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34" r:id="rId3"/>
    <p:sldId id="340" r:id="rId4"/>
    <p:sldId id="335" r:id="rId5"/>
    <p:sldId id="341" r:id="rId6"/>
    <p:sldId id="336" r:id="rId7"/>
    <p:sldId id="337" r:id="rId8"/>
    <p:sldId id="342" r:id="rId9"/>
    <p:sldId id="339" r:id="rId10"/>
    <p:sldId id="343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9309" autoAdjust="0"/>
  </p:normalViewPr>
  <p:slideViewPr>
    <p:cSldViewPr>
      <p:cViewPr varScale="1">
        <p:scale>
          <a:sx n="76" d="100"/>
          <a:sy n="76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EE2A98E-69FB-468F-87A3-313487A63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3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C6F33-6B61-4CE6-82A7-0C0FE804E25F}" type="slidenum">
              <a:rPr lang="en-US"/>
              <a:pPr/>
              <a:t>1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1AFBD-728D-41E4-97DC-AA662B177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85256-A2FE-49BF-9636-9CA1E5D38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1CC3-DFF6-42D0-8141-CB24F3878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4A32B-1E2B-41AB-97D2-3B4566159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B4E6-D22C-4DCA-A994-A38E81657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E46A-3CE4-427D-984C-7DB49467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DDE0-B9F9-4AAA-828B-A9EC26C53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FECBD-5CFC-463B-832B-A3C66304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FF82-3212-48AF-AF5F-38F824963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AD51-19B1-4323-95EC-250AF5393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A160-A066-4B00-8D82-90DC8750A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76BF04-DC80-48CD-B695-24BE9BC889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08.png"/><Relationship Id="rId18" Type="http://schemas.openxmlformats.org/officeDocument/2006/relationships/image" Target="../media/image112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107.png"/><Relationship Id="rId17" Type="http://schemas.openxmlformats.org/officeDocument/2006/relationships/image" Target="../media/image1.png"/><Relationship Id="rId2" Type="http://schemas.openxmlformats.org/officeDocument/2006/relationships/tags" Target="../tags/tag158.xml"/><Relationship Id="rId16" Type="http://schemas.openxmlformats.org/officeDocument/2006/relationships/image" Target="../media/image11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06.png"/><Relationship Id="rId5" Type="http://schemas.openxmlformats.org/officeDocument/2006/relationships/tags" Target="../tags/tag161.xml"/><Relationship Id="rId15" Type="http://schemas.openxmlformats.org/officeDocument/2006/relationships/image" Target="../media/image1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image" Target="../media/image1.pn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image" Target="../media/image28.png"/><Relationship Id="rId42" Type="http://schemas.openxmlformats.org/officeDocument/2006/relationships/image" Target="../media/image11.png"/><Relationship Id="rId47" Type="http://schemas.openxmlformats.org/officeDocument/2006/relationships/image" Target="../media/image9.png"/><Relationship Id="rId50" Type="http://schemas.openxmlformats.org/officeDocument/2006/relationships/image" Target="../media/image36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35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23.png"/><Relationship Id="rId41" Type="http://schemas.openxmlformats.org/officeDocument/2006/relationships/image" Target="../media/image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openxmlformats.org/officeDocument/2006/relationships/image" Target="../media/image15.png"/><Relationship Id="rId53" Type="http://schemas.openxmlformats.org/officeDocument/2006/relationships/image" Target="../media/image39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0.png"/><Relationship Id="rId49" Type="http://schemas.openxmlformats.org/officeDocument/2006/relationships/image" Target="../media/image17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25.png"/><Relationship Id="rId44" Type="http://schemas.openxmlformats.org/officeDocument/2006/relationships/image" Target="../media/image19.png"/><Relationship Id="rId52" Type="http://schemas.openxmlformats.org/officeDocument/2006/relationships/image" Target="../media/image3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4.png"/><Relationship Id="rId48" Type="http://schemas.openxmlformats.org/officeDocument/2006/relationships/image" Target="../media/image12.png"/><Relationship Id="rId8" Type="http://schemas.openxmlformats.org/officeDocument/2006/relationships/tags" Target="../tags/tag36.xml"/><Relationship Id="rId5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19.png"/><Relationship Id="rId39" Type="http://schemas.openxmlformats.org/officeDocument/2006/relationships/image" Target="../media/image50.png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34" Type="http://schemas.openxmlformats.org/officeDocument/2006/relationships/image" Target="../media/image12.png"/><Relationship Id="rId42" Type="http://schemas.openxmlformats.org/officeDocument/2006/relationships/image" Target="../media/image53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6.png"/><Relationship Id="rId33" Type="http://schemas.openxmlformats.org/officeDocument/2006/relationships/image" Target="../media/image45.png"/><Relationship Id="rId38" Type="http://schemas.openxmlformats.org/officeDocument/2006/relationships/image" Target="../media/image49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image" Target="../media/image42.png"/><Relationship Id="rId41" Type="http://schemas.openxmlformats.org/officeDocument/2006/relationships/image" Target="../media/image52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40.png"/><Relationship Id="rId32" Type="http://schemas.openxmlformats.org/officeDocument/2006/relationships/image" Target="../media/image9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1.png"/><Relationship Id="rId36" Type="http://schemas.openxmlformats.org/officeDocument/2006/relationships/image" Target="../media/image47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44.png"/><Relationship Id="rId44" Type="http://schemas.openxmlformats.org/officeDocument/2006/relationships/image" Target="../media/image54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image" Target="../media/image11.png"/><Relationship Id="rId30" Type="http://schemas.openxmlformats.org/officeDocument/2006/relationships/image" Target="../media/image43.png"/><Relationship Id="rId35" Type="http://schemas.openxmlformats.org/officeDocument/2006/relationships/image" Target="../media/image46.png"/><Relationship Id="rId4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56.png"/><Relationship Id="rId26" Type="http://schemas.openxmlformats.org/officeDocument/2006/relationships/image" Target="../media/image61.png"/><Relationship Id="rId3" Type="http://schemas.openxmlformats.org/officeDocument/2006/relationships/tags" Target="../tags/tag80.xml"/><Relationship Id="rId21" Type="http://schemas.openxmlformats.org/officeDocument/2006/relationships/image" Target="../media/image59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55.png"/><Relationship Id="rId25" Type="http://schemas.openxmlformats.org/officeDocument/2006/relationships/image" Target="../media/image60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8.png"/><Relationship Id="rId29" Type="http://schemas.openxmlformats.org/officeDocument/2006/relationships/image" Target="../media/image1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9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19.png"/><Relationship Id="rId28" Type="http://schemas.openxmlformats.org/officeDocument/2006/relationships/image" Target="../media/image63.png"/><Relationship Id="rId10" Type="http://schemas.openxmlformats.org/officeDocument/2006/relationships/tags" Target="../tags/tag87.xml"/><Relationship Id="rId19" Type="http://schemas.openxmlformats.org/officeDocument/2006/relationships/image" Target="../media/image57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6.png"/><Relationship Id="rId27" Type="http://schemas.openxmlformats.org/officeDocument/2006/relationships/image" Target="../media/image62.png"/><Relationship Id="rId30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66.png"/><Relationship Id="rId26" Type="http://schemas.openxmlformats.org/officeDocument/2006/relationships/image" Target="../media/image61.png"/><Relationship Id="rId3" Type="http://schemas.openxmlformats.org/officeDocument/2006/relationships/tags" Target="../tags/tag95.xml"/><Relationship Id="rId21" Type="http://schemas.openxmlformats.org/officeDocument/2006/relationships/image" Target="../media/image69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65.png"/><Relationship Id="rId25" Type="http://schemas.openxmlformats.org/officeDocument/2006/relationships/image" Target="../media/image60.png"/><Relationship Id="rId2" Type="http://schemas.openxmlformats.org/officeDocument/2006/relationships/tags" Target="../tags/tag9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8.png"/><Relationship Id="rId29" Type="http://schemas.openxmlformats.org/officeDocument/2006/relationships/image" Target="../media/image64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9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19.png"/><Relationship Id="rId28" Type="http://schemas.openxmlformats.org/officeDocument/2006/relationships/image" Target="../media/image63.png"/><Relationship Id="rId10" Type="http://schemas.openxmlformats.org/officeDocument/2006/relationships/tags" Target="../tags/tag102.xml"/><Relationship Id="rId19" Type="http://schemas.openxmlformats.org/officeDocument/2006/relationships/image" Target="../media/image67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6.png"/><Relationship Id="rId27" Type="http://schemas.openxmlformats.org/officeDocument/2006/relationships/image" Target="../media/image62.png"/><Relationship Id="rId30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76.png"/><Relationship Id="rId3" Type="http://schemas.openxmlformats.org/officeDocument/2006/relationships/tags" Target="../tags/tag110.xml"/><Relationship Id="rId21" Type="http://schemas.openxmlformats.org/officeDocument/2006/relationships/image" Target="../media/image71.png"/><Relationship Id="rId34" Type="http://schemas.openxmlformats.org/officeDocument/2006/relationships/image" Target="../media/image82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75.png"/><Relationship Id="rId33" Type="http://schemas.openxmlformats.org/officeDocument/2006/relationships/image" Target="../media/image81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image" Target="../media/image70.png"/><Relationship Id="rId29" Type="http://schemas.openxmlformats.org/officeDocument/2006/relationships/image" Target="../media/image6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1.png"/><Relationship Id="rId10" Type="http://schemas.openxmlformats.org/officeDocument/2006/relationships/tags" Target="../tags/tag1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79.png"/><Relationship Id="rId3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9.png"/><Relationship Id="rId3" Type="http://schemas.openxmlformats.org/officeDocument/2006/relationships/tags" Target="../tags/tag128.xml"/><Relationship Id="rId21" Type="http://schemas.openxmlformats.org/officeDocument/2006/relationships/image" Target="../media/image85.png"/><Relationship Id="rId34" Type="http://schemas.openxmlformats.org/officeDocument/2006/relationships/image" Target="../media/image1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6.png"/><Relationship Id="rId33" Type="http://schemas.openxmlformats.org/officeDocument/2006/relationships/image" Target="../media/image93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image" Target="../media/image84.png"/><Relationship Id="rId29" Type="http://schemas.openxmlformats.org/officeDocument/2006/relationships/image" Target="../media/image81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88.png"/><Relationship Id="rId32" Type="http://schemas.openxmlformats.org/officeDocument/2006/relationships/image" Target="../media/image92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87.png"/><Relationship Id="rId28" Type="http://schemas.openxmlformats.org/officeDocument/2006/relationships/image" Target="../media/image90.png"/><Relationship Id="rId10" Type="http://schemas.openxmlformats.org/officeDocument/2006/relationships/tags" Target="../tags/tag135.xml"/><Relationship Id="rId19" Type="http://schemas.openxmlformats.org/officeDocument/2006/relationships/image" Target="../media/image83.png"/><Relationship Id="rId31" Type="http://schemas.openxmlformats.org/officeDocument/2006/relationships/image" Target="../media/image9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86.png"/><Relationship Id="rId27" Type="http://schemas.openxmlformats.org/officeDocument/2006/relationships/image" Target="../media/image19.png"/><Relationship Id="rId30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image" Target="../media/image96.png"/><Relationship Id="rId26" Type="http://schemas.openxmlformats.org/officeDocument/2006/relationships/image" Target="../media/image103.png"/><Relationship Id="rId3" Type="http://schemas.openxmlformats.org/officeDocument/2006/relationships/tags" Target="../tags/tag145.xml"/><Relationship Id="rId21" Type="http://schemas.openxmlformats.org/officeDocument/2006/relationships/image" Target="../media/image99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95.png"/><Relationship Id="rId25" Type="http://schemas.openxmlformats.org/officeDocument/2006/relationships/image" Target="../media/image1.png"/><Relationship Id="rId2" Type="http://schemas.openxmlformats.org/officeDocument/2006/relationships/tags" Target="../tags/tag144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02.png"/><Relationship Id="rId5" Type="http://schemas.openxmlformats.org/officeDocument/2006/relationships/tags" Target="../tags/tag14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1.png"/><Relationship Id="rId28" Type="http://schemas.openxmlformats.org/officeDocument/2006/relationships/image" Target="../media/image105.png"/><Relationship Id="rId10" Type="http://schemas.openxmlformats.org/officeDocument/2006/relationships/tags" Target="../tags/tag152.xml"/><Relationship Id="rId19" Type="http://schemas.openxmlformats.org/officeDocument/2006/relationships/image" Target="../media/image97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00.png"/><Relationship Id="rId27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6C56-5737-4617-8FAB-110E9FBA196D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Linearity of the derivative,</a:t>
            </a:r>
          </a:p>
          <a:p>
            <a:pPr algn="ctr"/>
            <a:r>
              <a:rPr lang="en-US" sz="2400"/>
              <a:t>and derivatives of polynomials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65979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76906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763" y="51148"/>
            <a:ext cx="6425637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8" y="407096"/>
            <a:ext cx="4384672" cy="340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527" y="762000"/>
            <a:ext cx="7276695" cy="43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8" y="1713978"/>
            <a:ext cx="7521617" cy="340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463" y="2095992"/>
            <a:ext cx="6123137" cy="320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8204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0946" y="1253486"/>
            <a:ext cx="4309140" cy="416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3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428" y="152400"/>
            <a:ext cx="6764475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567" y="533400"/>
            <a:ext cx="746323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3581" y="1412746"/>
            <a:ext cx="5574219" cy="283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91" y="191841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290148"/>
            <a:ext cx="7463329" cy="377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828799"/>
            <a:ext cx="8125442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57" y="2892278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3722296"/>
            <a:ext cx="6235503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245593"/>
            <a:ext cx="7463329" cy="377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48" y="3290148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4644734"/>
            <a:ext cx="6368163" cy="359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5118948"/>
            <a:ext cx="59710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57" y="4342334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5551096"/>
            <a:ext cx="5914683" cy="340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061867"/>
            <a:ext cx="59710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56" y="5128215"/>
            <a:ext cx="227059" cy="28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6461008"/>
            <a:ext cx="6047110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13" y="231435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300788"/>
            <a:ext cx="7709312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27" y="6154532"/>
            <a:ext cx="321288" cy="283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90" y="901874"/>
            <a:ext cx="8805947" cy="4727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099" y="139874"/>
            <a:ext cx="7482148" cy="340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139874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04" y="1898301"/>
            <a:ext cx="7349796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05" y="546239"/>
            <a:ext cx="8029392" cy="340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5" name="Straight Arrow Connector 64"/>
          <p:cNvCxnSpPr/>
          <p:nvPr/>
        </p:nvCxnSpPr>
        <p:spPr bwMode="auto">
          <a:xfrm>
            <a:off x="228600" y="1321078"/>
            <a:ext cx="86868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914400" y="1229638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2743200" y="1229638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4572000" y="1229638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6400800" y="1229638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8229600" y="1229638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" name="Picture 7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978" y="1451993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26" y="1451993"/>
            <a:ext cx="339600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4316" y="1451993"/>
            <a:ext cx="143525" cy="182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545" y="1451993"/>
            <a:ext cx="117554" cy="182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965" y="1451993"/>
            <a:ext cx="143416" cy="195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715" y="2235896"/>
            <a:ext cx="2720897" cy="416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" name="Picture 8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888" y="6479262"/>
            <a:ext cx="1681312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9" y="293420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3312989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2870548"/>
            <a:ext cx="5763029" cy="34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2" y="3309804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618746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3796307"/>
            <a:ext cx="8275809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4647033"/>
            <a:ext cx="8275809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3870556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6" y="4658652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27" y="6051801"/>
            <a:ext cx="227326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6032203"/>
            <a:ext cx="6783071" cy="377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31" y="4190877"/>
            <a:ext cx="3665709" cy="35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31" y="5046174"/>
            <a:ext cx="3930486" cy="359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5552582"/>
            <a:ext cx="7897965" cy="340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7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518" y="918919"/>
            <a:ext cx="3514682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35" y="3183299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378" y="3980941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3977204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46" y="3125244"/>
            <a:ext cx="5649292" cy="32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5486749"/>
            <a:ext cx="7387953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4491276"/>
            <a:ext cx="6462647" cy="377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247" y="4903404"/>
            <a:ext cx="7898553" cy="359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35" y="4590577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151" y="5843630"/>
            <a:ext cx="6480649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70" y="5477668"/>
            <a:ext cx="321289" cy="28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237" y="6250726"/>
            <a:ext cx="1946349" cy="283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2335" y="3458563"/>
            <a:ext cx="4175465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77244"/>
            <a:ext cx="5932686" cy="283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406"/>
            <a:ext cx="7218309" cy="377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1322874"/>
            <a:ext cx="8522079" cy="359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1739139"/>
            <a:ext cx="2890896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2565186"/>
            <a:ext cx="1833308" cy="28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4" y="8977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353" y="2104812"/>
            <a:ext cx="5254872" cy="434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9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10229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122" y="89770"/>
            <a:ext cx="6745922" cy="320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" y="555967"/>
            <a:ext cx="8635966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61578"/>
            <a:ext cx="6159383" cy="434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061373"/>
            <a:ext cx="6441490" cy="434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53" y="3010526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3530252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53" y="4578051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934222"/>
            <a:ext cx="7538027" cy="283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526616"/>
            <a:ext cx="7178725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763" y="3907868"/>
            <a:ext cx="4363918" cy="2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517216"/>
            <a:ext cx="8482281" cy="283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735" y="953022"/>
            <a:ext cx="2174266" cy="320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6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033" y="77244"/>
            <a:ext cx="7086038" cy="320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" y="543441"/>
            <a:ext cx="8239144" cy="320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11474"/>
            <a:ext cx="5705847" cy="54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057400"/>
            <a:ext cx="5743626" cy="434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53" y="3010526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3530252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53" y="4578051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934222"/>
            <a:ext cx="7538027" cy="283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526616"/>
            <a:ext cx="7178725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763" y="3907868"/>
            <a:ext cx="4363918" cy="2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517216"/>
            <a:ext cx="8482281" cy="283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735" y="953022"/>
            <a:ext cx="2173874" cy="320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1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94" y="493704"/>
            <a:ext cx="8673752" cy="340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4" y="751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54" name="Picture 89395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232" y="50074"/>
            <a:ext cx="6953168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889" y="1471808"/>
            <a:ext cx="7123229" cy="320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258" y="874734"/>
            <a:ext cx="6992435" cy="472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3" name="Picture 89398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200765"/>
            <a:ext cx="4612530" cy="283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700" y="2594142"/>
            <a:ext cx="6389056" cy="359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028562"/>
            <a:ext cx="7465652" cy="340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0" name="Picture 89397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266" y="3361333"/>
            <a:ext cx="4196490" cy="37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2" name="Picture 89398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74" y="2276788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043808"/>
            <a:ext cx="5084768" cy="416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4774554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776096"/>
            <a:ext cx="5935209" cy="4911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765204"/>
            <a:ext cx="6218577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103" y="5147760"/>
            <a:ext cx="4215664" cy="604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40" y="6162695"/>
            <a:ext cx="284161" cy="20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5699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3" y="7512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2723" y="50074"/>
            <a:ext cx="7368877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1920658"/>
            <a:ext cx="6030706" cy="340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205" y="2314035"/>
            <a:ext cx="5897626" cy="340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2748455"/>
            <a:ext cx="7918572" cy="340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991" y="3156382"/>
            <a:ext cx="7693757" cy="377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2" name="Picture 89398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26" y="1996681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6131490"/>
            <a:ext cx="4007324" cy="416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48" y="4739435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3649250"/>
            <a:ext cx="5026814" cy="510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4730085"/>
            <a:ext cx="6218577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202" y="5112641"/>
            <a:ext cx="2608311" cy="604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92" y="6225325"/>
            <a:ext cx="284161" cy="20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96" y="457200"/>
            <a:ext cx="8805721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905341"/>
            <a:ext cx="2267460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201462"/>
            <a:ext cx="8407941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044" y="4098990"/>
            <a:ext cx="4629072" cy="396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71" y="3658662"/>
            <a:ext cx="4781162" cy="396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26" y="1854558"/>
            <a:ext cx="8424576" cy="340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26" y="2288195"/>
            <a:ext cx="7876805" cy="302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159030"/>
            <a:ext cx="5025524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689" y="5603502"/>
            <a:ext cx="5668311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21" y="6213344"/>
            <a:ext cx="7236181" cy="416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29670"/>
            <a:ext cx="6310318" cy="340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74344"/>
            <a:ext cx="5007118" cy="320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018643"/>
            <a:ext cx="4759668" cy="339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888&quot;&gt;&lt;property id=&quot;20148&quot; value=&quot;5&quot;/&gt;&lt;property id=&quot;20300&quot; value=&quot;Slide 2&quot;/&gt;&lt;property id=&quot;20307&quot; value=&quot;411&quot;/&gt;&lt;/object&gt;&lt;object type=&quot;3&quot; unique_id=&quot;43889&quot;&gt;&lt;property id=&quot;20148&quot; value=&quot;5&quot;/&gt;&lt;property id=&quot;20300&quot; value=&quot;Slide 3&quot;/&gt;&lt;property id=&quot;20307&quot; value=&quot;405&quot;/&gt;&lt;/object&gt;&lt;object type=&quot;3&quot; unique_id=&quot;43890&quot;&gt;&lt;property id=&quot;20148&quot; value=&quot;5&quot;/&gt;&lt;property id=&quot;20300&quot; value=&quot;Slide 5&quot;/&gt;&lt;property id=&quot;20307&quot; value=&quot;407&quot;/&gt;&lt;/object&gt;&lt;object type=&quot;3&quot; unique_id=&quot;43891&quot;&gt;&lt;property id=&quot;20148&quot; value=&quot;5&quot;/&gt;&lt;property id=&quot;20300&quot; value=&quot;Slide 6&quot;/&gt;&lt;property id=&quot;20307&quot; value=&quot;406&quot;/&gt;&lt;/object&gt;&lt;object type=&quot;3&quot; unique_id=&quot;43892&quot;&gt;&lt;property id=&quot;20148&quot; value=&quot;5&quot;/&gt;&lt;property id=&quot;20300&quot; value=&quot;Slide 7&quot;/&gt;&lt;property id=&quot;20307&quot; value=&quot;408&quot;/&gt;&lt;/object&gt;&lt;object type=&quot;3&quot; unique_id=&quot;43893&quot;&gt;&lt;property id=&quot;20148&quot; value=&quot;5&quot;/&gt;&lt;property id=&quot;20300&quot; value=&quot;Slide 9&quot;/&gt;&lt;property id=&quot;20307&quot; value=&quot;409&quot;/&gt;&lt;/object&gt;&lt;object type=&quot;3&quot; unique_id=&quot;44061&quot;&gt;&lt;property id=&quot;20148&quot; value=&quot;5&quot;/&gt;&lt;property id=&quot;20300&quot; value=&quot;Slide 10&quot;/&gt;&lt;property id=&quot;20307&quot; value=&quot;413&quot;/&gt;&lt;/object&gt;&lt;object type=&quot;3&quot; unique_id=&quot;44254&quot;&gt;&lt;property id=&quot;20148&quot; value=&quot;5&quot;/&gt;&lt;property id=&quot;20300&quot; value=&quot;Slide 11&quot;/&gt;&lt;property id=&quot;20307&quot; value=&quot;414&quot;/&gt;&lt;/object&gt;&lt;object type=&quot;3&quot; unique_id=&quot;45102&quot;&gt;&lt;property id=&quot;20148&quot; value=&quot;5&quot;/&gt;&lt;property id=&quot;20300&quot; value=&quot;Slide 8&quot;/&gt;&lt;property id=&quot;20307&quot; value=&quot;423&quot;/&gt;&lt;/object&gt;&lt;object type=&quot;3&quot; unique_id=&quot;45468&quot;&gt;&lt;property id=&quot;20148&quot; value=&quot;5&quot;/&gt;&lt;property id=&quot;20300&quot; value=&quot;Slide 4&quot;/&gt;&lt;property id=&quot;20307&quot; value=&quot;426&quot;/&gt;&lt;/object&gt;&lt;object type=&quot;3&quot; unique_id=&quot;45510&quot;&gt;&lt;property id=&quot;20148&quot; value=&quot;5&quot;/&gt;&lt;property id=&quot;20300&quot; value=&quot;Slide 18&quot;/&gt;&lt;property id=&quot;20307&quot; value=&quot;427&quot;/&gt;&lt;/object&gt;&lt;object type=&quot;3&quot; unique_id=&quot;45702&quot;&gt;&lt;property id=&quot;20148&quot; value=&quot;5&quot;/&gt;&lt;property id=&quot;20300&quot; value=&quot;Slide 15&quot;/&gt;&lt;property id=&quot;20307&quot; value=&quot;429&quot;/&gt;&lt;/object&gt;&lt;object type=&quot;3&quot; unique_id=&quot;45834&quot;&gt;&lt;property id=&quot;20148&quot; value=&quot;5&quot;/&gt;&lt;property id=&quot;20300&quot; value=&quot;Slide 16&quot;/&gt;&lt;property id=&quot;20307&quot; value=&quot;430&quot;/&gt;&lt;/object&gt;&lt;object type=&quot;3&quot; unique_id=&quot;45974&quot;&gt;&lt;property id=&quot;20148&quot; value=&quot;5&quot;/&gt;&lt;property id=&quot;20300&quot; value=&quot;Slide 17&quot;/&gt;&lt;property id=&quot;20307&quot; value=&quot;431&quot;/&gt;&lt;/object&gt;&lt;object type=&quot;3&quot; unique_id=&quot;46044&quot;&gt;&lt;property id=&quot;20148&quot; value=&quot;5&quot;/&gt;&lt;property id=&quot;20300&quot; value=&quot;Slide 12&quot;/&gt;&lt;property id=&quot;20307&quot; value=&quot;432&quot;/&gt;&lt;/object&gt;&lt;object type=&quot;3&quot; unique_id=&quot;46045&quot;&gt;&lt;property id=&quot;20148&quot; value=&quot;5&quot;/&gt;&lt;property id=&quot;20300&quot; value=&quot;Slide 13&quot;/&gt;&lt;property id=&quot;20307&quot; value=&quot;433&quot;/&gt;&lt;/object&gt;&lt;object type=&quot;3&quot; unique_id=&quot;46046&quot;&gt;&lt;property id=&quot;20148&quot; value=&quot;5&quot;/&gt;&lt;property id=&quot;20300&quot; value=&quot;Slide 14&quot;/&gt;&lt;property id=&quot;20307&quot; value=&quot;43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7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volum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70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the rate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its volum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8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surface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5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al to $2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6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erted by the earth on the moon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6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, in miles/h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29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vitational force (in newton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925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r$ is their distance apart in k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06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rmula \quad $F\,\,\dot=\,\,(2.93\times10^{37})/r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5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distance increa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63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380,000$ km to $390,000$ k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2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{\color{blue}what} is the corresponding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5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force (in newton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F/dr]_{r:\to385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32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{\color[rgb]{1,0,1}compute}&#10;$[F]_{r:\to380000}^{r:\to390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863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[F]_{r:\to380000}^{r:\to390000}\right)/10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358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of sound (in meters/sec)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60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air temperature increa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in the positive direc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537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0^\circ$ Celcius to $10^\circ$ Celciu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53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{\color{blue}what} is the corresponding 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6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of sound (in meters/second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38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c/d\theta]_{\theta:\to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917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{\color[rgb]{1,0,1}compute}&#10;$[c]_{\theta:\to0}^{\theta:\to1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32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9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[c]_{\theta:\to0}^{\theta:\to10}\right)/1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679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\,\dot=\,20\sqrt{\theta+273}$, where $\theta$ is the air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9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 Celciu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57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model the population counts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87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S/dt=3S-2W-1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32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W/dt=5S-3W-3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843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$ be the number of sheep at time $t$&#10;{\color[rgb]{1,0,1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3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W$ be the number of wolves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95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7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counts, $W$ and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5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ll the population be st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62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Stability means: $dW/dt=0=dS/dt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109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tudy the populations of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75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pecies, wolves and shee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42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 certain plot of la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52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a particle alo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5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lin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7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(t)=(0.03)t^7-(0.001)t^6+(0.2)t^5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76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its velocity, acceleration,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28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nap, crackle and pop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69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t^4+6t^3-2t^2+t+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4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in the negative direc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4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2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ar's acceleration posi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6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2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ar's acceleration nega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30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its velocity, as a function of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time $t$ is $(t^3/3)-(5t^2/2)+6t+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5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is traveling on a number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8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the particle,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2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ve direction is to the right, {\it viz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0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t^2-6t+1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1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0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7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8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8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minimial ({\it i.e.}, leftmos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8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to the lef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to the righ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7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time is the particle farthest lef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284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5 meters/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2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 is traveling on a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3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8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maximal height abo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7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{\color{blue}how long} a time (in seconds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83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release, is the rock moving upwar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16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unar surface reached by the ro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59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4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 per secon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9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which the unit of distance is a m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39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ock is thrown on the mo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5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initial velocity (straight upward)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159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height above the lunar surface, $t$ seco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32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release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6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(t)\,\dot=\,-(0.82)t^2+15t+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54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ime measured in hou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13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ump air into a cubical ballo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9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uch a way that its side length at time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3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volume is $(\hbox{side length})^3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60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surface area is  $6(\hbox{side length}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689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volum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708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the rate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its volum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surface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59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al to $2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6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ump air into a spherical ballo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6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uch a way that its diameter at time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06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volume is $\frac{4}{3}\pi(\hbox{radius})^3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618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surface area is $4\pi(\hbox{radius}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8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8753</TotalTime>
  <Words>21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1141</cp:revision>
  <dcterms:created xsi:type="dcterms:W3CDTF">2008-09-20T13:47:00Z</dcterms:created>
  <dcterms:modified xsi:type="dcterms:W3CDTF">2012-10-02T20:19:19Z</dcterms:modified>
</cp:coreProperties>
</file>