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38" r:id="rId4"/>
    <p:sldId id="341" r:id="rId5"/>
    <p:sldId id="340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9309" autoAdjust="0"/>
  </p:normalViewPr>
  <p:slideViewPr>
    <p:cSldViewPr>
      <p:cViewPr varScale="1">
        <p:scale>
          <a:sx n="76" d="100"/>
          <a:sy n="76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7F23382-CA5E-499C-8A58-31A8825B4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CDE9C-201E-4C48-A9D6-4F22C5823DE1}" type="slidenum">
              <a:rPr lang="en-US"/>
              <a:pPr/>
              <a:t>1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3A296-59F2-4E94-B31E-2219438F8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0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165C6-FA59-40CB-8DE8-4992F9E2F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09412-4C71-4AF5-A28F-781DCB676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60AB2-EDCE-4C5F-99CF-94DEB18D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7D42-7C9C-4F61-A662-7596C1F8B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7D7F7-CC64-42C1-BE2A-A04C4893C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8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92FF-3EEE-4ACA-B33E-78E311268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0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E685-C151-40CD-83D7-866AF8B23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2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7D49-ABF2-447A-A31C-3A3DFE6C0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1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F1E7-FB4F-4A82-BB82-81D949BD07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FDC1-2FD9-4850-9492-0EF60D07B7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6932E1-6090-4E0A-A6BD-BD9DC53499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3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4.png"/><Relationship Id="rId33" Type="http://schemas.openxmlformats.org/officeDocument/2006/relationships/image" Target="../media/image12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37" Type="http://schemas.openxmlformats.org/officeDocument/2006/relationships/image" Target="../media/image1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5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0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9.png"/><Relationship Id="rId3" Type="http://schemas.openxmlformats.org/officeDocument/2006/relationships/tags" Target="../tags/tag27.xml"/><Relationship Id="rId21" Type="http://schemas.openxmlformats.org/officeDocument/2006/relationships/image" Target="../media/image22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18.png"/><Relationship Id="rId2" Type="http://schemas.openxmlformats.org/officeDocument/2006/relationships/tags" Target="../tags/tag26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16.png"/><Relationship Id="rId10" Type="http://schemas.openxmlformats.org/officeDocument/2006/relationships/tags" Target="../tags/tag34.xml"/><Relationship Id="rId19" Type="http://schemas.openxmlformats.org/officeDocument/2006/relationships/image" Target="../media/image20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image" Target="../media/image29.png"/><Relationship Id="rId3" Type="http://schemas.openxmlformats.org/officeDocument/2006/relationships/tags" Target="../tags/tag40.xml"/><Relationship Id="rId21" Type="http://schemas.openxmlformats.org/officeDocument/2006/relationships/image" Target="../media/image24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image" Target="../media/image28.png"/><Relationship Id="rId33" Type="http://schemas.openxmlformats.org/officeDocument/2006/relationships/image" Target="../media/image1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tags" Target="../tags/tag47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4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43.png"/><Relationship Id="rId3" Type="http://schemas.openxmlformats.org/officeDocument/2006/relationships/tags" Target="../tags/tag58.xml"/><Relationship Id="rId21" Type="http://schemas.openxmlformats.org/officeDocument/2006/relationships/image" Target="../media/image38.png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image" Target="../media/image42.png"/><Relationship Id="rId33" Type="http://schemas.openxmlformats.org/officeDocument/2006/relationships/image" Target="../media/image29.png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image" Target="../media/image37.png"/><Relationship Id="rId29" Type="http://schemas.openxmlformats.org/officeDocument/2006/relationships/image" Target="../media/image1.png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image" Target="../media/image41.png"/><Relationship Id="rId32" Type="http://schemas.openxmlformats.org/officeDocument/2006/relationships/image" Target="../media/image28.png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image" Target="../media/image40.png"/><Relationship Id="rId28" Type="http://schemas.openxmlformats.org/officeDocument/2006/relationships/image" Target="../media/image45.png"/><Relationship Id="rId10" Type="http://schemas.openxmlformats.org/officeDocument/2006/relationships/tags" Target="../tags/tag65.xml"/><Relationship Id="rId19" Type="http://schemas.openxmlformats.org/officeDocument/2006/relationships/image" Target="../media/image36.png"/><Relationship Id="rId31" Type="http://schemas.openxmlformats.org/officeDocument/2006/relationships/image" Target="../media/image47.png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image" Target="../media/image39.png"/><Relationship Id="rId27" Type="http://schemas.openxmlformats.org/officeDocument/2006/relationships/image" Target="../media/image44.png"/><Relationship Id="rId30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08BB-C1C8-4744-AFDC-D469C55E79BA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The quotient rule</a:t>
            </a:r>
          </a:p>
        </p:txBody>
      </p:sp>
      <p:sp>
        <p:nvSpPr>
          <p:cNvPr id="820236" name="Rectangle 12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3083" y="2020866"/>
            <a:ext cx="8029561" cy="10010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22692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152400"/>
            <a:ext cx="7141352" cy="4341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116247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774526"/>
            <a:ext cx="5857120" cy="9068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9660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5" y="324997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970" y="3200400"/>
            <a:ext cx="4666988" cy="3967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5393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970" y="4419600"/>
            <a:ext cx="4685523" cy="4727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7666" y="3652693"/>
            <a:ext cx="3193586" cy="4160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4910" y="4909476"/>
            <a:ext cx="3835712" cy="472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585967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970" y="5758427"/>
            <a:ext cx="5347174" cy="453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0730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40851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24919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5435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83856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13605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139874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3709" y="631265"/>
            <a:ext cx="4760663" cy="869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45974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244922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3709" y="2940613"/>
            <a:ext cx="5119999" cy="4726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685267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6" y="467474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3709" y="5166133"/>
            <a:ext cx="5384093" cy="4726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75611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97634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27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9" y="88726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9977" y="483296"/>
            <a:ext cx="5307771" cy="3966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9793" y="51148"/>
            <a:ext cx="5307404" cy="3966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1071231"/>
            <a:ext cx="3097188" cy="9258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9540" y="1320452"/>
            <a:ext cx="4665054" cy="3965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978" y="142243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28412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2270375"/>
            <a:ext cx="4495086" cy="3773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9540" y="2727575"/>
            <a:ext cx="4722101" cy="3966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6" y="3707704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8680" y="3657600"/>
            <a:ext cx="5269639" cy="3966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4384722"/>
            <a:ext cx="5572267" cy="8692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978" y="470689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76614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5531586"/>
            <a:ext cx="5533757" cy="812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8204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01288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01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 bwMode="auto">
          <a:xfrm>
            <a:off x="457200" y="1934478"/>
            <a:ext cx="8229600" cy="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914400" y="2845496"/>
            <a:ext cx="36576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6474" y="1347592"/>
            <a:ext cx="207095" cy="2636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896" y="3185475"/>
            <a:ext cx="207472" cy="3593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Straight Connector 36"/>
          <p:cNvCxnSpPr/>
          <p:nvPr/>
        </p:nvCxnSpPr>
        <p:spPr bwMode="auto">
          <a:xfrm>
            <a:off x="2743200" y="1016696"/>
            <a:ext cx="1828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914400" y="1929384"/>
            <a:ext cx="0" cy="27432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2743200" y="1016696"/>
            <a:ext cx="0" cy="36576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914400" y="4674296"/>
            <a:ext cx="36576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572000" y="836112"/>
            <a:ext cx="0" cy="393192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4480560" y="10166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4480560" y="46742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565" y="77244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4987" y="53236"/>
            <a:ext cx="4309794" cy="359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6195" y="408140"/>
            <a:ext cx="3251605" cy="2835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Freeform 52"/>
          <p:cNvSpPr>
            <a:spLocks/>
          </p:cNvSpPr>
          <p:nvPr/>
        </p:nvSpPr>
        <p:spPr bwMode="auto">
          <a:xfrm flipH="1" flipV="1">
            <a:off x="2732745" y="1574157"/>
            <a:ext cx="5486400" cy="3100139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28297 w 45919"/>
              <a:gd name="connsiteY2" fmla="*/ 180114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26662 w 45919"/>
              <a:gd name="connsiteY1" fmla="*/ 30784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476"/>
              <a:gd name="connsiteY0" fmla="*/ 93221 h 93221"/>
              <a:gd name="connsiteX1" fmla="*/ 15219 w 34476"/>
              <a:gd name="connsiteY1" fmla="*/ 30784 h 93221"/>
              <a:gd name="connsiteX2" fmla="*/ 25883 w 34476"/>
              <a:gd name="connsiteY2" fmla="*/ 86241 h 93221"/>
              <a:gd name="connsiteX3" fmla="*/ 34476 w 34476"/>
              <a:gd name="connsiteY3" fmla="*/ 0 h 93221"/>
              <a:gd name="connsiteX0" fmla="*/ 0 w 34632"/>
              <a:gd name="connsiteY0" fmla="*/ 93221 h 93221"/>
              <a:gd name="connsiteX1" fmla="*/ 15375 w 34632"/>
              <a:gd name="connsiteY1" fmla="*/ 30784 h 93221"/>
              <a:gd name="connsiteX2" fmla="*/ 26039 w 34632"/>
              <a:gd name="connsiteY2" fmla="*/ 86241 h 93221"/>
              <a:gd name="connsiteX3" fmla="*/ 34632 w 34632"/>
              <a:gd name="connsiteY3" fmla="*/ 0 h 93221"/>
              <a:gd name="connsiteX0" fmla="*/ 0 w 34632"/>
              <a:gd name="connsiteY0" fmla="*/ 93221 h 114449"/>
              <a:gd name="connsiteX1" fmla="*/ 15375 w 34632"/>
              <a:gd name="connsiteY1" fmla="*/ 30784 h 114449"/>
              <a:gd name="connsiteX2" fmla="*/ 24141 w 34632"/>
              <a:gd name="connsiteY2" fmla="*/ 114449 h 114449"/>
              <a:gd name="connsiteX3" fmla="*/ 34632 w 34632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32" h="114449">
                <a:moveTo>
                  <a:pt x="0" y="93221"/>
                </a:moveTo>
                <a:cubicBezTo>
                  <a:pt x="1825" y="65587"/>
                  <a:pt x="11352" y="27246"/>
                  <a:pt x="15375" y="30784"/>
                </a:cubicBezTo>
                <a:cubicBezTo>
                  <a:pt x="19398" y="34322"/>
                  <a:pt x="18454" y="114416"/>
                  <a:pt x="24141" y="114449"/>
                </a:cubicBezTo>
                <a:cubicBezTo>
                  <a:pt x="29828" y="114482"/>
                  <a:pt x="32746" y="20125"/>
                  <a:pt x="34632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Freeform 52"/>
          <p:cNvSpPr>
            <a:spLocks/>
          </p:cNvSpPr>
          <p:nvPr/>
        </p:nvSpPr>
        <p:spPr bwMode="auto">
          <a:xfrm flipH="1">
            <a:off x="2750820" y="1011635"/>
            <a:ext cx="5486400" cy="3100138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32686"/>
              <a:gd name="connsiteY0" fmla="*/ 77697 h 77697"/>
              <a:gd name="connsiteX1" fmla="*/ 11172 w 32686"/>
              <a:gd name="connsiteY1" fmla="*/ 0 h 77697"/>
              <a:gd name="connsiteX2" fmla="*/ 28297 w 32686"/>
              <a:gd name="connsiteY2" fmla="*/ 77191 h 77697"/>
              <a:gd name="connsiteX3" fmla="*/ 32686 w 32686"/>
              <a:gd name="connsiteY3" fmla="*/ 11297 h 77697"/>
              <a:gd name="connsiteX0" fmla="*/ 0 w 32686"/>
              <a:gd name="connsiteY0" fmla="*/ 78014 h 109416"/>
              <a:gd name="connsiteX1" fmla="*/ 11172 w 32686"/>
              <a:gd name="connsiteY1" fmla="*/ 317 h 109416"/>
              <a:gd name="connsiteX2" fmla="*/ 19501 w 32686"/>
              <a:gd name="connsiteY2" fmla="*/ 109416 h 109416"/>
              <a:gd name="connsiteX3" fmla="*/ 32686 w 32686"/>
              <a:gd name="connsiteY3" fmla="*/ 11614 h 109416"/>
              <a:gd name="connsiteX0" fmla="*/ 0 w 33854"/>
              <a:gd name="connsiteY0" fmla="*/ 83510 h 114912"/>
              <a:gd name="connsiteX1" fmla="*/ 11172 w 33854"/>
              <a:gd name="connsiteY1" fmla="*/ 5813 h 114912"/>
              <a:gd name="connsiteX2" fmla="*/ 19501 w 33854"/>
              <a:gd name="connsiteY2" fmla="*/ 114912 h 114912"/>
              <a:gd name="connsiteX3" fmla="*/ 33854 w 33854"/>
              <a:gd name="connsiteY3" fmla="*/ 0 h 114912"/>
              <a:gd name="connsiteX0" fmla="*/ 0 w 33854"/>
              <a:gd name="connsiteY0" fmla="*/ 83510 h 150519"/>
              <a:gd name="connsiteX1" fmla="*/ 11172 w 33854"/>
              <a:gd name="connsiteY1" fmla="*/ 5813 h 150519"/>
              <a:gd name="connsiteX2" fmla="*/ 18800 w 33854"/>
              <a:gd name="connsiteY2" fmla="*/ 150519 h 150519"/>
              <a:gd name="connsiteX3" fmla="*/ 33854 w 33854"/>
              <a:gd name="connsiteY3" fmla="*/ 0 h 150519"/>
              <a:gd name="connsiteX0" fmla="*/ 0 w 33854"/>
              <a:gd name="connsiteY0" fmla="*/ 83510 h 91328"/>
              <a:gd name="connsiteX1" fmla="*/ 11172 w 33854"/>
              <a:gd name="connsiteY1" fmla="*/ 5813 h 91328"/>
              <a:gd name="connsiteX2" fmla="*/ 24288 w 33854"/>
              <a:gd name="connsiteY2" fmla="*/ 91328 h 91328"/>
              <a:gd name="connsiteX3" fmla="*/ 33854 w 33854"/>
              <a:gd name="connsiteY3" fmla="*/ 0 h 91328"/>
              <a:gd name="connsiteX0" fmla="*/ 0 w 33854"/>
              <a:gd name="connsiteY0" fmla="*/ 83510 h 114449"/>
              <a:gd name="connsiteX1" fmla="*/ 11172 w 33854"/>
              <a:gd name="connsiteY1" fmla="*/ 5813 h 114449"/>
              <a:gd name="connsiteX2" fmla="*/ 23979 w 33854"/>
              <a:gd name="connsiteY2" fmla="*/ 114449 h 114449"/>
              <a:gd name="connsiteX3" fmla="*/ 33854 w 33854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54" h="114449">
                <a:moveTo>
                  <a:pt x="0" y="83510"/>
                </a:moveTo>
                <a:cubicBezTo>
                  <a:pt x="1280" y="61425"/>
                  <a:pt x="7176" y="657"/>
                  <a:pt x="11172" y="5813"/>
                </a:cubicBezTo>
                <a:cubicBezTo>
                  <a:pt x="15169" y="10970"/>
                  <a:pt x="18292" y="114416"/>
                  <a:pt x="23979" y="114449"/>
                </a:cubicBezTo>
                <a:cubicBezTo>
                  <a:pt x="29666" y="114482"/>
                  <a:pt x="31968" y="20125"/>
                  <a:pt x="33854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914400" y="2845496"/>
            <a:ext cx="1828800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2382" y="916488"/>
            <a:ext cx="117306" cy="1822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0834" y="4560518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5" name="Straight Connector 24"/>
          <p:cNvCxnSpPr/>
          <p:nvPr/>
        </p:nvCxnSpPr>
        <p:spPr bwMode="auto">
          <a:xfrm>
            <a:off x="18288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27432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9144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5" name="Picture 4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5978" y="1591056"/>
            <a:ext cx="338624" cy="1955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4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51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2" name="Straight Connector 21"/>
          <p:cNvCxnSpPr/>
          <p:nvPr/>
        </p:nvCxnSpPr>
        <p:spPr bwMode="auto">
          <a:xfrm flipV="1">
            <a:off x="914400" y="1016696"/>
            <a:ext cx="1832763" cy="36576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0834" y="2730674"/>
            <a:ext cx="338366" cy="1953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9" name="Straight Connector 38"/>
          <p:cNvCxnSpPr/>
          <p:nvPr/>
        </p:nvCxnSpPr>
        <p:spPr bwMode="auto">
          <a:xfrm>
            <a:off x="4480560" y="28454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2" name="Picture 4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8204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" name="Picture 4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8452" y="4900808"/>
            <a:ext cx="5407665" cy="8700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8452" y="5809610"/>
            <a:ext cx="4346408" cy="10205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924" y="5242769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3546" y="6129519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94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252&quot;&gt;&lt;property id=&quot;20148&quot; value=&quot;5&quot;/&gt;&lt;property id=&quot;20300&quot; value=&quot;Slide 10&quot;/&gt;&lt;property id=&quot;20307&quot; value=&quot;396&quot;/&gt;&lt;/object&gt;&lt;object type=&quot;3&quot; unique_id=&quot;43341&quot;&gt;&lt;property id=&quot;20148&quot; value=&quot;5&quot;/&gt;&lt;property id=&quot;20300&quot; value=&quot;Slide 11&quot;/&gt;&lt;property id=&quot;20307&quot; value=&quot;400&quot;/&gt;&lt;/object&gt;&lt;object type=&quot;3&quot; unique_id=&quot;43342&quot;&gt;&lt;property id=&quot;20148&quot; value=&quot;5&quot;/&gt;&lt;property id=&quot;20300&quot; value=&quot;Slide 12&quot;/&gt;&lt;property id=&quot;20307&quot; value=&quot;401&quot;/&gt;&lt;/object&gt;&lt;object type=&quot;3&quot; unique_id=&quot;43343&quot;&gt;&lt;property id=&quot;20148&quot; value=&quot;5&quot;/&gt;&lt;property id=&quot;20300&quot; value=&quot;Slide 13&quot;/&gt;&lt;property id=&quot;20307&quot; value=&quot;402&quot;/&gt;&lt;/object&gt;&lt;object type=&quot;3&quot; unique_id=&quot;43344&quot;&gt;&lt;property id=&quot;20148&quot; value=&quot;5&quot;/&gt;&lt;property id=&quot;20300&quot; value=&quot;Slide 14&quot;/&gt;&lt;property id=&quot;20307&quot; value=&quot;403&quot;/&gt;&lt;/object&gt;&lt;object type=&quot;3&quot; unique_id=&quot;45624&quot;&gt;&lt;property id=&quot;20148&quot; value=&quot;5&quot;/&gt;&lt;property id=&quot;20300&quot; value=&quot;Slide 2&quot;/&gt;&lt;property id=&quot;20307&quot; value=&quot;427&quot;/&gt;&lt;/object&gt;&lt;object type=&quot;3&quot; unique_id=&quot;45628&quot;&gt;&lt;property id=&quot;20148&quot; value=&quot;5&quot;/&gt;&lt;property id=&quot;20300&quot; value=&quot;Slide 4&quot;/&gt;&lt;property id=&quot;20307&quot; value=&quot;436&quot;/&gt;&lt;/object&gt;&lt;object type=&quot;3&quot; unique_id=&quot;45789&quot;&gt;&lt;property id=&quot;20148&quot; value=&quot;5&quot;/&gt;&lt;property id=&quot;20300&quot; value=&quot;Slide 5&quot;/&gt;&lt;property id=&quot;20307&quot; value=&quot;437&quot;/&gt;&lt;/object&gt;&lt;object type=&quot;3&quot; unique_id=&quot;46184&quot;&gt;&lt;property id=&quot;20148&quot; value=&quot;5&quot;/&gt;&lt;property id=&quot;20300&quot; value=&quot;Slide 6&quot;/&gt;&lt;property id=&quot;20307&quot; value=&quot;438&quot;/&gt;&lt;/object&gt;&lt;object type=&quot;3&quot; unique_id=&quot;46185&quot;&gt;&lt;property id=&quot;20148&quot; value=&quot;5&quot;/&gt;&lt;property id=&quot;20300&quot; value=&quot;Slide 7&quot;/&gt;&lt;property id=&quot;20307&quot; value=&quot;439&quot;/&gt;&lt;/object&gt;&lt;object type=&quot;3&quot; unique_id=&quot;46186&quot;&gt;&lt;property id=&quot;20148&quot; value=&quot;5&quot;/&gt;&lt;property id=&quot;20300&quot; value=&quot;Slide 8&quot;/&gt;&lt;property id=&quot;20307&quot; value=&quot;440&quot;/&gt;&lt;/object&gt;&lt;object type=&quot;3&quot; unique_id=&quot;46187&quot;&gt;&lt;property id=&quot;20148&quot; value=&quot;5&quot;/&gt;&lt;property id=&quot;20300&quot; value=&quot;Slide 9&quot;/&gt;&lt;property id=&quot;20307&quot; value=&quot;441&quot;/&gt;&lt;/object&gt;&lt;object type=&quot;3&quot; unique_id=&quot;46227&quot;&gt;&lt;property id=&quot;20148&quot; value=&quot;5&quot;/&gt;&lt;property id=&quot;20300&quot; value=&quot;Slide 15&quot;/&gt;&lt;property id=&quot;20307&quot; value=&quot;442&quot;/&gt;&lt;/object&gt;&lt;object type=&quot;3&quot; unique_id=&quot;46380&quot;&gt;&lt;property id=&quot;20148&quot; value=&quot;5&quot;/&gt;&lt;property id=&quot;20300&quot; value=&quot;Slide 3&quot;/&gt;&lt;property id=&quot;20307&quot; value=&quot;4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6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G(q)=e^{-q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1919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0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H(y)=e^{2y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204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-q}=1/e^q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049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2y}=(e^y)(e^y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49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z=(x^7+2)e^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2119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\frac{2x-1}{3x+2}}$ at $(-1,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2"/>
  <p:tag name="PICTUREFILESIZE" val="2252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3+1)e^{x}}$ at $(0,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1974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3+1)e^{-x}}$ at $(0,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003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h(2)=4$ {\color[rgb]{0,.8,0}and} $h'(2)=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1"/>
  <p:tag name="PICTUREFILESIZE" val="2119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f(2)=7$ {\color[rgb]{0,.8,0}and} $f'(2)=9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1"/>
  <p:tag name="PICTUREFILESIZE" val="2081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g(x)=\frac{f(x)}{h(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4"/>
  <p:tag name="PICTUREFILESIZE" val="202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g(2)$ {\color[rgb]{1,0,1}and} $g'(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2114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u(x)=\left[f(x)\right]\left[h(x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2032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u(2)$ {\color[rgb]{1,0,1}and} $u'(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2120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0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v(4)=3$ {\color[rgb]{0,.8,0}and} $v'(4)=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46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t)=\left(\frac{2e^t+4}{(1/t)+t^7}\right)\left(\frac{t}{1-e^t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5"/>
  <p:tag name="PICTUREFILESIZE" val="4748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frac{d}{dt}\left(e^{2t}\left(v(t)\right)\right)\right]_{t:\to4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5"/>
  <p:tag name="PICTUREFILESIZE" val="3521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t}\left(\left[e^{2t}\left(v(t)\right)\right]_{t:\to4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3371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blue}f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s of ${\color{blue}f}$ and 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1753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re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385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34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06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34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179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s}\left(&#10;[{\color{blue}f}(s)][{\color{red}g}(s)]&#10;\right)\right]_{s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320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 $f(x)=(2x^5-3x+4)e^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807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s}\left(&#10;\frac{{\color{blue}f}(s)}{{\color{red}g}(s)}&#10;\right)\right]_{s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3339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u=\frac{2x^5-3x+4}{e^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636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9312</TotalTime>
  <Words>11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1141</cp:revision>
  <dcterms:created xsi:type="dcterms:W3CDTF">2008-09-20T13:47:00Z</dcterms:created>
  <dcterms:modified xsi:type="dcterms:W3CDTF">2012-11-08T22:29:30Z</dcterms:modified>
</cp:coreProperties>
</file>