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573" r:id="rId2"/>
    <p:sldId id="574" r:id="rId3"/>
    <p:sldId id="580" r:id="rId4"/>
    <p:sldId id="581" r:id="rId5"/>
    <p:sldId id="582" r:id="rId6"/>
    <p:sldId id="583" r:id="rId7"/>
    <p:sldId id="584" r:id="rId8"/>
    <p:sldId id="585" r:id="rId9"/>
  </p:sldIdLst>
  <p:sldSz cx="9144000" cy="6858000" type="screen4x3"/>
  <p:notesSz cx="7315200" cy="9601200"/>
  <p:custDataLst>
    <p:tags r:id="rId1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39" autoAdjust="0"/>
    <p:restoredTop sz="99656" autoAdjust="0"/>
  </p:normalViewPr>
  <p:slideViewPr>
    <p:cSldViewPr>
      <p:cViewPr varScale="1">
        <p:scale>
          <a:sx n="78" d="100"/>
          <a:sy n="78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5BFA7B37-A9FC-493D-B381-DB2FD69144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161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D9B2CA-40C5-4D8E-A065-DA1996282E67}" type="slidenum">
              <a:rPr lang="en-US"/>
              <a:pPr/>
              <a:t>1</a:t>
            </a:fld>
            <a:endParaRPr lang="en-US"/>
          </a:p>
        </p:txBody>
      </p:sp>
      <p:sp>
        <p:nvSpPr>
          <p:cNvPr id="150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C57D5-54EF-4DCD-BDE0-AFA6FC40EC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7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F3C57-6906-442E-9E8B-4424330B71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14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E94F3-07BD-41DD-BEB5-B739262A96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72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B8B7F-DD1B-42AC-8AA0-DA460E31C3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34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25894-4224-4AB6-809F-1F42C0003E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77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CC7A06-6AEC-4D1C-91E8-E108B1FDDC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7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35F87-629F-461E-BA70-5323E789E7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08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48F61A-B218-414B-86E2-F7B4371735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53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A0662-518A-440C-8503-608F2DB349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95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0146A-098D-4BA8-B43F-FCA43C45F7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91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BBF14-91C8-42E3-A404-2B5CCD89FC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48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CA791EE-8F61-4A70-8FCC-3F6B8BA6DE4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image" Target="../media/image3.png"/><Relationship Id="rId26" Type="http://schemas.openxmlformats.org/officeDocument/2006/relationships/image" Target="../media/image11.png"/><Relationship Id="rId3" Type="http://schemas.openxmlformats.org/officeDocument/2006/relationships/tags" Target="../tags/tag6.xml"/><Relationship Id="rId21" Type="http://schemas.openxmlformats.org/officeDocument/2006/relationships/image" Target="../media/image6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image" Target="../media/image2.png"/><Relationship Id="rId25" Type="http://schemas.openxmlformats.org/officeDocument/2006/relationships/image" Target="../media/image10.png"/><Relationship Id="rId2" Type="http://schemas.openxmlformats.org/officeDocument/2006/relationships/tags" Target="../tags/tag5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5.png"/><Relationship Id="rId29" Type="http://schemas.openxmlformats.org/officeDocument/2006/relationships/image" Target="../media/image14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image" Target="../media/image9.pn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image" Target="../media/image8.png"/><Relationship Id="rId28" Type="http://schemas.openxmlformats.org/officeDocument/2006/relationships/image" Target="../media/image13.png"/><Relationship Id="rId10" Type="http://schemas.openxmlformats.org/officeDocument/2006/relationships/tags" Target="../tags/tag13.xml"/><Relationship Id="rId19" Type="http://schemas.openxmlformats.org/officeDocument/2006/relationships/image" Target="../media/image4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image" Target="../media/image7.png"/><Relationship Id="rId27" Type="http://schemas.openxmlformats.org/officeDocument/2006/relationships/image" Target="../media/image12.png"/><Relationship Id="rId30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18" Type="http://schemas.openxmlformats.org/officeDocument/2006/relationships/image" Target="../media/image16.png"/><Relationship Id="rId26" Type="http://schemas.openxmlformats.org/officeDocument/2006/relationships/image" Target="../media/image12.png"/><Relationship Id="rId3" Type="http://schemas.openxmlformats.org/officeDocument/2006/relationships/tags" Target="../tags/tag21.xml"/><Relationship Id="rId21" Type="http://schemas.openxmlformats.org/officeDocument/2006/relationships/image" Target="../media/image18.png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image" Target="../media/image15.png"/><Relationship Id="rId25" Type="http://schemas.openxmlformats.org/officeDocument/2006/relationships/image" Target="../media/image11.png"/><Relationship Id="rId2" Type="http://schemas.openxmlformats.org/officeDocument/2006/relationships/tags" Target="../tags/tag20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7.png"/><Relationship Id="rId29" Type="http://schemas.openxmlformats.org/officeDocument/2006/relationships/image" Target="../media/image22.pn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24" Type="http://schemas.openxmlformats.org/officeDocument/2006/relationships/image" Target="../media/image10.png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23" Type="http://schemas.openxmlformats.org/officeDocument/2006/relationships/image" Target="../media/image19.png"/><Relationship Id="rId28" Type="http://schemas.openxmlformats.org/officeDocument/2006/relationships/image" Target="../media/image21.png"/><Relationship Id="rId10" Type="http://schemas.openxmlformats.org/officeDocument/2006/relationships/tags" Target="../tags/tag28.xml"/><Relationship Id="rId19" Type="http://schemas.openxmlformats.org/officeDocument/2006/relationships/image" Target="../media/image4.png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Relationship Id="rId22" Type="http://schemas.openxmlformats.org/officeDocument/2006/relationships/image" Target="../media/image7.png"/><Relationship Id="rId27" Type="http://schemas.openxmlformats.org/officeDocument/2006/relationships/image" Target="../media/image20.png"/><Relationship Id="rId30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tags" Target="../tags/tag46.xml"/><Relationship Id="rId18" Type="http://schemas.openxmlformats.org/officeDocument/2006/relationships/image" Target="../media/image24.png"/><Relationship Id="rId26" Type="http://schemas.openxmlformats.org/officeDocument/2006/relationships/image" Target="../media/image31.png"/><Relationship Id="rId3" Type="http://schemas.openxmlformats.org/officeDocument/2006/relationships/tags" Target="../tags/tag36.xml"/><Relationship Id="rId21" Type="http://schemas.openxmlformats.org/officeDocument/2006/relationships/image" Target="../media/image26.png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17" Type="http://schemas.openxmlformats.org/officeDocument/2006/relationships/image" Target="../media/image23.png"/><Relationship Id="rId25" Type="http://schemas.openxmlformats.org/officeDocument/2006/relationships/image" Target="../media/image30.png"/><Relationship Id="rId2" Type="http://schemas.openxmlformats.org/officeDocument/2006/relationships/tags" Target="../tags/tag35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2.png"/><Relationship Id="rId29" Type="http://schemas.openxmlformats.org/officeDocument/2006/relationships/image" Target="../media/image33.png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24" Type="http://schemas.openxmlformats.org/officeDocument/2006/relationships/image" Target="../media/image29.png"/><Relationship Id="rId5" Type="http://schemas.openxmlformats.org/officeDocument/2006/relationships/tags" Target="../tags/tag38.xml"/><Relationship Id="rId15" Type="http://schemas.openxmlformats.org/officeDocument/2006/relationships/tags" Target="../tags/tag48.xml"/><Relationship Id="rId23" Type="http://schemas.openxmlformats.org/officeDocument/2006/relationships/image" Target="../media/image28.png"/><Relationship Id="rId28" Type="http://schemas.openxmlformats.org/officeDocument/2006/relationships/image" Target="../media/image10.png"/><Relationship Id="rId10" Type="http://schemas.openxmlformats.org/officeDocument/2006/relationships/tags" Target="../tags/tag43.xml"/><Relationship Id="rId19" Type="http://schemas.openxmlformats.org/officeDocument/2006/relationships/image" Target="../media/image25.png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tags" Target="../tags/tag47.xml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tags" Target="../tags/tag61.xml"/><Relationship Id="rId18" Type="http://schemas.openxmlformats.org/officeDocument/2006/relationships/image" Target="../media/image36.png"/><Relationship Id="rId26" Type="http://schemas.openxmlformats.org/officeDocument/2006/relationships/image" Target="../media/image12.png"/><Relationship Id="rId3" Type="http://schemas.openxmlformats.org/officeDocument/2006/relationships/tags" Target="../tags/tag51.xml"/><Relationship Id="rId21" Type="http://schemas.openxmlformats.org/officeDocument/2006/relationships/image" Target="../media/image33.png"/><Relationship Id="rId7" Type="http://schemas.openxmlformats.org/officeDocument/2006/relationships/tags" Target="../tags/tag55.xml"/><Relationship Id="rId12" Type="http://schemas.openxmlformats.org/officeDocument/2006/relationships/tags" Target="../tags/tag60.xml"/><Relationship Id="rId17" Type="http://schemas.openxmlformats.org/officeDocument/2006/relationships/image" Target="../media/image35.png"/><Relationship Id="rId25" Type="http://schemas.openxmlformats.org/officeDocument/2006/relationships/image" Target="../media/image23.png"/><Relationship Id="rId2" Type="http://schemas.openxmlformats.org/officeDocument/2006/relationships/tags" Target="../tags/tag50.xml"/><Relationship Id="rId16" Type="http://schemas.openxmlformats.org/officeDocument/2006/relationships/image" Target="../media/image34.png"/><Relationship Id="rId20" Type="http://schemas.openxmlformats.org/officeDocument/2006/relationships/image" Target="../media/image37.png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24" Type="http://schemas.openxmlformats.org/officeDocument/2006/relationships/image" Target="../media/image1.png"/><Relationship Id="rId5" Type="http://schemas.openxmlformats.org/officeDocument/2006/relationships/tags" Target="../tags/tag53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39.png"/><Relationship Id="rId28" Type="http://schemas.openxmlformats.org/officeDocument/2006/relationships/image" Target="../media/image10.png"/><Relationship Id="rId10" Type="http://schemas.openxmlformats.org/officeDocument/2006/relationships/tags" Target="../tags/tag58.xml"/><Relationship Id="rId19" Type="http://schemas.openxmlformats.org/officeDocument/2006/relationships/image" Target="../media/image28.png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tags" Target="../tags/tag62.xml"/><Relationship Id="rId22" Type="http://schemas.openxmlformats.org/officeDocument/2006/relationships/image" Target="../media/image38.png"/><Relationship Id="rId27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tags" Target="../tags/tag7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3.png"/><Relationship Id="rId3" Type="http://schemas.openxmlformats.org/officeDocument/2006/relationships/tags" Target="../tags/tag65.xml"/><Relationship Id="rId21" Type="http://schemas.openxmlformats.org/officeDocument/2006/relationships/image" Target="../media/image12.png"/><Relationship Id="rId34" Type="http://schemas.openxmlformats.org/officeDocument/2006/relationships/image" Target="../media/image1.png"/><Relationship Id="rId7" Type="http://schemas.openxmlformats.org/officeDocument/2006/relationships/tags" Target="../tags/tag69.xml"/><Relationship Id="rId12" Type="http://schemas.openxmlformats.org/officeDocument/2006/relationships/tags" Target="../tags/tag74.xml"/><Relationship Id="rId17" Type="http://schemas.openxmlformats.org/officeDocument/2006/relationships/tags" Target="../tags/tag79.xml"/><Relationship Id="rId25" Type="http://schemas.openxmlformats.org/officeDocument/2006/relationships/image" Target="../media/image26.png"/><Relationship Id="rId33" Type="http://schemas.openxmlformats.org/officeDocument/2006/relationships/image" Target="../media/image38.png"/><Relationship Id="rId2" Type="http://schemas.openxmlformats.org/officeDocument/2006/relationships/tags" Target="../tags/tag64.xml"/><Relationship Id="rId16" Type="http://schemas.openxmlformats.org/officeDocument/2006/relationships/tags" Target="../tags/tag78.xml"/><Relationship Id="rId20" Type="http://schemas.openxmlformats.org/officeDocument/2006/relationships/image" Target="../media/image41.png"/><Relationship Id="rId29" Type="http://schemas.openxmlformats.org/officeDocument/2006/relationships/image" Target="../media/image39.png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tags" Target="../tags/tag73.xml"/><Relationship Id="rId24" Type="http://schemas.openxmlformats.org/officeDocument/2006/relationships/image" Target="../media/image37.png"/><Relationship Id="rId32" Type="http://schemas.openxmlformats.org/officeDocument/2006/relationships/image" Target="../media/image45.png"/><Relationship Id="rId5" Type="http://schemas.openxmlformats.org/officeDocument/2006/relationships/tags" Target="../tags/tag67.xml"/><Relationship Id="rId15" Type="http://schemas.openxmlformats.org/officeDocument/2006/relationships/tags" Target="../tags/tag77.xml"/><Relationship Id="rId23" Type="http://schemas.openxmlformats.org/officeDocument/2006/relationships/image" Target="../media/image28.png"/><Relationship Id="rId28" Type="http://schemas.openxmlformats.org/officeDocument/2006/relationships/image" Target="../media/image42.png"/><Relationship Id="rId10" Type="http://schemas.openxmlformats.org/officeDocument/2006/relationships/tags" Target="../tags/tag72.xml"/><Relationship Id="rId19" Type="http://schemas.openxmlformats.org/officeDocument/2006/relationships/image" Target="../media/image40.png"/><Relationship Id="rId31" Type="http://schemas.openxmlformats.org/officeDocument/2006/relationships/image" Target="../media/image44.png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tags" Target="../tags/tag76.xml"/><Relationship Id="rId22" Type="http://schemas.openxmlformats.org/officeDocument/2006/relationships/image" Target="../media/image36.png"/><Relationship Id="rId27" Type="http://schemas.openxmlformats.org/officeDocument/2006/relationships/image" Target="../media/image10.png"/><Relationship Id="rId30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image" Target="../media/image47.png"/><Relationship Id="rId18" Type="http://schemas.openxmlformats.org/officeDocument/2006/relationships/image" Target="../media/image51.png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12" Type="http://schemas.openxmlformats.org/officeDocument/2006/relationships/image" Target="../media/image46.png"/><Relationship Id="rId17" Type="http://schemas.openxmlformats.org/officeDocument/2006/relationships/image" Target="../media/image50.png"/><Relationship Id="rId2" Type="http://schemas.openxmlformats.org/officeDocument/2006/relationships/tags" Target="../tags/tag81.xml"/><Relationship Id="rId16" Type="http://schemas.openxmlformats.org/officeDocument/2006/relationships/image" Target="../media/image49.png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84.xml"/><Relationship Id="rId15" Type="http://schemas.openxmlformats.org/officeDocument/2006/relationships/image" Target="../media/image48.png"/><Relationship Id="rId10" Type="http://schemas.openxmlformats.org/officeDocument/2006/relationships/tags" Target="../tags/tag89.xml"/><Relationship Id="rId19" Type="http://schemas.openxmlformats.org/officeDocument/2006/relationships/image" Target="../media/image52.png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tags" Target="../tags/tag102.xml"/><Relationship Id="rId18" Type="http://schemas.openxmlformats.org/officeDocument/2006/relationships/image" Target="../media/image54.png"/><Relationship Id="rId26" Type="http://schemas.openxmlformats.org/officeDocument/2006/relationships/image" Target="../media/image62.png"/><Relationship Id="rId3" Type="http://schemas.openxmlformats.org/officeDocument/2006/relationships/tags" Target="../tags/tag92.xml"/><Relationship Id="rId21" Type="http://schemas.openxmlformats.org/officeDocument/2006/relationships/image" Target="../media/image57.png"/><Relationship Id="rId7" Type="http://schemas.openxmlformats.org/officeDocument/2006/relationships/tags" Target="../tags/tag96.xml"/><Relationship Id="rId12" Type="http://schemas.openxmlformats.org/officeDocument/2006/relationships/tags" Target="../tags/tag101.xml"/><Relationship Id="rId17" Type="http://schemas.openxmlformats.org/officeDocument/2006/relationships/image" Target="../media/image53.png"/><Relationship Id="rId25" Type="http://schemas.openxmlformats.org/officeDocument/2006/relationships/image" Target="../media/image61.png"/><Relationship Id="rId2" Type="http://schemas.openxmlformats.org/officeDocument/2006/relationships/tags" Target="../tags/tag91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56.png"/><Relationship Id="rId29" Type="http://schemas.openxmlformats.org/officeDocument/2006/relationships/image" Target="../media/image65.png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tags" Target="../tags/tag100.xml"/><Relationship Id="rId24" Type="http://schemas.openxmlformats.org/officeDocument/2006/relationships/image" Target="../media/image60.png"/><Relationship Id="rId5" Type="http://schemas.openxmlformats.org/officeDocument/2006/relationships/tags" Target="../tags/tag94.xml"/><Relationship Id="rId15" Type="http://schemas.openxmlformats.org/officeDocument/2006/relationships/tags" Target="../tags/tag104.xml"/><Relationship Id="rId23" Type="http://schemas.openxmlformats.org/officeDocument/2006/relationships/image" Target="../media/image59.png"/><Relationship Id="rId28" Type="http://schemas.openxmlformats.org/officeDocument/2006/relationships/image" Target="../media/image64.png"/><Relationship Id="rId10" Type="http://schemas.openxmlformats.org/officeDocument/2006/relationships/tags" Target="../tags/tag99.xml"/><Relationship Id="rId19" Type="http://schemas.openxmlformats.org/officeDocument/2006/relationships/image" Target="../media/image55.png"/><Relationship Id="rId4" Type="http://schemas.openxmlformats.org/officeDocument/2006/relationships/tags" Target="../tags/tag93.xml"/><Relationship Id="rId9" Type="http://schemas.openxmlformats.org/officeDocument/2006/relationships/tags" Target="../tags/tag98.xml"/><Relationship Id="rId14" Type="http://schemas.openxmlformats.org/officeDocument/2006/relationships/tags" Target="../tags/tag103.xml"/><Relationship Id="rId22" Type="http://schemas.openxmlformats.org/officeDocument/2006/relationships/image" Target="../media/image58.png"/><Relationship Id="rId27" Type="http://schemas.openxmlformats.org/officeDocument/2006/relationships/image" Target="../media/image63.png"/><Relationship Id="rId30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649D-29DA-4307-A9B0-6E49B6CE83C0}" type="slidenum">
              <a:rPr lang="en-US"/>
              <a:pPr/>
              <a:t>1</a:t>
            </a:fld>
            <a:endParaRPr lang="en-US"/>
          </a:p>
        </p:txBody>
      </p:sp>
      <p:sp>
        <p:nvSpPr>
          <p:cNvPr id="150835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8355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The Mean Value Theorem</a:t>
            </a:r>
          </a:p>
        </p:txBody>
      </p:sp>
      <p:sp>
        <p:nvSpPr>
          <p:cNvPr id="1508356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6189" y="3301652"/>
            <a:ext cx="925958" cy="3026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1" y="114822"/>
            <a:ext cx="1417252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" name="Picture 2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2810" y="27140"/>
            <a:ext cx="4423099" cy="4343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955" y="810016"/>
            <a:ext cx="6992510" cy="359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4" name="Picture 89395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955" y="1216068"/>
            <a:ext cx="7787563" cy="3776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9" name="Picture 89395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1607" y="2117942"/>
            <a:ext cx="6219375" cy="3777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5" name="Picture 89395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955" y="1648216"/>
            <a:ext cx="2758632" cy="3208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71" name="Picture 89397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9390" y="2607084"/>
            <a:ext cx="6693738" cy="3778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70" name="Picture 89396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4886" y="3077834"/>
            <a:ext cx="4955398" cy="3778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02" y="882278"/>
            <a:ext cx="302725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59" y="3907751"/>
            <a:ext cx="7616961" cy="3209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4" name="Picture 89396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24" y="3899770"/>
            <a:ext cx="303103" cy="283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59" y="4799556"/>
            <a:ext cx="7502339" cy="3968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76" name="Picture 89397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643" y="4328363"/>
            <a:ext cx="7993126" cy="3775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394570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476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pic>
        <p:nvPicPr>
          <p:cNvPr id="14" name="Picture 1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9" y="114822"/>
            <a:ext cx="1417255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2810" y="27140"/>
            <a:ext cx="4423108" cy="4343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955" y="810016"/>
            <a:ext cx="6992510" cy="359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955" y="1216068"/>
            <a:ext cx="6427021" cy="3776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3000" y="2117942"/>
            <a:ext cx="6087120" cy="3776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5" name="Picture 89395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955" y="1648216"/>
            <a:ext cx="2758632" cy="3208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6001" y="2607084"/>
            <a:ext cx="7695957" cy="3778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02" y="882278"/>
            <a:ext cx="302725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59" y="3907751"/>
            <a:ext cx="7616961" cy="3209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4" name="Picture 89396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24" y="3887578"/>
            <a:ext cx="303103" cy="283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2738" y="4328363"/>
            <a:ext cx="7294602" cy="3776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138" y="4799556"/>
            <a:ext cx="5535969" cy="3775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5457" y="5467430"/>
            <a:ext cx="4251742" cy="8310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394570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337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3877937"/>
            <a:ext cx="7031627" cy="3209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9" y="114822"/>
            <a:ext cx="1417255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" name="Picture 2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5493" y="77244"/>
            <a:ext cx="4215581" cy="4162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845" y="1446460"/>
            <a:ext cx="303103" cy="283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789" y="2261269"/>
            <a:ext cx="284159" cy="208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2189434"/>
            <a:ext cx="8146748" cy="3402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2658115"/>
            <a:ext cx="7542250" cy="3776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427434"/>
            <a:ext cx="4460181" cy="3776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3128866"/>
            <a:ext cx="6578203" cy="3969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280" y="3865834"/>
            <a:ext cx="321668" cy="2841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9222" y="4288468"/>
            <a:ext cx="3212987" cy="2835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223" y="835816"/>
            <a:ext cx="302725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741634"/>
            <a:ext cx="6803679" cy="3776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394570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604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8" y="114822"/>
            <a:ext cx="1417258" cy="2834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5814" y="77244"/>
            <a:ext cx="4442816" cy="4162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782492"/>
            <a:ext cx="7428819" cy="3402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2251173"/>
            <a:ext cx="7542250" cy="3776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2721924"/>
            <a:ext cx="4593410" cy="3776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870314"/>
            <a:ext cx="6803679" cy="3776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0251" y="3340650"/>
            <a:ext cx="4251751" cy="8503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1225" y="5202901"/>
            <a:ext cx="1890375" cy="2834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394570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4768650"/>
            <a:ext cx="7031353" cy="3209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466" y="1794354"/>
            <a:ext cx="303482" cy="2841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123" y="4831039"/>
            <a:ext cx="283825" cy="2077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223" y="963832"/>
            <a:ext cx="302725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780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6" y="598118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567183"/>
            <a:ext cx="2041809" cy="377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545" y="2656938"/>
            <a:ext cx="303482" cy="2841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2644412"/>
            <a:ext cx="7428819" cy="3402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3113093"/>
            <a:ext cx="7542250" cy="3776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3583844"/>
            <a:ext cx="4593410" cy="3776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202" y="5442059"/>
            <a:ext cx="283825" cy="2077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5379006"/>
            <a:ext cx="7031353" cy="3209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302" y="2014768"/>
            <a:ext cx="302725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920920"/>
            <a:ext cx="7294693" cy="3776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1225" y="5789537"/>
            <a:ext cx="1890375" cy="2834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4570" y="108872"/>
            <a:ext cx="2155253" cy="3403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9135" y="1062926"/>
            <a:ext cx="2289324" cy="3405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3368" y="527450"/>
            <a:ext cx="2873484" cy="4163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Left Brace 18"/>
          <p:cNvSpPr/>
          <p:nvPr/>
        </p:nvSpPr>
        <p:spPr bwMode="auto">
          <a:xfrm>
            <a:off x="3884112" y="91440"/>
            <a:ext cx="228600" cy="1325880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1" name="Picture 2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8444" y="4178850"/>
            <a:ext cx="4251751" cy="8503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876163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075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8348" y="1538423"/>
            <a:ext cx="4743372" cy="3209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2351" y="1079347"/>
            <a:ext cx="6369087" cy="3401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1396339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469" y="1105443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7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" name="Picture 3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5814" y="4194417"/>
            <a:ext cx="6595786" cy="3775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2351" y="3562684"/>
            <a:ext cx="6048990" cy="4162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3350630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465" y="3066416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2351" y="3065372"/>
            <a:ext cx="4271994" cy="3209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947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8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76" y="147995"/>
            <a:ext cx="1417267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6658" y="533400"/>
            <a:ext cx="7256762" cy="3027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6658" y="136322"/>
            <a:ext cx="7219704" cy="3209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6658" y="964504"/>
            <a:ext cx="7539690" cy="3208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6658" y="2447279"/>
            <a:ext cx="7426342" cy="3775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0345" y="2854210"/>
            <a:ext cx="4611630" cy="3401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0449" y="3278984"/>
            <a:ext cx="2097495" cy="3775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6494" y="4055724"/>
            <a:ext cx="4345405" cy="3967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6658" y="1375682"/>
            <a:ext cx="7142894" cy="3401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1893" y="1816274"/>
            <a:ext cx="4554455" cy="3401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704" y="3698276"/>
            <a:ext cx="642984" cy="2835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6658" y="4866658"/>
            <a:ext cx="6009405" cy="3208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6648" y="5261228"/>
            <a:ext cx="6689700" cy="3775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32148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858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55247&quot;&gt;&lt;property id=&quot;20148&quot; value=&quot;5&quot;/&gt;&lt;property id=&quot;20300&quot; value=&quot;Slide 10&quot;/&gt;&lt;property id=&quot;20307&quot; value=&quot;508&quot;/&gt;&lt;/object&gt;&lt;object type=&quot;3&quot; unique_id=&quot;56685&quot;&gt;&lt;property id=&quot;20148&quot; value=&quot;5&quot;/&gt;&lt;property id=&quot;20300&quot; value=&quot;Slide 26&quot;/&gt;&lt;property id=&quot;20307&quot; value=&quot;529&quot;/&gt;&lt;/object&gt;&lt;object type=&quot;3&quot; unique_id=&quot;56694&quot;&gt;&lt;property id=&quot;20148&quot; value=&quot;5&quot;/&gt;&lt;property id=&quot;20300&quot; value=&quot;Slide 24&quot;/&gt;&lt;property id=&quot;20307&quot; value=&quot;530&quot;/&gt;&lt;/object&gt;&lt;object type=&quot;3&quot; unique_id=&quot;56771&quot;&gt;&lt;property id=&quot;20148&quot; value=&quot;5&quot;/&gt;&lt;property id=&quot;20300&quot; value=&quot;Slide 3&quot;/&gt;&lt;property id=&quot;20307&quot; value=&quot;536&quot;/&gt;&lt;/object&gt;&lt;object type=&quot;3&quot; unique_id=&quot;56772&quot;&gt;&lt;property id=&quot;20148&quot; value=&quot;5&quot;/&gt;&lt;property id=&quot;20300&quot; value=&quot;Slide 4&quot;/&gt;&lt;property id=&quot;20307&quot; value=&quot;537&quot;/&gt;&lt;/object&gt;&lt;object type=&quot;3&quot; unique_id=&quot;56885&quot;&gt;&lt;property id=&quot;20148&quot; value=&quot;5&quot;/&gt;&lt;property id=&quot;20300&quot; value=&quot;Slide 5&quot;/&gt;&lt;property id=&quot;20307&quot; value=&quot;538&quot;/&gt;&lt;/object&gt;&lt;object type=&quot;3&quot; unique_id=&quot;56886&quot;&gt;&lt;property id=&quot;20148&quot; value=&quot;5&quot;/&gt;&lt;property id=&quot;20300&quot; value=&quot;Slide 6&quot;/&gt;&lt;property id=&quot;20307&quot; value=&quot;540&quot;/&gt;&lt;/object&gt;&lt;object type=&quot;3&quot; unique_id=&quot;57007&quot;&gt;&lt;property id=&quot;20148&quot; value=&quot;5&quot;/&gt;&lt;property id=&quot;20300&quot; value=&quot;Slide 15&quot;/&gt;&lt;property id=&quot;20307&quot; value=&quot;541&quot;/&gt;&lt;/object&gt;&lt;object type=&quot;3&quot; unique_id=&quot;57132&quot;&gt;&lt;property id=&quot;20148&quot; value=&quot;5&quot;/&gt;&lt;property id=&quot;20300&quot; value=&quot;Slide 17&quot;/&gt;&lt;property id=&quot;20307&quot; value=&quot;543&quot;/&gt;&lt;/object&gt;&lt;object type=&quot;3&quot; unique_id=&quot;57218&quot;&gt;&lt;property id=&quot;20148&quot; value=&quot;5&quot;/&gt;&lt;property id=&quot;20300&quot; value=&quot;Slide 2&quot;/&gt;&lt;property id=&quot;20307&quot; value=&quot;544&quot;/&gt;&lt;/object&gt;&lt;object type=&quot;3&quot; unique_id=&quot;57270&quot;&gt;&lt;property id=&quot;20148&quot; value=&quot;5&quot;/&gt;&lt;property id=&quot;20300&quot; value=&quot;Slide 16&quot;/&gt;&lt;property id=&quot;20307&quot; value=&quot;545&quot;/&gt;&lt;/object&gt;&lt;object type=&quot;3&quot; unique_id=&quot;57442&quot;&gt;&lt;property id=&quot;20148&quot; value=&quot;5&quot;/&gt;&lt;property id=&quot;20300&quot; value=&quot;Slide 8&quot;/&gt;&lt;property id=&quot;20307&quot; value=&quot;546&quot;/&gt;&lt;/object&gt;&lt;object type=&quot;3&quot; unique_id=&quot;57533&quot;&gt;&lt;property id=&quot;20148&quot; value=&quot;5&quot;/&gt;&lt;property id=&quot;20300&quot; value=&quot;Slide 9&quot;/&gt;&lt;property id=&quot;20307&quot; value=&quot;547&quot;/&gt;&lt;/object&gt;&lt;object type=&quot;3&quot; unique_id=&quot;57800&quot;&gt;&lt;property id=&quot;20148&quot; value=&quot;5&quot;/&gt;&lt;property id=&quot;20300&quot; value=&quot;Slide 7&quot;/&gt;&lt;property id=&quot;20307&quot; value=&quot;548&quot;/&gt;&lt;/object&gt;&lt;object type=&quot;3&quot; unique_id=&quot;57901&quot;&gt;&lt;property id=&quot;20148&quot; value=&quot;5&quot;/&gt;&lt;property id=&quot;20300&quot; value=&quot;Slide 12&quot;/&gt;&lt;property id=&quot;20307&quot; value=&quot;549&quot;/&gt;&lt;/object&gt;&lt;object type=&quot;3&quot; unique_id=&quot;57965&quot;&gt;&lt;property id=&quot;20148&quot; value=&quot;5&quot;/&gt;&lt;property id=&quot;20300&quot; value=&quot;Slide 13&quot;/&gt;&lt;property id=&quot;20307&quot; value=&quot;550&quot;/&gt;&lt;/object&gt;&lt;object type=&quot;3&quot; unique_id=&quot;57988&quot;&gt;&lt;property id=&quot;20148&quot; value=&quot;5&quot;/&gt;&lt;property id=&quot;20300&quot; value=&quot;Slide 14&quot;/&gt;&lt;property id=&quot;20307&quot; value=&quot;551&quot;/&gt;&lt;/object&gt;&lt;object type=&quot;3&quot; unique_id=&quot;58081&quot;&gt;&lt;property id=&quot;20148&quot; value=&quot;5&quot;/&gt;&lt;property id=&quot;20300&quot; value=&quot;Slide 22&quot;/&gt;&lt;property id=&quot;20307&quot; value=&quot;552&quot;/&gt;&lt;/object&gt;&lt;object type=&quot;3&quot; unique_id=&quot;58299&quot;&gt;&lt;property id=&quot;20148&quot; value=&quot;5&quot;/&gt;&lt;property id=&quot;20300&quot; value=&quot;Slide 21&quot;/&gt;&lt;property id=&quot;20307&quot; value=&quot;554&quot;/&gt;&lt;/object&gt;&lt;object type=&quot;3&quot; unique_id=&quot;58456&quot;&gt;&lt;property id=&quot;20148&quot; value=&quot;5&quot;/&gt;&lt;property id=&quot;20300&quot; value=&quot;Slide 19&quot;/&gt;&lt;property id=&quot;20307&quot; value=&quot;555&quot;/&gt;&lt;/object&gt;&lt;object type=&quot;3&quot; unique_id=&quot;58538&quot;&gt;&lt;property id=&quot;20148&quot; value=&quot;5&quot;/&gt;&lt;property id=&quot;20300&quot; value=&quot;Slide 20&quot;/&gt;&lt;property id=&quot;20307&quot; value=&quot;556&quot;/&gt;&lt;/object&gt;&lt;object type=&quot;3&quot; unique_id=&quot;58900&quot;&gt;&lt;property id=&quot;20148&quot; value=&quot;5&quot;/&gt;&lt;property id=&quot;20300&quot; value=&quot;Slide 23&quot;/&gt;&lt;property id=&quot;20307&quot; value=&quot;557&quot;/&gt;&lt;/object&gt;&lt;object type=&quot;3&quot; unique_id=&quot;59181&quot;&gt;&lt;property id=&quot;20148&quot; value=&quot;5&quot;/&gt;&lt;property id=&quot;20300&quot; value=&quot;Slide 27&quot;/&gt;&lt;property id=&quot;20307&quot; value=&quot;558&quot;/&gt;&lt;/object&gt;&lt;object type=&quot;3&quot; unique_id=&quot;59182&quot;&gt;&lt;property id=&quot;20148&quot; value=&quot;5&quot;/&gt;&lt;property id=&quot;20300&quot; value=&quot;Slide 28&quot;/&gt;&lt;property id=&quot;20307&quot; value=&quot;559&quot;/&gt;&lt;/object&gt;&lt;object type=&quot;3&quot; unique_id=&quot;59183&quot;&gt;&lt;property id=&quot;20148&quot; value=&quot;5&quot;/&gt;&lt;property id=&quot;20300&quot; value=&quot;Slide 29&quot;/&gt;&lt;property id=&quot;20307&quot; value=&quot;560&quot;/&gt;&lt;/object&gt;&lt;object type=&quot;3&quot; unique_id=&quot;59184&quot;&gt;&lt;property id=&quot;20148&quot; value=&quot;5&quot;/&gt;&lt;property id=&quot;20300&quot; value=&quot;Slide 30&quot;/&gt;&lt;property id=&quot;20307&quot; value=&quot;561&quot;/&gt;&lt;/object&gt;&lt;object type=&quot;3&quot; unique_id=&quot;59281&quot;&gt;&lt;property id=&quot;20148&quot; value=&quot;5&quot;/&gt;&lt;property id=&quot;20300&quot; value=&quot;Slide 18&quot;/&gt;&lt;property id=&quot;20307&quot; value=&quot;562&quot;/&gt;&lt;/object&gt;&lt;object type=&quot;3&quot; unique_id=&quot;106548&quot;&gt;&lt;property id=&quot;20148&quot; value=&quot;5&quot;/&gt;&lt;property id=&quot;20300&quot; value=&quot;Slide 32&quot;/&gt;&lt;property id=&quot;20307&quot; value=&quot;569&quot;/&gt;&lt;/object&gt;&lt;object type=&quot;3&quot; unique_id=&quot;107746&quot;&gt;&lt;property id=&quot;20148&quot; value=&quot;5&quot;/&gt;&lt;property id=&quot;20300&quot; value=&quot;Slide 25&quot;/&gt;&lt;property id=&quot;20307&quot; value=&quot;570&quot;/&gt;&lt;/object&gt;&lt;object type=&quot;3&quot; unique_id=&quot;108003&quot;&gt;&lt;property id=&quot;20148&quot; value=&quot;5&quot;/&gt;&lt;property id=&quot;20300&quot; value=&quot;Slide 31&quot;/&gt;&lt;property id=&quot;20307&quot; value=&quot;571&quot;/&gt;&lt;/object&gt;&lt;object type=&quot;3&quot; unique_id=&quot;108169&quot;&gt;&lt;property id=&quot;20148&quot; value=&quot;5&quot;/&gt;&lt;property id=&quot;20300&quot; value=&quot;Slide 11&quot;/&gt;&lt;property id=&quot;20307&quot; value=&quot;572&quot;/&gt;&lt;/object&gt;&lt;object type=&quot;3&quot; unique_id=&quot;108204&quot;&gt;&lt;property id=&quot;20148&quot; value=&quot;5&quot;/&gt;&lt;property id=&quot;20300&quot; value=&quot;Slide 1&quot;/&gt;&lt;property id=&quot;20307&quot; value=&quot;573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is, {\color[rgb]{1,0,1}check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10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beying the speed limi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880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ith these constraints, {\color{blue}what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2454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largest possible value for $f(4)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824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)} that $f$ is differentiable on $(2,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805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{\color{blue}(iii)} that $f(2)=f(4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72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{\color[rgb]{0,.8,0}all} solutions to the equation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2832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is, {\color[rgb]{1,0,1}find} {\color[rgb]{0,.8,0}all} $c\in(2,4)$&#10;{\color[rgb]{0,.8,0}s.t.}~$f'(c)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7"/>
  <p:tag name="PICTUREFILESIZE" val="2812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nclusion of Rolle's Th'm for $f$ on $[2,4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3"/>
  <p:tag name="PICTUREFILESIZE" val="3148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6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5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2-3x+x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477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heck} that $f$ satisfies the condi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0"/>
  <p:tag name="PICTUREFILESIZE" val="2927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the MVT on the interval $[2,4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697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that $f$ is continuous on $[2,4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436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is, {\color[rgb]{1,0,1}check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10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{\color{blue}(ii)} that $f$ is differentiable on $(2,4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181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{\color[rgb]{0,.8,0}all} solutions to the equation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2832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nclusion of the MVT for $f$ on $[2,4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2972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is, {\color[rgb]{1,0,1}find} {\color[rgb]{0,.8,0}all} $c\in(2,4)$&#10;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078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f'(c)=\frac{[f(4)]-[f(2)]}{4-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241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xplain} why this does {\color{red}not} contradic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3771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6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9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8+|x-3|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612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that the conclusion of Rolle's Th'm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1"/>
  <p:tag name="PICTUREFILESIZE" val="3195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r $f$ on $[1,5]$, fails. That is, {\color[rgb]{1,0,1}show}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9"/>
  <p:tag name="PICTUREFILESIZE" val="2971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that $f(1)=f(5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927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there is no} $c\in(1,5)$ {\color[rgb]{0,.8,0}s.t.}~$f'(c)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416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olle's Theore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280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that $f$ is continuous on $[1,5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0"/>
  <p:tag name="PICTUREFILESIZE" val="2772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6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5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6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0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2x+|x-3|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597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that the conclusion of the MV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3"/>
  <p:tag name="PICTUREFILESIZE" val="3026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r $f$ on $[1,5]$, fails. That is, {\color[rgb]{1,0,1}show}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9"/>
  <p:tag name="PICTUREFILESIZE" val="2971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there is no} $c\in(1,5)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684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that $f$ is continuous on $[1,5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0"/>
  <p:tag name="PICTUREFILESIZE" val="2772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f'(c)=\frac{[f(5)]-[f(1)]}{5-1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2387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MV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09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xplain} why this does {\color{red}not} contradic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377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2-6x+x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500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6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73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\phantom{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797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that the conclusion of the MV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3"/>
  <p:tag name="PICTUREFILESIZE" val="3026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r $f$ on $[1,5]$, fails. That is, {\color[rgb]{1,0,1}show}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9"/>
  <p:tag name="PICTUREFILESIZE" val="2971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there is no} $c\in(1,5)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684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heck} that $f$ satisfies the condi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0"/>
  <p:tag name="PICTUREFILESIZE" val="2927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xplain} why this does {\color{red}not} contradic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3771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that $f$ is differentiable on $(1,5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3112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MV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09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1$, {\color[rgb]{0,.8,0}if} $x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666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5$, {\color[rgb]{0,.8,0}if} $x=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742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^2$, {\color[rgb]{0,.8,0}if} $1&lt;x&lt;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940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f'(c)=\frac{[f(5)]-[f(1)]}{5-1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2387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Rolle's Theorem on the interval $[2,4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3117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xactly one real sol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1906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that $3x+5-\cos x=0$ h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353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6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2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most one real solution on $[3,4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591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how} that $x^3-12x+c=0$ h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285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6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2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c$ be any constan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653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that $f$ is continuous on $[2,4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515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60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90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the $100$ mile marker on some roa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4"/>
  <p:tag name="PICTUREFILESIZE" val="2699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noon on some day, a certain car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2"/>
  <p:tag name="PICTUREFILESIZE" val="2571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speed limit on the road is $30$ mph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9"/>
  <p:tag name="PICTUREFILESIZE" val="2825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t)$ denote the position of the c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3"/>
  <p:tag name="PICTUREFILESIZE" val="3010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t$ hours after noon; {\color[rgb]{0,.8,0}th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757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0)=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21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t\in[0,4],\quad f'(t)\le3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816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driver drives the car for four hour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2695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14427</TotalTime>
  <Words>14</Words>
  <Application>Microsoft Office PowerPoint</Application>
  <PresentationFormat>On-screen Show (4:3)</PresentationFormat>
  <Paragraphs>11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Scot R Adams</cp:lastModifiedBy>
  <cp:revision>1720</cp:revision>
  <dcterms:created xsi:type="dcterms:W3CDTF">2008-09-20T13:47:00Z</dcterms:created>
  <dcterms:modified xsi:type="dcterms:W3CDTF">2013-04-19T20:18:43Z</dcterms:modified>
</cp:coreProperties>
</file>