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721" r:id="rId2"/>
    <p:sldId id="740" r:id="rId3"/>
    <p:sldId id="742" r:id="rId4"/>
  </p:sldIdLst>
  <p:sldSz cx="9144000" cy="6858000" type="screen4x3"/>
  <p:notesSz cx="7315200" cy="9601200"/>
  <p:custDataLst>
    <p:tags r:id="rId6"/>
  </p:custDataLst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16" autoAdjust="0"/>
    <p:restoredTop sz="98110" autoAdjust="0"/>
  </p:normalViewPr>
  <p:slideViewPr>
    <p:cSldViewPr>
      <p:cViewPr varScale="1">
        <p:scale>
          <a:sx n="76" d="100"/>
          <a:sy n="76" d="100"/>
        </p:scale>
        <p:origin x="-11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fld id="{6D93C9E7-7C51-41F4-89DF-9ED6EA9926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0069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68353D-9D9C-41CE-877E-131F8A9C247E}" type="slidenum">
              <a:rPr lang="en-US"/>
              <a:pPr/>
              <a:t>1</a:t>
            </a:fld>
            <a:endParaRPr lang="en-US"/>
          </a:p>
        </p:txBody>
      </p:sp>
      <p:sp>
        <p:nvSpPr>
          <p:cNvPr id="1801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1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91D09B-B88C-48D3-ACAF-061527C6B8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881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A5AA8E-CB00-4AC0-AD6F-77D8FA3A4B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377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8AA05A-70D4-4EA6-AE63-14F2FDC48D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986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985C05-EFC4-4602-8F6C-067A3E4DE3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625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162DF5-EC4F-40B2-8A49-9109EF5A92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234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3D6993-1AF1-49E0-BC78-D820BAAEA4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890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33F895-7463-4F82-9B0E-FCE7A930B6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669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3AFFE0-6EA3-489A-85B3-55EEAC8CE1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056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10DECF-E734-46AC-B75E-1017DC5631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978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7EB530-00A0-4D8A-9674-667AADD6F0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134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E3C2E0-DF20-4DF2-A141-B3958B3DF2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863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787FABEE-2DD1-4768-9EF9-9CA1A63F2D4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image" Target="../media/image3.png"/><Relationship Id="rId18" Type="http://schemas.openxmlformats.org/officeDocument/2006/relationships/image" Target="../media/image8.png"/><Relationship Id="rId3" Type="http://schemas.openxmlformats.org/officeDocument/2006/relationships/tags" Target="../tags/tag6.xml"/><Relationship Id="rId7" Type="http://schemas.openxmlformats.org/officeDocument/2006/relationships/tags" Target="../tags/tag10.xml"/><Relationship Id="rId12" Type="http://schemas.openxmlformats.org/officeDocument/2006/relationships/image" Target="../media/image2.png"/><Relationship Id="rId17" Type="http://schemas.openxmlformats.org/officeDocument/2006/relationships/image" Target="../media/image7.png"/><Relationship Id="rId2" Type="http://schemas.openxmlformats.org/officeDocument/2006/relationships/tags" Target="../tags/tag5.xml"/><Relationship Id="rId16" Type="http://schemas.openxmlformats.org/officeDocument/2006/relationships/image" Target="../media/image6.png"/><Relationship Id="rId20" Type="http://schemas.openxmlformats.org/officeDocument/2006/relationships/image" Target="../media/image1.png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8.xml"/><Relationship Id="rId15" Type="http://schemas.openxmlformats.org/officeDocument/2006/relationships/image" Target="../media/image5.png"/><Relationship Id="rId10" Type="http://schemas.openxmlformats.org/officeDocument/2006/relationships/tags" Target="../tags/tag13.xml"/><Relationship Id="rId19" Type="http://schemas.openxmlformats.org/officeDocument/2006/relationships/image" Target="../media/image9.png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21.xml"/><Relationship Id="rId13" Type="http://schemas.openxmlformats.org/officeDocument/2006/relationships/image" Target="../media/image10.png"/><Relationship Id="rId18" Type="http://schemas.openxmlformats.org/officeDocument/2006/relationships/image" Target="../media/image9.png"/><Relationship Id="rId3" Type="http://schemas.openxmlformats.org/officeDocument/2006/relationships/tags" Target="../tags/tag16.xml"/><Relationship Id="rId7" Type="http://schemas.openxmlformats.org/officeDocument/2006/relationships/tags" Target="../tags/tag20.xml"/><Relationship Id="rId12" Type="http://schemas.openxmlformats.org/officeDocument/2006/relationships/image" Target="../media/image2.png"/><Relationship Id="rId17" Type="http://schemas.openxmlformats.org/officeDocument/2006/relationships/image" Target="../media/image8.png"/><Relationship Id="rId2" Type="http://schemas.openxmlformats.org/officeDocument/2006/relationships/tags" Target="../tags/tag15.xml"/><Relationship Id="rId16" Type="http://schemas.openxmlformats.org/officeDocument/2006/relationships/image" Target="../media/image11.png"/><Relationship Id="rId20" Type="http://schemas.openxmlformats.org/officeDocument/2006/relationships/image" Target="../media/image1.png"/><Relationship Id="rId1" Type="http://schemas.openxmlformats.org/officeDocument/2006/relationships/tags" Target="../tags/tag14.xml"/><Relationship Id="rId6" Type="http://schemas.openxmlformats.org/officeDocument/2006/relationships/tags" Target="../tags/tag19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18.xml"/><Relationship Id="rId15" Type="http://schemas.openxmlformats.org/officeDocument/2006/relationships/image" Target="../media/image5.png"/><Relationship Id="rId10" Type="http://schemas.openxmlformats.org/officeDocument/2006/relationships/tags" Target="../tags/tag23.xml"/><Relationship Id="rId19" Type="http://schemas.openxmlformats.org/officeDocument/2006/relationships/image" Target="../media/image12.png"/><Relationship Id="rId4" Type="http://schemas.openxmlformats.org/officeDocument/2006/relationships/tags" Target="../tags/tag17.xml"/><Relationship Id="rId9" Type="http://schemas.openxmlformats.org/officeDocument/2006/relationships/tags" Target="../tags/tag22.xml"/><Relationship Id="rId1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C7BFB-27C7-425B-9586-88A8A2A341A4}" type="slidenum">
              <a:rPr lang="en-US"/>
              <a:pPr/>
              <a:t>1</a:t>
            </a:fld>
            <a:endParaRPr lang="en-US"/>
          </a:p>
        </p:txBody>
      </p:sp>
      <p:sp>
        <p:nvSpPr>
          <p:cNvPr id="1800194" name="Rectangle 2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00195" name="Text Box 3"/>
          <p:cNvSpPr txBox="1">
            <a:spLocks noChangeArrowheads="1"/>
          </p:cNvSpPr>
          <p:nvPr/>
        </p:nvSpPr>
        <p:spPr bwMode="auto">
          <a:xfrm>
            <a:off x="1066800" y="2514600"/>
            <a:ext cx="7010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/>
              <a:t>CALCULUS</a:t>
            </a:r>
          </a:p>
          <a:p>
            <a:pPr algn="ctr"/>
            <a:r>
              <a:rPr lang="en-US" sz="2400"/>
              <a:t>Properties of the definite integral</a:t>
            </a:r>
          </a:p>
        </p:txBody>
      </p:sp>
      <p:sp>
        <p:nvSpPr>
          <p:cNvPr id="1800196" name="Rectangle 4"/>
          <p:cNvSpPr>
            <a:spLocks noChangeArrowheads="1"/>
          </p:cNvSpPr>
          <p:nvPr/>
        </p:nvSpPr>
        <p:spPr bwMode="auto">
          <a:xfrm>
            <a:off x="0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5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76189" y="3301652"/>
            <a:ext cx="925958" cy="30260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2</a:t>
            </a:fld>
            <a:endParaRPr lang="en-US"/>
          </a:p>
        </p:txBody>
      </p:sp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9145" y="536846"/>
            <a:ext cx="5931898" cy="35933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82" y="152400"/>
            <a:ext cx="1417267" cy="2834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2435" y="3583772"/>
            <a:ext cx="6310117" cy="3400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14476" y="4060263"/>
            <a:ext cx="4250836" cy="35933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66730" y="1143000"/>
            <a:ext cx="2550358" cy="85011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66730" y="2274079"/>
            <a:ext cx="2550364" cy="85012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8072" y="1464315"/>
            <a:ext cx="302728" cy="20748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7694" y="2514595"/>
            <a:ext cx="303106" cy="2838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419622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27709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3</a:t>
            </a:fld>
            <a:endParaRPr lang="en-US"/>
          </a:p>
        </p:txBody>
      </p:sp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9145" y="536846"/>
            <a:ext cx="5931898" cy="35933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81" y="152400"/>
            <a:ext cx="1417270" cy="2834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2435" y="3583772"/>
            <a:ext cx="6310117" cy="3400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14476" y="4060263"/>
            <a:ext cx="4250836" cy="35933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77674" y="1157497"/>
            <a:ext cx="4156526" cy="85012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8072" y="1464315"/>
            <a:ext cx="302728" cy="20748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7694" y="2514600"/>
            <a:ext cx="303106" cy="2838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77674" y="2274000"/>
            <a:ext cx="4156913" cy="85020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419622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72021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0.0"/>
  <p:tag name="BULLETTYPE" val="6"/>
  <p:tag name="RESPCOUNTERSTYLE" val="1"/>
  <p:tag name="INPUTSOURCE" val="1"/>
  <p:tag name="BACKUPMAINTENANCE" val="7"/>
  <p:tag name="ROTATIONINTERVAL" val="2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0"/>
  <p:tag name="PARTLISTDEFAULT" val="0"/>
  <p:tag name="INCORRECTPOINTVALUE" val="50"/>
  <p:tag name="AUTOADJUSTPARTRANGE" val="True"/>
  <p:tag name="FIBNUMRESULTS" val="5"/>
  <p:tag name="PRRESPONSE2" val="9"/>
  <p:tag name="PRRESPONSE6" val="5"/>
  <p:tag name="PRRESPONSE10" val="1"/>
  <p:tag name="SHOWBARVISIBLE" val="True"/>
  <p:tag name="ANSWERNOWTEXT" val="Answer Now"/>
  <p:tag name="COUNTDOWNSECONDS" val="1"/>
  <p:tag name="CHARTVALUEFORMAT" val="0%"/>
  <p:tag name="STDCHART" val="1"/>
  <p:tag name="BUBBLESIZEVISIBLE" val="True"/>
  <p:tag name="CUSTOMCELLBACKCOLOR1" val="-657956"/>
  <p:tag name="DISPLAYNAME" val="True"/>
  <p:tag name="AUTOSIZEGRID" val="True"/>
  <p:tag name="RESETCHARTS" val="True"/>
  <p:tag name="ALLOWUSERFEEDBACK" val="True"/>
  <p:tag name="ZEROBASED" val="False"/>
  <p:tag name="FIBINCLUDEOTHER" val="True"/>
  <p:tag name="PRRESPONSE4" val="7"/>
  <p:tag name="PRRESPONSE9" val="2"/>
  <p:tag name="EXPANDSHOWBAR" val="True"/>
  <p:tag name="RESPCOUNTERFORMAT" val="0"/>
  <p:tag name="BACKUPSESSIONS" val="True"/>
  <p:tag name="PARTICIPANTSINLEADERBOARD" val="5"/>
  <p:tag name="DEFAULTNUMTEAMS" val="5"/>
  <p:tag name="USESCHEMECOLORS" val="False"/>
  <p:tag name="GRIDPOSITION" val="4"/>
  <p:tag name="MULTIRESPDIVISOR" val="1"/>
  <p:tag name="REALTIMEBACKUPPATH" val="(None)"/>
  <p:tag name="FIBDISPLAYKEYWORDS" val="True"/>
  <p:tag name="PRRESPONSE7" val="4"/>
  <p:tag name="TPVERSION" val="2008"/>
  <p:tag name="RESPTABLESTYLE" val="1"/>
  <p:tag name="REVIEWONLY" val="False"/>
  <p:tag name="BUBBLEGROUPING" val="3"/>
  <p:tag name="DISPLAYDEVICENUMBER" val="True"/>
  <p:tag name="CHARTCOLORS" val="0"/>
  <p:tag name="REALTIMEBACKUP" val="False"/>
  <p:tag name="PRRESPONSE1" val="10"/>
  <p:tag name="MMPROD_NEXTUNIQUEID" val="10008"/>
  <p:tag name="COUNTDOWNSTYLE" val="-1"/>
  <p:tag name="AUTOUPDATEALIASES" val="True"/>
  <p:tag name="CUSTOMCELLBACKCOLOR2" val="-13395457"/>
  <p:tag name="POLLINGCYCLE" val="2"/>
  <p:tag name="CHARTSCALE" val="True"/>
  <p:tag name="PRRESPONSE5" val="6"/>
  <p:tag name="ANSWERNOWSTYLE" val="-1"/>
  <p:tag name="MAXRESPONDERS" val="5"/>
  <p:tag name="GRIDOPACITY" val="90"/>
  <p:tag name="CORRECTPOINTVALUE" val="100"/>
  <p:tag name="PRRESPONSE8" val="3"/>
  <p:tag name="ALLOWDUPLICATES" val="False"/>
  <p:tag name="CUSTOMCELLBACKCOLOR3" val="-268652"/>
  <p:tag name="ADVANCEDSETTINGSVIEW" val="True"/>
  <p:tag name="USESECONDARYMONITOR" val="False"/>
  <p:tag name="CUSTOMGRIDBACKCOLOR" val="-2830136"/>
  <p:tag name="FIBDISPLAYRESULTS" val="True"/>
  <p:tag name="AUTOADVANCE" val="False"/>
  <p:tag name="INCLUDEPPT" val="True"/>
  <p:tag name="BUBBLENAMEVISIBLE" val="True"/>
  <p:tag name="PRRESPONSE3" val="8"/>
  <p:tag name="NUMRESPONSES" val="1"/>
  <p:tag name="INCLUDENONRESPONDERS" val="False"/>
  <p:tag name="GRIDROTATIONINTERVAL" val="1"/>
  <p:tag name="DELIMITERS" val="3.1"/>
  <p:tag name="MMPROD_UIDATA" val="&lt;database version=&quot;6.0&quot;&gt;&lt;object type=&quot;1&quot; unique_id=&quot;10001&quot;&gt;&lt;object type=&quot;8&quot; unique_id=&quot;10755&quot;&gt;&lt;/object&gt;&lt;object type=&quot;2&quot; unique_id=&quot;10756&quot;&gt;&lt;object type=&quot;3&quot; unique_id=&quot;106035&quot;&gt;&lt;property id=&quot;20148&quot; value=&quot;5&quot;/&gt;&lt;property id=&quot;20300&quot; value=&quot;Slide 26&quot;/&gt;&lt;property id=&quot;20307&quot; value=&quot;661&quot;/&gt;&lt;/object&gt;&lt;object type=&quot;3&quot; unique_id=&quot;108893&quot;&gt;&lt;property id=&quot;20148&quot; value=&quot;5&quot;/&gt;&lt;property id=&quot;20300&quot; value=&quot;Slide 2&quot;/&gt;&lt;property id=&quot;20307&quot; value=&quot;683&quot;/&gt;&lt;/object&gt;&lt;object type=&quot;3&quot; unique_id=&quot;108894&quot;&gt;&lt;property id=&quot;20148&quot; value=&quot;5&quot;/&gt;&lt;property id=&quot;20300&quot; value=&quot;Slide 3&quot;/&gt;&lt;property id=&quot;20307&quot; value=&quot;682&quot;/&gt;&lt;/object&gt;&lt;object type=&quot;3&quot; unique_id=&quot;108895&quot;&gt;&lt;property id=&quot;20148&quot; value=&quot;5&quot;/&gt;&lt;property id=&quot;20300&quot; value=&quot;Slide 4&quot;/&gt;&lt;property id=&quot;20307&quot; value=&quot;684&quot;/&gt;&lt;/object&gt;&lt;object type=&quot;3&quot; unique_id=&quot;108907&quot;&gt;&lt;property id=&quot;20148&quot; value=&quot;5&quot;/&gt;&lt;property id=&quot;20300&quot; value=&quot;Slide 6&quot;/&gt;&lt;property id=&quot;20307&quot; value=&quot;685&quot;/&gt;&lt;/object&gt;&lt;object type=&quot;3&quot; unique_id=&quot;109136&quot;&gt;&lt;property id=&quot;20148&quot; value=&quot;5&quot;/&gt;&lt;property id=&quot;20300&quot; value=&quot;Slide 5&quot;/&gt;&lt;property id=&quot;20307&quot; value=&quot;686&quot;/&gt;&lt;/object&gt;&lt;object type=&quot;3&quot; unique_id=&quot;110224&quot;&gt;&lt;property id=&quot;20148&quot; value=&quot;5&quot;/&gt;&lt;property id=&quot;20300&quot; value=&quot;Slide 14&quot;/&gt;&lt;property id=&quot;20307&quot; value=&quot;693&quot;/&gt;&lt;/object&gt;&lt;object type=&quot;3&quot; unique_id=&quot;110285&quot;&gt;&lt;property id=&quot;20148&quot; value=&quot;5&quot;/&gt;&lt;property id=&quot;20300&quot; value=&quot;Slide 15&quot;/&gt;&lt;property id=&quot;20307&quot; value=&quot;694&quot;/&gt;&lt;/object&gt;&lt;object type=&quot;3&quot; unique_id=&quot;110433&quot;&gt;&lt;property id=&quot;20148&quot; value=&quot;5&quot;/&gt;&lt;property id=&quot;20300&quot; value=&quot;Slide 16&quot;/&gt;&lt;property id=&quot;20307&quot; value=&quot;695&quot;/&gt;&lt;/object&gt;&lt;object type=&quot;3&quot; unique_id=&quot;110544&quot;&gt;&lt;property id=&quot;20148&quot; value=&quot;5&quot;/&gt;&lt;property id=&quot;20300&quot; value=&quot;Slide 17&quot;/&gt;&lt;property id=&quot;20307&quot; value=&quot;696&quot;/&gt;&lt;/object&gt;&lt;object type=&quot;3&quot; unique_id=&quot;110545&quot;&gt;&lt;property id=&quot;20148&quot; value=&quot;5&quot;/&gt;&lt;property id=&quot;20300&quot; value=&quot;Slide 18&quot;/&gt;&lt;property id=&quot;20307&quot; value=&quot;697&quot;/&gt;&lt;/object&gt;&lt;object type=&quot;3&quot; unique_id=&quot;110714&quot;&gt;&lt;property id=&quot;20148&quot; value=&quot;5&quot;/&gt;&lt;property id=&quot;20300&quot; value=&quot;Slide 19&quot;/&gt;&lt;property id=&quot;20307&quot; value=&quot;698&quot;/&gt;&lt;/object&gt;&lt;object type=&quot;3&quot; unique_id=&quot;110716&quot;&gt;&lt;property id=&quot;20148&quot; value=&quot;5&quot;/&gt;&lt;property id=&quot;20300&quot; value=&quot;Slide 20&quot;/&gt;&lt;property id=&quot;20307&quot; value=&quot;701&quot;/&gt;&lt;/object&gt;&lt;object type=&quot;3&quot; unique_id=&quot;110717&quot;&gt;&lt;property id=&quot;20148&quot; value=&quot;5&quot;/&gt;&lt;property id=&quot;20300&quot; value=&quot;Slide 21&quot;/&gt;&lt;property id=&quot;20307&quot; value=&quot;702&quot;/&gt;&lt;/object&gt;&lt;object type=&quot;3&quot; unique_id=&quot;110970&quot;&gt;&lt;property id=&quot;20148&quot; value=&quot;5&quot;/&gt;&lt;property id=&quot;20300&quot; value=&quot;Slide 23&quot;/&gt;&lt;property id=&quot;20307&quot; value=&quot;703&quot;/&gt;&lt;/object&gt;&lt;object type=&quot;3&quot; unique_id=&quot;110971&quot;&gt;&lt;property id=&quot;20148&quot; value=&quot;5&quot;/&gt;&lt;property id=&quot;20300&quot; value=&quot;Slide 24&quot;/&gt;&lt;property id=&quot;20307&quot; value=&quot;704&quot;/&gt;&lt;/object&gt;&lt;object type=&quot;3&quot; unique_id=&quot;111302&quot;&gt;&lt;property id=&quot;20148&quot; value=&quot;5&quot;/&gt;&lt;property id=&quot;20300&quot; value=&quot;Slide 25&quot;/&gt;&lt;property id=&quot;20307&quot; value=&quot;705&quot;/&gt;&lt;/object&gt;&lt;object type=&quot;3&quot; unique_id=&quot;111303&quot;&gt;&lt;property id=&quot;20148&quot; value=&quot;5&quot;/&gt;&lt;property id=&quot;20300&quot; value=&quot;Slide 27&quot;/&gt;&lt;property id=&quot;20307&quot; value=&quot;706&quot;/&gt;&lt;/object&gt;&lt;object type=&quot;3&quot; unique_id=&quot;111304&quot;&gt;&lt;property id=&quot;20148&quot; value=&quot;5&quot;/&gt;&lt;property id=&quot;20300&quot; value=&quot;Slide 28&quot;/&gt;&lt;property id=&quot;20307&quot; value=&quot;707&quot;/&gt;&lt;/object&gt;&lt;object type=&quot;3&quot; unique_id=&quot;111305&quot;&gt;&lt;property id=&quot;20148&quot; value=&quot;5&quot;/&gt;&lt;property id=&quot;20300&quot; value=&quot;Slide 29&quot;/&gt;&lt;property id=&quot;20307&quot; value=&quot;708&quot;/&gt;&lt;/object&gt;&lt;object type=&quot;3&quot; unique_id=&quot;111306&quot;&gt;&lt;property id=&quot;20148&quot; value=&quot;5&quot;/&gt;&lt;property id=&quot;20300&quot; value=&quot;Slide 30&quot;/&gt;&lt;property id=&quot;20307&quot; value=&quot;709&quot;/&gt;&lt;/object&gt;&lt;object type=&quot;3&quot; unique_id=&quot;111307&quot;&gt;&lt;property id=&quot;20148&quot; value=&quot;5&quot;/&gt;&lt;property id=&quot;20300&quot; value=&quot;Slide 31&quot;/&gt;&lt;property id=&quot;20307&quot; value=&quot;710&quot;/&gt;&lt;/object&gt;&lt;object type=&quot;3&quot; unique_id=&quot;111308&quot;&gt;&lt;property id=&quot;20148&quot; value=&quot;5&quot;/&gt;&lt;property id=&quot;20300&quot; value=&quot;Slide 32&quot;/&gt;&lt;property id=&quot;20307&quot; value=&quot;711&quot;/&gt;&lt;/object&gt;&lt;object type=&quot;3&quot; unique_id=&quot;111420&quot;&gt;&lt;property id=&quot;20148&quot; value=&quot;5&quot;/&gt;&lt;property id=&quot;20300&quot; value=&quot;Slide 22&quot;/&gt;&lt;property id=&quot;20307&quot; value=&quot;712&quot;/&gt;&lt;/object&gt;&lt;object type=&quot;3&quot; unique_id=&quot;118779&quot;&gt;&lt;property id=&quot;20148&quot; value=&quot;5&quot;/&gt;&lt;property id=&quot;20300&quot; value=&quot;Slide 33&quot;/&gt;&lt;property id=&quot;20307&quot; value=&quot;713&quot;/&gt;&lt;/object&gt;&lt;object type=&quot;3&quot; unique_id=&quot;119060&quot;&gt;&lt;property id=&quot;20148&quot; value=&quot;5&quot;/&gt;&lt;property id=&quot;20300&quot; value=&quot;Slide 7&quot;/&gt;&lt;property id=&quot;20307&quot; value=&quot;714&quot;/&gt;&lt;/object&gt;&lt;object type=&quot;3&quot; unique_id=&quot;119061&quot;&gt;&lt;property id=&quot;20148&quot; value=&quot;5&quot;/&gt;&lt;property id=&quot;20300&quot; value=&quot;Slide 8&quot;/&gt;&lt;property id=&quot;20307&quot; value=&quot;715&quot;/&gt;&lt;/object&gt;&lt;object type=&quot;3&quot; unique_id=&quot;119062&quot;&gt;&lt;property id=&quot;20148&quot; value=&quot;5&quot;/&gt;&lt;property id=&quot;20300&quot; value=&quot;Slide 9&quot;/&gt;&lt;property id=&quot;20307&quot; value=&quot;716&quot;/&gt;&lt;/object&gt;&lt;object type=&quot;3&quot; unique_id=&quot;119063&quot;&gt;&lt;property id=&quot;20148&quot; value=&quot;5&quot;/&gt;&lt;property id=&quot;20300&quot; value=&quot;Slide 10&quot;/&gt;&lt;property id=&quot;20307&quot; value=&quot;717&quot;/&gt;&lt;/object&gt;&lt;object type=&quot;3&quot; unique_id=&quot;119064&quot;&gt;&lt;property id=&quot;20148&quot; value=&quot;5&quot;/&gt;&lt;property id=&quot;20300&quot; value=&quot;Slide 11&quot;/&gt;&lt;property id=&quot;20307&quot; value=&quot;718&quot;/&gt;&lt;/object&gt;&lt;object type=&quot;3&quot; unique_id=&quot;119065&quot;&gt;&lt;property id=&quot;20148&quot; value=&quot;5&quot;/&gt;&lt;property id=&quot;20300&quot; value=&quot;Slide 12&quot;/&gt;&lt;property id=&quot;20307&quot; value=&quot;719&quot;/&gt;&lt;/object&gt;&lt;object type=&quot;3&quot; unique_id=&quot;119066&quot;&gt;&lt;property id=&quot;20148&quot; value=&quot;5&quot;/&gt;&lt;property id=&quot;20300&quot; value=&quot;Slide 13&quot;/&gt;&lt;property id=&quot;20307&quot; value=&quot;720&quot;/&gt;&lt;/object&gt;&lt;object type=&quot;3&quot; unique_id=&quot;140795&quot;&gt;&lt;property id=&quot;20148&quot; value=&quot;5&quot;/&gt;&lt;property id=&quot;20300&quot; value=&quot;Slide 1&quot;/&gt;&lt;property id=&quot;20307&quot; value=&quot;721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$\int_\pi^{2\pi}\sin^5x\ge0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5"/>
  <p:tag name="PICTUREFILESIZE" val="1471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Which} of the following is true{\color{blue}?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14"/>
  <p:tag name="PICTUREFILESIZE" val="25197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30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588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Explain} your choice, invoking th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34"/>
  <p:tag name="PICTUREFILESIZE" val="2576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properties of integrals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5"/>
  <p:tag name="PICTUREFILESIZE" val="1879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$\int_2^3e^{-x}\,dx\le\int_2^3e^{-2x}\,dx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0"/>
  <p:tag name="PICTUREFILESIZE" val="2046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$\int_2^3e^{-x}\,dx\ge\int_2^3e^{-2x}\,dx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0"/>
  <p:tag name="PICTUREFILESIZE" val="2044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Which} of the following is true{\color{blue}?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14"/>
  <p:tag name="PICTUREFILESIZE" val="2519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3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55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Explain} your choice, invoking th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34"/>
  <p:tag name="PICTUREFILESIZE" val="2576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properties of integrals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5"/>
  <p:tag name="PICTUREFILESIZE" val="1879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$\int_\pi^{2\pi}\sin^5x\le0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5"/>
  <p:tag name="PICTUREFILESIZE" val="14712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tx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tx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17304</TotalTime>
  <Words>10</Words>
  <Application>Microsoft Office PowerPoint</Application>
  <PresentationFormat>On-screen Show (4:3)</PresentationFormat>
  <Paragraphs>6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PowerPoint Presentation</vt:lpstr>
      <vt:lpstr>PowerPoint Presentation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adams</cp:lastModifiedBy>
  <cp:revision>1936</cp:revision>
  <dcterms:created xsi:type="dcterms:W3CDTF">2008-09-20T13:47:00Z</dcterms:created>
  <dcterms:modified xsi:type="dcterms:W3CDTF">2012-12-21T17:02:23Z</dcterms:modified>
</cp:coreProperties>
</file>