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88" r:id="rId2"/>
    <p:sldId id="789" r:id="rId3"/>
    <p:sldId id="798" r:id="rId4"/>
    <p:sldId id="800" r:id="rId5"/>
    <p:sldId id="791" r:id="rId6"/>
    <p:sldId id="799" r:id="rId7"/>
    <p:sldId id="801" r:id="rId8"/>
    <p:sldId id="802" r:id="rId9"/>
    <p:sldId id="803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1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3BF38A3A-8BEA-474F-B92A-B491F211B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BB5-ACDD-4094-9A95-D483ABB2AAD7}" type="slidenum">
              <a:rPr lang="en-US"/>
              <a:pPr/>
              <a:t>1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67AC-B573-47A0-91EF-2BF8AA969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DFD6-63B3-4D7D-81EF-B4A3E8AE4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0E84-BB27-4827-A31A-20290EF12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3E45-72D4-4508-8F1A-83157513B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1DE7-1212-481A-985D-DE6776967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3A91-B6C2-4909-838B-E205CF6C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F256-D76B-454C-90D8-1F44790B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255-EA58-4BFF-84F6-CB80B69C2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0485-70E0-4D09-AF32-67D2D5C9A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3569-2580-429A-8B40-7CEF4247B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7B35-4D9E-45D3-800B-E5092A011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C2DFFF-E99D-43F4-AE0C-E751F8E14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2.png"/><Relationship Id="rId26" Type="http://schemas.openxmlformats.org/officeDocument/2006/relationships/image" Target="../media/image15.png"/><Relationship Id="rId3" Type="http://schemas.openxmlformats.org/officeDocument/2006/relationships/tags" Target="../tags/tag25.xml"/><Relationship Id="rId21" Type="http://schemas.openxmlformats.org/officeDocument/2006/relationships/image" Target="../media/image5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1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4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9.png"/><Relationship Id="rId28" Type="http://schemas.openxmlformats.org/officeDocument/2006/relationships/image" Target="../media/image16.png"/><Relationship Id="rId10" Type="http://schemas.openxmlformats.org/officeDocument/2006/relationships/tags" Target="../tags/tag32.xml"/><Relationship Id="rId19" Type="http://schemas.openxmlformats.org/officeDocument/2006/relationships/image" Target="../media/image4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6.png"/><Relationship Id="rId27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openxmlformats.org/officeDocument/2006/relationships/tags" Target="../tags/tag41.xml"/><Relationship Id="rId21" Type="http://schemas.openxmlformats.org/officeDocument/2006/relationships/image" Target="../media/image5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0.png"/><Relationship Id="rId2" Type="http://schemas.openxmlformats.org/officeDocument/2006/relationships/tags" Target="../tags/tag40.xml"/><Relationship Id="rId16" Type="http://schemas.openxmlformats.org/officeDocument/2006/relationships/image" Target="../media/image19.png"/><Relationship Id="rId20" Type="http://schemas.openxmlformats.org/officeDocument/2006/relationships/image" Target="../media/image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.png"/><Relationship Id="rId5" Type="http://schemas.openxmlformats.org/officeDocument/2006/relationships/tags" Target="../tags/tag43.xml"/><Relationship Id="rId15" Type="http://schemas.openxmlformats.org/officeDocument/2006/relationships/image" Target="../media/image18.png"/><Relationship Id="rId23" Type="http://schemas.openxmlformats.org/officeDocument/2006/relationships/image" Target="../media/image7.png"/><Relationship Id="rId10" Type="http://schemas.openxmlformats.org/officeDocument/2006/relationships/tags" Target="../tags/tag48.xml"/><Relationship Id="rId19" Type="http://schemas.openxmlformats.org/officeDocument/2006/relationships/image" Target="../media/image2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7.png"/><Relationship Id="rId2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5.png"/><Relationship Id="rId3" Type="http://schemas.openxmlformats.org/officeDocument/2006/relationships/tags" Target="../tags/tag53.xml"/><Relationship Id="rId21" Type="http://schemas.openxmlformats.org/officeDocument/2006/relationships/image" Target="../media/image23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6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5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24.png"/><Relationship Id="rId28" Type="http://schemas.openxmlformats.org/officeDocument/2006/relationships/image" Target="../media/image26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4.png"/><Relationship Id="rId27" Type="http://schemas.openxmlformats.org/officeDocument/2006/relationships/image" Target="../media/image8.png"/><Relationship Id="rId30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32.png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35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4.png"/><Relationship Id="rId28" Type="http://schemas.openxmlformats.org/officeDocument/2006/relationships/image" Target="../media/image34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37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tags" Target="../tags/tag92.xml"/><Relationship Id="rId21" Type="http://schemas.openxmlformats.org/officeDocument/2006/relationships/image" Target="../media/image45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9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48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tags" Target="../tags/tag99.xml"/><Relationship Id="rId19" Type="http://schemas.openxmlformats.org/officeDocument/2006/relationships/image" Target="../media/image43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54.png"/><Relationship Id="rId18" Type="http://schemas.openxmlformats.org/officeDocument/2006/relationships/image" Target="../media/image58.png"/><Relationship Id="rId3" Type="http://schemas.openxmlformats.org/officeDocument/2006/relationships/tags" Target="../tags/tag107.xml"/><Relationship Id="rId21" Type="http://schemas.openxmlformats.org/officeDocument/2006/relationships/image" Target="../media/image61.png"/><Relationship Id="rId7" Type="http://schemas.openxmlformats.org/officeDocument/2006/relationships/tags" Target="../tags/tag11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.png"/><Relationship Id="rId2" Type="http://schemas.openxmlformats.org/officeDocument/2006/relationships/tags" Target="../tags/tag106.xml"/><Relationship Id="rId16" Type="http://schemas.openxmlformats.org/officeDocument/2006/relationships/image" Target="../media/image57.png"/><Relationship Id="rId20" Type="http://schemas.openxmlformats.org/officeDocument/2006/relationships/image" Target="../media/image60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5" Type="http://schemas.openxmlformats.org/officeDocument/2006/relationships/tags" Target="../tags/tag109.xml"/><Relationship Id="rId15" Type="http://schemas.openxmlformats.org/officeDocument/2006/relationships/image" Target="../media/image56.png"/><Relationship Id="rId10" Type="http://schemas.openxmlformats.org/officeDocument/2006/relationships/tags" Target="../tags/tag114.xml"/><Relationship Id="rId19" Type="http://schemas.openxmlformats.org/officeDocument/2006/relationships/image" Target="../media/image59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image" Target="../media/image64.png"/><Relationship Id="rId26" Type="http://schemas.openxmlformats.org/officeDocument/2006/relationships/image" Target="../media/image70.png"/><Relationship Id="rId3" Type="http://schemas.openxmlformats.org/officeDocument/2006/relationships/tags" Target="../tags/tag118.xml"/><Relationship Id="rId21" Type="http://schemas.openxmlformats.org/officeDocument/2006/relationships/image" Target="../media/image1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image" Target="../media/image63.png"/><Relationship Id="rId25" Type="http://schemas.openxmlformats.org/officeDocument/2006/relationships/image" Target="../media/image69.png"/><Relationship Id="rId2" Type="http://schemas.openxmlformats.org/officeDocument/2006/relationships/tags" Target="../tags/tag117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68.png"/><Relationship Id="rId5" Type="http://schemas.openxmlformats.org/officeDocument/2006/relationships/tags" Target="../tags/tag12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9.png"/><Relationship Id="rId10" Type="http://schemas.openxmlformats.org/officeDocument/2006/relationships/tags" Target="../tags/tag125.xml"/><Relationship Id="rId19" Type="http://schemas.openxmlformats.org/officeDocument/2006/relationships/image" Target="../media/image65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image" Target="../media/image67.png"/><Relationship Id="rId27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CAA3-9D7A-470D-816A-F6A3BBBA1C38}" type="slidenum">
              <a:rPr lang="en-US"/>
              <a:pPr/>
              <a:t>1</a:t>
            </a:fld>
            <a:endParaRPr lang="en-US"/>
          </a:p>
        </p:txBody>
      </p:sp>
      <p:sp>
        <p:nvSpPr>
          <p:cNvPr id="189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</a:t>
            </a:r>
            <a:r>
              <a:rPr lang="en-US" sz="2400" dirty="0" smtClean="0"/>
              <a:t>slices and</a:t>
            </a:r>
          </a:p>
          <a:p>
            <a:pPr algn="ctr"/>
            <a:r>
              <a:rPr lang="en-US" sz="2400" dirty="0" smtClean="0"/>
              <a:t>the disk and washer methods: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9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4028266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252" y="541289"/>
            <a:ext cx="6329161" cy="359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62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070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508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004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95" y="2459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844" y="2905740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844" y="3905812"/>
            <a:ext cx="5158102" cy="434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052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6" y="3505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3" y="4499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0" y="4937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16" y="5433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1" y="5888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860" y="6334740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36743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378428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2286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326" y="684756"/>
            <a:ext cx="4894005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2134791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2895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4" y="2895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1" y="392893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18" y="4366859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21" y="4862843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263" y="5474238"/>
            <a:ext cx="5178137" cy="85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5083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31753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2982" y="3369684"/>
            <a:ext cx="6143642" cy="359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6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0206" y="653979"/>
            <a:ext cx="3381719" cy="434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27" y="3094251"/>
            <a:ext cx="8579266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3602978"/>
            <a:ext cx="4044358" cy="359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27" y="4364757"/>
            <a:ext cx="8958589" cy="850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05" y="5410200"/>
            <a:ext cx="8485831" cy="283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228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08" y="2134791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5083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7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34" y="6367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003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605" y="482252"/>
            <a:ext cx="3551753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50" y="97332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57" y="141125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1907235"/>
            <a:ext cx="6802076" cy="396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2" y="2439444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2935428"/>
            <a:ext cx="6820960" cy="396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349163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8" y="349163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840" y="3910208"/>
            <a:ext cx="3551012" cy="434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5" y="44012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2" y="48392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5335191"/>
            <a:ext cx="6802076" cy="396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17" y="586740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8" y="6363384"/>
            <a:ext cx="6820960" cy="396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34446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" y="377071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4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693231"/>
            <a:ext cx="6066534" cy="359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1" y="229957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8" name="Picture 89396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5146" y="3088710"/>
            <a:ext cx="4062152" cy="850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4" y="4610792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5" name="Picture 89396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406" y="5397674"/>
            <a:ext cx="4591632" cy="850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74619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786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022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8836" y="432148"/>
            <a:ext cx="6424458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7" y="222875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30" y="203547"/>
            <a:ext cx="6178807" cy="302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707171"/>
            <a:ext cx="7747119" cy="340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219200"/>
            <a:ext cx="8445721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717305"/>
            <a:ext cx="8805107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2231432"/>
            <a:ext cx="8710361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274" y="3362983"/>
            <a:ext cx="5781668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015" y="3744879"/>
            <a:ext cx="7237808" cy="51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4522052"/>
            <a:ext cx="5026062" cy="340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282922"/>
            <a:ext cx="7560075" cy="283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558" y="5791200"/>
            <a:ext cx="7106494" cy="340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558" y="6308713"/>
            <a:ext cx="6009987" cy="396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2795392"/>
            <a:ext cx="4270827" cy="340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6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0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8" y="101252"/>
            <a:ext cx="1644054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474" y="76200"/>
            <a:ext cx="606564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219206" cy="359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91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"/>
          <p:cNvSpPr/>
          <p:nvPr/>
        </p:nvSpPr>
        <p:spPr bwMode="auto">
          <a:xfrm>
            <a:off x="2298526" y="2043825"/>
            <a:ext cx="4564388" cy="23042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102274" y="2093934"/>
            <a:ext cx="0" cy="22402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Connector 40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27" y="436845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Arc 42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753050"/>
              <a:gd name="adj2" fmla="val 3784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493" y="4368452"/>
            <a:ext cx="338624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459" y="1801368"/>
            <a:ext cx="459386" cy="181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6" name="Straight Arrow Connector 4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4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91" y="167191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2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6" y="101252"/>
            <a:ext cx="1644057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59" y="419622"/>
            <a:ext cx="7823947" cy="3594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59" y="762338"/>
            <a:ext cx="8523104" cy="3401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59" y="1124976"/>
            <a:ext cx="8070314" cy="359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91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Oval 3"/>
          <p:cNvSpPr/>
          <p:nvPr/>
        </p:nvSpPr>
        <p:spPr bwMode="auto">
          <a:xfrm>
            <a:off x="3200398" y="2043801"/>
            <a:ext cx="2715768" cy="4754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620" h="91446">
                <a:moveTo>
                  <a:pt x="0" y="91446"/>
                </a:moveTo>
                <a:cubicBezTo>
                  <a:pt x="115239" y="14306"/>
                  <a:pt x="179540" y="424"/>
                  <a:pt x="269310" y="6"/>
                </a:cubicBezTo>
                <a:cubicBezTo>
                  <a:pt x="359080" y="-412"/>
                  <a:pt x="460959" y="21820"/>
                  <a:pt x="538620" y="88940"/>
                </a:cubicBezTo>
                <a:lnTo>
                  <a:pt x="0" y="91446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4102274" y="2093934"/>
            <a:ext cx="0" cy="40233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rc 39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489" y="1801368"/>
            <a:ext cx="834586" cy="181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Arc 47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3944873"/>
              <a:gd name="adj2" fmla="val 1843754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27" y="436845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3176409" y="2514600"/>
            <a:ext cx="2788920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252" y="2883074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Arrow Connector 55"/>
          <p:cNvCxnSpPr/>
          <p:nvPr/>
        </p:nvCxnSpPr>
        <p:spPr bwMode="auto">
          <a:xfrm flipH="1" flipV="1">
            <a:off x="4596413" y="2526083"/>
            <a:ext cx="496461" cy="39456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493" y="4368452"/>
            <a:ext cx="338624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91" y="1671912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9" name="Straight Arrow Connector 58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5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236&quot;&gt;&lt;property id=&quot;20148&quot; value=&quot;5&quot;/&gt;&lt;property id=&quot;20300&quot; value=&quot;Slide 21&quot;/&gt;&lt;property id=&quot;20307&quot; value=&quot;739&quot;/&gt;&lt;/object&gt;&lt;object type=&quot;3&quot; unique_id=&quot;114882&quot;&gt;&lt;property id=&quot;20148&quot; value=&quot;5&quot;/&gt;&lt;property id=&quot;20300&quot; value=&quot;Slide 30&quot;/&gt;&lt;property id=&quot;20307&quot; value=&quot;746&quot;/&gt;&lt;/object&gt;&lt;object type=&quot;3&quot; unique_id=&quot;114912&quot;&gt;&lt;property id=&quot;20148&quot; value=&quot;5&quot;/&gt;&lt;property id=&quot;20300&quot; value=&quot;Slide 2&quot;/&gt;&lt;property id=&quot;20307&quot; value=&quot;749&quot;/&gt;&lt;/object&gt;&lt;object type=&quot;3&quot; unique_id=&quot;114961&quot;&gt;&lt;property id=&quot;20148&quot; value=&quot;5&quot;/&gt;&lt;property id=&quot;20300&quot; value=&quot;Slide 3&quot;/&gt;&lt;property id=&quot;20307&quot; value=&quot;750&quot;/&gt;&lt;/object&gt;&lt;object type=&quot;3&quot; unique_id=&quot;115002&quot;&gt;&lt;property id=&quot;20148&quot; value=&quot;5&quot;/&gt;&lt;property id=&quot;20300&quot; value=&quot;Slide 5&quot;/&gt;&lt;property id=&quot;20307&quot; value=&quot;751&quot;/&gt;&lt;/object&gt;&lt;object type=&quot;3&quot; unique_id=&quot;115080&quot;&gt;&lt;property id=&quot;20148&quot; value=&quot;5&quot;/&gt;&lt;property id=&quot;20300&quot; value=&quot;Slide 22&quot;/&gt;&lt;property id=&quot;20307&quot; value=&quot;752&quot;/&gt;&lt;/object&gt;&lt;object type=&quot;3&quot; unique_id=&quot;115081&quot;&gt;&lt;property id=&quot;20148&quot; value=&quot;5&quot;/&gt;&lt;property id=&quot;20300&quot; value=&quot;Slide 15&quot;/&gt;&lt;property id=&quot;20307&quot; value=&quot;753&quot;/&gt;&lt;/object&gt;&lt;object type=&quot;3&quot; unique_id=&quot;115082&quot;&gt;&lt;property id=&quot;20148&quot; value=&quot;5&quot;/&gt;&lt;property id=&quot;20300&quot; value=&quot;Slide 23&quot;/&gt;&lt;property id=&quot;20307&quot; value=&quot;754&quot;/&gt;&lt;/object&gt;&lt;object type=&quot;3&quot; unique_id=&quot;115083&quot;&gt;&lt;property id=&quot;20148&quot; value=&quot;5&quot;/&gt;&lt;property id=&quot;20300&quot; value=&quot;Slide 24&quot;/&gt;&lt;property id=&quot;20307&quot; value=&quot;755&quot;/&gt;&lt;/object&gt;&lt;object type=&quot;3&quot; unique_id=&quot;115084&quot;&gt;&lt;property id=&quot;20148&quot; value=&quot;5&quot;/&gt;&lt;property id=&quot;20300&quot; value=&quot;Slide 6&quot;/&gt;&lt;property id=&quot;20307&quot; value=&quot;756&quot;/&gt;&lt;/object&gt;&lt;object type=&quot;3&quot; unique_id=&quot;115213&quot;&gt;&lt;property id=&quot;20148&quot; value=&quot;5&quot;/&gt;&lt;property id=&quot;20300&quot; value=&quot;Slide 7&quot;/&gt;&lt;property id=&quot;20307&quot; value=&quot;759&quot;/&gt;&lt;/object&gt;&lt;object type=&quot;3&quot; unique_id=&quot;115214&quot;&gt;&lt;property id=&quot;20148&quot; value=&quot;5&quot;/&gt;&lt;property id=&quot;20300&quot; value=&quot;Slide 8&quot;/&gt;&lt;property id=&quot;20307&quot; value=&quot;758&quot;/&gt;&lt;/object&gt;&lt;object type=&quot;3&quot; unique_id=&quot;115215&quot;&gt;&lt;property id=&quot;20148&quot; value=&quot;5&quot;/&gt;&lt;property id=&quot;20300&quot; value=&quot;Slide 9&quot;/&gt;&lt;property id=&quot;20307&quot; value=&quot;757&quot;/&gt;&lt;/object&gt;&lt;object type=&quot;3&quot; unique_id=&quot;115216&quot;&gt;&lt;property id=&quot;20148&quot; value=&quot;5&quot;/&gt;&lt;property id=&quot;20300&quot; value=&quot;Slide 10&quot;/&gt;&lt;property id=&quot;20307&quot; value=&quot;760&quot;/&gt;&lt;/object&gt;&lt;object type=&quot;3&quot; unique_id=&quot;115217&quot;&gt;&lt;property id=&quot;20148&quot; value=&quot;5&quot;/&gt;&lt;property id=&quot;20300&quot; value=&quot;Slide 11&quot;/&gt;&lt;property id=&quot;20307&quot; value=&quot;761&quot;/&gt;&lt;/object&gt;&lt;object type=&quot;3&quot; unique_id=&quot;115239&quot;&gt;&lt;property id=&quot;20148&quot; value=&quot;5&quot;/&gt;&lt;property id=&quot;20300&quot; value=&quot;Slide 4&quot;/&gt;&lt;property id=&quot;20307&quot; value=&quot;762&quot;/&gt;&lt;/object&gt;&lt;object type=&quot;3&quot; unique_id=&quot;115262&quot;&gt;&lt;property id=&quot;20148&quot; value=&quot;5&quot;/&gt;&lt;property id=&quot;20300&quot; value=&quot;Slide 12&quot;/&gt;&lt;property id=&quot;20307&quot; value=&quot;763&quot;/&gt;&lt;/object&gt;&lt;object type=&quot;3&quot; unique_id=&quot;115355&quot;&gt;&lt;property id=&quot;20148&quot; value=&quot;5&quot;/&gt;&lt;property id=&quot;20300&quot; value=&quot;Slide 13&quot;/&gt;&lt;property id=&quot;20307&quot; value=&quot;764&quot;/&gt;&lt;/object&gt;&lt;object type=&quot;3&quot; unique_id=&quot;115596&quot;&gt;&lt;property id=&quot;20148&quot; value=&quot;5&quot;/&gt;&lt;property id=&quot;20300&quot; value=&quot;Slide 14&quot;/&gt;&lt;property id=&quot;20307&quot; value=&quot;765&quot;/&gt;&lt;/object&gt;&lt;object type=&quot;3&quot; unique_id=&quot;115947&quot;&gt;&lt;property id=&quot;20148&quot; value=&quot;5&quot;/&gt;&lt;property id=&quot;20300&quot; value=&quot;Slide 16&quot;/&gt;&lt;property id=&quot;20307&quot; value=&quot;767&quot;/&gt;&lt;/object&gt;&lt;object type=&quot;3&quot; unique_id=&quot;115949&quot;&gt;&lt;property id=&quot;20148&quot; value=&quot;5&quot;/&gt;&lt;property id=&quot;20300&quot; value=&quot;Slide 17&quot;/&gt;&lt;property id=&quot;20307&quot; value=&quot;769&quot;/&gt;&lt;/object&gt;&lt;object type=&quot;3&quot; unique_id=&quot;115950&quot;&gt;&lt;property id=&quot;20148&quot; value=&quot;5&quot;/&gt;&lt;property id=&quot;20300&quot; value=&quot;Slide 18&quot;/&gt;&lt;property id=&quot;20307&quot; value=&quot;768&quot;/&gt;&lt;/object&gt;&lt;object type=&quot;3&quot; unique_id=&quot;115951&quot;&gt;&lt;property id=&quot;20148&quot; value=&quot;5&quot;/&gt;&lt;property id=&quot;20300&quot; value=&quot;Slide 19&quot;/&gt;&lt;property id=&quot;20307&quot; value=&quot;770&quot;/&gt;&lt;/object&gt;&lt;object type=&quot;3&quot; unique_id=&quot;115952&quot;&gt;&lt;property id=&quot;20148&quot; value=&quot;5&quot;/&gt;&lt;property id=&quot;20300&quot; value=&quot;Slide 20&quot;/&gt;&lt;property id=&quot;20307&quot; value=&quot;771&quot;/&gt;&lt;/object&gt;&lt;object type=&quot;3&quot; unique_id=&quot;116163&quot;&gt;&lt;property id=&quot;20148&quot; value=&quot;5&quot;/&gt;&lt;property id=&quot;20300&quot; value=&quot;Slide 26&quot;/&gt;&lt;property id=&quot;20307&quot; value=&quot;773&quot;/&gt;&lt;/object&gt;&lt;object type=&quot;3&quot; unique_id=&quot;116164&quot;&gt;&lt;property id=&quot;20148&quot; value=&quot;5&quot;/&gt;&lt;property id=&quot;20300&quot; value=&quot;Slide 29&quot;/&gt;&lt;property id=&quot;20307&quot; value=&quot;774&quot;/&gt;&lt;/object&gt;&lt;object type=&quot;3&quot; unique_id=&quot;116165&quot;&gt;&lt;property id=&quot;20148&quot; value=&quot;5&quot;/&gt;&lt;property id=&quot;20300&quot; value=&quot;Slide 27&quot;/&gt;&lt;property id=&quot;20307&quot; value=&quot;775&quot;/&gt;&lt;/object&gt;&lt;object type=&quot;3&quot; unique_id=&quot;116166&quot;&gt;&lt;property id=&quot;20148&quot; value=&quot;5&quot;/&gt;&lt;property id=&quot;20300&quot; value=&quot;Slide 28&quot;/&gt;&lt;property id=&quot;20307&quot; value=&quot;776&quot;/&gt;&lt;/object&gt;&lt;object type=&quot;3&quot; unique_id=&quot;116609&quot;&gt;&lt;property id=&quot;20148&quot; value=&quot;5&quot;/&gt;&lt;property id=&quot;20300&quot; value=&quot;Slide 32&quot;/&gt;&lt;property id=&quot;20307&quot; value=&quot;777&quot;/&gt;&lt;/object&gt;&lt;object type=&quot;3&quot; unique_id=&quot;116610&quot;&gt;&lt;property id=&quot;20148&quot; value=&quot;5&quot;/&gt;&lt;property id=&quot;20300&quot; value=&quot;Slide 33&quot;/&gt;&lt;property id=&quot;20307&quot; value=&quot;778&quot;/&gt;&lt;/object&gt;&lt;object type=&quot;3&quot; unique_id=&quot;116611&quot;&gt;&lt;property id=&quot;20148&quot; value=&quot;5&quot;/&gt;&lt;property id=&quot;20300&quot; value=&quot;Slide 34&quot;/&gt;&lt;property id=&quot;20307&quot; value=&quot;779&quot;/&gt;&lt;/object&gt;&lt;object type=&quot;3&quot; unique_id=&quot;116612&quot;&gt;&lt;property id=&quot;20148&quot; value=&quot;5&quot;/&gt;&lt;property id=&quot;20300&quot; value=&quot;Slide 38&quot;/&gt;&lt;property id=&quot;20307&quot; value=&quot;780&quot;/&gt;&lt;/object&gt;&lt;object type=&quot;3&quot; unique_id=&quot;116613&quot;&gt;&lt;property id=&quot;20148&quot; value=&quot;5&quot;/&gt;&lt;property id=&quot;20300&quot; value=&quot;Slide 36&quot;/&gt;&lt;property id=&quot;20307&quot; value=&quot;781&quot;/&gt;&lt;/object&gt;&lt;object type=&quot;3&quot; unique_id=&quot;116614&quot;&gt;&lt;property id=&quot;20148&quot; value=&quot;5&quot;/&gt;&lt;property id=&quot;20300&quot; value=&quot;Slide 39&quot;/&gt;&lt;property id=&quot;20307&quot; value=&quot;782&quot;/&gt;&lt;/object&gt;&lt;object type=&quot;3&quot; unique_id=&quot;120192&quot;&gt;&lt;property id=&quot;20148&quot; value=&quot;5&quot;/&gt;&lt;property id=&quot;20300&quot; value=&quot;Slide 31&quot;/&gt;&lt;property id=&quot;20307&quot; value=&quot;784&quot;/&gt;&lt;/object&gt;&lt;object type=&quot;3&quot; unique_id=&quot;120427&quot;&gt;&lt;property id=&quot;20148&quot; value=&quot;5&quot;/&gt;&lt;property id=&quot;20300&quot; value=&quot;Slide 25&quot;/&gt;&lt;property id=&quot;20307&quot; value=&quot;785&quot;/&gt;&lt;/object&gt;&lt;object type=&quot;3&quot; unique_id=&quot;120908&quot;&gt;&lt;property id=&quot;20148&quot; value=&quot;5&quot;/&gt;&lt;property id=&quot;20300&quot; value=&quot;Slide 35&quot;/&gt;&lt;property id=&quot;20307&quot; value=&quot;786&quot;/&gt;&lt;/object&gt;&lt;object type=&quot;3&quot; unique_id=&quot;121114&quot;&gt;&lt;property id=&quot;20148&quot; value=&quot;5&quot;/&gt;&lt;property id=&quot;20300&quot; value=&quot;Slide 37&quot;/&gt;&lt;property id=&quot;20307&quot; value=&quot;787&quot;/&gt;&lt;/object&gt;&lt;object type=&quot;3&quot; unique_id=&quot;142591&quot;&gt;&lt;property id=&quot;20148&quot; value=&quot;5&quot;/&gt;&lt;property id=&quot;20300&quot; value=&quot;Slide 1&quot;/&gt;&lt;property id=&quot;20307&quot; value=&quot;7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Remember that&#10;{\color[rgb]{0,.8,0}if} $a$ and $b$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2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jor and minor axes of an ellipse $E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659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the area inside $E$ is $\pi ab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85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gion inside an ellip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77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isk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4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5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56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4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34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5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18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washer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83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as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9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-1=(x-1)^2$ and $y=x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63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ln x$, $x=4$ and $y=1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50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$\displaystyle{\sin^2x=\frac{1-[\cos(2x)]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38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sin x$ and $y=0$ in $0\le x\le\p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199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(y-3)^2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1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solid is called a torus. It is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09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ape of a doughnu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Remember that&#10;$\displaystyle{2\int_{-1}^1\sqrt{1-x^2}}\,dx$&#10;is known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175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 is the area enclosed in a circle of radius $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297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+1$ and $x=2$ in $1\le y\le2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19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3$ and $x=y^4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0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57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$ and $x=y^6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96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57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09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1^2\left(9e^{8x}-4e^{2x}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21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{\pi/2}^\pi\left(2+\sin x\right)^2-4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32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4\cos x$, $y=e^x$ in $0\le x\le\pi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15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olid $S$ sits above a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4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$P$. ${\color[rgb]{0,.8,0}\forall}x\ge0$,&#10;{\color[rgb]{1,0,1}let} $P_x$ be the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that is $x$ units above $P$. {\color[rgb]{0,.8,0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36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 lies between $P_1$ and $P_2$. {\color[rgb]{0,.8,0}Suppose}, also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\in[1,2]$, the intersection of $S$ and $P_x$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7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major axis has length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9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ose minor axis has length $e^{2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80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volume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67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19905</TotalTime>
  <Words>22</Words>
  <Application>Microsoft Office PowerPoint</Application>
  <PresentationFormat>On-screen Show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2084</cp:revision>
  <dcterms:created xsi:type="dcterms:W3CDTF">2008-09-20T13:47:00Z</dcterms:created>
  <dcterms:modified xsi:type="dcterms:W3CDTF">2012-09-03T21:28:39Z</dcterms:modified>
</cp:coreProperties>
</file>