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308" r:id="rId3"/>
    <p:sldId id="309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94660"/>
  </p:normalViewPr>
  <p:slideViewPr>
    <p:cSldViewPr>
      <p:cViewPr varScale="1">
        <p:scale>
          <a:sx n="74" d="100"/>
          <a:sy n="74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10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4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6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7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F4FB5B-0242-4B06-97B2-A45AACB9862B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9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18" Type="http://schemas.openxmlformats.org/officeDocument/2006/relationships/image" Target="../media/image7.png"/><Relationship Id="rId26" Type="http://schemas.openxmlformats.org/officeDocument/2006/relationships/image" Target="../media/image43.png"/><Relationship Id="rId3" Type="http://schemas.openxmlformats.org/officeDocument/2006/relationships/tags" Target="../tags/tag99.xml"/><Relationship Id="rId21" Type="http://schemas.openxmlformats.org/officeDocument/2006/relationships/image" Target="../media/image10.png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17" Type="http://schemas.openxmlformats.org/officeDocument/2006/relationships/notesSlide" Target="../notesSlides/notesSlide10.xml"/><Relationship Id="rId25" Type="http://schemas.openxmlformats.org/officeDocument/2006/relationships/image" Target="../media/image37.png"/><Relationship Id="rId2" Type="http://schemas.openxmlformats.org/officeDocument/2006/relationships/tags" Target="../tags/tag98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png"/><Relationship Id="rId29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24" Type="http://schemas.openxmlformats.org/officeDocument/2006/relationships/image" Target="../media/image18.png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23" Type="http://schemas.openxmlformats.org/officeDocument/2006/relationships/image" Target="../media/image42.png"/><Relationship Id="rId28" Type="http://schemas.openxmlformats.org/officeDocument/2006/relationships/image" Target="../media/image33.png"/><Relationship Id="rId10" Type="http://schemas.openxmlformats.org/officeDocument/2006/relationships/tags" Target="../tags/tag106.xml"/><Relationship Id="rId19" Type="http://schemas.openxmlformats.org/officeDocument/2006/relationships/image" Target="../media/image8.png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Relationship Id="rId22" Type="http://schemas.openxmlformats.org/officeDocument/2006/relationships/image" Target="../media/image11.png"/><Relationship Id="rId27" Type="http://schemas.openxmlformats.org/officeDocument/2006/relationships/image" Target="../media/image44.png"/><Relationship Id="rId30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4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image" Target="../media/image45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image" Target="../media/image12.png"/><Relationship Id="rId3" Type="http://schemas.openxmlformats.org/officeDocument/2006/relationships/tags" Target="../tags/tag11.xml"/><Relationship Id="rId21" Type="http://schemas.openxmlformats.org/officeDocument/2006/relationships/image" Target="../media/image7.png"/><Relationship Id="rId34" Type="http://schemas.openxmlformats.org/officeDocument/2006/relationships/image" Target="../media/image20.png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image" Target="../media/image11.png"/><Relationship Id="rId33" Type="http://schemas.openxmlformats.org/officeDocument/2006/relationships/image" Target="../media/image19.png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notesSlide" Target="../notesSlides/notesSlide4.xml"/><Relationship Id="rId29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image" Target="../media/image10.png"/><Relationship Id="rId32" Type="http://schemas.openxmlformats.org/officeDocument/2006/relationships/image" Target="../media/image18.png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image" Target="../media/image9.png"/><Relationship Id="rId28" Type="http://schemas.openxmlformats.org/officeDocument/2006/relationships/image" Target="../media/image14.png"/><Relationship Id="rId36" Type="http://schemas.openxmlformats.org/officeDocument/2006/relationships/image" Target="../media/image21.png"/><Relationship Id="rId10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17.png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image" Target="../media/image8.png"/><Relationship Id="rId27" Type="http://schemas.openxmlformats.org/officeDocument/2006/relationships/image" Target="../media/image13.png"/><Relationship Id="rId30" Type="http://schemas.openxmlformats.org/officeDocument/2006/relationships/image" Target="../media/image16.png"/><Relationship Id="rId35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image" Target="../media/image7.png"/><Relationship Id="rId26" Type="http://schemas.openxmlformats.org/officeDocument/2006/relationships/image" Target="../media/image26.png"/><Relationship Id="rId3" Type="http://schemas.openxmlformats.org/officeDocument/2006/relationships/tags" Target="../tags/tag28.xml"/><Relationship Id="rId21" Type="http://schemas.openxmlformats.org/officeDocument/2006/relationships/image" Target="../media/image10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notesSlide" Target="../notesSlides/notesSlide5.xml"/><Relationship Id="rId25" Type="http://schemas.openxmlformats.org/officeDocument/2006/relationships/image" Target="../media/image25.png"/><Relationship Id="rId2" Type="http://schemas.openxmlformats.org/officeDocument/2006/relationships/tags" Target="../tags/tag27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png"/><Relationship Id="rId29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24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23.png"/><Relationship Id="rId28" Type="http://schemas.openxmlformats.org/officeDocument/2006/relationships/image" Target="../media/image27.png"/><Relationship Id="rId10" Type="http://schemas.openxmlformats.org/officeDocument/2006/relationships/tags" Target="../tags/tag35.xml"/><Relationship Id="rId19" Type="http://schemas.openxmlformats.org/officeDocument/2006/relationships/image" Target="../media/image8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notesSlide" Target="../notesSlides/notesSlide6.xml"/><Relationship Id="rId26" Type="http://schemas.openxmlformats.org/officeDocument/2006/relationships/image" Target="../media/image25.png"/><Relationship Id="rId3" Type="http://schemas.openxmlformats.org/officeDocument/2006/relationships/tags" Target="../tags/tag42.xml"/><Relationship Id="rId21" Type="http://schemas.openxmlformats.org/officeDocument/2006/relationships/image" Target="../media/image9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4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8.png"/><Relationship Id="rId29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3.png"/><Relationship Id="rId32" Type="http://schemas.openxmlformats.org/officeDocument/2006/relationships/image" Target="../media/image21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11.png"/><Relationship Id="rId28" Type="http://schemas.openxmlformats.org/officeDocument/2006/relationships/image" Target="../media/image30.png"/><Relationship Id="rId10" Type="http://schemas.openxmlformats.org/officeDocument/2006/relationships/tags" Target="../tags/tag49.xml"/><Relationship Id="rId19" Type="http://schemas.openxmlformats.org/officeDocument/2006/relationships/image" Target="../media/image7.png"/><Relationship Id="rId31" Type="http://schemas.openxmlformats.org/officeDocument/2006/relationships/oleObject" Target="../embeddings/oleObject3.bin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10.png"/><Relationship Id="rId27" Type="http://schemas.openxmlformats.org/officeDocument/2006/relationships/image" Target="../media/image29.png"/><Relationship Id="rId30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image" Target="../media/image7.png"/><Relationship Id="rId26" Type="http://schemas.openxmlformats.org/officeDocument/2006/relationships/image" Target="../media/image32.png"/><Relationship Id="rId3" Type="http://schemas.openxmlformats.org/officeDocument/2006/relationships/tags" Target="../tags/tag57.xml"/><Relationship Id="rId21" Type="http://schemas.openxmlformats.org/officeDocument/2006/relationships/image" Target="../media/image10.png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notesSlide" Target="../notesSlides/notesSlide7.xml"/><Relationship Id="rId25" Type="http://schemas.openxmlformats.org/officeDocument/2006/relationships/image" Target="../media/image25.png"/><Relationship Id="rId2" Type="http://schemas.openxmlformats.org/officeDocument/2006/relationships/tags" Target="../tags/tag5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png"/><Relationship Id="rId29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24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23.png"/><Relationship Id="rId28" Type="http://schemas.openxmlformats.org/officeDocument/2006/relationships/image" Target="../media/image33.png"/><Relationship Id="rId10" Type="http://schemas.openxmlformats.org/officeDocument/2006/relationships/tags" Target="../tags/tag64.xml"/><Relationship Id="rId19" Type="http://schemas.openxmlformats.org/officeDocument/2006/relationships/image" Target="../media/image8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image" Target="../media/image7.png"/><Relationship Id="rId26" Type="http://schemas.openxmlformats.org/officeDocument/2006/relationships/image" Target="../media/image38.png"/><Relationship Id="rId3" Type="http://schemas.openxmlformats.org/officeDocument/2006/relationships/tags" Target="../tags/tag71.xml"/><Relationship Id="rId21" Type="http://schemas.openxmlformats.org/officeDocument/2006/relationships/image" Target="../media/image10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notesSlide" Target="../notesSlides/notesSlide8.xml"/><Relationship Id="rId25" Type="http://schemas.openxmlformats.org/officeDocument/2006/relationships/image" Target="../media/image37.png"/><Relationship Id="rId2" Type="http://schemas.openxmlformats.org/officeDocument/2006/relationships/tags" Target="../tags/tag70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png"/><Relationship Id="rId29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image" Target="../media/image36.png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35.png"/><Relationship Id="rId28" Type="http://schemas.openxmlformats.org/officeDocument/2006/relationships/oleObject" Target="../embeddings/oleObject5.bin"/><Relationship Id="rId10" Type="http://schemas.openxmlformats.org/officeDocument/2006/relationships/tags" Target="../tags/tag78.xml"/><Relationship Id="rId19" Type="http://schemas.openxmlformats.org/officeDocument/2006/relationships/image" Target="../media/image8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image" Target="../media/image7.png"/><Relationship Id="rId26" Type="http://schemas.openxmlformats.org/officeDocument/2006/relationships/image" Target="../media/image38.png"/><Relationship Id="rId3" Type="http://schemas.openxmlformats.org/officeDocument/2006/relationships/tags" Target="../tags/tag85.xml"/><Relationship Id="rId21" Type="http://schemas.openxmlformats.org/officeDocument/2006/relationships/image" Target="../media/image10.png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notesSlide" Target="../notesSlides/notesSlide9.xml"/><Relationship Id="rId25" Type="http://schemas.openxmlformats.org/officeDocument/2006/relationships/image" Target="../media/image37.png"/><Relationship Id="rId2" Type="http://schemas.openxmlformats.org/officeDocument/2006/relationships/tags" Target="../tags/tag8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png"/><Relationship Id="rId29" Type="http://schemas.openxmlformats.org/officeDocument/2006/relationships/image" Target="../media/image21.png"/><Relationship Id="rId1" Type="http://schemas.openxmlformats.org/officeDocument/2006/relationships/vmlDrawing" Target="../drawings/vmlDrawing6.v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image" Target="../media/image36.png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image" Target="../media/image40.png"/><Relationship Id="rId28" Type="http://schemas.openxmlformats.org/officeDocument/2006/relationships/oleObject" Target="../embeddings/oleObject6.bin"/><Relationship Id="rId10" Type="http://schemas.openxmlformats.org/officeDocument/2006/relationships/tags" Target="../tags/tag92.xml"/><Relationship Id="rId19" Type="http://schemas.openxmlformats.org/officeDocument/2006/relationships/image" Target="../media/image8.png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28 February 2014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10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505200"/>
            <a:ext cx="1371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9991" y="457200"/>
            <a:ext cx="5346857" cy="1020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2370"/>
            <a:ext cx="490908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169751" cy="2636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95178"/>
            <a:ext cx="490908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4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44861104"/>
              </p:ext>
            </p:extLst>
          </p:nvPr>
        </p:nvGraphicFramePr>
        <p:xfrm>
          <a:off x="5257800" y="1842370"/>
          <a:ext cx="3507081" cy="4177430"/>
        </p:xfrm>
        <a:graphic>
          <a:graphicData uri="http://schemas.openxmlformats.org/presentationml/2006/ole">
            <p:oleObj spid="_x0000_s30727" name="Chart" r:id="rId29" imgW="4572000" imgH="5143500" progId="MSGraph.Chart.8">
              <p:embed followColorScheme="full"/>
            </p:oleObj>
          </a:graphicData>
        </a:graphic>
      </p:graphicFrame>
      <p:pic>
        <p:nvPicPr>
          <p:cNvPr id="5" name="TPGrid" hidden="1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22299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788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=""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=""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=""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=""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=""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=""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=""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=""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=""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4393504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822" y="6468393"/>
            <a:ext cx="672211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406" y="457200"/>
            <a:ext cx="4895437" cy="416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2291" y="1778696"/>
            <a:ext cx="623924" cy="3777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694140"/>
            <a:ext cx="642556" cy="3592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593926"/>
            <a:ext cx="643093" cy="3776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1928" y="806536"/>
            <a:ext cx="897776" cy="2362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2" name="Picture 86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5181600"/>
            <a:ext cx="29305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9425" y="5091332"/>
            <a:ext cx="925379" cy="377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8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43355835"/>
              </p:ext>
            </p:extLst>
          </p:nvPr>
        </p:nvGraphicFramePr>
        <p:xfrm>
          <a:off x="5257800" y="1042792"/>
          <a:ext cx="3783943" cy="4256936"/>
        </p:xfrm>
        <a:graphic>
          <a:graphicData uri="http://schemas.openxmlformats.org/presentationml/2006/ole">
            <p:oleObj spid="_x0000_s24583" name="Chart" r:id="rId35" imgW="4572000" imgH="5143500" progId="MSGraph.Chart.8">
              <p:embed followColorScheme="full"/>
            </p:oleObj>
          </a:graphicData>
        </a:graphic>
      </p:graphicFrame>
      <p:pic>
        <p:nvPicPr>
          <p:cNvPr id="11" name="TPGrid" hidden="1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16107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5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1752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92474"/>
            <a:ext cx="887715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926262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1170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412" y="457200"/>
            <a:ext cx="5236318" cy="10207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10263138"/>
              </p:ext>
            </p:extLst>
          </p:nvPr>
        </p:nvGraphicFramePr>
        <p:xfrm>
          <a:off x="5562600" y="1831974"/>
          <a:ext cx="3213100" cy="4264025"/>
        </p:xfrm>
        <a:graphic>
          <a:graphicData uri="http://schemas.openxmlformats.org/presentationml/2006/ole">
            <p:oleObj spid="_x0000_s25607" name="Chart" r:id="rId29" imgW="4572000" imgH="5143500" progId="MSGraph.Chart.8">
              <p:embed followColorScheme="full"/>
            </p:oleObj>
          </a:graphicData>
        </a:graphic>
      </p:graphicFrame>
      <p:pic>
        <p:nvPicPr>
          <p:cNvPr id="7" name="TPGrid" hidden="1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19562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6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1752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92474"/>
            <a:ext cx="887715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926262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1170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457200"/>
            <a:ext cx="5235542" cy="10205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8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05099944"/>
              </p:ext>
            </p:extLst>
          </p:nvPr>
        </p:nvGraphicFramePr>
        <p:xfrm>
          <a:off x="5334000" y="1892474"/>
          <a:ext cx="3572256" cy="3955876"/>
        </p:xfrm>
        <a:graphic>
          <a:graphicData uri="http://schemas.openxmlformats.org/presentationml/2006/ole">
            <p:oleObj spid="_x0000_s26631" name="Chart" r:id="rId31" imgW="4572000" imgH="5143500" progId="MSGraph.Chart.8">
              <p:embed followColorScheme="full"/>
            </p:oleObj>
          </a:graphicData>
        </a:graphic>
      </p:graphicFrame>
      <p:pic>
        <p:nvPicPr>
          <p:cNvPr id="10" name="TPGrid" hidden="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36971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7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18669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92474"/>
            <a:ext cx="887715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926262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1170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606" y="457200"/>
            <a:ext cx="5235930" cy="10206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7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30613294"/>
              </p:ext>
            </p:extLst>
          </p:nvPr>
        </p:nvGraphicFramePr>
        <p:xfrm>
          <a:off x="5334000" y="1676400"/>
          <a:ext cx="3437416" cy="4187825"/>
        </p:xfrm>
        <a:graphic>
          <a:graphicData uri="http://schemas.openxmlformats.org/presentationml/2006/ole">
            <p:oleObj spid="_x0000_s27655" name="Chart" r:id="rId29" imgW="4572000" imgH="5143500" progId="MSGraph.Chart.8">
              <p:embed followColorScheme="full"/>
            </p:oleObj>
          </a:graphicData>
        </a:graphic>
      </p:graphicFrame>
      <p:pic>
        <p:nvPicPr>
          <p:cNvPr id="8" name="TPGrid" hidden="1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23925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8" y="6245225"/>
            <a:ext cx="455612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189CA5-2C1C-4AA4-B6A1-3B8A5D0FAB28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1507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1+1=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 smtClean="0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 smtClean="0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 smtClean="0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 smtClean="0"/>
              <a:t>4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533911"/>
            <a:ext cx="1053252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19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20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21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22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0181" y="381000"/>
            <a:ext cx="4780514" cy="10202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69223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490908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62719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4473140"/>
              </p:ext>
            </p:extLst>
          </p:nvPr>
        </p:nvGraphicFramePr>
        <p:xfrm>
          <a:off x="5257800" y="1676400"/>
          <a:ext cx="3517900" cy="4267200"/>
        </p:xfrm>
        <a:graphic>
          <a:graphicData uri="http://schemas.openxmlformats.org/presentationml/2006/ole">
            <p:oleObj spid="_x0000_s28679" name="Chart" r:id="rId28" imgW="4572000" imgH="5143500" progId="MSGraph.Chart.8">
              <p:embed followColorScheme="full"/>
            </p:oleObj>
          </a:graphicData>
        </a:graphic>
      </p:graphicFrame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111144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9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2609674"/>
            <a:ext cx="1374667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0176" y="381000"/>
            <a:ext cx="4780525" cy="10202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54896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490908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33800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3" name="TPChart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16921911"/>
              </p:ext>
            </p:extLst>
          </p:nvPr>
        </p:nvGraphicFramePr>
        <p:xfrm>
          <a:off x="5334000" y="1831974"/>
          <a:ext cx="3323894" cy="4264025"/>
        </p:xfrm>
        <a:graphic>
          <a:graphicData uri="http://schemas.openxmlformats.org/presentationml/2006/ole">
            <p:oleObj spid="_x0000_s29703" name="Chart" r:id="rId28" imgW="4572000" imgH="5143500" progId="MSGraph.Chart.8">
              <p:embed followColorScheme="full"/>
            </p:oleObj>
          </a:graphicData>
        </a:graphic>
      </p:graphicFrame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=""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=""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=""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="" xmlns:p14="http://schemas.microsoft.com/office/powerpoint/2010/main" val="40444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33B6562F576945BA9B19A352756E671E"/>
  <p:tag name="TPVERSION" val="5"/>
  <p:tag name="TPFULLVERSION" val="5.1.1.3052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8FF33469BF0C48148811447078C39259"/>
  <p:tag name="VALUES" val="Incorrect|smicln|Incorrect|smicln|Incorrect|smicln|Correct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2A18BA464BD48169FE758CA7A0E5E5A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53FF6B2AC644D8795A15FE735986419&lt;/guid&gt;&#10;            &lt;repollguid&gt;D9D816E25B494DF38EF143CE1B8331DD&lt;/repollguid&gt;&#10;            &lt;sourceid&gt;7777C023541D48698688A31F4C09D501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9B1DCC76DB74F41BE7C0B62E6331BD4&lt;/guid&gt;&#10;                    &lt;answertext&gt;1 &lt;/answertext&gt;&#10;                    &lt;valuetype&gt;-1&lt;/valuetype&gt;&#10;                &lt;/answer&gt;&#10;                &lt;answer&gt;&#10;                    &lt;guid&gt;1E54F7E4D56D429698210670C4535589&lt;/guid&gt;&#10;                    &lt;answertext&gt;2 &lt;/answertext&gt;&#10;                    &lt;valuetype&gt;-1&lt;/valuetype&gt;&#10;                &lt;/answer&gt;&#10;                &lt;answer&gt;&#10;                    &lt;guid&gt;2354F328223F4838A07C310846CD68D9&lt;/guid&gt;&#10;                    &lt;answertext&gt;3 &lt;/answertext&gt;&#10;                    &lt;valuetype&gt;-1&lt;/valuetype&gt;&#10;                &lt;/answer&gt;&#10;                &lt;answer&gt;&#10;                    &lt;guid&gt;AD82DBE7A97C45AFADB51F4E2A37B98C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  <p:tag name="RESULTS" val="1+1=&#10;108[;]177[;]108[;]False[;]64[;]&#10;3.35185185185185[;]4[;]0.97482016209273[;]0.950274348422496&#10;13[;]-1[;]1 1[;]1 [;]&#10;0[;]-1[;]2 2[;]2 [;]&#10;31[;]-1[;]3 3[;]3 [;]&#10;64[;]1[;]44[;]4[;]&#10;"/>
  <p:tag name="HASRESULTS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4x^6-7x^4+4x}{-2x^3+7x^2-4x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3380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x^5+7x^4-8x^3\quad\sim\quad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459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x^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"/>
  <p:tag name="PICTUREFILESIZE" val="40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x^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368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x^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3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x\to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0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 answer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5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8x^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8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E7724A59849D49F58B26F85EA3640F4D"/>
  <p:tag name="CORRECTPOINTVALUE" val="0"/>
  <p:tag name="INCORRECTPOINTVALUE" val="0"/>
  <p:tag name="VALUES" val="Incorrect|smicln|Correct|smicln|Incorrect|smicln|Incorrect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6FF113463874F07B46138F9DD62F2E6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57338A70A44C0986B4513776D9B4DF&lt;/guid&gt;&#10;            &lt;repollguid&gt;3058CDB5832D411CA5B5FD38C8CA9A95&lt;/repollguid&gt;&#10;            &lt;sourceid&gt;19E6331FA39B459A81794CB61E701353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5&lt;/bulletstyle&gt;&#10;            &lt;answers&gt;&#10;                &lt;answer&gt;&#10;                    &lt;guid&gt;2E2BF3D2C13149E6AE8EF7B89AF52983&lt;/guid&gt;&#10;                    &lt;answertext&gt;1 &lt;/answertext&gt;&#10;                    &lt;valuetype&gt;-1&lt;/valuetype&gt;&#10;                &lt;/answer&gt;&#10;                &lt;answer&gt;&#10;                    &lt;guid&gt;AE3E56810FD4428A81B696D7857D4FD3&lt;/guid&gt;&#10;                    &lt;answertext&gt;2 &lt;/answertext&gt;&#10;                    &lt;valuetype&gt;1&lt;/valuetype&gt;&#10;                &lt;/answer&gt;&#10;                &lt;answer&gt;&#10;                    &lt;guid&gt;5A616510555E478D825572694DCD94CE&lt;/guid&gt;&#10;                    &lt;answertext&gt;3 &lt;/answertext&gt;&#10;                    &lt;valuetype&gt;-1&lt;/valuetype&gt;&#10;                &lt;/answer&gt;&#10;                &lt;answer&gt;&#10;                    &lt;guid&gt;FB362BB5863F4F39AA0B953B3A005012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6[;]178[;]116[;]False[;]112[;]&#10;2.04310344827586[;]2[;]0.331980508861547[;]0.110211058263971&#10;1[;]-1[;]1 1[;]1 [;]&#10;112[;]1[;]2 2[;]2 [;]&#10;0[;]-1[;]3 3[;]3 [;]&#10;3[;]-1[;]44[;]4[;]&#10;"/>
  <p:tag name="HASRESULTS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DN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8/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51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6x^8+7x^4-8x^3}{7x^5-2x^4+9x^3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748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C9C465A50565400B936883283B8CB80D"/>
  <p:tag name="VALUES" val="Incorrect|smicln|Correct|smicln|Incorrect|smicln|Incorrect"/>
  <p:tag name="CORRECTPOINTVALUE" val="0"/>
  <p:tag name="INCORRECTPOINTVALUE" val="0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9E0BBCB726D4248AEDEA9986929A9CE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51AF3E6A9E49FB957508BD6776FBA5&lt;/guid&gt;&#10;            &lt;repollguid&gt;D082AC54C80D4B12919F25FF5C802F32&lt;/repollguid&gt;&#10;            &lt;sourceid&gt;F2D00F75A64B45B8B98D636414B9715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5&lt;/bulletstyle&gt;&#10;            &lt;answers&gt;&#10;                &lt;answer&gt;&#10;                    &lt;guid&gt;E7753EF44378422B93FCCAD18D783097&lt;/guid&gt;&#10;                    &lt;answertext&gt;1 &lt;/answertext&gt;&#10;                    &lt;valuetype&gt;-1&lt;/valuetype&gt;&#10;                &lt;/answer&gt;&#10;                &lt;answer&gt;&#10;                    &lt;guid&gt;A55155D7BD224AC3A6AC9B9435BFB812&lt;/guid&gt;&#10;                    &lt;answertext&gt;2 &lt;/answertext&gt;&#10;                    &lt;valuetype&gt;1&lt;/valuetype&gt;&#10;                &lt;/answer&gt;&#10;                &lt;answer&gt;&#10;                    &lt;guid&gt;19DD6BA79F9B4B45805EDA18B0A8387F&lt;/guid&gt;&#10;                    &lt;answertext&gt;3 &lt;/answertext&gt;&#10;                    &lt;valuetype&gt;-1&lt;/valuetype&gt;&#10;                &lt;/answer&gt;&#10;                &lt;answer&gt;&#10;                    &lt;guid&gt;103EE685D3C74487B429FAD6216213F0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2[;]178[;]112[;]False[;]108[;]&#10;2.04464285714286[;]2[;]0.337755005703174[;]0.114078443877551&#10;1[;]-1[;]1 1[;]1 [;]&#10;108[;]1[;]2 2[;]2 [;]&#10;0[;]-1[;]3 3[;]3 [;]&#10;3[;]-1[;]44[;]4[;]&#10;"/>
  <p:tag name="HASRESULTS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DN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8/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5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1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6x^5+7x^4-8x^3}{7x^5-2x^4+9x^3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710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7"/>
  <p:tag name="SLIDEGUID" val="036706C5CFA0442F9AAA76E17200AB4D"/>
  <p:tag name="VALUES" val="Incorrect|smicln|Correct|smicln|Incorrect|smicln|Incorrect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0B68FC25FC9489B91C999F690CCA533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B713805D1D4BD4B5574C520AE00787&lt;/guid&gt;&#10;            &lt;repollguid&gt;9E09D073E9AB4F29BD9DBAF28FA1C1F8&lt;/repollguid&gt;&#10;            &lt;sourceid&gt;E0602F40091B4B5ABE00A80D2266761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2559D99652174EA5A4429A6A8FC160A7&lt;/guid&gt;&#10;                    &lt;answertext&gt;1 &lt;/answertext&gt;&#10;                    &lt;valuetype&gt;-1&lt;/valuetype&gt;&#10;                &lt;/answer&gt;&#10;                &lt;answer&gt;&#10;                    &lt;guid&gt;F8BEF742ACA749B5A73F20F12BA5BB6D&lt;/guid&gt;&#10;                    &lt;answertext&gt;2 &lt;/answertext&gt;&#10;                    &lt;valuetype&gt;1&lt;/valuetype&gt;&#10;                &lt;/answer&gt;&#10;                &lt;answer&gt;&#10;                    &lt;guid&gt;CE9807F0516C4BA592A703D4E24F6FAA&lt;/guid&gt;&#10;                    &lt;answertext&gt;3 &lt;/answertext&gt;&#10;                    &lt;valuetype&gt;-1&lt;/valuetype&gt;&#10;                &lt;/answer&gt;&#10;                &lt;answer&gt;&#10;                    &lt;guid&gt;B4B79FE7E4854B5081ED415974595EB9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7[;]178[;]117[;]False[;]116[;]&#10;1.99145299145299[;]2[;]0.0920540992672565[;]0.00847395719190591&#10;1[;]-1[;]1 1[;]1 [;]&#10;116[;]1[;]2 2[;]2 [;]&#10;0[;]-1[;]3 3[;]3 [;]&#10;0[;]-1[;]44[;]4[;]&#10;"/>
  <p:tag name="HASRESULTS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DN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8/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51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6x^5+7x^4-8x^3}{7x^6-2x^4+9x^3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741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F53A1CBDD444195B6B2C1DFEFE3ABA7"/>
  <p:tag name="VALUES" val="Incorrect|smicln|Incorrect|smicln|Correct|smicln|Incorrect"/>
  <p:tag name="CORRECTPOINTVALUE" val="0"/>
  <p:tag name="INCORRECTPOINTVALUE" val="0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E24A13BC2794283B272116FDE1FDE38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D92A06F90245FDA2D1731A105495DA&lt;/guid&gt;&#10;            &lt;repollguid&gt;2A0D624332E54AC0991B1049A75D87E8&lt;/repollguid&gt;&#10;            &lt;sourceid&gt;58623663FA7C481BBB9E627EF66FB2F1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F7701A3750D94186ACD0175B9ADBD8C4&lt;/guid&gt;&#10;                    &lt;answertext&gt;1 &lt;/answertext&gt;&#10;                    &lt;valuetype&gt;1&lt;/valuetype&gt;&#10;                &lt;/answer&gt;&#10;                &lt;answer&gt;&#10;                    &lt;guid&gt;2D1232C901194646A289B5F396608CB4&lt;/guid&gt;&#10;                    &lt;answertext&gt;2 &lt;/answertext&gt;&#10;                    &lt;valuetype&gt;-1&lt;/valuetype&gt;&#10;                &lt;/answer&gt;&#10;                &lt;answer&gt;&#10;                    &lt;guid&gt;7DDDC85BB66D4ECB9F4148B699B236FB&lt;/guid&gt;&#10;                    &lt;answertext&gt;3 &lt;/answertext&gt;&#10;                    &lt;valuetype&gt;-1&lt;/valuetype&gt;&#10;                &lt;/answer&gt;&#10;                &lt;answer&gt;&#10;                    &lt;guid&gt;A4DC2D62272E4E52A583A890ADACE7E1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7[;]178[;]117[;]False[;]34[;]&#10;2.58119658119658[;]2[;]1.29587983667446[;]1.67930455109942&#10;34[;]1[;]1 1[;]1 [;]&#10;31[;]-1[;]2 2[;]2 [;]&#10;2[;]-1[;]3 3[;]3 [;]&#10;50[;]-1[;]44[;]4[;]&#10;"/>
  <p:tag name="HASRESULTS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3x^4-x^3+2x}{7x^4+5x-1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3128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27B31E82042645FD9B23B9C2CF61526C"/>
  <p:tag name="VALUES" val="Incorrect|smicln|Correct|smicln|Incorrect|smicln|Incorrect"/>
  <p:tag name="CORRECTPOINTVALUE" val="0"/>
  <p:tag name="INCORRECTPOINTVALUE" val="0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7A1C4BA2C1E48D2A1849394859EE432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86E8005460C4331BB398653DD90C27A&lt;/guid&gt;&#10;            &lt;repollguid&gt;8F8C148F4B2649649946AE029EF9071B&lt;/repollguid&gt;&#10;            &lt;sourceid&gt;20577392E89343CFBA8EFD9C143BA9FB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981E7D0EC68341EBB46141E5D435BACC&lt;/guid&gt;&#10;                    &lt;answertext&gt;1 &lt;/answertext&gt;&#10;                    &lt;valuetype&gt;-1&lt;/valuetype&gt;&#10;                &lt;/answer&gt;&#10;                &lt;answer&gt;&#10;                    &lt;guid&gt;6137BB58B8EE4A1D9AA09B99FC28016C&lt;/guid&gt;&#10;                    &lt;answertext&gt;2 &lt;/answertext&gt;&#10;                    &lt;valuetype&gt;1&lt;/valuetype&gt;&#10;                &lt;/answer&gt;&#10;                &lt;answer&gt;&#10;                    &lt;guid&gt;63B0FBD236E34DEBA8C9FBCB8F20F29A&lt;/guid&gt;&#10;                    &lt;answertext&gt;3 &lt;/answertext&gt;&#10;                    &lt;valuetype&gt;-1&lt;/valuetype&gt;&#10;                &lt;/answer&gt;&#10;                &lt;answer&gt;&#10;                    &lt;guid&gt;651C9A557E004A5D8499B81A17590F22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8[;]178[;]118[;]False[;]107[;]&#10;2.09322033898305[;]2[;]0.367937175357498[;]0.135377765010055&#10;1[;]-1[;]1 1[;]1 [;]&#10;107[;]1[;]2 2[;]2 [;]&#10;8[;]-1[;]3 3[;]3 [;]&#10;2[;]-1[;]44[;]4[;]&#10;"/>
  <p:tag name="HASRESULTS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3x^4-x^3+2x}{7x^4-x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805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0"/>
  <p:tag name="INCORRECTPOINTVALUE" val="0"/>
  <p:tag name="VALUES" val="Incorrect|smicln|Incorrect|smicln|Correct|smicln|Incorrect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31B1D3BAC884654B4A6A96785D95A53&lt;/guid&gt;&#10;        &lt;description /&gt;&#10;        &lt;date&gt;4/10/2013 2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998F8521AB44C5A9FD1E9C1DB8AA8A&lt;/guid&gt;&#10;            &lt;repollguid&gt;CA0BF6EC122B4AD2A5925C766EC81950&lt;/repollguid&gt;&#10;            &lt;sourceid&gt;FA8114EC8BB143BE9D961A923EDAE34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5&lt;/bulletstyle&gt;&#10;            &lt;answers&gt;&#10;                &lt;answer&gt;&#10;                    &lt;guid&gt;F30F5A60D655454C86C152B60B4BEE69&lt;/guid&gt;&#10;                    &lt;answertext&gt;1 &lt;/answertext&gt;&#10;                    &lt;valuetype&gt;-1&lt;/valuetype&gt;&#10;                &lt;/answer&gt;&#10;                &lt;answer&gt;&#10;                    &lt;guid&gt;824E870A20F44D41B4BB350B9BC5D86E&lt;/guid&gt;&#10;                    &lt;answertext&gt;2 &lt;/answertext&gt;&#10;                    &lt;valuetype&gt;-1&lt;/valuetype&gt;&#10;                &lt;/answer&gt;&#10;                &lt;answer&gt;&#10;                    &lt;guid&gt;7AC03B197A674D70AD6379A212366F06&lt;/guid&gt;&#10;                    &lt;answertext&gt;3 &lt;/answertext&gt;&#10;                    &lt;valuetype&gt;1&lt;/valuetype&gt;&#10;                &lt;/answer&gt;&#10;                &lt;answer&gt;&#10;                    &lt;guid&gt;BBB169CE2DDF4B6B80272782CCB90C40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&#10;118[;]178[;]118[;]False[;]117[;]&#10;3.00847457627119[;]3[;]0.0916665578507794[;]0.00840275782821028&#10;0[;]-1[;]1 1[;]1 [;]&#10;0[;]-1[;]2 2[;]2 [;]&#10;117[;]1[;]3 3[;]3 [;]&#10;1[;]-1[;]44[;]4[;]&#10;"/>
  <p:tag name="HASRESULTS" val="Tr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65</Words>
  <Application>Microsoft Office PowerPoint</Application>
  <PresentationFormat>On-screen Show (4:3)</PresentationFormat>
  <Paragraphs>55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Microsoft Graph Chart</vt:lpstr>
      <vt:lpstr>Slide 1</vt:lpstr>
      <vt:lpstr>Slide 2</vt:lpstr>
      <vt:lpstr>Slide 3</vt:lpstr>
      <vt:lpstr>1+1=</vt:lpstr>
      <vt:lpstr>1+1=</vt:lpstr>
      <vt:lpstr>1+1=</vt:lpstr>
      <vt:lpstr>1+1=</vt:lpstr>
      <vt:lpstr>1+1=</vt:lpstr>
      <vt:lpstr>1+1=</vt:lpstr>
      <vt:lpstr>1+1=</vt:lpstr>
      <vt:lpstr>Slide 11</vt:lpstr>
    </vt:vector>
  </TitlesOfParts>
  <Company>University Of Minnesota - 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257</cp:revision>
  <dcterms:created xsi:type="dcterms:W3CDTF">2009-01-22T21:52:53Z</dcterms:created>
  <dcterms:modified xsi:type="dcterms:W3CDTF">2014-02-28T17:21:40Z</dcterms:modified>
</cp:coreProperties>
</file>