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5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6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7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7" r:id="rId2"/>
    <p:sldId id="308" r:id="rId3"/>
    <p:sldId id="309" r:id="rId4"/>
    <p:sldId id="314" r:id="rId5"/>
    <p:sldId id="315" r:id="rId6"/>
    <p:sldId id="316" r:id="rId7"/>
    <p:sldId id="317" r:id="rId8"/>
    <p:sldId id="318" r:id="rId9"/>
    <p:sldId id="311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60"/>
  </p:normalViewPr>
  <p:slideViewPr>
    <p:cSldViewPr>
      <p:cViewPr varScale="1">
        <p:scale>
          <a:sx n="78" d="100"/>
          <a:sy n="7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4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5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6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5579-3A98-449A-A1BF-40D5F70BE6DF}" type="slidenum">
              <a:rPr lang="en-US"/>
              <a:pPr/>
              <a:t>7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8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notesSlide" Target="../notesSlides/notesSlide4.xml"/><Relationship Id="rId26" Type="http://schemas.openxmlformats.org/officeDocument/2006/relationships/image" Target="../media/image14.png"/><Relationship Id="rId3" Type="http://schemas.openxmlformats.org/officeDocument/2006/relationships/tags" Target="../tags/tag11.xml"/><Relationship Id="rId21" Type="http://schemas.openxmlformats.org/officeDocument/2006/relationships/image" Target="../media/image9.png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3.png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image" Target="../media/image8.png"/><Relationship Id="rId29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image" Target="../media/image12.png"/><Relationship Id="rId32" Type="http://schemas.openxmlformats.org/officeDocument/2006/relationships/image" Target="../media/image18.png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image" Target="../media/image11.png"/><Relationship Id="rId28" Type="http://schemas.openxmlformats.org/officeDocument/2006/relationships/image" Target="../media/image16.png"/><Relationship Id="rId10" Type="http://schemas.openxmlformats.org/officeDocument/2006/relationships/tags" Target="../tags/tag18.xml"/><Relationship Id="rId19" Type="http://schemas.openxmlformats.org/officeDocument/2006/relationships/image" Target="../media/image7.png"/><Relationship Id="rId31" Type="http://schemas.openxmlformats.org/officeDocument/2006/relationships/image" Target="../media/image6.emf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image" Target="../media/image10.png"/><Relationship Id="rId27" Type="http://schemas.openxmlformats.org/officeDocument/2006/relationships/image" Target="../media/image15.png"/><Relationship Id="rId30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notesSlide" Target="../notesSlides/notesSlide5.xml"/><Relationship Id="rId26" Type="http://schemas.openxmlformats.org/officeDocument/2006/relationships/image" Target="../media/image20.png"/><Relationship Id="rId3" Type="http://schemas.openxmlformats.org/officeDocument/2006/relationships/tags" Target="../tags/tag26.xml"/><Relationship Id="rId21" Type="http://schemas.openxmlformats.org/officeDocument/2006/relationships/image" Target="../media/image7.png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1.png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image" Target="../media/image19.emf"/><Relationship Id="rId29" Type="http://schemas.openxmlformats.org/officeDocument/2006/relationships/image" Target="../media/image23.png"/><Relationship Id="rId1" Type="http://schemas.openxmlformats.org/officeDocument/2006/relationships/vmlDrawing" Target="../drawings/vmlDrawing2.v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image" Target="../media/image10.png"/><Relationship Id="rId32" Type="http://schemas.openxmlformats.org/officeDocument/2006/relationships/image" Target="../media/image18.png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image" Target="../media/image9.png"/><Relationship Id="rId28" Type="http://schemas.openxmlformats.org/officeDocument/2006/relationships/image" Target="../media/image22.png"/><Relationship Id="rId10" Type="http://schemas.openxmlformats.org/officeDocument/2006/relationships/tags" Target="../tags/tag33.xml"/><Relationship Id="rId19" Type="http://schemas.openxmlformats.org/officeDocument/2006/relationships/oleObject" Target="../embeddings/oleObject2.bin"/><Relationship Id="rId31" Type="http://schemas.openxmlformats.org/officeDocument/2006/relationships/image" Target="../media/image15.png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image" Target="../media/image8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26" Type="http://schemas.openxmlformats.org/officeDocument/2006/relationships/image" Target="../media/image9.png"/><Relationship Id="rId3" Type="http://schemas.openxmlformats.org/officeDocument/2006/relationships/tags" Target="../tags/tag41.xml"/><Relationship Id="rId21" Type="http://schemas.openxmlformats.org/officeDocument/2006/relationships/notesSlide" Target="../notesSlides/notesSlide6.xml"/><Relationship Id="rId34" Type="http://schemas.openxmlformats.org/officeDocument/2006/relationships/image" Target="../media/image30.png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image" Target="../media/image8.png"/><Relationship Id="rId33" Type="http://schemas.openxmlformats.org/officeDocument/2006/relationships/image" Target="../media/image29.png"/><Relationship Id="rId38" Type="http://schemas.openxmlformats.org/officeDocument/2006/relationships/image" Target="../media/image18.png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6.png"/><Relationship Id="rId1" Type="http://schemas.openxmlformats.org/officeDocument/2006/relationships/vmlDrawing" Target="../drawings/vmlDrawing3.v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24" Type="http://schemas.openxmlformats.org/officeDocument/2006/relationships/image" Target="../media/image7.png"/><Relationship Id="rId32" Type="http://schemas.openxmlformats.org/officeDocument/2006/relationships/image" Target="../media/image28.png"/><Relationship Id="rId37" Type="http://schemas.openxmlformats.org/officeDocument/2006/relationships/image" Target="../media/image32.png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23" Type="http://schemas.openxmlformats.org/officeDocument/2006/relationships/image" Target="../media/image25.emf"/><Relationship Id="rId28" Type="http://schemas.openxmlformats.org/officeDocument/2006/relationships/image" Target="../media/image11.png"/><Relationship Id="rId36" Type="http://schemas.openxmlformats.org/officeDocument/2006/relationships/image" Target="../media/image21.png"/><Relationship Id="rId10" Type="http://schemas.openxmlformats.org/officeDocument/2006/relationships/tags" Target="../tags/tag48.xml"/><Relationship Id="rId19" Type="http://schemas.openxmlformats.org/officeDocument/2006/relationships/tags" Target="../tags/tag57.xml"/><Relationship Id="rId31" Type="http://schemas.openxmlformats.org/officeDocument/2006/relationships/image" Target="../media/image27.png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oleObject" Target="../embeddings/oleObject3.bin"/><Relationship Id="rId27" Type="http://schemas.openxmlformats.org/officeDocument/2006/relationships/image" Target="../media/image10.png"/><Relationship Id="rId30" Type="http://schemas.openxmlformats.org/officeDocument/2006/relationships/image" Target="../media/image15.png"/><Relationship Id="rId35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26" Type="http://schemas.openxmlformats.org/officeDocument/2006/relationships/image" Target="../media/image9.png"/><Relationship Id="rId3" Type="http://schemas.openxmlformats.org/officeDocument/2006/relationships/tags" Target="../tags/tag59.xml"/><Relationship Id="rId21" Type="http://schemas.openxmlformats.org/officeDocument/2006/relationships/notesSlide" Target="../notesSlides/notesSlide7.xml"/><Relationship Id="rId34" Type="http://schemas.openxmlformats.org/officeDocument/2006/relationships/image" Target="../media/image39.png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5" Type="http://schemas.openxmlformats.org/officeDocument/2006/relationships/image" Target="../media/image8.png"/><Relationship Id="rId33" Type="http://schemas.openxmlformats.org/officeDocument/2006/relationships/image" Target="../media/image38.png"/><Relationship Id="rId38" Type="http://schemas.openxmlformats.org/officeDocument/2006/relationships/image" Target="../media/image42.png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34.png"/><Relationship Id="rId1" Type="http://schemas.openxmlformats.org/officeDocument/2006/relationships/vmlDrawing" Target="../drawings/vmlDrawing4.v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24" Type="http://schemas.openxmlformats.org/officeDocument/2006/relationships/image" Target="../media/image7.png"/><Relationship Id="rId32" Type="http://schemas.openxmlformats.org/officeDocument/2006/relationships/image" Target="../media/image37.png"/><Relationship Id="rId37" Type="http://schemas.openxmlformats.org/officeDocument/2006/relationships/image" Target="../media/image15.png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23" Type="http://schemas.openxmlformats.org/officeDocument/2006/relationships/image" Target="../media/image33.emf"/><Relationship Id="rId28" Type="http://schemas.openxmlformats.org/officeDocument/2006/relationships/image" Target="../media/image11.png"/><Relationship Id="rId36" Type="http://schemas.openxmlformats.org/officeDocument/2006/relationships/image" Target="../media/image41.png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31" Type="http://schemas.openxmlformats.org/officeDocument/2006/relationships/image" Target="../media/image36.png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oleObject" Target="../embeddings/oleObject4.bin"/><Relationship Id="rId27" Type="http://schemas.openxmlformats.org/officeDocument/2006/relationships/image" Target="../media/image10.png"/><Relationship Id="rId30" Type="http://schemas.openxmlformats.org/officeDocument/2006/relationships/image" Target="../media/image35.png"/><Relationship Id="rId35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image" Target="../media/image10.png"/><Relationship Id="rId3" Type="http://schemas.openxmlformats.org/officeDocument/2006/relationships/tags" Target="../tags/tag77.xml"/><Relationship Id="rId21" Type="http://schemas.openxmlformats.org/officeDocument/2006/relationships/oleObject" Target="../embeddings/oleObject5.bin"/><Relationship Id="rId34" Type="http://schemas.openxmlformats.org/officeDocument/2006/relationships/image" Target="../media/image38.png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image" Target="../media/image9.png"/><Relationship Id="rId33" Type="http://schemas.openxmlformats.org/officeDocument/2006/relationships/image" Target="../media/image49.png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notesSlide" Target="../notesSlides/notesSlide8.xml"/><Relationship Id="rId29" Type="http://schemas.openxmlformats.org/officeDocument/2006/relationships/image" Target="../media/image45.png"/><Relationship Id="rId1" Type="http://schemas.openxmlformats.org/officeDocument/2006/relationships/vmlDrawing" Target="../drawings/vmlDrawing5.v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image" Target="../media/image8.png"/><Relationship Id="rId32" Type="http://schemas.openxmlformats.org/officeDocument/2006/relationships/image" Target="../media/image48.png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image" Target="../media/image7.png"/><Relationship Id="rId28" Type="http://schemas.openxmlformats.org/officeDocument/2006/relationships/image" Target="../media/image44.png"/><Relationship Id="rId36" Type="http://schemas.openxmlformats.org/officeDocument/2006/relationships/image" Target="../media/image42.png"/><Relationship Id="rId10" Type="http://schemas.openxmlformats.org/officeDocument/2006/relationships/tags" Target="../tags/tag84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47.png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image" Target="../media/image43.emf"/><Relationship Id="rId27" Type="http://schemas.openxmlformats.org/officeDocument/2006/relationships/image" Target="../media/image11.png"/><Relationship Id="rId30" Type="http://schemas.openxmlformats.org/officeDocument/2006/relationships/image" Target="../media/image46.png"/><Relationship Id="rId35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7" Type="http://schemas.openxmlformats.org/officeDocument/2006/relationships/image" Target="../media/image4.png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image" Target="../media/image50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F </a:t>
            </a:r>
            <a:r>
              <a:rPr lang="en-US" sz="3200" dirty="0" smtClean="0"/>
              <a:t>18 April </a:t>
            </a:r>
            <a:r>
              <a:rPr lang="en-US" sz="3200" dirty="0" smtClean="0"/>
              <a:t>2014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4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88726" y="2758029"/>
            <a:ext cx="5829822" cy="1051971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8" y="550147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8" y="182606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03" y="308871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" y="4267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67" y="42846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0" y="533400"/>
            <a:ext cx="2209800" cy="7095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355402"/>
            <a:ext cx="4324548" cy="7631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1724964"/>
            <a:ext cx="1492347" cy="4242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1355" y="6456905"/>
            <a:ext cx="922725" cy="2486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2916072"/>
            <a:ext cx="4950779" cy="7629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073286297"/>
              </p:ext>
            </p:extLst>
          </p:nvPr>
        </p:nvGraphicFramePr>
        <p:xfrm>
          <a:off x="5918548" y="2014972"/>
          <a:ext cx="3248880" cy="3654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Chart" r:id="rId30" imgW="4572000" imgH="5143500" progId="MSGraph.Chart.8">
                  <p:embed followColorScheme="full"/>
                </p:oleObj>
              </mc:Choice>
              <mc:Fallback>
                <p:oleObj name="Chart" r:id="rId30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918548" y="2014972"/>
                        <a:ext cx="3248880" cy="3654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TPGrid"/>
          <p:cNvGrpSpPr/>
          <p:nvPr>
            <p:custDataLst>
              <p:tags r:id="rId16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9" name="gridPicture"/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10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60325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5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466725" y="16764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590800"/>
            <a:ext cx="3505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9777989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Chart" r:id="rId19" imgW="4572000" imgH="5143500" progId="MSGraph.Chart.8">
                  <p:embed followColorScheme="full"/>
                </p:oleObj>
              </mc:Choice>
              <mc:Fallback>
                <p:oleObj name="Chart" r:id="rId19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30674"/>
            <a:ext cx="2644713" cy="3967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800" y="555168"/>
            <a:ext cx="3663079" cy="4158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28800"/>
            <a:ext cx="2229497" cy="3400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41824"/>
            <a:ext cx="2343244" cy="3967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7627" y="6393236"/>
            <a:ext cx="1109233" cy="2989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4" name="TPGrid"/>
          <p:cNvGrpSpPr/>
          <p:nvPr>
            <p:custDataLst>
              <p:tags r:id="rId16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12" name="gridPicture"/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13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74704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6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304800" y="156702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590800"/>
            <a:ext cx="34290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4902610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Chart" r:id="rId22" imgW="4572000" imgH="5143500" progId="MSGraph.Chart.8">
                  <p:embed followColorScheme="full"/>
                </p:oleObj>
              </mc:Choice>
              <mc:Fallback>
                <p:oleObj name="Chart" r:id="rId22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68252"/>
            <a:ext cx="2550906" cy="4160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3958" y="6393236"/>
            <a:ext cx="1147754" cy="3093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3935" y="898840"/>
            <a:ext cx="2133865" cy="3592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365" y="447464"/>
            <a:ext cx="5305035" cy="3907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2145" y="1432240"/>
            <a:ext cx="1322244" cy="3965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28800"/>
            <a:ext cx="2267476" cy="4160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57600"/>
            <a:ext cx="3325255" cy="4160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8201" y="904664"/>
            <a:ext cx="3077947" cy="3570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4" name="TPGrid"/>
          <p:cNvGrpSpPr/>
          <p:nvPr>
            <p:custDataLst>
              <p:tags r:id="rId19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5" name="gridPicture"/>
            <p:cNvPicPr>
              <a:picLocks noChangeAspect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7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17101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54BDC97D-852C-42C5-AB33-C937F0105AD2}" type="slidenum">
              <a:rPr lang="en-US"/>
              <a:pPr/>
              <a:t>7</a:t>
            </a:fld>
            <a:endParaRPr lang="en-US"/>
          </a:p>
        </p:txBody>
      </p:sp>
      <p:sp>
        <p:nvSpPr>
          <p:cNvPr id="5550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76200" y="4213354"/>
            <a:ext cx="4267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596552" y="14478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5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6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5022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52007699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Chart" r:id="rId22" imgW="4572000" imgH="5143500" progId="MSGraph.Chart.8">
                  <p:embed followColorScheme="full"/>
                </p:oleObj>
              </mc:Choice>
              <mc:Fallback>
                <p:oleObj name="Chart" r:id="rId22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5023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4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25729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5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71879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6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451354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7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365754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8" name="Picture 2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8" y="4383217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94" name="Picture 86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05192"/>
            <a:ext cx="29305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4527" y="4845897"/>
            <a:ext cx="1325375" cy="6916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9389" y="1471241"/>
            <a:ext cx="4194814" cy="4160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925" y="1447800"/>
            <a:ext cx="1511127" cy="7718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7214" y="613044"/>
            <a:ext cx="3810344" cy="6823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6323" y="2554069"/>
            <a:ext cx="2431277" cy="377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8749" y="3289126"/>
            <a:ext cx="1478279" cy="7716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TPGrid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75041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nimBg="1"/>
      <p:bldOleChart spid="5550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8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391149" y="1406753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381000" y="2590800"/>
            <a:ext cx="1043615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8878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4751117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Chart" r:id="rId21" imgW="4572000" imgH="5143500" progId="MSGraph.Chart.8">
                  <p:embed followColorScheme="full"/>
                </p:oleObj>
              </mc:Choice>
              <mc:Fallback>
                <p:oleObj name="Chart" r:id="rId21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0539" y="341115"/>
            <a:ext cx="1268254" cy="3785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42370"/>
            <a:ext cx="623555" cy="396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19400"/>
            <a:ext cx="226747" cy="2641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58644"/>
            <a:ext cx="4450871" cy="3587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139" y="874294"/>
            <a:ext cx="3573247" cy="3783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5978" y="1406753"/>
            <a:ext cx="1679993" cy="3458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TPGrid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8119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5488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88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67E0C5F553A149EBA404A5781A0A3A23"/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27FFEDCC9DF64973904635CA74C27835"/>
  <p:tag name="CORRECTPOINTVALUE" val="0"/>
  <p:tag name="INCORRECTPOINTVALUE" val="0"/>
  <p:tag name="VALUES" val="Incorrect|smicln|Incorrect|smicln|Correct|smicln|Incorrect"/>
  <p:tag name="TYPE" val="MultiChoiceSlide"/>
  <p:tag name="TPQUESTIONXML" val="﻿&lt;?xml version=&quot;1.0&quot; encoding=&quot;utf-8&quot;?&gt;&#10;&lt;questionlist&gt;&#10;    &lt;properties&gt;&#10;        &lt;guid&gt;C2722F86FE264CCFBB78BF3893610843&lt;/guid&gt;&#10;        &lt;description /&gt;&#10;        &lt;date&gt;7/11/2013 8:49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962C8B6AC6F40DE919CBEA1E0B17C78&lt;/guid&gt;&#10;            &lt;repollguid&gt;8AFB33D3A8BA48B7922DA1811FB1A349&lt;/repollguid&gt;&#10;            &lt;sourceid&gt;FC96F1857ADD4C2DAF23C4F7210E27B0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20&lt;/correctvalue&gt;&#10;            &lt;incorrectvalue&gt;1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6F42FBB82BB45CC84CCDEAD8FE3BAC3&lt;/guid&gt;&#10;                    &lt;answertext&gt;1 &lt;/answertext&gt;&#10;                    &lt;valuetype&gt;-1&lt;/valuetype&gt;&#10;                &lt;/answer&gt;&#10;                &lt;answer&gt;&#10;                    &lt;guid&gt;C929C80636574FBBA38DD1FFB6B8E240&lt;/guid&gt;&#10;                    &lt;answertext&gt;2 &lt;/answertext&gt;&#10;                    &lt;valuetype&gt;-1&lt;/valuetype&gt;&#10;                &lt;/answer&gt;&#10;                &lt;answer&gt;&#10;                    &lt;guid&gt;7FF08E6929824ACB9B61A83B7BABB840&lt;/guid&gt;&#10;                    &lt;answertext&gt;3 &lt;/answertext&gt;&#10;                    &lt;valuetype&gt;1&lt;/valuetype&gt;&#10;                &lt;/answer&gt;&#10;                &lt;answer&gt;&#10;                    &lt;guid&gt;E4B7836630464ACAAA5E44A20022811B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1+x^2)^x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1629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(1+x^2)^{x-1}\left[\frac{d}{dx}(1+x^2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2648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(2x)^{x-1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8"/>
  <p:tag name="PICTUREFILESIZE" val="83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5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[(1+x^2)^x\right]\!\!&#10;\left[\frac{d}{dx}\left(x\!\cdot\!\ln\left(1+x^2\right)\right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3352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A6F6B12954104D4A971F76A130A54BD7"/>
  <p:tag name="CORRECTPOINTVALUE" val="0"/>
  <p:tag name="INCORRECTPOINTVALUE" val="0"/>
  <p:tag name="VALUES" val="Incorrect|smicln|Correct|smicln|Incorrect|smicln|Incorrect"/>
  <p:tag name="RESULTS" val="1+1=&#10;30[;]30[;]30[;]False[;]6[;]&#10;2.16666666666667[;]2[;]1.12792828771258[;]1.27222222222222&#10;12[;]-1[;]11[;]1[;]&#10;6[;]1[;]22[;]2[;]&#10;7[;]-1[;]33[;]3[;]&#10;5[;]-1[;]44[;]4[;]&#10;"/>
  <p:tag name="TYPE" val="MultiChoiceSlide"/>
  <p:tag name="TPQUESTIONXML" val="﻿&lt;?xml version=&quot;1.0&quot; encoding=&quot;utf-8&quot;?&gt;&#10;&lt;questionlist&gt;&#10;    &lt;properties&gt;&#10;        &lt;guid&gt;D9D500F6685246979D52D2ED8980F9E1&lt;/guid&gt;&#10;        &lt;description /&gt;&#10;        &lt;date&gt;4/23/2013 11:04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F1DCC5505FD46C49B760293A66F32D1&lt;/guid&gt;&#10;            &lt;repollguid&gt;7249E27DE582417F82357F111DB249B3&lt;/repollguid&gt;&#10;            &lt;sourceid&gt;805DA3D633434F56BFDA79B7E6B2DFD7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D27D221F79D741719D02A0DE0C0573C4&lt;/guid&gt;&#10;                    &lt;answertext&gt;1&lt;/answertext&gt;&#10;                    &lt;valuetype&gt;-1&lt;/valuetype&gt;&#10;                &lt;/answer&gt;&#10;                &lt;answer&gt;&#10;                    &lt;guid&gt;21BA2FC6435A449A8D35DD1371A92CE6&lt;/guid&gt;&#10;                    &lt;answertext&gt;2&lt;/answertext&gt;&#10;                    &lt;valuetype&gt;1&lt;/valuetype&gt;&#10;                &lt;/answer&gt;&#10;                &lt;answer&gt;&#10;                    &lt;guid&gt;632C40E90FAA44409644194B38550605&lt;/guid&gt;&#10;                    &lt;answertext&gt;3&lt;/answertext&gt;&#10;                    &lt;valuetype&gt;-1&lt;/valuetype&gt;&#10;                &lt;/answer&gt;&#10;                &lt;answer&gt;&#10;                    &lt;guid&gt;AAA759893F9E4BE595EDE480A014C363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y'+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86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1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d/dx][xe^y+y]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4"/>
  <p:tag name="PICTUREFILESIZE" val="1509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+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8"/>
  <p:tag name="PICTUREFILESIZE" val="831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+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965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A31E00853B154791AEA74AF3447AA833"/>
  <p:tag name="CORRECTPOINTVALUE" val="0"/>
  <p:tag name="INCORRECTPOINTVALUE" val="0"/>
  <p:tag name="VALUES" val="Incorrect|smicln|Correct|smicln|Incorrect|smicln|Incorrect"/>
  <p:tag name="RESULTS" val="1+1=&#10;30[;]30[;]30[;]False[;]6[;]&#10;2.36666666666667[;]3[;]0.982626864865578[;]0.965555555555556&#10;8[;]-1[;]11[;]1[;]&#10;6[;]1[;]22[;]2[;]&#10;13[;]-1[;]33[;]3[;]&#10;3[;]-1[;]44[;]4[;]&#10;"/>
  <p:tag name="TYPE" val="MultiChoiceSlide"/>
  <p:tag name="TPQUESTIONXML" val="﻿&lt;?xml version=&quot;1.0&quot; encoding=&quot;utf-8&quot;?&gt;&#10;&lt;questionlist&gt;&#10;    &lt;properties&gt;&#10;        &lt;guid&gt;8982CA0AB5DE401B90F263593C2A5FB7&lt;/guid&gt;&#10;        &lt;description /&gt;&#10;        &lt;date&gt;4/23/2013 11:04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B2573E2075F438EA26FB67B5B46FADE&lt;/guid&gt;&#10;            &lt;repollguid&gt;0ADF8F19742B4EDB8E0A1C5394C16FD4&lt;/repollguid&gt;&#10;            &lt;sourceid&gt;260157CD8DDA4A3CAAAD1CBCF212BEAC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7859BF1E760C40618FF4BC77C0932E50&lt;/guid&gt;&#10;                    &lt;answertext&gt;1&lt;/answertext&gt;&#10;                    &lt;valuetype&gt;-1&lt;/valuetype&gt;&#10;                &lt;/answer&gt;&#10;                &lt;answer&gt;&#10;                    &lt;guid&gt;1625D224C74949A9B3F3C0431DF4A9E8&lt;/guid&gt;&#10;                    &lt;answertext&gt;2&lt;/answertext&gt;&#10;                    &lt;valuetype&gt;1&lt;/valuetype&gt;&#10;                &lt;/answer&gt;&#10;                &lt;answer&gt;&#10;                    &lt;guid&gt;77721656B7E741ECB672E55C85774855&lt;/guid&gt;&#10;                    &lt;answertext&gt;3&lt;/answertext&gt;&#10;                    &lt;valuetype&gt;-1&lt;/valuetype&gt;&#10;                &lt;/answer&gt;&#10;                &lt;answer&gt;&#10;                    &lt;guid&gt;6188556B4AE14691A6D2DE9B1F7A6A37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e^y/(xe^y+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1126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e^y+y=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3"/>
  <p:tag name="PICTUREFILESIZE" val="797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d/dx][xe^y+y]=e^y+xe^yy'+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2"/>
  <p:tag name="PICTUREFILESIZE" val="2277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'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0"/>
  <p:tag name="PICTUREFILESIZE" val="474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/(xe^y+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0"/>
  <p:tag name="PICTUREFILESIZE" val="1083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1-e^y)/(xe^y+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362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1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=e^y+(xe^y+1)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1"/>
  <p:tag name="PICTUREFILESIZE" val="1355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F9A93210D1B140E28B2D387E3FFE9773"/>
  <p:tag name="CORRECTPOINTVALUE" val="0"/>
  <p:tag name="INCORRECTPOINTVALUE" val="0"/>
  <p:tag name="VALUES" val="Incorrect|smicln|Incorrect|smicln|Incorrect|smicln|Correct"/>
  <p:tag name="RESULTS" val="1+1=&#10;30[;]30[;]30[;]False[;]5[;]&#10;2.13333333333333[;]2[;]1.11753697428268[;]1.24888888888889&#10;12[;]-1[;]11[;]1[;]&#10;7[;]-1[;]22[;]2[;]&#10;6[;]-1[;]33[;]3[;]&#10;5[;]1[;]44[;]4[;]&#10;"/>
  <p:tag name="TYPE" val="MultiChoiceSlide"/>
  <p:tag name="TPQUESTIONXML" val="﻿&lt;?xml version=&quot;1.0&quot; encoding=&quot;utf-8&quot;?&gt;&#10;&lt;questionlist&gt;&#10;    &lt;properties&gt;&#10;        &lt;guid&gt;37BB192F7E544942943D7383985AF8F1&lt;/guid&gt;&#10;        &lt;description /&gt;&#10;        &lt;date&gt;4/23/2013 11:10:1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5861C250C5F4F639D5530D8417ACE55&lt;/guid&gt;&#10;            &lt;repollguid&gt;00DE3EA3CDAB4DDEBB5117CD7C47B5E9&lt;/repollguid&gt;&#10;            &lt;sourceid&gt;283200B800D343BCA54A9A2EC9D40F68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DC13785A14BA49959D71F048D1AFF166&lt;/guid&gt;&#10;                    &lt;answertext&gt;1&lt;/answertext&gt;&#10;                    &lt;valuetype&gt;-1&lt;/valuetype&gt;&#10;                &lt;/answer&gt;&#10;                &lt;answer&gt;&#10;                    &lt;guid&gt;7318B4A5B921496995BD505A0521E8AB&lt;/guid&gt;&#10;                    &lt;answertext&gt;2&lt;/answertext&gt;&#10;                    &lt;valuetype&gt;-1&lt;/valuetype&gt;&#10;                &lt;/answer&gt;&#10;                &lt;answer&gt;&#10;                    &lt;guid&gt;79418244852D4F69908CD311BFD6CB64&lt;/guid&gt;&#10;                    &lt;answertext&gt;3&lt;/answertext&gt;&#10;                    &lt;valuetype&gt;-1&lt;/valuetype&gt;&#10;                &lt;/answer&gt;&#10;                &lt;answer&gt;&#10;                    &lt;guid&gt;637E413F876D498B93F410E5BAAB920E&lt;/guid&gt;&#10;                    &lt;answertext&gt;4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Correct answer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5"/>
  <p:tag name="PICTUREFILESIZE" val="1252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frac{e^x}{1+(e^x)^2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1064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d/dx)(\arctan e^x)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2"/>
  <p:tag name="PICTUREFILESIZE" val="1803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1}{1+(e^x)^2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957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4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9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(d/dx)(\arctan x)=\frac{1}{1+x^2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7"/>
  <p:tag name="PICTUREFILESIZE" val="2428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\hbox{arcsec}^2e^x)(e^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366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1}{1-(e^x)^2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0"/>
  <p:tag name="PICTUREFILESIZE" val="891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1CB7C34C733546B3A331793044638E93"/>
  <p:tag name="VALUES" val="Incorrect|smicln|Correct|smicln|Incorrect|smicln|Incorrect"/>
  <p:tag name="CORRECTPOINTVALUE" val="0"/>
  <p:tag name="INCORRECTPOINTVALUE" val="0"/>
  <p:tag name="RESULTS" val="1+1=&#10;30[;]30[;]30[;]False[;]7[;]&#10;2.9[;]3[;]1.07548438699345[;]1.15666666666667&#10;4[;]-1[;]11[;]1[;]&#10;7[;]1[;]22[;]2[;]&#10;7[;]-1[;]33[;]3[;]&#10;12[;]-1[;]44[;]4[;]&#10;"/>
  <p:tag name="TYPE" val="MultiChoiceSlide"/>
  <p:tag name="TPQUESTIONXML" val="﻿&lt;?xml version=&quot;1.0&quot; encoding=&quot;utf-8&quot;?&gt;&#10;&lt;questionlist&gt;&#10;    &lt;properties&gt;&#10;        &lt;guid&gt;591BDA9E001749D3AE30BE9C1E3D1C15&lt;/guid&gt;&#10;        &lt;description /&gt;&#10;        &lt;date&gt;4/23/2013 11:10:1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E37D753616F4CA0AAF4B0F6582A96F7&lt;/guid&gt;&#10;            &lt;repollguid&gt;70B7818382BF4C4DB4D7E7BADACE22CF&lt;/repollguid&gt;&#10;            &lt;sourceid&gt;1DF362B31873489C9FD33CEFD869C7C9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00E83D65E80D4613B5533D6D642EE2A0&lt;/guid&gt;&#10;                    &lt;answertext&gt;1&lt;/answertext&gt;&#10;                    &lt;valuetype&gt;-1&lt;/valuetype&gt;&#10;                &lt;/answer&gt;&#10;                &lt;answer&gt;&#10;                    &lt;guid&gt;679CA76A73B24EFBBACDCBBED2AD1680&lt;/guid&gt;&#10;                    &lt;answertext&gt;2&lt;/answertext&gt;&#10;                    &lt;valuetype&gt;1&lt;/valuetype&gt;&#10;                &lt;/answer&gt;&#10;                &lt;answer&gt;&#10;                    &lt;guid&gt;69E5483729C2464CBA9CCC0600D562A0&lt;/guid&gt;&#10;                    &lt;answertext&gt;3&lt;/answertext&gt;&#10;                    &lt;valuetype&gt;-1&lt;/valuetype&gt;&#10;                &lt;/answer&gt;&#10;                &lt;answer&gt;&#10;                    &lt;guid&gt;BC201DD153284D88A6E32FDB9E9F578F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g=f^{-1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7"/>
  <p:tag name="PICTUREFILESIZE" val="487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/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"/>
  <p:tag name="PICTUREFILESIZE" val="367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not enough informa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6"/>
  <p:tag name="PICTUREFILESIZE" val="1817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(6)=9$, $f'(6)=1/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1639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g'(9)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2"/>
  <p:tag name="PICTUREFILESIZE" val="802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4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9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52</Words>
  <Application>Microsoft Office PowerPoint</Application>
  <PresentationFormat>On-screen Show (4:3)</PresentationFormat>
  <Paragraphs>44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Chart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265</cp:revision>
  <dcterms:created xsi:type="dcterms:W3CDTF">2009-01-22T21:52:53Z</dcterms:created>
  <dcterms:modified xsi:type="dcterms:W3CDTF">2014-04-18T15:32:37Z</dcterms:modified>
</cp:coreProperties>
</file>