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9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10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11.xml" ContentType="application/vnd.openxmlformats-officedocument.presentationml.notesSlide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12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13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14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notesSlides/notesSlide15.xml" ContentType="application/vnd.openxmlformats-officedocument.presentationml.notesSlide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16.xml" ContentType="application/vnd.openxmlformats-officedocument.presentationml.notesSlid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17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18.xml" ContentType="application/vnd.openxmlformats-officedocument.presentationml.notesSlide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notesSlides/notesSlide19.xml" ContentType="application/vnd.openxmlformats-officedocument.presentationml.notesSlide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20.xml" ContentType="application/vnd.openxmlformats-officedocument.presentationml.notesSl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21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319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6" r:id="rId26"/>
    <p:sldId id="297" r:id="rId27"/>
    <p:sldId id="298" r:id="rId28"/>
    <p:sldId id="299" r:id="rId29"/>
    <p:sldId id="302" r:id="rId30"/>
    <p:sldId id="303" r:id="rId31"/>
    <p:sldId id="304" r:id="rId32"/>
    <p:sldId id="305" r:id="rId33"/>
    <p:sldId id="314" r:id="rId34"/>
    <p:sldId id="316" r:id="rId35"/>
    <p:sldId id="317" r:id="rId36"/>
    <p:sldId id="315" r:id="rId37"/>
    <p:sldId id="318" r:id="rId38"/>
    <p:sldId id="286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7" autoAdjust="0"/>
    <p:restoredTop sz="94128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F9E813-BE99-40E7-9476-854F9ED09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8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F8AD-0567-413B-8B19-1D03952121FE}" type="slidenum">
              <a:rPr lang="en-US"/>
              <a:pPr/>
              <a:t>1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EEACA-9783-46E0-BF91-3E83F43651BC}" type="slidenum">
              <a:rPr lang="en-US"/>
              <a:pPr/>
              <a:t>26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EEAD5-301F-4CA3-A653-BF818515839D}" type="slidenum">
              <a:rPr lang="en-US"/>
              <a:pPr/>
              <a:t>27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BD4B6-350C-4D9B-AD1C-C5BB557F7223}" type="slidenum">
              <a:rPr lang="en-US"/>
              <a:pPr/>
              <a:t>28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29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30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31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32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33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34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35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2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36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7D47-DF7E-4768-B870-44BDAFBF3123}" type="slidenum">
              <a:rPr lang="en-US"/>
              <a:pPr/>
              <a:t>37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3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4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5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6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7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8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DE7D-E133-4ABC-9311-520A1FF4F6BD}" type="slidenum">
              <a:rPr lang="en-US"/>
              <a:pPr/>
              <a:t>25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0220-ADCC-4420-9E42-C8F9488C1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F5A95-2235-461B-A9AC-496C85D2F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705CF-1322-4293-87A4-D862E65DB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713C-CA20-4E33-B9F0-607E539003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88665-13C3-45AF-88C4-D3298A117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9648-7B69-4FD0-A565-BC2DA88A3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3A199-0C91-4BD0-AF39-ACCB0C843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2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95B7-D73F-4FFF-AB1A-45E2B03F8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3B566-A9F3-4B1A-83E0-2AAC69148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8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A17A2-A918-4F38-8BFA-D71B248F4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90217-26EA-45BD-874D-347402B3F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2CAC8-D9EB-4A42-8FAF-CF48113DA0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43.png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image" Target="../media/image67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42.png"/><Relationship Id="rId33" Type="http://schemas.openxmlformats.org/officeDocument/2006/relationships/image" Target="../media/image66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62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41.png"/><Relationship Id="rId32" Type="http://schemas.openxmlformats.org/officeDocument/2006/relationships/image" Target="../media/image65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40.png"/><Relationship Id="rId28" Type="http://schemas.openxmlformats.org/officeDocument/2006/relationships/image" Target="../media/image59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64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9.png"/><Relationship Id="rId30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43.png"/><Relationship Id="rId39" Type="http://schemas.openxmlformats.org/officeDocument/2006/relationships/image" Target="../media/image67.png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image" Target="../media/image68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42.png"/><Relationship Id="rId33" Type="http://schemas.openxmlformats.org/officeDocument/2006/relationships/image" Target="../media/image66.png"/><Relationship Id="rId38" Type="http://schemas.openxmlformats.org/officeDocument/2006/relationships/image" Target="../media/image72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image" Target="../media/image62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41.png"/><Relationship Id="rId32" Type="http://schemas.openxmlformats.org/officeDocument/2006/relationships/image" Target="../media/image65.png"/><Relationship Id="rId37" Type="http://schemas.openxmlformats.org/officeDocument/2006/relationships/image" Target="../media/image71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image" Target="../media/image40.png"/><Relationship Id="rId28" Type="http://schemas.openxmlformats.org/officeDocument/2006/relationships/image" Target="../media/image59.png"/><Relationship Id="rId36" Type="http://schemas.openxmlformats.org/officeDocument/2006/relationships/image" Target="../media/image70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64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9.png"/><Relationship Id="rId30" Type="http://schemas.openxmlformats.org/officeDocument/2006/relationships/image" Target="../media/image63.png"/><Relationship Id="rId35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39.png"/><Relationship Id="rId3" Type="http://schemas.openxmlformats.org/officeDocument/2006/relationships/tags" Target="../tags/tag175.xml"/><Relationship Id="rId21" Type="http://schemas.openxmlformats.org/officeDocument/2006/relationships/image" Target="../media/image63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72.png"/><Relationship Id="rId33" Type="http://schemas.openxmlformats.org/officeDocument/2006/relationships/image" Target="../media/image67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image" Target="../media/image62.png"/><Relationship Id="rId29" Type="http://schemas.openxmlformats.org/officeDocument/2006/relationships/image" Target="../media/image46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66.png"/><Relationship Id="rId32" Type="http://schemas.openxmlformats.org/officeDocument/2006/relationships/image" Target="../media/image70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65.png"/><Relationship Id="rId28" Type="http://schemas.openxmlformats.org/officeDocument/2006/relationships/image" Target="../media/image45.png"/><Relationship Id="rId10" Type="http://schemas.openxmlformats.org/officeDocument/2006/relationships/tags" Target="../tags/tag1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3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64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39.png"/><Relationship Id="rId39" Type="http://schemas.openxmlformats.org/officeDocument/2006/relationships/image" Target="../media/image76.png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34" Type="http://schemas.openxmlformats.org/officeDocument/2006/relationships/image" Target="../media/image62.png"/><Relationship Id="rId42" Type="http://schemas.openxmlformats.org/officeDocument/2006/relationships/image" Target="../media/image78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0.png"/><Relationship Id="rId38" Type="http://schemas.openxmlformats.org/officeDocument/2006/relationships/image" Target="../media/image66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image" Target="../media/image46.png"/><Relationship Id="rId41" Type="http://schemas.openxmlformats.org/officeDocument/2006/relationships/image" Target="../media/image49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image" Target="../media/image75.png"/><Relationship Id="rId37" Type="http://schemas.openxmlformats.org/officeDocument/2006/relationships/image" Target="../media/image65.png"/><Relationship Id="rId40" Type="http://schemas.openxmlformats.org/officeDocument/2006/relationships/image" Target="../media/image77.png"/><Relationship Id="rId45" Type="http://schemas.openxmlformats.org/officeDocument/2006/relationships/image" Target="../media/image67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image" Target="../media/image45.png"/><Relationship Id="rId36" Type="http://schemas.openxmlformats.org/officeDocument/2006/relationships/image" Target="../media/image64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image" Target="../media/image72.png"/><Relationship Id="rId44" Type="http://schemas.openxmlformats.org/officeDocument/2006/relationships/image" Target="../media/image80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image" Target="../media/image44.png"/><Relationship Id="rId30" Type="http://schemas.openxmlformats.org/officeDocument/2006/relationships/image" Target="../media/image74.png"/><Relationship Id="rId35" Type="http://schemas.openxmlformats.org/officeDocument/2006/relationships/image" Target="../media/image63.png"/><Relationship Id="rId43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9" Type="http://schemas.openxmlformats.org/officeDocument/2006/relationships/image" Target="../media/image62.png"/><Relationship Id="rId21" Type="http://schemas.openxmlformats.org/officeDocument/2006/relationships/tags" Target="../tags/tag235.xml"/><Relationship Id="rId34" Type="http://schemas.openxmlformats.org/officeDocument/2006/relationships/image" Target="../media/image81.png"/><Relationship Id="rId42" Type="http://schemas.openxmlformats.org/officeDocument/2006/relationships/image" Target="../media/image65.png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55" Type="http://schemas.openxmlformats.org/officeDocument/2006/relationships/image" Target="../media/image94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image" Target="../media/image44.png"/><Relationship Id="rId38" Type="http://schemas.openxmlformats.org/officeDocument/2006/relationships/image" Target="../media/image84.png"/><Relationship Id="rId46" Type="http://schemas.openxmlformats.org/officeDocument/2006/relationships/image" Target="../media/image70.png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tags" Target="../tags/tag243.xml"/><Relationship Id="rId41" Type="http://schemas.openxmlformats.org/officeDocument/2006/relationships/image" Target="../media/image64.png"/><Relationship Id="rId54" Type="http://schemas.openxmlformats.org/officeDocument/2006/relationships/image" Target="../media/image93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image" Target="../media/image39.png"/><Relationship Id="rId37" Type="http://schemas.openxmlformats.org/officeDocument/2006/relationships/image" Target="../media/image83.png"/><Relationship Id="rId40" Type="http://schemas.openxmlformats.org/officeDocument/2006/relationships/image" Target="../media/image63.png"/><Relationship Id="rId45" Type="http://schemas.openxmlformats.org/officeDocument/2006/relationships/image" Target="../media/image48.png"/><Relationship Id="rId53" Type="http://schemas.openxmlformats.org/officeDocument/2006/relationships/image" Target="../media/image92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36" Type="http://schemas.openxmlformats.org/officeDocument/2006/relationships/image" Target="../media/image82.png"/><Relationship Id="rId49" Type="http://schemas.openxmlformats.org/officeDocument/2006/relationships/image" Target="../media/image88.png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image" Target="../media/image67.png"/><Relationship Id="rId44" Type="http://schemas.openxmlformats.org/officeDocument/2006/relationships/image" Target="../media/image85.png"/><Relationship Id="rId52" Type="http://schemas.openxmlformats.org/officeDocument/2006/relationships/image" Target="../media/image91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6.png"/><Relationship Id="rId43" Type="http://schemas.openxmlformats.org/officeDocument/2006/relationships/image" Target="../media/image66.png"/><Relationship Id="rId48" Type="http://schemas.openxmlformats.org/officeDocument/2006/relationships/image" Target="../media/image87.png"/><Relationship Id="rId8" Type="http://schemas.openxmlformats.org/officeDocument/2006/relationships/tags" Target="../tags/tag222.xml"/><Relationship Id="rId51" Type="http://schemas.openxmlformats.org/officeDocument/2006/relationships/image" Target="../media/image90.png"/><Relationship Id="rId3" Type="http://schemas.openxmlformats.org/officeDocument/2006/relationships/tags" Target="../tags/tag21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image" Target="../media/image98.png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image" Target="../media/image95.png"/><Relationship Id="rId42" Type="http://schemas.openxmlformats.org/officeDocument/2006/relationships/image" Target="../media/image64.png"/><Relationship Id="rId47" Type="http://schemas.openxmlformats.org/officeDocument/2006/relationships/image" Target="../media/image100.png"/><Relationship Id="rId50" Type="http://schemas.openxmlformats.org/officeDocument/2006/relationships/image" Target="../media/image102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image" Target="../media/image46.png"/><Relationship Id="rId38" Type="http://schemas.openxmlformats.org/officeDocument/2006/relationships/image" Target="../media/image84.png"/><Relationship Id="rId46" Type="http://schemas.openxmlformats.org/officeDocument/2006/relationships/image" Target="../media/image99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image" Target="../media/image39.png"/><Relationship Id="rId41" Type="http://schemas.openxmlformats.org/officeDocument/2006/relationships/image" Target="../media/image6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image" Target="../media/image81.png"/><Relationship Id="rId37" Type="http://schemas.openxmlformats.org/officeDocument/2006/relationships/image" Target="../media/image97.png"/><Relationship Id="rId40" Type="http://schemas.openxmlformats.org/officeDocument/2006/relationships/image" Target="../media/image62.png"/><Relationship Id="rId45" Type="http://schemas.openxmlformats.org/officeDocument/2006/relationships/image" Target="../media/image85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0.png"/><Relationship Id="rId49" Type="http://schemas.openxmlformats.org/officeDocument/2006/relationships/image" Target="../media/image91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image" Target="../media/image94.png"/><Relationship Id="rId44" Type="http://schemas.openxmlformats.org/officeDocument/2006/relationships/image" Target="../media/image66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image" Target="../media/image44.png"/><Relationship Id="rId35" Type="http://schemas.openxmlformats.org/officeDocument/2006/relationships/image" Target="../media/image96.png"/><Relationship Id="rId43" Type="http://schemas.openxmlformats.org/officeDocument/2006/relationships/image" Target="../media/image65.png"/><Relationship Id="rId48" Type="http://schemas.openxmlformats.org/officeDocument/2006/relationships/image" Target="../media/image101.png"/><Relationship Id="rId8" Type="http://schemas.openxmlformats.org/officeDocument/2006/relationships/tags" Target="../tags/tag251.xml"/><Relationship Id="rId51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3.png"/><Relationship Id="rId3" Type="http://schemas.openxmlformats.org/officeDocument/2006/relationships/tags" Target="../tags/tag273.xml"/><Relationship Id="rId21" Type="http://schemas.openxmlformats.org/officeDocument/2006/relationships/image" Target="../media/image67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62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image" Target="../media/image103.png"/><Relationship Id="rId29" Type="http://schemas.openxmlformats.org/officeDocument/2006/relationships/image" Target="../media/image66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43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42.png"/><Relationship Id="rId28" Type="http://schemas.openxmlformats.org/officeDocument/2006/relationships/image" Target="../media/image65.png"/><Relationship Id="rId10" Type="http://schemas.openxmlformats.org/officeDocument/2006/relationships/tags" Target="../tags/tag280.xml"/><Relationship Id="rId19" Type="http://schemas.openxmlformats.org/officeDocument/2006/relationships/image" Target="../media/image39.png"/><Relationship Id="rId31" Type="http://schemas.openxmlformats.org/officeDocument/2006/relationships/image" Target="../media/image105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41.png"/><Relationship Id="rId27" Type="http://schemas.openxmlformats.org/officeDocument/2006/relationships/image" Target="../media/image64.png"/><Relationship Id="rId30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5.png"/><Relationship Id="rId3" Type="http://schemas.openxmlformats.org/officeDocument/2006/relationships/tags" Target="../tags/tag290.xml"/><Relationship Id="rId21" Type="http://schemas.openxmlformats.org/officeDocument/2006/relationships/image" Target="../media/image103.png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image" Target="../media/image64.png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image" Target="../media/image39.png"/><Relationship Id="rId29" Type="http://schemas.openxmlformats.org/officeDocument/2006/relationships/image" Target="../media/image41.png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image" Target="../media/image63.png"/><Relationship Id="rId32" Type="http://schemas.openxmlformats.org/officeDocument/2006/relationships/image" Target="../media/image105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image" Target="../media/image62.png"/><Relationship Id="rId28" Type="http://schemas.openxmlformats.org/officeDocument/2006/relationships/image" Target="../media/image66.png"/><Relationship Id="rId10" Type="http://schemas.openxmlformats.org/officeDocument/2006/relationships/tags" Target="../tags/tag297.xml"/><Relationship Id="rId19" Type="http://schemas.openxmlformats.org/officeDocument/2006/relationships/image" Target="../media/image104.png"/><Relationship Id="rId31" Type="http://schemas.openxmlformats.org/officeDocument/2006/relationships/image" Target="../media/image43.png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image" Target="../media/image67.png"/><Relationship Id="rId27" Type="http://schemas.openxmlformats.org/officeDocument/2006/relationships/image" Target="../media/image106.png"/><Relationship Id="rId30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image" Target="../media/image64.png"/><Relationship Id="rId3" Type="http://schemas.openxmlformats.org/officeDocument/2006/relationships/tags" Target="../tags/tag307.xml"/><Relationship Id="rId21" Type="http://schemas.openxmlformats.org/officeDocument/2006/relationships/image" Target="../media/image39.png"/><Relationship Id="rId34" Type="http://schemas.openxmlformats.org/officeDocument/2006/relationships/image" Target="../media/image107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63.png"/><Relationship Id="rId33" Type="http://schemas.openxmlformats.org/officeDocument/2006/relationships/image" Target="../media/image47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6.png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62.png"/><Relationship Id="rId32" Type="http://schemas.openxmlformats.org/officeDocument/2006/relationships/image" Target="../media/image46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67.png"/><Relationship Id="rId28" Type="http://schemas.openxmlformats.org/officeDocument/2006/relationships/image" Target="../media/image106.png"/><Relationship Id="rId36" Type="http://schemas.openxmlformats.org/officeDocument/2006/relationships/image" Target="../media/image6.png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image" Target="../media/image45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103.png"/><Relationship Id="rId27" Type="http://schemas.openxmlformats.org/officeDocument/2006/relationships/image" Target="../media/image65.png"/><Relationship Id="rId30" Type="http://schemas.openxmlformats.org/officeDocument/2006/relationships/image" Target="../media/image44.png"/><Relationship Id="rId35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image" Target="../media/image67.png"/><Relationship Id="rId39" Type="http://schemas.openxmlformats.org/officeDocument/2006/relationships/image" Target="../media/image78.png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image" Target="../media/image63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image" Target="../media/image103.png"/><Relationship Id="rId33" Type="http://schemas.openxmlformats.org/officeDocument/2006/relationships/image" Target="../media/image62.png"/><Relationship Id="rId38" Type="http://schemas.openxmlformats.org/officeDocument/2006/relationships/image" Target="../media/image76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image" Target="../media/image46.png"/><Relationship Id="rId41" Type="http://schemas.openxmlformats.org/officeDocument/2006/relationships/image" Target="../media/image80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image" Target="../media/image39.png"/><Relationship Id="rId32" Type="http://schemas.openxmlformats.org/officeDocument/2006/relationships/image" Target="../media/image110.png"/><Relationship Id="rId37" Type="http://schemas.openxmlformats.org/officeDocument/2006/relationships/image" Target="../media/image66.png"/><Relationship Id="rId40" Type="http://schemas.openxmlformats.org/officeDocument/2006/relationships/image" Target="../media/image79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5.png"/><Relationship Id="rId36" Type="http://schemas.openxmlformats.org/officeDocument/2006/relationships/image" Target="../media/image65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image" Target="../media/image109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image" Target="../media/image44.png"/><Relationship Id="rId30" Type="http://schemas.openxmlformats.org/officeDocument/2006/relationships/image" Target="../media/image74.png"/><Relationship Id="rId35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image" Target="../media/image46.png"/><Relationship Id="rId39" Type="http://schemas.openxmlformats.org/officeDocument/2006/relationships/image" Target="../media/image65.png"/><Relationship Id="rId3" Type="http://schemas.openxmlformats.org/officeDocument/2006/relationships/tags" Target="../tags/tag348.xml"/><Relationship Id="rId21" Type="http://schemas.openxmlformats.org/officeDocument/2006/relationships/tags" Target="../tags/tag366.xml"/><Relationship Id="rId34" Type="http://schemas.openxmlformats.org/officeDocument/2006/relationships/image" Target="../media/image64.png"/><Relationship Id="rId42" Type="http://schemas.openxmlformats.org/officeDocument/2006/relationships/image" Target="../media/image33.png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image" Target="../media/image45.png"/><Relationship Id="rId33" Type="http://schemas.openxmlformats.org/officeDocument/2006/relationships/image" Target="../media/image63.png"/><Relationship Id="rId38" Type="http://schemas.openxmlformats.org/officeDocument/2006/relationships/image" Target="../media/image80.png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29" Type="http://schemas.openxmlformats.org/officeDocument/2006/relationships/image" Target="../media/image103.png"/><Relationship Id="rId41" Type="http://schemas.openxmlformats.org/officeDocument/2006/relationships/image" Target="../media/image14.png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image" Target="../media/image44.png"/><Relationship Id="rId32" Type="http://schemas.openxmlformats.org/officeDocument/2006/relationships/image" Target="../media/image62.png"/><Relationship Id="rId37" Type="http://schemas.openxmlformats.org/officeDocument/2006/relationships/image" Target="../media/image113.png"/><Relationship Id="rId40" Type="http://schemas.openxmlformats.org/officeDocument/2006/relationships/image" Target="../media/image66.png"/><Relationship Id="rId45" Type="http://schemas.openxmlformats.org/officeDocument/2006/relationships/image" Target="../media/image49.png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9.png"/><Relationship Id="rId36" Type="http://schemas.openxmlformats.org/officeDocument/2006/relationships/image" Target="../media/image112.png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31" Type="http://schemas.openxmlformats.org/officeDocument/2006/relationships/image" Target="../media/image109.png"/><Relationship Id="rId44" Type="http://schemas.openxmlformats.org/officeDocument/2006/relationships/image" Target="../media/image77.pn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image" Target="../media/image74.png"/><Relationship Id="rId30" Type="http://schemas.openxmlformats.org/officeDocument/2006/relationships/image" Target="../media/image67.png"/><Relationship Id="rId35" Type="http://schemas.openxmlformats.org/officeDocument/2006/relationships/image" Target="../media/image111.png"/><Relationship Id="rId43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image" Target="../media/image81.png"/><Relationship Id="rId3" Type="http://schemas.openxmlformats.org/officeDocument/2006/relationships/tags" Target="../tags/tag37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6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image" Target="../media/image44.png"/><Relationship Id="rId33" Type="http://schemas.openxmlformats.org/officeDocument/2006/relationships/image" Target="../media/image65.png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image" Target="../media/image114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image" Target="../media/image103.png"/><Relationship Id="rId32" Type="http://schemas.openxmlformats.org/officeDocument/2006/relationships/image" Target="../media/image64.png"/><Relationship Id="rId37" Type="http://schemas.openxmlformats.org/officeDocument/2006/relationships/image" Target="../media/image87.png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image" Target="../media/image39.png"/><Relationship Id="rId28" Type="http://schemas.openxmlformats.org/officeDocument/2006/relationships/image" Target="../media/image82.png"/><Relationship Id="rId36" Type="http://schemas.openxmlformats.org/officeDocument/2006/relationships/image" Target="../media/image48.png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image" Target="../media/image63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image" Target="../media/image67.png"/><Relationship Id="rId27" Type="http://schemas.openxmlformats.org/officeDocument/2006/relationships/image" Target="../media/image46.png"/><Relationship Id="rId30" Type="http://schemas.openxmlformats.org/officeDocument/2006/relationships/image" Target="../media/image62.png"/><Relationship Id="rId35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image" Target="../media/image106.png"/><Relationship Id="rId39" Type="http://schemas.openxmlformats.org/officeDocument/2006/relationships/image" Target="../media/image46.png"/><Relationship Id="rId3" Type="http://schemas.openxmlformats.org/officeDocument/2006/relationships/tags" Target="../tags/tag390.xml"/><Relationship Id="rId21" Type="http://schemas.openxmlformats.org/officeDocument/2006/relationships/tags" Target="../tags/tag408.xml"/><Relationship Id="rId34" Type="http://schemas.openxmlformats.org/officeDocument/2006/relationships/image" Target="../media/image118.png"/><Relationship Id="rId42" Type="http://schemas.openxmlformats.org/officeDocument/2006/relationships/image" Target="../media/image119.png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image" Target="../media/image37.png"/><Relationship Id="rId33" Type="http://schemas.openxmlformats.org/officeDocument/2006/relationships/image" Target="../media/image65.png"/><Relationship Id="rId38" Type="http://schemas.openxmlformats.org/officeDocument/2006/relationships/image" Target="../media/image81.png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image" Target="../media/image117.png"/><Relationship Id="rId41" Type="http://schemas.openxmlformats.org/officeDocument/2006/relationships/image" Target="../media/image87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image" Target="../media/image39.png"/><Relationship Id="rId32" Type="http://schemas.openxmlformats.org/officeDocument/2006/relationships/image" Target="../media/image62.png"/><Relationship Id="rId37" Type="http://schemas.openxmlformats.org/officeDocument/2006/relationships/image" Target="../media/image44.png"/><Relationship Id="rId40" Type="http://schemas.openxmlformats.org/officeDocument/2006/relationships/image" Target="../media/image82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image" Target="../media/image67.png"/><Relationship Id="rId28" Type="http://schemas.openxmlformats.org/officeDocument/2006/relationships/image" Target="../media/image116.png"/><Relationship Id="rId36" Type="http://schemas.openxmlformats.org/officeDocument/2006/relationships/image" Target="../media/image114.png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image" Target="../media/image66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5.png"/><Relationship Id="rId30" Type="http://schemas.openxmlformats.org/officeDocument/2006/relationships/image" Target="../media/image63.png"/><Relationship Id="rId35" Type="http://schemas.openxmlformats.org/officeDocument/2006/relationships/image" Target="../media/image103.png"/><Relationship Id="rId43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18" Type="http://schemas.openxmlformats.org/officeDocument/2006/relationships/tags" Target="../tags/tag426.xml"/><Relationship Id="rId26" Type="http://schemas.openxmlformats.org/officeDocument/2006/relationships/image" Target="../media/image44.png"/><Relationship Id="rId3" Type="http://schemas.openxmlformats.org/officeDocument/2006/relationships/tags" Target="../tags/tag41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6.png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17" Type="http://schemas.openxmlformats.org/officeDocument/2006/relationships/tags" Target="../tags/tag425.xml"/><Relationship Id="rId25" Type="http://schemas.openxmlformats.org/officeDocument/2006/relationships/image" Target="../media/image103.png"/><Relationship Id="rId33" Type="http://schemas.openxmlformats.org/officeDocument/2006/relationships/image" Target="../media/image65.png"/><Relationship Id="rId2" Type="http://schemas.openxmlformats.org/officeDocument/2006/relationships/tags" Target="../tags/tag410.xml"/><Relationship Id="rId16" Type="http://schemas.openxmlformats.org/officeDocument/2006/relationships/tags" Target="../tags/tag424.xml"/><Relationship Id="rId20" Type="http://schemas.openxmlformats.org/officeDocument/2006/relationships/tags" Target="../tags/tag428.xml"/><Relationship Id="rId29" Type="http://schemas.openxmlformats.org/officeDocument/2006/relationships/image" Target="../media/image122.png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24" Type="http://schemas.openxmlformats.org/officeDocument/2006/relationships/image" Target="../media/image46.png"/><Relationship Id="rId32" Type="http://schemas.openxmlformats.org/officeDocument/2006/relationships/image" Target="../media/image64.png"/><Relationship Id="rId37" Type="http://schemas.openxmlformats.org/officeDocument/2006/relationships/image" Target="../media/image97.png"/><Relationship Id="rId5" Type="http://schemas.openxmlformats.org/officeDocument/2006/relationships/tags" Target="../tags/tag413.xml"/><Relationship Id="rId15" Type="http://schemas.openxmlformats.org/officeDocument/2006/relationships/tags" Target="../tags/tag423.xml"/><Relationship Id="rId23" Type="http://schemas.openxmlformats.org/officeDocument/2006/relationships/image" Target="../media/image39.png"/><Relationship Id="rId28" Type="http://schemas.openxmlformats.org/officeDocument/2006/relationships/image" Target="../media/image121.png"/><Relationship Id="rId36" Type="http://schemas.openxmlformats.org/officeDocument/2006/relationships/image" Target="../media/image99.png"/><Relationship Id="rId10" Type="http://schemas.openxmlformats.org/officeDocument/2006/relationships/tags" Target="../tags/tag418.xml"/><Relationship Id="rId19" Type="http://schemas.openxmlformats.org/officeDocument/2006/relationships/tags" Target="../tags/tag427.xml"/><Relationship Id="rId31" Type="http://schemas.openxmlformats.org/officeDocument/2006/relationships/image" Target="../media/image63.png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Relationship Id="rId22" Type="http://schemas.openxmlformats.org/officeDocument/2006/relationships/image" Target="../media/image67.png"/><Relationship Id="rId27" Type="http://schemas.openxmlformats.org/officeDocument/2006/relationships/image" Target="../media/image81.png"/><Relationship Id="rId30" Type="http://schemas.openxmlformats.org/officeDocument/2006/relationships/image" Target="../media/image62.png"/><Relationship Id="rId35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image" Target="../media/image103.png"/><Relationship Id="rId39" Type="http://schemas.openxmlformats.org/officeDocument/2006/relationships/image" Target="../media/image44.png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34" Type="http://schemas.openxmlformats.org/officeDocument/2006/relationships/image" Target="../media/image106.png"/><Relationship Id="rId42" Type="http://schemas.openxmlformats.org/officeDocument/2006/relationships/image" Target="../media/image121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image" Target="../media/image39.png"/><Relationship Id="rId33" Type="http://schemas.openxmlformats.org/officeDocument/2006/relationships/image" Target="../media/image66.png"/><Relationship Id="rId38" Type="http://schemas.openxmlformats.org/officeDocument/2006/relationships/image" Target="../media/image85.pn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image" Target="../media/image62.png"/><Relationship Id="rId41" Type="http://schemas.openxmlformats.org/officeDocument/2006/relationships/image" Target="../media/image46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67.png"/><Relationship Id="rId32" Type="http://schemas.openxmlformats.org/officeDocument/2006/relationships/image" Target="../media/image65.png"/><Relationship Id="rId37" Type="http://schemas.openxmlformats.org/officeDocument/2006/relationships/image" Target="../media/image116.png"/><Relationship Id="rId40" Type="http://schemas.openxmlformats.org/officeDocument/2006/relationships/image" Target="../media/image81.png"/><Relationship Id="rId45" Type="http://schemas.openxmlformats.org/officeDocument/2006/relationships/image" Target="../media/image123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2.png"/><Relationship Id="rId36" Type="http://schemas.openxmlformats.org/officeDocument/2006/relationships/image" Target="../media/image37.png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image" Target="../media/image64.png"/><Relationship Id="rId44" Type="http://schemas.openxmlformats.org/officeDocument/2006/relationships/image" Target="../media/image119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image" Target="../media/image120.png"/><Relationship Id="rId30" Type="http://schemas.openxmlformats.org/officeDocument/2006/relationships/image" Target="../media/image63.png"/><Relationship Id="rId35" Type="http://schemas.openxmlformats.org/officeDocument/2006/relationships/image" Target="../media/image117.png"/><Relationship Id="rId43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tags" Target="../tags/tag476.xml"/><Relationship Id="rId39" Type="http://schemas.openxmlformats.org/officeDocument/2006/relationships/tags" Target="../tags/tag489.xml"/><Relationship Id="rId21" Type="http://schemas.openxmlformats.org/officeDocument/2006/relationships/tags" Target="../tags/tag471.xml"/><Relationship Id="rId34" Type="http://schemas.openxmlformats.org/officeDocument/2006/relationships/tags" Target="../tags/tag484.xml"/><Relationship Id="rId42" Type="http://schemas.openxmlformats.org/officeDocument/2006/relationships/notesSlide" Target="../notesSlides/notesSlide9.xml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55" Type="http://schemas.openxmlformats.org/officeDocument/2006/relationships/image" Target="../media/image136.png"/><Relationship Id="rId63" Type="http://schemas.openxmlformats.org/officeDocument/2006/relationships/image" Target="../media/image141.png"/><Relationship Id="rId68" Type="http://schemas.openxmlformats.org/officeDocument/2006/relationships/image" Target="../media/image146.png"/><Relationship Id="rId76" Type="http://schemas.openxmlformats.org/officeDocument/2006/relationships/image" Target="../media/image154.png"/><Relationship Id="rId7" Type="http://schemas.openxmlformats.org/officeDocument/2006/relationships/tags" Target="../tags/tag457.xml"/><Relationship Id="rId71" Type="http://schemas.openxmlformats.org/officeDocument/2006/relationships/image" Target="../media/image149.png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9" Type="http://schemas.openxmlformats.org/officeDocument/2006/relationships/tags" Target="../tags/tag479.xml"/><Relationship Id="rId11" Type="http://schemas.openxmlformats.org/officeDocument/2006/relationships/tags" Target="../tags/tag461.xml"/><Relationship Id="rId24" Type="http://schemas.openxmlformats.org/officeDocument/2006/relationships/tags" Target="../tags/tag474.xml"/><Relationship Id="rId32" Type="http://schemas.openxmlformats.org/officeDocument/2006/relationships/tags" Target="../tags/tag482.xml"/><Relationship Id="rId37" Type="http://schemas.openxmlformats.org/officeDocument/2006/relationships/tags" Target="../tags/tag487.xml"/><Relationship Id="rId40" Type="http://schemas.openxmlformats.org/officeDocument/2006/relationships/tags" Target="../tags/tag490.xml"/><Relationship Id="rId45" Type="http://schemas.openxmlformats.org/officeDocument/2006/relationships/image" Target="../media/image126.png"/><Relationship Id="rId53" Type="http://schemas.openxmlformats.org/officeDocument/2006/relationships/image" Target="../media/image134.png"/><Relationship Id="rId58" Type="http://schemas.openxmlformats.org/officeDocument/2006/relationships/image" Target="../media/image62.png"/><Relationship Id="rId66" Type="http://schemas.openxmlformats.org/officeDocument/2006/relationships/image" Target="../media/image144.png"/><Relationship Id="rId74" Type="http://schemas.openxmlformats.org/officeDocument/2006/relationships/image" Target="../media/image152.png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tags" Target="../tags/tag473.xml"/><Relationship Id="rId28" Type="http://schemas.openxmlformats.org/officeDocument/2006/relationships/tags" Target="../tags/tag478.xml"/><Relationship Id="rId36" Type="http://schemas.openxmlformats.org/officeDocument/2006/relationships/tags" Target="../tags/tag486.xml"/><Relationship Id="rId49" Type="http://schemas.openxmlformats.org/officeDocument/2006/relationships/image" Target="../media/image130.png"/><Relationship Id="rId57" Type="http://schemas.openxmlformats.org/officeDocument/2006/relationships/image" Target="../media/image138.png"/><Relationship Id="rId61" Type="http://schemas.openxmlformats.org/officeDocument/2006/relationships/image" Target="../media/image140.png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31" Type="http://schemas.openxmlformats.org/officeDocument/2006/relationships/tags" Target="../tags/tag481.xml"/><Relationship Id="rId44" Type="http://schemas.openxmlformats.org/officeDocument/2006/relationships/image" Target="../media/image125.png"/><Relationship Id="rId52" Type="http://schemas.openxmlformats.org/officeDocument/2006/relationships/image" Target="../media/image133.png"/><Relationship Id="rId60" Type="http://schemas.openxmlformats.org/officeDocument/2006/relationships/image" Target="../media/image63.png"/><Relationship Id="rId65" Type="http://schemas.openxmlformats.org/officeDocument/2006/relationships/image" Target="../media/image143.png"/><Relationship Id="rId73" Type="http://schemas.openxmlformats.org/officeDocument/2006/relationships/image" Target="../media/image151.png"/><Relationship Id="rId78" Type="http://schemas.openxmlformats.org/officeDocument/2006/relationships/image" Target="../media/image156.png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tags" Target="../tags/tag472.xml"/><Relationship Id="rId27" Type="http://schemas.openxmlformats.org/officeDocument/2006/relationships/tags" Target="../tags/tag477.xml"/><Relationship Id="rId30" Type="http://schemas.openxmlformats.org/officeDocument/2006/relationships/tags" Target="../tags/tag480.xml"/><Relationship Id="rId35" Type="http://schemas.openxmlformats.org/officeDocument/2006/relationships/tags" Target="../tags/tag485.xml"/><Relationship Id="rId43" Type="http://schemas.openxmlformats.org/officeDocument/2006/relationships/image" Target="../media/image124.png"/><Relationship Id="rId48" Type="http://schemas.openxmlformats.org/officeDocument/2006/relationships/image" Target="../media/image129.png"/><Relationship Id="rId56" Type="http://schemas.openxmlformats.org/officeDocument/2006/relationships/image" Target="../media/image137.png"/><Relationship Id="rId64" Type="http://schemas.openxmlformats.org/officeDocument/2006/relationships/image" Target="../media/image142.png"/><Relationship Id="rId69" Type="http://schemas.openxmlformats.org/officeDocument/2006/relationships/image" Target="../media/image147.png"/><Relationship Id="rId77" Type="http://schemas.openxmlformats.org/officeDocument/2006/relationships/image" Target="../media/image155.png"/><Relationship Id="rId8" Type="http://schemas.openxmlformats.org/officeDocument/2006/relationships/tags" Target="../tags/tag458.xml"/><Relationship Id="rId51" Type="http://schemas.openxmlformats.org/officeDocument/2006/relationships/image" Target="../media/image132.png"/><Relationship Id="rId72" Type="http://schemas.openxmlformats.org/officeDocument/2006/relationships/image" Target="../media/image150.png"/><Relationship Id="rId3" Type="http://schemas.openxmlformats.org/officeDocument/2006/relationships/tags" Target="../tags/tag453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tags" Target="../tags/tag475.xml"/><Relationship Id="rId33" Type="http://schemas.openxmlformats.org/officeDocument/2006/relationships/tags" Target="../tags/tag483.xml"/><Relationship Id="rId38" Type="http://schemas.openxmlformats.org/officeDocument/2006/relationships/tags" Target="../tags/tag488.xml"/><Relationship Id="rId46" Type="http://schemas.openxmlformats.org/officeDocument/2006/relationships/image" Target="../media/image127.png"/><Relationship Id="rId59" Type="http://schemas.openxmlformats.org/officeDocument/2006/relationships/image" Target="../media/image139.png"/><Relationship Id="rId67" Type="http://schemas.openxmlformats.org/officeDocument/2006/relationships/image" Target="../media/image145.png"/><Relationship Id="rId20" Type="http://schemas.openxmlformats.org/officeDocument/2006/relationships/tags" Target="../tags/tag470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35.png"/><Relationship Id="rId62" Type="http://schemas.openxmlformats.org/officeDocument/2006/relationships/image" Target="../media/image64.png"/><Relationship Id="rId70" Type="http://schemas.openxmlformats.org/officeDocument/2006/relationships/image" Target="../media/image148.png"/><Relationship Id="rId75" Type="http://schemas.openxmlformats.org/officeDocument/2006/relationships/image" Target="../media/image153.png"/><Relationship Id="rId1" Type="http://schemas.openxmlformats.org/officeDocument/2006/relationships/tags" Target="../tags/tag451.xml"/><Relationship Id="rId6" Type="http://schemas.openxmlformats.org/officeDocument/2006/relationships/tags" Target="../tags/tag45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image" Target="../media/image129.png"/><Relationship Id="rId21" Type="http://schemas.openxmlformats.org/officeDocument/2006/relationships/tags" Target="../tags/tag511.xml"/><Relationship Id="rId34" Type="http://schemas.openxmlformats.org/officeDocument/2006/relationships/image" Target="../media/image124.png"/><Relationship Id="rId42" Type="http://schemas.openxmlformats.org/officeDocument/2006/relationships/image" Target="../media/image157.png"/><Relationship Id="rId47" Type="http://schemas.openxmlformats.org/officeDocument/2006/relationships/image" Target="../media/image134.png"/><Relationship Id="rId50" Type="http://schemas.openxmlformats.org/officeDocument/2006/relationships/image" Target="../media/image138.png"/><Relationship Id="rId55" Type="http://schemas.openxmlformats.org/officeDocument/2006/relationships/image" Target="../media/image64.png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notesSlide" Target="../notesSlides/notesSlide10.xml"/><Relationship Id="rId38" Type="http://schemas.openxmlformats.org/officeDocument/2006/relationships/image" Target="../media/image126.png"/><Relationship Id="rId46" Type="http://schemas.openxmlformats.org/officeDocument/2006/relationships/image" Target="../media/image159.png"/><Relationship Id="rId59" Type="http://schemas.openxmlformats.org/officeDocument/2006/relationships/image" Target="../media/image145.png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tags" Target="../tags/tag519.xml"/><Relationship Id="rId41" Type="http://schemas.openxmlformats.org/officeDocument/2006/relationships/image" Target="../media/image132.png"/><Relationship Id="rId54" Type="http://schemas.openxmlformats.org/officeDocument/2006/relationships/image" Target="../media/image140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25.png"/><Relationship Id="rId40" Type="http://schemas.openxmlformats.org/officeDocument/2006/relationships/image" Target="../media/image131.png"/><Relationship Id="rId45" Type="http://schemas.openxmlformats.org/officeDocument/2006/relationships/image" Target="../media/image143.png"/><Relationship Id="rId53" Type="http://schemas.openxmlformats.org/officeDocument/2006/relationships/image" Target="../media/image63.png"/><Relationship Id="rId58" Type="http://schemas.openxmlformats.org/officeDocument/2006/relationships/image" Target="../media/image162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image" Target="../media/image128.png"/><Relationship Id="rId49" Type="http://schemas.openxmlformats.org/officeDocument/2006/relationships/image" Target="../media/image144.png"/><Relationship Id="rId57" Type="http://schemas.openxmlformats.org/officeDocument/2006/relationships/image" Target="../media/image161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tags" Target="../tags/tag521.xml"/><Relationship Id="rId44" Type="http://schemas.openxmlformats.org/officeDocument/2006/relationships/image" Target="../media/image142.png"/><Relationship Id="rId52" Type="http://schemas.openxmlformats.org/officeDocument/2006/relationships/image" Target="../media/image139.png"/><Relationship Id="rId60" Type="http://schemas.openxmlformats.org/officeDocument/2006/relationships/image" Target="../media/image146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image" Target="../media/image127.png"/><Relationship Id="rId43" Type="http://schemas.openxmlformats.org/officeDocument/2006/relationships/image" Target="../media/image158.png"/><Relationship Id="rId48" Type="http://schemas.openxmlformats.org/officeDocument/2006/relationships/image" Target="../media/image160.png"/><Relationship Id="rId56" Type="http://schemas.openxmlformats.org/officeDocument/2006/relationships/image" Target="../media/image141.png"/><Relationship Id="rId8" Type="http://schemas.openxmlformats.org/officeDocument/2006/relationships/tags" Target="../tags/tag498.xml"/><Relationship Id="rId51" Type="http://schemas.openxmlformats.org/officeDocument/2006/relationships/image" Target="../media/image62.png"/><Relationship Id="rId3" Type="http://schemas.openxmlformats.org/officeDocument/2006/relationships/tags" Target="../tags/tag49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42.xml"/><Relationship Id="rId34" Type="http://schemas.openxmlformats.org/officeDocument/2006/relationships/tags" Target="../tags/tag555.xml"/><Relationship Id="rId42" Type="http://schemas.openxmlformats.org/officeDocument/2006/relationships/image" Target="../media/image162.png"/><Relationship Id="rId47" Type="http://schemas.openxmlformats.org/officeDocument/2006/relationships/image" Target="../media/image128.png"/><Relationship Id="rId50" Type="http://schemas.openxmlformats.org/officeDocument/2006/relationships/image" Target="../media/image129.png"/><Relationship Id="rId55" Type="http://schemas.openxmlformats.org/officeDocument/2006/relationships/image" Target="../media/image139.png"/><Relationship Id="rId63" Type="http://schemas.openxmlformats.org/officeDocument/2006/relationships/image" Target="../media/image134.png"/><Relationship Id="rId68" Type="http://schemas.openxmlformats.org/officeDocument/2006/relationships/image" Target="../media/image169.png"/><Relationship Id="rId7" Type="http://schemas.openxmlformats.org/officeDocument/2006/relationships/tags" Target="../tags/tag528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32" Type="http://schemas.openxmlformats.org/officeDocument/2006/relationships/tags" Target="../tags/tag553.xml"/><Relationship Id="rId37" Type="http://schemas.openxmlformats.org/officeDocument/2006/relationships/tags" Target="../tags/tag558.xml"/><Relationship Id="rId40" Type="http://schemas.openxmlformats.org/officeDocument/2006/relationships/notesSlide" Target="../notesSlides/notesSlide11.xml"/><Relationship Id="rId45" Type="http://schemas.openxmlformats.org/officeDocument/2006/relationships/image" Target="../media/image124.png"/><Relationship Id="rId53" Type="http://schemas.openxmlformats.org/officeDocument/2006/relationships/image" Target="../media/image165.png"/><Relationship Id="rId58" Type="http://schemas.openxmlformats.org/officeDocument/2006/relationships/image" Target="../media/image64.png"/><Relationship Id="rId66" Type="http://schemas.openxmlformats.org/officeDocument/2006/relationships/image" Target="../media/image167.png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36" Type="http://schemas.openxmlformats.org/officeDocument/2006/relationships/tags" Target="../tags/tag557.xml"/><Relationship Id="rId49" Type="http://schemas.openxmlformats.org/officeDocument/2006/relationships/image" Target="../media/image126.png"/><Relationship Id="rId57" Type="http://schemas.openxmlformats.org/officeDocument/2006/relationships/image" Target="../media/image140.png"/><Relationship Id="rId61" Type="http://schemas.openxmlformats.org/officeDocument/2006/relationships/image" Target="../media/image143.png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tags" Target="../tags/tag552.xml"/><Relationship Id="rId44" Type="http://schemas.openxmlformats.org/officeDocument/2006/relationships/image" Target="../media/image164.png"/><Relationship Id="rId52" Type="http://schemas.openxmlformats.org/officeDocument/2006/relationships/image" Target="../media/image138.png"/><Relationship Id="rId60" Type="http://schemas.openxmlformats.org/officeDocument/2006/relationships/image" Target="../media/image142.png"/><Relationship Id="rId65" Type="http://schemas.openxmlformats.org/officeDocument/2006/relationships/image" Target="../media/image146.png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Relationship Id="rId35" Type="http://schemas.openxmlformats.org/officeDocument/2006/relationships/tags" Target="../tags/tag556.xml"/><Relationship Id="rId43" Type="http://schemas.openxmlformats.org/officeDocument/2006/relationships/image" Target="../media/image163.png"/><Relationship Id="rId48" Type="http://schemas.openxmlformats.org/officeDocument/2006/relationships/image" Target="../media/image125.png"/><Relationship Id="rId56" Type="http://schemas.openxmlformats.org/officeDocument/2006/relationships/image" Target="../media/image63.png"/><Relationship Id="rId64" Type="http://schemas.openxmlformats.org/officeDocument/2006/relationships/image" Target="../media/image166.png"/><Relationship Id="rId69" Type="http://schemas.openxmlformats.org/officeDocument/2006/relationships/image" Target="../media/image170.png"/><Relationship Id="rId8" Type="http://schemas.openxmlformats.org/officeDocument/2006/relationships/tags" Target="../tags/tag529.xml"/><Relationship Id="rId51" Type="http://schemas.openxmlformats.org/officeDocument/2006/relationships/image" Target="../media/image144.png"/><Relationship Id="rId3" Type="http://schemas.openxmlformats.org/officeDocument/2006/relationships/tags" Target="../tags/tag524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33" Type="http://schemas.openxmlformats.org/officeDocument/2006/relationships/tags" Target="../tags/tag554.xml"/><Relationship Id="rId38" Type="http://schemas.openxmlformats.org/officeDocument/2006/relationships/tags" Target="../tags/tag559.xml"/><Relationship Id="rId46" Type="http://schemas.openxmlformats.org/officeDocument/2006/relationships/image" Target="../media/image127.png"/><Relationship Id="rId59" Type="http://schemas.openxmlformats.org/officeDocument/2006/relationships/image" Target="../media/image141.png"/><Relationship Id="rId67" Type="http://schemas.openxmlformats.org/officeDocument/2006/relationships/image" Target="../media/image168.png"/><Relationship Id="rId20" Type="http://schemas.openxmlformats.org/officeDocument/2006/relationships/tags" Target="../tags/tag541.xml"/><Relationship Id="rId41" Type="http://schemas.openxmlformats.org/officeDocument/2006/relationships/image" Target="../media/image161.png"/><Relationship Id="rId54" Type="http://schemas.openxmlformats.org/officeDocument/2006/relationships/image" Target="../media/image62.png"/><Relationship Id="rId62" Type="http://schemas.openxmlformats.org/officeDocument/2006/relationships/image" Target="../media/image131.png"/><Relationship Id="rId70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tags" Target="../tags/tag585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80.xml"/><Relationship Id="rId34" Type="http://schemas.openxmlformats.org/officeDocument/2006/relationships/tags" Target="../tags/tag593.xml"/><Relationship Id="rId42" Type="http://schemas.openxmlformats.org/officeDocument/2006/relationships/image" Target="../media/image168.png"/><Relationship Id="rId47" Type="http://schemas.openxmlformats.org/officeDocument/2006/relationships/image" Target="../media/image162.png"/><Relationship Id="rId50" Type="http://schemas.openxmlformats.org/officeDocument/2006/relationships/image" Target="../media/image143.png"/><Relationship Id="rId55" Type="http://schemas.openxmlformats.org/officeDocument/2006/relationships/image" Target="../media/image140.png"/><Relationship Id="rId63" Type="http://schemas.openxmlformats.org/officeDocument/2006/relationships/image" Target="../media/image128.png"/><Relationship Id="rId68" Type="http://schemas.openxmlformats.org/officeDocument/2006/relationships/image" Target="../media/image132.png"/><Relationship Id="rId7" Type="http://schemas.openxmlformats.org/officeDocument/2006/relationships/tags" Target="../tags/tag566.xml"/><Relationship Id="rId71" Type="http://schemas.openxmlformats.org/officeDocument/2006/relationships/image" Target="../media/image174.png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9" Type="http://schemas.openxmlformats.org/officeDocument/2006/relationships/tags" Target="../tags/tag588.xml"/><Relationship Id="rId11" Type="http://schemas.openxmlformats.org/officeDocument/2006/relationships/tags" Target="../tags/tag570.xml"/><Relationship Id="rId24" Type="http://schemas.openxmlformats.org/officeDocument/2006/relationships/tags" Target="../tags/tag583.xml"/><Relationship Id="rId32" Type="http://schemas.openxmlformats.org/officeDocument/2006/relationships/tags" Target="../tags/tag591.xml"/><Relationship Id="rId37" Type="http://schemas.openxmlformats.org/officeDocument/2006/relationships/tags" Target="../tags/tag596.xml"/><Relationship Id="rId40" Type="http://schemas.openxmlformats.org/officeDocument/2006/relationships/notesSlide" Target="../notesSlides/notesSlide12.xml"/><Relationship Id="rId45" Type="http://schemas.openxmlformats.org/officeDocument/2006/relationships/image" Target="../media/image171.png"/><Relationship Id="rId53" Type="http://schemas.openxmlformats.org/officeDocument/2006/relationships/image" Target="../media/image139.png"/><Relationship Id="rId58" Type="http://schemas.openxmlformats.org/officeDocument/2006/relationships/image" Target="../media/image146.png"/><Relationship Id="rId66" Type="http://schemas.openxmlformats.org/officeDocument/2006/relationships/image" Target="../media/image129.png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tags" Target="../tags/tag582.xml"/><Relationship Id="rId28" Type="http://schemas.openxmlformats.org/officeDocument/2006/relationships/tags" Target="../tags/tag587.xml"/><Relationship Id="rId36" Type="http://schemas.openxmlformats.org/officeDocument/2006/relationships/tags" Target="../tags/tag595.xml"/><Relationship Id="rId49" Type="http://schemas.openxmlformats.org/officeDocument/2006/relationships/image" Target="../media/image142.png"/><Relationship Id="rId57" Type="http://schemas.openxmlformats.org/officeDocument/2006/relationships/image" Target="../media/image141.png"/><Relationship Id="rId61" Type="http://schemas.openxmlformats.org/officeDocument/2006/relationships/image" Target="../media/image124.png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31" Type="http://schemas.openxmlformats.org/officeDocument/2006/relationships/tags" Target="../tags/tag590.xml"/><Relationship Id="rId44" Type="http://schemas.openxmlformats.org/officeDocument/2006/relationships/image" Target="../media/image170.png"/><Relationship Id="rId52" Type="http://schemas.openxmlformats.org/officeDocument/2006/relationships/image" Target="../media/image62.png"/><Relationship Id="rId60" Type="http://schemas.openxmlformats.org/officeDocument/2006/relationships/image" Target="../media/image166.png"/><Relationship Id="rId65" Type="http://schemas.openxmlformats.org/officeDocument/2006/relationships/image" Target="../media/image126.png"/><Relationship Id="rId73" Type="http://schemas.openxmlformats.org/officeDocument/2006/relationships/image" Target="../media/image145.png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tags" Target="../tags/tag581.xml"/><Relationship Id="rId27" Type="http://schemas.openxmlformats.org/officeDocument/2006/relationships/tags" Target="../tags/tag586.xml"/><Relationship Id="rId30" Type="http://schemas.openxmlformats.org/officeDocument/2006/relationships/tags" Target="../tags/tag589.xml"/><Relationship Id="rId35" Type="http://schemas.openxmlformats.org/officeDocument/2006/relationships/tags" Target="../tags/tag594.xml"/><Relationship Id="rId43" Type="http://schemas.openxmlformats.org/officeDocument/2006/relationships/image" Target="../media/image169.png"/><Relationship Id="rId48" Type="http://schemas.openxmlformats.org/officeDocument/2006/relationships/image" Target="../media/image144.png"/><Relationship Id="rId56" Type="http://schemas.openxmlformats.org/officeDocument/2006/relationships/image" Target="../media/image64.png"/><Relationship Id="rId64" Type="http://schemas.openxmlformats.org/officeDocument/2006/relationships/image" Target="../media/image125.png"/><Relationship Id="rId69" Type="http://schemas.openxmlformats.org/officeDocument/2006/relationships/image" Target="../media/image172.png"/><Relationship Id="rId8" Type="http://schemas.openxmlformats.org/officeDocument/2006/relationships/tags" Target="../tags/tag567.xml"/><Relationship Id="rId51" Type="http://schemas.openxmlformats.org/officeDocument/2006/relationships/image" Target="../media/image138.png"/><Relationship Id="rId72" Type="http://schemas.openxmlformats.org/officeDocument/2006/relationships/image" Target="../media/image160.png"/><Relationship Id="rId3" Type="http://schemas.openxmlformats.org/officeDocument/2006/relationships/tags" Target="../tags/tag562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tags" Target="../tags/tag584.xml"/><Relationship Id="rId33" Type="http://schemas.openxmlformats.org/officeDocument/2006/relationships/tags" Target="../tags/tag592.xml"/><Relationship Id="rId38" Type="http://schemas.openxmlformats.org/officeDocument/2006/relationships/tags" Target="../tags/tag597.xml"/><Relationship Id="rId46" Type="http://schemas.openxmlformats.org/officeDocument/2006/relationships/image" Target="../media/image161.png"/><Relationship Id="rId59" Type="http://schemas.openxmlformats.org/officeDocument/2006/relationships/image" Target="../media/image134.png"/><Relationship Id="rId67" Type="http://schemas.openxmlformats.org/officeDocument/2006/relationships/image" Target="../media/image131.png"/><Relationship Id="rId20" Type="http://schemas.openxmlformats.org/officeDocument/2006/relationships/tags" Target="../tags/tag579.xml"/><Relationship Id="rId41" Type="http://schemas.openxmlformats.org/officeDocument/2006/relationships/image" Target="../media/image167.png"/><Relationship Id="rId54" Type="http://schemas.openxmlformats.org/officeDocument/2006/relationships/image" Target="../media/image63.png"/><Relationship Id="rId62" Type="http://schemas.openxmlformats.org/officeDocument/2006/relationships/image" Target="../media/image127.png"/><Relationship Id="rId70" Type="http://schemas.openxmlformats.org/officeDocument/2006/relationships/image" Target="../media/image173.png"/><Relationship Id="rId1" Type="http://schemas.openxmlformats.org/officeDocument/2006/relationships/tags" Target="../tags/tag560.xml"/><Relationship Id="rId6" Type="http://schemas.openxmlformats.org/officeDocument/2006/relationships/tags" Target="../tags/tag56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26" Type="http://schemas.openxmlformats.org/officeDocument/2006/relationships/tags" Target="../tags/tag623.xml"/><Relationship Id="rId39" Type="http://schemas.openxmlformats.org/officeDocument/2006/relationships/image" Target="../media/image62.png"/><Relationship Id="rId3" Type="http://schemas.openxmlformats.org/officeDocument/2006/relationships/tags" Target="../tags/tag600.xml"/><Relationship Id="rId21" Type="http://schemas.openxmlformats.org/officeDocument/2006/relationships/tags" Target="../tags/tag618.xml"/><Relationship Id="rId34" Type="http://schemas.openxmlformats.org/officeDocument/2006/relationships/image" Target="../media/image146.png"/><Relationship Id="rId42" Type="http://schemas.openxmlformats.org/officeDocument/2006/relationships/image" Target="../media/image140.png"/><Relationship Id="rId47" Type="http://schemas.openxmlformats.org/officeDocument/2006/relationships/image" Target="../media/image183.png"/><Relationship Id="rId50" Type="http://schemas.openxmlformats.org/officeDocument/2006/relationships/image" Target="../media/image185.png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5" Type="http://schemas.openxmlformats.org/officeDocument/2006/relationships/tags" Target="../tags/tag622.xml"/><Relationship Id="rId33" Type="http://schemas.openxmlformats.org/officeDocument/2006/relationships/image" Target="../media/image6.png"/><Relationship Id="rId38" Type="http://schemas.openxmlformats.org/officeDocument/2006/relationships/image" Target="../media/image138.png"/><Relationship Id="rId46" Type="http://schemas.openxmlformats.org/officeDocument/2006/relationships/image" Target="../media/image182.png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tags" Target="../tags/tag617.xml"/><Relationship Id="rId29" Type="http://schemas.openxmlformats.org/officeDocument/2006/relationships/image" Target="../media/image124.png"/><Relationship Id="rId41" Type="http://schemas.openxmlformats.org/officeDocument/2006/relationships/image" Target="../media/image63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tags" Target="../tags/tag621.xml"/><Relationship Id="rId32" Type="http://schemas.openxmlformats.org/officeDocument/2006/relationships/image" Target="../media/image177.png"/><Relationship Id="rId37" Type="http://schemas.openxmlformats.org/officeDocument/2006/relationships/image" Target="../media/image180.png"/><Relationship Id="rId40" Type="http://schemas.openxmlformats.org/officeDocument/2006/relationships/image" Target="../media/image139.png"/><Relationship Id="rId45" Type="http://schemas.openxmlformats.org/officeDocument/2006/relationships/image" Target="../media/image181.png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tags" Target="../tags/tag620.xml"/><Relationship Id="rId28" Type="http://schemas.openxmlformats.org/officeDocument/2006/relationships/notesSlide" Target="../notesSlides/notesSlide13.xml"/><Relationship Id="rId36" Type="http://schemas.openxmlformats.org/officeDocument/2006/relationships/image" Target="../media/image179.png"/><Relationship Id="rId49" Type="http://schemas.openxmlformats.org/officeDocument/2006/relationships/image" Target="../media/image127.png"/><Relationship Id="rId10" Type="http://schemas.openxmlformats.org/officeDocument/2006/relationships/tags" Target="../tags/tag607.xml"/><Relationship Id="rId19" Type="http://schemas.openxmlformats.org/officeDocument/2006/relationships/tags" Target="../tags/tag616.xml"/><Relationship Id="rId31" Type="http://schemas.openxmlformats.org/officeDocument/2006/relationships/image" Target="../media/image176.png"/><Relationship Id="rId44" Type="http://schemas.openxmlformats.org/officeDocument/2006/relationships/image" Target="../media/image141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tags" Target="../tags/tag61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75.png"/><Relationship Id="rId35" Type="http://schemas.openxmlformats.org/officeDocument/2006/relationships/image" Target="../media/image178.png"/><Relationship Id="rId43" Type="http://schemas.openxmlformats.org/officeDocument/2006/relationships/image" Target="../media/image64.png"/><Relationship Id="rId48" Type="http://schemas.openxmlformats.org/officeDocument/2006/relationships/image" Target="../media/image184.png"/><Relationship Id="rId8" Type="http://schemas.openxmlformats.org/officeDocument/2006/relationships/tags" Target="../tags/tag60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tags" Target="../tags/tag19.xml"/><Relationship Id="rId21" Type="http://schemas.openxmlformats.org/officeDocument/2006/relationships/image" Target="../media/image3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6.png"/><Relationship Id="rId25" Type="http://schemas.openxmlformats.org/officeDocument/2006/relationships/image" Target="../media/image13.png"/><Relationship Id="rId2" Type="http://schemas.openxmlformats.org/officeDocument/2006/relationships/tags" Target="../tags/tag18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2.png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tags" Target="../tags/tag26.xml"/><Relationship Id="rId19" Type="http://schemas.openxmlformats.org/officeDocument/2006/relationships/image" Target="../media/image1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4.png"/><Relationship Id="rId27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64.png"/><Relationship Id="rId3" Type="http://schemas.openxmlformats.org/officeDocument/2006/relationships/tags" Target="../tags/tag626.xml"/><Relationship Id="rId21" Type="http://schemas.openxmlformats.org/officeDocument/2006/relationships/tags" Target="../tags/tag644.xml"/><Relationship Id="rId34" Type="http://schemas.openxmlformats.org/officeDocument/2006/relationships/image" Target="../media/image138.png"/><Relationship Id="rId42" Type="http://schemas.openxmlformats.org/officeDocument/2006/relationships/image" Target="../media/image184.png"/><Relationship Id="rId47" Type="http://schemas.openxmlformats.org/officeDocument/2006/relationships/image" Target="../media/image189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image" Target="../media/image146.png"/><Relationship Id="rId38" Type="http://schemas.openxmlformats.org/officeDocument/2006/relationships/image" Target="../media/image140.png"/><Relationship Id="rId46" Type="http://schemas.openxmlformats.org/officeDocument/2006/relationships/image" Target="../media/image127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image" Target="../media/image175.png"/><Relationship Id="rId41" Type="http://schemas.openxmlformats.org/officeDocument/2006/relationships/image" Target="../media/image181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image" Target="../media/image6.png"/><Relationship Id="rId37" Type="http://schemas.openxmlformats.org/officeDocument/2006/relationships/image" Target="../media/image63.png"/><Relationship Id="rId40" Type="http://schemas.openxmlformats.org/officeDocument/2006/relationships/image" Target="../media/image141.png"/><Relationship Id="rId45" Type="http://schemas.openxmlformats.org/officeDocument/2006/relationships/image" Target="../media/image188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image" Target="../media/image124.png"/><Relationship Id="rId36" Type="http://schemas.openxmlformats.org/officeDocument/2006/relationships/image" Target="../media/image139.png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image" Target="../media/image177.png"/><Relationship Id="rId44" Type="http://schemas.openxmlformats.org/officeDocument/2006/relationships/image" Target="../media/image187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notesSlide" Target="../notesSlides/notesSlide14.xml"/><Relationship Id="rId30" Type="http://schemas.openxmlformats.org/officeDocument/2006/relationships/image" Target="../media/image176.png"/><Relationship Id="rId35" Type="http://schemas.openxmlformats.org/officeDocument/2006/relationships/image" Target="../media/image62.png"/><Relationship Id="rId43" Type="http://schemas.openxmlformats.org/officeDocument/2006/relationships/image" Target="../media/image186.png"/><Relationship Id="rId48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tags" Target="../tags/tag674.xml"/><Relationship Id="rId39" Type="http://schemas.openxmlformats.org/officeDocument/2006/relationships/image" Target="../media/image62.png"/><Relationship Id="rId3" Type="http://schemas.openxmlformats.org/officeDocument/2006/relationships/tags" Target="../tags/tag651.xml"/><Relationship Id="rId21" Type="http://schemas.openxmlformats.org/officeDocument/2006/relationships/tags" Target="../tags/tag669.xml"/><Relationship Id="rId34" Type="http://schemas.openxmlformats.org/officeDocument/2006/relationships/image" Target="../media/image176.png"/><Relationship Id="rId42" Type="http://schemas.openxmlformats.org/officeDocument/2006/relationships/image" Target="../media/image140.png"/><Relationship Id="rId47" Type="http://schemas.openxmlformats.org/officeDocument/2006/relationships/image" Target="../media/image186.png"/><Relationship Id="rId50" Type="http://schemas.openxmlformats.org/officeDocument/2006/relationships/image" Target="../media/image192.png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tags" Target="../tags/tag673.xml"/><Relationship Id="rId33" Type="http://schemas.openxmlformats.org/officeDocument/2006/relationships/image" Target="../media/image175.png"/><Relationship Id="rId38" Type="http://schemas.openxmlformats.org/officeDocument/2006/relationships/image" Target="../media/image138.png"/><Relationship Id="rId46" Type="http://schemas.openxmlformats.org/officeDocument/2006/relationships/image" Target="../media/image184.png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image" Target="../media/image127.png"/><Relationship Id="rId41" Type="http://schemas.openxmlformats.org/officeDocument/2006/relationships/image" Target="../media/image63.png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tags" Target="../tags/tag672.xml"/><Relationship Id="rId32" Type="http://schemas.openxmlformats.org/officeDocument/2006/relationships/image" Target="../media/image124.png"/><Relationship Id="rId37" Type="http://schemas.openxmlformats.org/officeDocument/2006/relationships/image" Target="../media/image146.png"/><Relationship Id="rId40" Type="http://schemas.openxmlformats.org/officeDocument/2006/relationships/image" Target="../media/image139.png"/><Relationship Id="rId45" Type="http://schemas.openxmlformats.org/officeDocument/2006/relationships/image" Target="../media/image181.png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tags" Target="../tags/tag671.xml"/><Relationship Id="rId28" Type="http://schemas.openxmlformats.org/officeDocument/2006/relationships/notesSlide" Target="../notesSlides/notesSlide15.xml"/><Relationship Id="rId36" Type="http://schemas.openxmlformats.org/officeDocument/2006/relationships/image" Target="../media/image6.png"/><Relationship Id="rId49" Type="http://schemas.openxmlformats.org/officeDocument/2006/relationships/image" Target="../media/image191.png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image" Target="../media/image190.png"/><Relationship Id="rId44" Type="http://schemas.openxmlformats.org/officeDocument/2006/relationships/image" Target="../media/image141.png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tags" Target="../tags/tag67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89.png"/><Relationship Id="rId35" Type="http://schemas.openxmlformats.org/officeDocument/2006/relationships/image" Target="../media/image177.png"/><Relationship Id="rId43" Type="http://schemas.openxmlformats.org/officeDocument/2006/relationships/image" Target="../media/image64.png"/><Relationship Id="rId48" Type="http://schemas.openxmlformats.org/officeDocument/2006/relationships/image" Target="../media/image187.png"/><Relationship Id="rId8" Type="http://schemas.openxmlformats.org/officeDocument/2006/relationships/tags" Target="../tags/tag65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13" Type="http://schemas.openxmlformats.org/officeDocument/2006/relationships/tags" Target="../tags/tag687.xml"/><Relationship Id="rId18" Type="http://schemas.openxmlformats.org/officeDocument/2006/relationships/image" Target="../media/image124.png"/><Relationship Id="rId26" Type="http://schemas.openxmlformats.org/officeDocument/2006/relationships/image" Target="../media/image198.png"/><Relationship Id="rId3" Type="http://schemas.openxmlformats.org/officeDocument/2006/relationships/tags" Target="../tags/tag677.xml"/><Relationship Id="rId21" Type="http://schemas.openxmlformats.org/officeDocument/2006/relationships/image" Target="../media/image193.png"/><Relationship Id="rId7" Type="http://schemas.openxmlformats.org/officeDocument/2006/relationships/tags" Target="../tags/tag681.xml"/><Relationship Id="rId12" Type="http://schemas.openxmlformats.org/officeDocument/2006/relationships/tags" Target="../tags/tag686.xml"/><Relationship Id="rId17" Type="http://schemas.openxmlformats.org/officeDocument/2006/relationships/notesSlide" Target="../notesSlides/notesSlide16.xml"/><Relationship Id="rId25" Type="http://schemas.openxmlformats.org/officeDocument/2006/relationships/image" Target="../media/image197.png"/><Relationship Id="rId2" Type="http://schemas.openxmlformats.org/officeDocument/2006/relationships/tags" Target="../tags/tag67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29" Type="http://schemas.openxmlformats.org/officeDocument/2006/relationships/image" Target="../media/image201.png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1" Type="http://schemas.openxmlformats.org/officeDocument/2006/relationships/tags" Target="../tags/tag685.xml"/><Relationship Id="rId24" Type="http://schemas.openxmlformats.org/officeDocument/2006/relationships/image" Target="../media/image196.png"/><Relationship Id="rId32" Type="http://schemas.openxmlformats.org/officeDocument/2006/relationships/image" Target="../media/image203.png"/><Relationship Id="rId5" Type="http://schemas.openxmlformats.org/officeDocument/2006/relationships/tags" Target="../tags/tag679.xml"/><Relationship Id="rId15" Type="http://schemas.openxmlformats.org/officeDocument/2006/relationships/tags" Target="../tags/tag689.xml"/><Relationship Id="rId23" Type="http://schemas.openxmlformats.org/officeDocument/2006/relationships/image" Target="../media/image195.png"/><Relationship Id="rId28" Type="http://schemas.openxmlformats.org/officeDocument/2006/relationships/image" Target="../media/image200.png"/><Relationship Id="rId10" Type="http://schemas.openxmlformats.org/officeDocument/2006/relationships/tags" Target="../tags/tag684.xml"/><Relationship Id="rId19" Type="http://schemas.openxmlformats.org/officeDocument/2006/relationships/image" Target="../media/image146.png"/><Relationship Id="rId31" Type="http://schemas.openxmlformats.org/officeDocument/2006/relationships/image" Target="../media/image127.png"/><Relationship Id="rId4" Type="http://schemas.openxmlformats.org/officeDocument/2006/relationships/tags" Target="../tags/tag678.xml"/><Relationship Id="rId9" Type="http://schemas.openxmlformats.org/officeDocument/2006/relationships/tags" Target="../tags/tag683.xml"/><Relationship Id="rId14" Type="http://schemas.openxmlformats.org/officeDocument/2006/relationships/tags" Target="../tags/tag688.xml"/><Relationship Id="rId22" Type="http://schemas.openxmlformats.org/officeDocument/2006/relationships/image" Target="../media/image194.png"/><Relationship Id="rId27" Type="http://schemas.openxmlformats.org/officeDocument/2006/relationships/image" Target="../media/image199.png"/><Relationship Id="rId30" Type="http://schemas.openxmlformats.org/officeDocument/2006/relationships/image" Target="../media/image20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26" Type="http://schemas.openxmlformats.org/officeDocument/2006/relationships/tags" Target="../tags/tag715.xml"/><Relationship Id="rId39" Type="http://schemas.openxmlformats.org/officeDocument/2006/relationships/image" Target="../media/image202.png"/><Relationship Id="rId3" Type="http://schemas.openxmlformats.org/officeDocument/2006/relationships/tags" Target="../tags/tag692.xml"/><Relationship Id="rId21" Type="http://schemas.openxmlformats.org/officeDocument/2006/relationships/tags" Target="../tags/tag710.xml"/><Relationship Id="rId34" Type="http://schemas.openxmlformats.org/officeDocument/2006/relationships/image" Target="../media/image193.png"/><Relationship Id="rId42" Type="http://schemas.openxmlformats.org/officeDocument/2006/relationships/image" Target="../media/image207.png"/><Relationship Id="rId47" Type="http://schemas.openxmlformats.org/officeDocument/2006/relationships/image" Target="../media/image212.png"/><Relationship Id="rId7" Type="http://schemas.openxmlformats.org/officeDocument/2006/relationships/tags" Target="../tags/tag696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tags" Target="../tags/tag714.xml"/><Relationship Id="rId33" Type="http://schemas.openxmlformats.org/officeDocument/2006/relationships/image" Target="../media/image6.png"/><Relationship Id="rId38" Type="http://schemas.openxmlformats.org/officeDocument/2006/relationships/image" Target="../media/image204.png"/><Relationship Id="rId46" Type="http://schemas.openxmlformats.org/officeDocument/2006/relationships/image" Target="../media/image211.png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0" Type="http://schemas.openxmlformats.org/officeDocument/2006/relationships/tags" Target="../tags/tag709.xml"/><Relationship Id="rId29" Type="http://schemas.openxmlformats.org/officeDocument/2006/relationships/image" Target="../media/image127.png"/><Relationship Id="rId41" Type="http://schemas.openxmlformats.org/officeDocument/2006/relationships/image" Target="../media/image206.png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1" Type="http://schemas.openxmlformats.org/officeDocument/2006/relationships/tags" Target="../tags/tag700.xml"/><Relationship Id="rId24" Type="http://schemas.openxmlformats.org/officeDocument/2006/relationships/tags" Target="../tags/tag713.xml"/><Relationship Id="rId32" Type="http://schemas.openxmlformats.org/officeDocument/2006/relationships/image" Target="../media/image146.png"/><Relationship Id="rId37" Type="http://schemas.openxmlformats.org/officeDocument/2006/relationships/image" Target="../media/image196.png"/><Relationship Id="rId40" Type="http://schemas.openxmlformats.org/officeDocument/2006/relationships/image" Target="../media/image205.png"/><Relationship Id="rId45" Type="http://schemas.openxmlformats.org/officeDocument/2006/relationships/image" Target="../media/image210.png"/><Relationship Id="rId5" Type="http://schemas.openxmlformats.org/officeDocument/2006/relationships/tags" Target="../tags/tag694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notesSlide" Target="../notesSlides/notesSlide17.xml"/><Relationship Id="rId36" Type="http://schemas.openxmlformats.org/officeDocument/2006/relationships/image" Target="../media/image195.png"/><Relationship Id="rId49" Type="http://schemas.openxmlformats.org/officeDocument/2006/relationships/image" Target="../media/image214.png"/><Relationship Id="rId10" Type="http://schemas.openxmlformats.org/officeDocument/2006/relationships/tags" Target="../tags/tag699.xml"/><Relationship Id="rId19" Type="http://schemas.openxmlformats.org/officeDocument/2006/relationships/tags" Target="../tags/tag708.xml"/><Relationship Id="rId31" Type="http://schemas.openxmlformats.org/officeDocument/2006/relationships/image" Target="../media/image124.png"/><Relationship Id="rId44" Type="http://schemas.openxmlformats.org/officeDocument/2006/relationships/image" Target="../media/image209.png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4" Type="http://schemas.openxmlformats.org/officeDocument/2006/relationships/tags" Target="../tags/tag703.xml"/><Relationship Id="rId22" Type="http://schemas.openxmlformats.org/officeDocument/2006/relationships/tags" Target="../tags/tag71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03.png"/><Relationship Id="rId35" Type="http://schemas.openxmlformats.org/officeDocument/2006/relationships/image" Target="../media/image194.png"/><Relationship Id="rId43" Type="http://schemas.openxmlformats.org/officeDocument/2006/relationships/image" Target="../media/image208.png"/><Relationship Id="rId48" Type="http://schemas.openxmlformats.org/officeDocument/2006/relationships/image" Target="../media/image213.png"/><Relationship Id="rId8" Type="http://schemas.openxmlformats.org/officeDocument/2006/relationships/tags" Target="../tags/tag69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13" Type="http://schemas.openxmlformats.org/officeDocument/2006/relationships/tags" Target="../tags/tag72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.png"/><Relationship Id="rId3" Type="http://schemas.openxmlformats.org/officeDocument/2006/relationships/tags" Target="../tags/tag718.xml"/><Relationship Id="rId21" Type="http://schemas.openxmlformats.org/officeDocument/2006/relationships/image" Target="../media/image203.png"/><Relationship Id="rId34" Type="http://schemas.openxmlformats.org/officeDocument/2006/relationships/image" Target="../media/image214.png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image" Target="../media/image146.png"/><Relationship Id="rId33" Type="http://schemas.openxmlformats.org/officeDocument/2006/relationships/image" Target="../media/image207.png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image" Target="../media/image127.png"/><Relationship Id="rId29" Type="http://schemas.openxmlformats.org/officeDocument/2006/relationships/image" Target="../media/image195.png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image" Target="../media/image124.png"/><Relationship Id="rId32" Type="http://schemas.openxmlformats.org/officeDocument/2006/relationships/image" Target="../media/image206.png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image" Target="../media/image202.png"/><Relationship Id="rId28" Type="http://schemas.openxmlformats.org/officeDocument/2006/relationships/image" Target="../media/image194.png"/><Relationship Id="rId36" Type="http://schemas.openxmlformats.org/officeDocument/2006/relationships/image" Target="../media/image215.png"/><Relationship Id="rId10" Type="http://schemas.openxmlformats.org/officeDocument/2006/relationships/tags" Target="../tags/tag725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205.png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image" Target="../media/image196.png"/><Relationship Id="rId27" Type="http://schemas.openxmlformats.org/officeDocument/2006/relationships/image" Target="../media/image193.png"/><Relationship Id="rId30" Type="http://schemas.openxmlformats.org/officeDocument/2006/relationships/image" Target="../media/image204.png"/><Relationship Id="rId35" Type="http://schemas.openxmlformats.org/officeDocument/2006/relationships/image" Target="../media/image2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26" Type="http://schemas.openxmlformats.org/officeDocument/2006/relationships/image" Target="../media/image208.png"/><Relationship Id="rId3" Type="http://schemas.openxmlformats.org/officeDocument/2006/relationships/tags" Target="../tags/tag735.xml"/><Relationship Id="rId21" Type="http://schemas.openxmlformats.org/officeDocument/2006/relationships/image" Target="../media/image127.png"/><Relationship Id="rId34" Type="http://schemas.openxmlformats.org/officeDocument/2006/relationships/image" Target="../media/image204.png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5" Type="http://schemas.openxmlformats.org/officeDocument/2006/relationships/image" Target="../media/image207.png"/><Relationship Id="rId33" Type="http://schemas.openxmlformats.org/officeDocument/2006/relationships/image" Target="../media/image195.png"/><Relationship Id="rId38" Type="http://schemas.openxmlformats.org/officeDocument/2006/relationships/image" Target="../media/image217.png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146.png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24" Type="http://schemas.openxmlformats.org/officeDocument/2006/relationships/image" Target="../media/image202.png"/><Relationship Id="rId32" Type="http://schemas.openxmlformats.org/officeDocument/2006/relationships/image" Target="../media/image194.png"/><Relationship Id="rId37" Type="http://schemas.openxmlformats.org/officeDocument/2006/relationships/image" Target="../media/image216.png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23" Type="http://schemas.openxmlformats.org/officeDocument/2006/relationships/image" Target="../media/image196.png"/><Relationship Id="rId28" Type="http://schemas.openxmlformats.org/officeDocument/2006/relationships/image" Target="../media/image124.png"/><Relationship Id="rId36" Type="http://schemas.openxmlformats.org/officeDocument/2006/relationships/image" Target="../media/image206.png"/><Relationship Id="rId10" Type="http://schemas.openxmlformats.org/officeDocument/2006/relationships/tags" Target="../tags/tag74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3.png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Relationship Id="rId22" Type="http://schemas.openxmlformats.org/officeDocument/2006/relationships/image" Target="../media/image203.png"/><Relationship Id="rId27" Type="http://schemas.openxmlformats.org/officeDocument/2006/relationships/image" Target="../media/image214.png"/><Relationship Id="rId30" Type="http://schemas.openxmlformats.org/officeDocument/2006/relationships/image" Target="../media/image6.png"/><Relationship Id="rId35" Type="http://schemas.openxmlformats.org/officeDocument/2006/relationships/image" Target="../media/image205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763.xml"/><Relationship Id="rId18" Type="http://schemas.openxmlformats.org/officeDocument/2006/relationships/tags" Target="../tags/tag768.xml"/><Relationship Id="rId26" Type="http://schemas.openxmlformats.org/officeDocument/2006/relationships/tags" Target="../tags/tag776.xml"/><Relationship Id="rId39" Type="http://schemas.openxmlformats.org/officeDocument/2006/relationships/image" Target="../media/image193.png"/><Relationship Id="rId3" Type="http://schemas.openxmlformats.org/officeDocument/2006/relationships/tags" Target="../tags/tag753.xml"/><Relationship Id="rId21" Type="http://schemas.openxmlformats.org/officeDocument/2006/relationships/tags" Target="../tags/tag771.xml"/><Relationship Id="rId34" Type="http://schemas.openxmlformats.org/officeDocument/2006/relationships/image" Target="../media/image202.png"/><Relationship Id="rId42" Type="http://schemas.openxmlformats.org/officeDocument/2006/relationships/image" Target="../media/image204.png"/><Relationship Id="rId47" Type="http://schemas.openxmlformats.org/officeDocument/2006/relationships/image" Target="../media/image209.png"/><Relationship Id="rId50" Type="http://schemas.openxmlformats.org/officeDocument/2006/relationships/image" Target="../media/image212.png"/><Relationship Id="rId7" Type="http://schemas.openxmlformats.org/officeDocument/2006/relationships/tags" Target="../tags/tag757.xml"/><Relationship Id="rId12" Type="http://schemas.openxmlformats.org/officeDocument/2006/relationships/tags" Target="../tags/tag762.xml"/><Relationship Id="rId17" Type="http://schemas.openxmlformats.org/officeDocument/2006/relationships/tags" Target="../tags/tag767.xml"/><Relationship Id="rId25" Type="http://schemas.openxmlformats.org/officeDocument/2006/relationships/tags" Target="../tags/tag775.xml"/><Relationship Id="rId33" Type="http://schemas.openxmlformats.org/officeDocument/2006/relationships/image" Target="../media/image196.png"/><Relationship Id="rId38" Type="http://schemas.openxmlformats.org/officeDocument/2006/relationships/image" Target="../media/image6.png"/><Relationship Id="rId46" Type="http://schemas.openxmlformats.org/officeDocument/2006/relationships/image" Target="../media/image219.png"/><Relationship Id="rId2" Type="http://schemas.openxmlformats.org/officeDocument/2006/relationships/tags" Target="../tags/tag752.xml"/><Relationship Id="rId16" Type="http://schemas.openxmlformats.org/officeDocument/2006/relationships/tags" Target="../tags/tag766.xml"/><Relationship Id="rId20" Type="http://schemas.openxmlformats.org/officeDocument/2006/relationships/tags" Target="../tags/tag77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95.png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tags" Target="../tags/tag761.xml"/><Relationship Id="rId24" Type="http://schemas.openxmlformats.org/officeDocument/2006/relationships/tags" Target="../tags/tag774.xml"/><Relationship Id="rId32" Type="http://schemas.openxmlformats.org/officeDocument/2006/relationships/image" Target="../media/image203.png"/><Relationship Id="rId37" Type="http://schemas.openxmlformats.org/officeDocument/2006/relationships/image" Target="../media/image124.png"/><Relationship Id="rId40" Type="http://schemas.openxmlformats.org/officeDocument/2006/relationships/image" Target="../media/image194.png"/><Relationship Id="rId45" Type="http://schemas.openxmlformats.org/officeDocument/2006/relationships/image" Target="../media/image146.png"/><Relationship Id="rId53" Type="http://schemas.openxmlformats.org/officeDocument/2006/relationships/image" Target="../media/image220.png"/><Relationship Id="rId5" Type="http://schemas.openxmlformats.org/officeDocument/2006/relationships/tags" Target="../tags/tag755.xml"/><Relationship Id="rId15" Type="http://schemas.openxmlformats.org/officeDocument/2006/relationships/tags" Target="../tags/tag765.xml"/><Relationship Id="rId23" Type="http://schemas.openxmlformats.org/officeDocument/2006/relationships/tags" Target="../tags/tag773.xml"/><Relationship Id="rId28" Type="http://schemas.openxmlformats.org/officeDocument/2006/relationships/tags" Target="../tags/tag778.xml"/><Relationship Id="rId36" Type="http://schemas.openxmlformats.org/officeDocument/2006/relationships/image" Target="../media/image217.png"/><Relationship Id="rId49" Type="http://schemas.openxmlformats.org/officeDocument/2006/relationships/image" Target="../media/image211.png"/><Relationship Id="rId10" Type="http://schemas.openxmlformats.org/officeDocument/2006/relationships/tags" Target="../tags/tag760.xml"/><Relationship Id="rId19" Type="http://schemas.openxmlformats.org/officeDocument/2006/relationships/tags" Target="../tags/tag769.xml"/><Relationship Id="rId31" Type="http://schemas.openxmlformats.org/officeDocument/2006/relationships/image" Target="../media/image127.png"/><Relationship Id="rId44" Type="http://schemas.openxmlformats.org/officeDocument/2006/relationships/image" Target="../media/image206.png"/><Relationship Id="rId52" Type="http://schemas.openxmlformats.org/officeDocument/2006/relationships/image" Target="../media/image208.png"/><Relationship Id="rId4" Type="http://schemas.openxmlformats.org/officeDocument/2006/relationships/tags" Target="../tags/tag754.xml"/><Relationship Id="rId9" Type="http://schemas.openxmlformats.org/officeDocument/2006/relationships/tags" Target="../tags/tag759.xml"/><Relationship Id="rId14" Type="http://schemas.openxmlformats.org/officeDocument/2006/relationships/tags" Target="../tags/tag764.xml"/><Relationship Id="rId22" Type="http://schemas.openxmlformats.org/officeDocument/2006/relationships/tags" Target="../tags/tag772.xml"/><Relationship Id="rId27" Type="http://schemas.openxmlformats.org/officeDocument/2006/relationships/tags" Target="../tags/tag777.xml"/><Relationship Id="rId30" Type="http://schemas.openxmlformats.org/officeDocument/2006/relationships/notesSlide" Target="../notesSlides/notesSlide20.xml"/><Relationship Id="rId35" Type="http://schemas.openxmlformats.org/officeDocument/2006/relationships/image" Target="../media/image216.png"/><Relationship Id="rId43" Type="http://schemas.openxmlformats.org/officeDocument/2006/relationships/image" Target="../media/image218.png"/><Relationship Id="rId48" Type="http://schemas.openxmlformats.org/officeDocument/2006/relationships/image" Target="../media/image210.png"/><Relationship Id="rId8" Type="http://schemas.openxmlformats.org/officeDocument/2006/relationships/tags" Target="../tags/tag758.xml"/><Relationship Id="rId51" Type="http://schemas.openxmlformats.org/officeDocument/2006/relationships/image" Target="../media/image2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86.xml"/><Relationship Id="rId13" Type="http://schemas.openxmlformats.org/officeDocument/2006/relationships/tags" Target="../tags/tag7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3.png"/><Relationship Id="rId3" Type="http://schemas.openxmlformats.org/officeDocument/2006/relationships/tags" Target="../tags/tag781.xml"/><Relationship Id="rId21" Type="http://schemas.openxmlformats.org/officeDocument/2006/relationships/image" Target="../media/image203.png"/><Relationship Id="rId34" Type="http://schemas.openxmlformats.org/officeDocument/2006/relationships/image" Target="../media/image208.png"/><Relationship Id="rId7" Type="http://schemas.openxmlformats.org/officeDocument/2006/relationships/tags" Target="../tags/tag785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image" Target="../media/image6.png"/><Relationship Id="rId33" Type="http://schemas.openxmlformats.org/officeDocument/2006/relationships/image" Target="../media/image219.png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0" Type="http://schemas.openxmlformats.org/officeDocument/2006/relationships/image" Target="../media/image127.png"/><Relationship Id="rId29" Type="http://schemas.openxmlformats.org/officeDocument/2006/relationships/image" Target="../media/image204.png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image" Target="../media/image124.png"/><Relationship Id="rId32" Type="http://schemas.openxmlformats.org/officeDocument/2006/relationships/image" Target="../media/image146.png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image" Target="../media/image202.png"/><Relationship Id="rId28" Type="http://schemas.openxmlformats.org/officeDocument/2006/relationships/image" Target="../media/image195.png"/><Relationship Id="rId36" Type="http://schemas.openxmlformats.org/officeDocument/2006/relationships/image" Target="../media/image215.png"/><Relationship Id="rId10" Type="http://schemas.openxmlformats.org/officeDocument/2006/relationships/tags" Target="../tags/tag788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206.png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image" Target="../media/image196.png"/><Relationship Id="rId27" Type="http://schemas.openxmlformats.org/officeDocument/2006/relationships/image" Target="../media/image194.png"/><Relationship Id="rId30" Type="http://schemas.openxmlformats.org/officeDocument/2006/relationships/image" Target="../media/image218.png"/><Relationship Id="rId35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26" Type="http://schemas.openxmlformats.org/officeDocument/2006/relationships/tags" Target="../tags/tag821.xml"/><Relationship Id="rId39" Type="http://schemas.openxmlformats.org/officeDocument/2006/relationships/image" Target="../media/image222.png"/><Relationship Id="rId21" Type="http://schemas.openxmlformats.org/officeDocument/2006/relationships/tags" Target="../tags/tag816.xml"/><Relationship Id="rId34" Type="http://schemas.openxmlformats.org/officeDocument/2006/relationships/tags" Target="../tags/tag829.xml"/><Relationship Id="rId42" Type="http://schemas.openxmlformats.org/officeDocument/2006/relationships/image" Target="../media/image225.png"/><Relationship Id="rId47" Type="http://schemas.openxmlformats.org/officeDocument/2006/relationships/image" Target="../media/image230.png"/><Relationship Id="rId50" Type="http://schemas.openxmlformats.org/officeDocument/2006/relationships/image" Target="../media/image233.png"/><Relationship Id="rId55" Type="http://schemas.openxmlformats.org/officeDocument/2006/relationships/image" Target="../media/image238.png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tags" Target="../tags/tag820.xml"/><Relationship Id="rId33" Type="http://schemas.openxmlformats.org/officeDocument/2006/relationships/tags" Target="../tags/tag828.xml"/><Relationship Id="rId38" Type="http://schemas.openxmlformats.org/officeDocument/2006/relationships/image" Target="../media/image221.png"/><Relationship Id="rId46" Type="http://schemas.openxmlformats.org/officeDocument/2006/relationships/image" Target="../media/image229.png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tags" Target="../tags/tag815.xml"/><Relationship Id="rId29" Type="http://schemas.openxmlformats.org/officeDocument/2006/relationships/tags" Target="../tags/tag824.xml"/><Relationship Id="rId41" Type="http://schemas.openxmlformats.org/officeDocument/2006/relationships/image" Target="../media/image224.png"/><Relationship Id="rId54" Type="http://schemas.openxmlformats.org/officeDocument/2006/relationships/image" Target="../media/image237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tags" Target="../tags/tag819.xml"/><Relationship Id="rId32" Type="http://schemas.openxmlformats.org/officeDocument/2006/relationships/tags" Target="../tags/tag827.xml"/><Relationship Id="rId37" Type="http://schemas.openxmlformats.org/officeDocument/2006/relationships/image" Target="../media/image127.png"/><Relationship Id="rId40" Type="http://schemas.openxmlformats.org/officeDocument/2006/relationships/image" Target="../media/image223.png"/><Relationship Id="rId45" Type="http://schemas.openxmlformats.org/officeDocument/2006/relationships/image" Target="../media/image228.png"/><Relationship Id="rId53" Type="http://schemas.openxmlformats.org/officeDocument/2006/relationships/image" Target="../media/image236.png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23" Type="http://schemas.openxmlformats.org/officeDocument/2006/relationships/tags" Target="../tags/tag818.xml"/><Relationship Id="rId28" Type="http://schemas.openxmlformats.org/officeDocument/2006/relationships/tags" Target="../tags/tag823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32.png"/><Relationship Id="rId57" Type="http://schemas.openxmlformats.org/officeDocument/2006/relationships/image" Target="../media/image240.png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31" Type="http://schemas.openxmlformats.org/officeDocument/2006/relationships/tags" Target="../tags/tag826.xml"/><Relationship Id="rId44" Type="http://schemas.openxmlformats.org/officeDocument/2006/relationships/image" Target="../media/image227.png"/><Relationship Id="rId52" Type="http://schemas.openxmlformats.org/officeDocument/2006/relationships/image" Target="../media/image235.png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Relationship Id="rId22" Type="http://schemas.openxmlformats.org/officeDocument/2006/relationships/tags" Target="../tags/tag817.xml"/><Relationship Id="rId27" Type="http://schemas.openxmlformats.org/officeDocument/2006/relationships/tags" Target="../tags/tag822.xml"/><Relationship Id="rId30" Type="http://schemas.openxmlformats.org/officeDocument/2006/relationships/tags" Target="../tags/tag825.xml"/><Relationship Id="rId35" Type="http://schemas.openxmlformats.org/officeDocument/2006/relationships/tags" Target="../tags/tag830.xml"/><Relationship Id="rId43" Type="http://schemas.openxmlformats.org/officeDocument/2006/relationships/image" Target="../media/image226.png"/><Relationship Id="rId48" Type="http://schemas.openxmlformats.org/officeDocument/2006/relationships/image" Target="../media/image231.png"/><Relationship Id="rId56" Type="http://schemas.openxmlformats.org/officeDocument/2006/relationships/image" Target="../media/image239.png"/><Relationship Id="rId8" Type="http://schemas.openxmlformats.org/officeDocument/2006/relationships/tags" Target="../tags/tag803.xml"/><Relationship Id="rId51" Type="http://schemas.openxmlformats.org/officeDocument/2006/relationships/image" Target="../media/image234.png"/><Relationship Id="rId3" Type="http://schemas.openxmlformats.org/officeDocument/2006/relationships/tags" Target="../tags/tag79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15.png"/><Relationship Id="rId26" Type="http://schemas.openxmlformats.org/officeDocument/2006/relationships/image" Target="../media/image13.png"/><Relationship Id="rId3" Type="http://schemas.openxmlformats.org/officeDocument/2006/relationships/tags" Target="../tags/tag33.xml"/><Relationship Id="rId21" Type="http://schemas.openxmlformats.org/officeDocument/2006/relationships/image" Target="../media/image2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12.png"/><Relationship Id="rId2" Type="http://schemas.openxmlformats.org/officeDocument/2006/relationships/tags" Target="../tags/tag3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16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5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image" Target="../media/image4.png"/><Relationship Id="rId28" Type="http://schemas.openxmlformats.org/officeDocument/2006/relationships/image" Target="../media/image14.png"/><Relationship Id="rId10" Type="http://schemas.openxmlformats.org/officeDocument/2006/relationships/tags" Target="../tags/tag4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3.png"/><Relationship Id="rId27" Type="http://schemas.openxmlformats.org/officeDocument/2006/relationships/image" Target="../media/image1.png"/><Relationship Id="rId3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tags" Target="../tags/tag48.xml"/><Relationship Id="rId21" Type="http://schemas.openxmlformats.org/officeDocument/2006/relationships/image" Target="../media/image19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5.png"/><Relationship Id="rId2" Type="http://schemas.openxmlformats.org/officeDocument/2006/relationships/tags" Target="../tags/tag4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21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4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3.png"/><Relationship Id="rId28" Type="http://schemas.openxmlformats.org/officeDocument/2006/relationships/image" Target="../media/image1.png"/><Relationship Id="rId10" Type="http://schemas.openxmlformats.org/officeDocument/2006/relationships/tags" Target="../tags/tag55.xml"/><Relationship Id="rId19" Type="http://schemas.openxmlformats.org/officeDocument/2006/relationships/image" Target="../media/image6.png"/><Relationship Id="rId31" Type="http://schemas.openxmlformats.org/officeDocument/2006/relationships/image" Target="../media/image23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.png"/><Relationship Id="rId27" Type="http://schemas.openxmlformats.org/officeDocument/2006/relationships/image" Target="../media/image14.png"/><Relationship Id="rId3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openxmlformats.org/officeDocument/2006/relationships/tags" Target="../tags/tag63.xml"/><Relationship Id="rId21" Type="http://schemas.openxmlformats.org/officeDocument/2006/relationships/image" Target="../media/image1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10.png"/><Relationship Id="rId25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6.png"/><Relationship Id="rId20" Type="http://schemas.openxmlformats.org/officeDocument/2006/relationships/image" Target="../media/image14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26.png"/><Relationship Id="rId5" Type="http://schemas.openxmlformats.org/officeDocument/2006/relationships/tags" Target="../tags/tag65.xml"/><Relationship Id="rId15" Type="http://schemas.openxmlformats.org/officeDocument/2006/relationships/image" Target="../media/image15.png"/><Relationship Id="rId23" Type="http://schemas.openxmlformats.org/officeDocument/2006/relationships/image" Target="../media/image25.png"/><Relationship Id="rId10" Type="http://schemas.openxmlformats.org/officeDocument/2006/relationships/tags" Target="../tags/tag70.xml"/><Relationship Id="rId19" Type="http://schemas.openxmlformats.org/officeDocument/2006/relationships/image" Target="../media/image3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10.png"/><Relationship Id="rId26" Type="http://schemas.openxmlformats.org/officeDocument/2006/relationships/image" Target="../media/image28.png"/><Relationship Id="rId3" Type="http://schemas.openxmlformats.org/officeDocument/2006/relationships/tags" Target="../tags/tag75.xml"/><Relationship Id="rId21" Type="http://schemas.openxmlformats.org/officeDocument/2006/relationships/image" Target="../media/image24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6.png"/><Relationship Id="rId25" Type="http://schemas.openxmlformats.org/officeDocument/2006/relationships/image" Target="../media/image27.png"/><Relationship Id="rId2" Type="http://schemas.openxmlformats.org/officeDocument/2006/relationships/tags" Target="../tags/tag74.xml"/><Relationship Id="rId16" Type="http://schemas.openxmlformats.org/officeDocument/2006/relationships/image" Target="../media/image15.png"/><Relationship Id="rId20" Type="http://schemas.openxmlformats.org/officeDocument/2006/relationships/image" Target="../media/image3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26.png"/><Relationship Id="rId5" Type="http://schemas.openxmlformats.org/officeDocument/2006/relationships/tags" Target="../tags/tag77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14.png"/><Relationship Id="rId10" Type="http://schemas.openxmlformats.org/officeDocument/2006/relationships/tags" Target="../tags/tag82.xml"/><Relationship Id="rId19" Type="http://schemas.openxmlformats.org/officeDocument/2006/relationships/image" Target="../media/image19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5.png"/><Relationship Id="rId27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10.png"/><Relationship Id="rId39" Type="http://schemas.openxmlformats.org/officeDocument/2006/relationships/image" Target="../media/image34.png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image" Target="../media/image28.png"/><Relationship Id="rId42" Type="http://schemas.openxmlformats.org/officeDocument/2006/relationships/image" Target="../media/image37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6.png"/><Relationship Id="rId33" Type="http://schemas.openxmlformats.org/officeDocument/2006/relationships/image" Target="../media/image27.png"/><Relationship Id="rId38" Type="http://schemas.openxmlformats.org/officeDocument/2006/relationships/image" Target="../media/image33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image" Target="../media/image24.png"/><Relationship Id="rId41" Type="http://schemas.openxmlformats.org/officeDocument/2006/relationships/image" Target="../media/image36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15.png"/><Relationship Id="rId32" Type="http://schemas.openxmlformats.org/officeDocument/2006/relationships/image" Target="../media/image26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notesSlide" Target="../notesSlides/notesSlide8.xml"/><Relationship Id="rId28" Type="http://schemas.openxmlformats.org/officeDocument/2006/relationships/image" Target="../media/image3.png"/><Relationship Id="rId36" Type="http://schemas.openxmlformats.org/officeDocument/2006/relationships/image" Target="../media/image31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image" Target="../media/image1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9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2BF-C103-4E03-9A4B-92E27E6DBF4A}" type="slidenum">
              <a:rPr lang="en-US"/>
              <a:pPr/>
              <a:t>1</a:t>
            </a:fld>
            <a:endParaRPr lang="en-US"/>
          </a:p>
        </p:txBody>
      </p:sp>
      <p:sp>
        <p:nvSpPr>
          <p:cNvPr id="84173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Elementary graphing</a:t>
            </a:r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9999-9EA6-49A6-9D79-8DDC97EE17FD}" type="slidenum">
              <a:rPr lang="en-US"/>
              <a:pPr/>
              <a:t>10</a:t>
            </a:fld>
            <a:endParaRPr lang="en-US"/>
          </a:p>
        </p:txBody>
      </p:sp>
      <p:sp>
        <p:nvSpPr>
          <p:cNvPr id="9267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23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761" name="Group 41"/>
          <p:cNvGrpSpPr>
            <a:grpSpLocks/>
          </p:cNvGrpSpPr>
          <p:nvPr/>
        </p:nvGrpSpPr>
        <p:grpSpPr bwMode="auto">
          <a:xfrm>
            <a:off x="304800" y="381000"/>
            <a:ext cx="7650163" cy="1684338"/>
            <a:chOff x="192" y="576"/>
            <a:chExt cx="4819" cy="1061"/>
          </a:xfrm>
        </p:grpSpPr>
        <p:pic>
          <p:nvPicPr>
            <p:cNvPr id="926753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107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4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811"/>
              <a:ext cx="222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5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128"/>
              <a:ext cx="22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6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363"/>
              <a:ext cx="290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7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97236">
              <a:off x="2736" y="743"/>
              <a:ext cx="19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60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208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6759" name="Group 39"/>
          <p:cNvGrpSpPr>
            <a:grpSpLocks/>
          </p:cNvGrpSpPr>
          <p:nvPr/>
        </p:nvGrpSpPr>
        <p:grpSpPr bwMode="auto">
          <a:xfrm>
            <a:off x="304800" y="2595563"/>
            <a:ext cx="5211763" cy="1608137"/>
            <a:chOff x="192" y="1635"/>
            <a:chExt cx="3283" cy="1013"/>
          </a:xfrm>
        </p:grpSpPr>
        <p:pic>
          <p:nvPicPr>
            <p:cNvPr id="926727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5"/>
              <a:ext cx="107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28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822"/>
              <a:ext cx="222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29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142"/>
              <a:ext cx="22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30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374"/>
              <a:ext cx="290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6740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041775"/>
            <a:ext cx="330676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6805" name="Group 85"/>
          <p:cNvGrpSpPr>
            <a:grpSpLocks/>
          </p:cNvGrpSpPr>
          <p:nvPr/>
        </p:nvGrpSpPr>
        <p:grpSpPr bwMode="auto">
          <a:xfrm>
            <a:off x="2133600" y="2819400"/>
            <a:ext cx="3657600" cy="3048000"/>
            <a:chOff x="1344" y="1776"/>
            <a:chExt cx="2304" cy="1920"/>
          </a:xfrm>
        </p:grpSpPr>
        <p:sp>
          <p:nvSpPr>
            <p:cNvPr id="926763" name="Line 43"/>
            <p:cNvSpPr>
              <a:spLocks noChangeShapeType="1"/>
            </p:cNvSpPr>
            <p:nvPr/>
          </p:nvSpPr>
          <p:spPr bwMode="auto">
            <a:xfrm>
              <a:off x="1344" y="2736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64" name="Line 44"/>
            <p:cNvSpPr>
              <a:spLocks noChangeShapeType="1"/>
            </p:cNvSpPr>
            <p:nvPr/>
          </p:nvSpPr>
          <p:spPr bwMode="auto">
            <a:xfrm>
              <a:off x="1728" y="269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65" name="Line 45"/>
            <p:cNvSpPr>
              <a:spLocks noChangeShapeType="1"/>
            </p:cNvSpPr>
            <p:nvPr/>
          </p:nvSpPr>
          <p:spPr bwMode="auto">
            <a:xfrm>
              <a:off x="1920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66" name="Line 46"/>
            <p:cNvSpPr>
              <a:spLocks noChangeShapeType="1"/>
            </p:cNvSpPr>
            <p:nvPr/>
          </p:nvSpPr>
          <p:spPr bwMode="auto">
            <a:xfrm>
              <a:off x="2112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67" name="Line 47"/>
            <p:cNvSpPr>
              <a:spLocks noChangeShapeType="1"/>
            </p:cNvSpPr>
            <p:nvPr/>
          </p:nvSpPr>
          <p:spPr bwMode="auto">
            <a:xfrm>
              <a:off x="2496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68" name="Line 48"/>
            <p:cNvSpPr>
              <a:spLocks noChangeShapeType="1"/>
            </p:cNvSpPr>
            <p:nvPr/>
          </p:nvSpPr>
          <p:spPr bwMode="auto">
            <a:xfrm>
              <a:off x="2688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69" name="Line 49"/>
            <p:cNvSpPr>
              <a:spLocks noChangeShapeType="1"/>
            </p:cNvSpPr>
            <p:nvPr/>
          </p:nvSpPr>
          <p:spPr bwMode="auto">
            <a:xfrm>
              <a:off x="2880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0" name="Line 50"/>
            <p:cNvSpPr>
              <a:spLocks noChangeShapeType="1"/>
            </p:cNvSpPr>
            <p:nvPr/>
          </p:nvSpPr>
          <p:spPr bwMode="auto">
            <a:xfrm>
              <a:off x="3072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1" name="Line 51"/>
            <p:cNvSpPr>
              <a:spLocks noChangeShapeType="1"/>
            </p:cNvSpPr>
            <p:nvPr/>
          </p:nvSpPr>
          <p:spPr bwMode="auto">
            <a:xfrm>
              <a:off x="3264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2" name="Line 52"/>
            <p:cNvSpPr>
              <a:spLocks noChangeShapeType="1"/>
            </p:cNvSpPr>
            <p:nvPr/>
          </p:nvSpPr>
          <p:spPr bwMode="auto">
            <a:xfrm>
              <a:off x="3456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3" name="Line 53"/>
            <p:cNvSpPr>
              <a:spLocks noChangeShapeType="1"/>
            </p:cNvSpPr>
            <p:nvPr/>
          </p:nvSpPr>
          <p:spPr bwMode="auto">
            <a:xfrm>
              <a:off x="1536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4" name="Line 54"/>
            <p:cNvSpPr>
              <a:spLocks noChangeShapeType="1"/>
            </p:cNvSpPr>
            <p:nvPr/>
          </p:nvSpPr>
          <p:spPr bwMode="auto">
            <a:xfrm flipV="1">
              <a:off x="2304" y="1776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5" name="Line 55"/>
            <p:cNvSpPr>
              <a:spLocks noChangeShapeType="1"/>
            </p:cNvSpPr>
            <p:nvPr/>
          </p:nvSpPr>
          <p:spPr bwMode="auto">
            <a:xfrm rot="-5400000">
              <a:off x="2302" y="326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6" name="Line 56"/>
            <p:cNvSpPr>
              <a:spLocks noChangeShapeType="1"/>
            </p:cNvSpPr>
            <p:nvPr/>
          </p:nvSpPr>
          <p:spPr bwMode="auto">
            <a:xfrm rot="-5400000">
              <a:off x="2302" y="307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7" name="Line 57"/>
            <p:cNvSpPr>
              <a:spLocks noChangeShapeType="1"/>
            </p:cNvSpPr>
            <p:nvPr/>
          </p:nvSpPr>
          <p:spPr bwMode="auto">
            <a:xfrm rot="-5400000">
              <a:off x="2302" y="288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8" name="Line 58"/>
            <p:cNvSpPr>
              <a:spLocks noChangeShapeType="1"/>
            </p:cNvSpPr>
            <p:nvPr/>
          </p:nvSpPr>
          <p:spPr bwMode="auto">
            <a:xfrm rot="-5400000">
              <a:off x="2302" y="249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79" name="Line 59"/>
            <p:cNvSpPr>
              <a:spLocks noChangeShapeType="1"/>
            </p:cNvSpPr>
            <p:nvPr/>
          </p:nvSpPr>
          <p:spPr bwMode="auto">
            <a:xfrm rot="-5400000">
              <a:off x="2302" y="230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80" name="Line 60"/>
            <p:cNvSpPr>
              <a:spLocks noChangeShapeType="1"/>
            </p:cNvSpPr>
            <p:nvPr/>
          </p:nvSpPr>
          <p:spPr bwMode="auto">
            <a:xfrm rot="-5400000">
              <a:off x="2302" y="211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81" name="Line 61"/>
            <p:cNvSpPr>
              <a:spLocks noChangeShapeType="1"/>
            </p:cNvSpPr>
            <p:nvPr/>
          </p:nvSpPr>
          <p:spPr bwMode="auto">
            <a:xfrm rot="-5400000">
              <a:off x="2302" y="192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82" name="Line 62"/>
            <p:cNvSpPr>
              <a:spLocks noChangeShapeType="1"/>
            </p:cNvSpPr>
            <p:nvPr/>
          </p:nvSpPr>
          <p:spPr bwMode="auto">
            <a:xfrm rot="-5400000">
              <a:off x="2302" y="345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83" name="Line 63"/>
            <p:cNvSpPr>
              <a:spLocks noChangeShapeType="1"/>
            </p:cNvSpPr>
            <p:nvPr/>
          </p:nvSpPr>
          <p:spPr bwMode="auto">
            <a:xfrm rot="-5400000">
              <a:off x="2302" y="211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6796" name="Picture 7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792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97" name="Picture 7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2792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98" name="Picture 7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2792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99" name="Picture 7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2792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800" name="Picture 8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792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801" name="Picture 8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920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802" name="Picture 8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437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803" name="Picture 8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304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804" name="Picture 8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051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6811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0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8575E-6 L -0.00156 -0.30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26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5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0315E-7 L -0.1191 -0.5337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26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-26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F9A-56AB-41D7-A139-595B8C9B7AA2}" type="slidenum">
              <a:rPr lang="en-US"/>
              <a:pPr/>
              <a:t>11</a:t>
            </a:fld>
            <a:endParaRPr lang="en-US"/>
          </a:p>
        </p:txBody>
      </p:sp>
      <p:pic>
        <p:nvPicPr>
          <p:cNvPr id="925809" name="Picture 1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700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810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54063"/>
            <a:ext cx="35321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811" name="Picture 1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57300"/>
            <a:ext cx="362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812" name="Picture 1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630363"/>
            <a:ext cx="460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813" name="Picture 1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7236">
            <a:off x="4343400" y="646113"/>
            <a:ext cx="3127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814" name="Picture 1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3067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33" name="Line 37"/>
          <p:cNvSpPr>
            <a:spLocks noChangeShapeType="1"/>
          </p:cNvSpPr>
          <p:nvPr/>
        </p:nvSpPr>
        <p:spPr bwMode="auto">
          <a:xfrm>
            <a:off x="4572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76" name="Line 80"/>
          <p:cNvSpPr>
            <a:spLocks noChangeShapeType="1"/>
          </p:cNvSpPr>
          <p:nvPr/>
        </p:nvSpPr>
        <p:spPr bwMode="auto">
          <a:xfrm flipV="1">
            <a:off x="4267200" y="34290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77" name="Line 81"/>
          <p:cNvSpPr>
            <a:spLocks noChangeShapeType="1"/>
          </p:cNvSpPr>
          <p:nvPr/>
        </p:nvSpPr>
        <p:spPr bwMode="auto">
          <a:xfrm rot="16200000" flipV="1">
            <a:off x="3962400" y="31242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8" name="Line 42"/>
          <p:cNvSpPr>
            <a:spLocks noChangeShapeType="1"/>
          </p:cNvSpPr>
          <p:nvPr/>
        </p:nvSpPr>
        <p:spPr bwMode="auto">
          <a:xfrm rot="-5400000">
            <a:off x="36544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7" name="Line 41"/>
          <p:cNvSpPr>
            <a:spLocks noChangeShapeType="1"/>
          </p:cNvSpPr>
          <p:nvPr/>
        </p:nvSpPr>
        <p:spPr bwMode="auto">
          <a:xfrm rot="-5400000">
            <a:off x="36544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8" name="Line 32"/>
          <p:cNvSpPr>
            <a:spLocks noChangeShapeType="1"/>
          </p:cNvSpPr>
          <p:nvPr/>
        </p:nvSpPr>
        <p:spPr bwMode="auto">
          <a:xfrm>
            <a:off x="2743200" y="4273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0" name="Line 34"/>
          <p:cNvSpPr>
            <a:spLocks noChangeShapeType="1"/>
          </p:cNvSpPr>
          <p:nvPr/>
        </p:nvSpPr>
        <p:spPr bwMode="auto">
          <a:xfrm>
            <a:off x="3352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5" name="Line 39"/>
          <p:cNvSpPr>
            <a:spLocks noChangeShapeType="1"/>
          </p:cNvSpPr>
          <p:nvPr/>
        </p:nvSpPr>
        <p:spPr bwMode="auto">
          <a:xfrm>
            <a:off x="5181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2" name="Line 46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74" name="Line 78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8" name="Oval 22"/>
          <p:cNvSpPr>
            <a:spLocks noChangeArrowheads="1"/>
          </p:cNvSpPr>
          <p:nvPr/>
        </p:nvSpPr>
        <p:spPr bwMode="auto">
          <a:xfrm>
            <a:off x="27432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99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17" name="Line 21"/>
          <p:cNvSpPr>
            <a:spLocks noChangeShapeType="1"/>
          </p:cNvSpPr>
          <p:nvPr/>
        </p:nvSpPr>
        <p:spPr bwMode="auto">
          <a:xfrm>
            <a:off x="2133600" y="4343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9" name="Line 33"/>
          <p:cNvSpPr>
            <a:spLocks noChangeShapeType="1"/>
          </p:cNvSpPr>
          <p:nvPr/>
        </p:nvSpPr>
        <p:spPr bwMode="auto">
          <a:xfrm>
            <a:off x="3048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1" name="Line 35"/>
          <p:cNvSpPr>
            <a:spLocks noChangeShapeType="1"/>
          </p:cNvSpPr>
          <p:nvPr/>
        </p:nvSpPr>
        <p:spPr bwMode="auto">
          <a:xfrm>
            <a:off x="3962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2" name="Line 36"/>
          <p:cNvSpPr>
            <a:spLocks noChangeShapeType="1"/>
          </p:cNvSpPr>
          <p:nvPr/>
        </p:nvSpPr>
        <p:spPr bwMode="auto">
          <a:xfrm>
            <a:off x="42672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4" name="Line 38"/>
          <p:cNvSpPr>
            <a:spLocks noChangeShapeType="1"/>
          </p:cNvSpPr>
          <p:nvPr/>
        </p:nvSpPr>
        <p:spPr bwMode="auto">
          <a:xfrm>
            <a:off x="4876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6" name="Line 40"/>
          <p:cNvSpPr>
            <a:spLocks noChangeShapeType="1"/>
          </p:cNvSpPr>
          <p:nvPr/>
        </p:nvSpPr>
        <p:spPr bwMode="auto">
          <a:xfrm>
            <a:off x="5486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55" name="Line 59"/>
          <p:cNvSpPr>
            <a:spLocks noChangeShapeType="1"/>
          </p:cNvSpPr>
          <p:nvPr/>
        </p:nvSpPr>
        <p:spPr bwMode="auto">
          <a:xfrm>
            <a:off x="2438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6" name="Line 20"/>
          <p:cNvSpPr>
            <a:spLocks noChangeShapeType="1"/>
          </p:cNvSpPr>
          <p:nvPr/>
        </p:nvSpPr>
        <p:spPr bwMode="auto">
          <a:xfrm flipV="1">
            <a:off x="3657600" y="28194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9" name="Line 43"/>
          <p:cNvSpPr>
            <a:spLocks noChangeShapeType="1"/>
          </p:cNvSpPr>
          <p:nvPr/>
        </p:nvSpPr>
        <p:spPr bwMode="auto">
          <a:xfrm rot="-5400000">
            <a:off x="36544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0" name="Line 44"/>
          <p:cNvSpPr>
            <a:spLocks noChangeShapeType="1"/>
          </p:cNvSpPr>
          <p:nvPr/>
        </p:nvSpPr>
        <p:spPr bwMode="auto">
          <a:xfrm rot="-5400000">
            <a:off x="3654425" y="3965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1" name="Line 45"/>
          <p:cNvSpPr>
            <a:spLocks noChangeShapeType="1"/>
          </p:cNvSpPr>
          <p:nvPr/>
        </p:nvSpPr>
        <p:spPr bwMode="auto">
          <a:xfrm rot="-54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3" name="Line 47"/>
          <p:cNvSpPr>
            <a:spLocks noChangeShapeType="1"/>
          </p:cNvSpPr>
          <p:nvPr/>
        </p:nvSpPr>
        <p:spPr bwMode="auto">
          <a:xfrm rot="-54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4" name="Line 48"/>
          <p:cNvSpPr>
            <a:spLocks noChangeShapeType="1"/>
          </p:cNvSpPr>
          <p:nvPr/>
        </p:nvSpPr>
        <p:spPr bwMode="auto">
          <a:xfrm rot="-5400000">
            <a:off x="3654425" y="5489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48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4323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50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4323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52" name="Picture 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4323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54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4432300"/>
            <a:ext cx="315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57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432300"/>
            <a:ext cx="3286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61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0480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63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5456238"/>
            <a:ext cx="3286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65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6576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87" name="Picture 9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4188"/>
            <a:ext cx="19478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75" name="Oval 79"/>
          <p:cNvSpPr>
            <a:spLocks noChangeAspect="1" noChangeArrowheads="1"/>
          </p:cNvSpPr>
          <p:nvPr/>
        </p:nvSpPr>
        <p:spPr bwMode="auto">
          <a:xfrm>
            <a:off x="4232275" y="33909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73" name="Oval 77"/>
          <p:cNvSpPr>
            <a:spLocks noChangeAspect="1" noChangeArrowheads="1"/>
          </p:cNvSpPr>
          <p:nvPr/>
        </p:nvSpPr>
        <p:spPr bwMode="auto">
          <a:xfrm>
            <a:off x="3619500" y="3390900"/>
            <a:ext cx="73025" cy="7302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985835" y="6042025"/>
            <a:ext cx="6786568" cy="739775"/>
            <a:chOff x="985832" y="6042025"/>
            <a:chExt cx="6786568" cy="73977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5832" y="6042025"/>
              <a:ext cx="5948374" cy="359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5792" name="Picture 9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513" y="6442075"/>
              <a:ext cx="34178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5798" name="Picture 10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843463"/>
            <a:ext cx="3159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99" name="Line 103"/>
          <p:cNvSpPr>
            <a:spLocks noChangeShapeType="1"/>
          </p:cNvSpPr>
          <p:nvPr/>
        </p:nvSpPr>
        <p:spPr bwMode="auto">
          <a:xfrm flipH="1">
            <a:off x="3702050" y="2987675"/>
            <a:ext cx="727075" cy="415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88" name="Picture 9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090738"/>
            <a:ext cx="19478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800" name="Line 104"/>
          <p:cNvSpPr>
            <a:spLocks noChangeShapeType="1"/>
          </p:cNvSpPr>
          <p:nvPr/>
        </p:nvSpPr>
        <p:spPr bwMode="auto">
          <a:xfrm flipH="1">
            <a:off x="4322763" y="2987675"/>
            <a:ext cx="727075" cy="415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804" name="Picture 10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6513"/>
            <a:ext cx="2114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806" name="Line 110"/>
          <p:cNvSpPr>
            <a:spLocks noChangeShapeType="1"/>
          </p:cNvSpPr>
          <p:nvPr/>
        </p:nvSpPr>
        <p:spPr bwMode="auto">
          <a:xfrm>
            <a:off x="4584526" y="4343400"/>
            <a:ext cx="6096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05" name="Line 109"/>
          <p:cNvSpPr>
            <a:spLocks noChangeShapeType="1"/>
          </p:cNvSpPr>
          <p:nvPr/>
        </p:nvSpPr>
        <p:spPr bwMode="auto">
          <a:xfrm flipV="1">
            <a:off x="1447800" y="328613"/>
            <a:ext cx="2590800" cy="57134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07" name="Line 111"/>
          <p:cNvSpPr>
            <a:spLocks noChangeShapeType="1"/>
          </p:cNvSpPr>
          <p:nvPr/>
        </p:nvSpPr>
        <p:spPr bwMode="auto">
          <a:xfrm flipH="1">
            <a:off x="4395788" y="603250"/>
            <a:ext cx="3144837" cy="316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3" name="Oval 27"/>
          <p:cNvSpPr>
            <a:spLocks noChangeArrowheads="1"/>
          </p:cNvSpPr>
          <p:nvPr/>
        </p:nvSpPr>
        <p:spPr bwMode="auto">
          <a:xfrm>
            <a:off x="33528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815" name="Picture 1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92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76" grpId="0" animBg="1"/>
      <p:bldP spid="925777" grpId="0" animBg="1"/>
      <p:bldP spid="925718" grpId="0" animBg="1"/>
      <p:bldP spid="925775" grpId="0" animBg="1"/>
      <p:bldP spid="925773" grpId="0" animBg="1"/>
      <p:bldP spid="925799" grpId="0" animBg="1"/>
      <p:bldP spid="925799" grpId="1" animBg="1"/>
      <p:bldP spid="925800" grpId="0" animBg="1"/>
      <p:bldP spid="925800" grpId="1" animBg="1"/>
      <p:bldP spid="925806" grpId="0" animBg="1"/>
      <p:bldP spid="925806" grpId="1" animBg="1"/>
      <p:bldP spid="925805" grpId="0" animBg="1"/>
      <p:bldP spid="925805" grpId="1" animBg="1"/>
      <p:bldP spid="925807" grpId="0" animBg="1"/>
      <p:bldP spid="925807" grpId="1" animBg="1"/>
      <p:bldP spid="9257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629-569B-462B-8B3E-6F9B9099ECD2}" type="slidenum">
              <a:rPr lang="en-US"/>
              <a:pPr/>
              <a:t>12</a:t>
            </a:fld>
            <a:endParaRPr lang="en-US"/>
          </a:p>
        </p:txBody>
      </p:sp>
      <p:sp>
        <p:nvSpPr>
          <p:cNvPr id="930852" name="Line 36"/>
          <p:cNvSpPr>
            <a:spLocks noChangeShapeType="1"/>
          </p:cNvSpPr>
          <p:nvPr/>
        </p:nvSpPr>
        <p:spPr bwMode="auto">
          <a:xfrm>
            <a:off x="4572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55" name="Line 39"/>
          <p:cNvSpPr>
            <a:spLocks noChangeShapeType="1"/>
          </p:cNvSpPr>
          <p:nvPr/>
        </p:nvSpPr>
        <p:spPr bwMode="auto">
          <a:xfrm rot="-5400000">
            <a:off x="36544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56" name="Line 40"/>
          <p:cNvSpPr>
            <a:spLocks noChangeShapeType="1"/>
          </p:cNvSpPr>
          <p:nvPr/>
        </p:nvSpPr>
        <p:spPr bwMode="auto">
          <a:xfrm rot="-5400000">
            <a:off x="36544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57" name="Line 41"/>
          <p:cNvSpPr>
            <a:spLocks noChangeShapeType="1"/>
          </p:cNvSpPr>
          <p:nvPr/>
        </p:nvSpPr>
        <p:spPr bwMode="auto">
          <a:xfrm>
            <a:off x="2743200" y="4273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58" name="Line 42"/>
          <p:cNvSpPr>
            <a:spLocks noChangeShapeType="1"/>
          </p:cNvSpPr>
          <p:nvPr/>
        </p:nvSpPr>
        <p:spPr bwMode="auto">
          <a:xfrm>
            <a:off x="3352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59" name="Line 43"/>
          <p:cNvSpPr>
            <a:spLocks noChangeShapeType="1"/>
          </p:cNvSpPr>
          <p:nvPr/>
        </p:nvSpPr>
        <p:spPr bwMode="auto">
          <a:xfrm>
            <a:off x="5181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0" name="Line 44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1" name="Line 45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2" name="Oval 46"/>
          <p:cNvSpPr>
            <a:spLocks noChangeArrowheads="1"/>
          </p:cNvSpPr>
          <p:nvPr/>
        </p:nvSpPr>
        <p:spPr bwMode="auto">
          <a:xfrm>
            <a:off x="27432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3" name="Oval 47"/>
          <p:cNvSpPr>
            <a:spLocks noChangeArrowheads="1"/>
          </p:cNvSpPr>
          <p:nvPr/>
        </p:nvSpPr>
        <p:spPr bwMode="auto">
          <a:xfrm>
            <a:off x="33528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4" name="Line 48"/>
          <p:cNvSpPr>
            <a:spLocks noChangeShapeType="1"/>
          </p:cNvSpPr>
          <p:nvPr/>
        </p:nvSpPr>
        <p:spPr bwMode="auto">
          <a:xfrm>
            <a:off x="2133600" y="4343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5" name="Line 49"/>
          <p:cNvSpPr>
            <a:spLocks noChangeShapeType="1"/>
          </p:cNvSpPr>
          <p:nvPr/>
        </p:nvSpPr>
        <p:spPr bwMode="auto">
          <a:xfrm>
            <a:off x="3048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6" name="Line 50"/>
          <p:cNvSpPr>
            <a:spLocks noChangeShapeType="1"/>
          </p:cNvSpPr>
          <p:nvPr/>
        </p:nvSpPr>
        <p:spPr bwMode="auto">
          <a:xfrm>
            <a:off x="3962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7" name="Line 51"/>
          <p:cNvSpPr>
            <a:spLocks noChangeShapeType="1"/>
          </p:cNvSpPr>
          <p:nvPr/>
        </p:nvSpPr>
        <p:spPr bwMode="auto">
          <a:xfrm>
            <a:off x="42672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8" name="Line 52"/>
          <p:cNvSpPr>
            <a:spLocks noChangeShapeType="1"/>
          </p:cNvSpPr>
          <p:nvPr/>
        </p:nvSpPr>
        <p:spPr bwMode="auto">
          <a:xfrm>
            <a:off x="4876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9" name="Line 53"/>
          <p:cNvSpPr>
            <a:spLocks noChangeShapeType="1"/>
          </p:cNvSpPr>
          <p:nvPr/>
        </p:nvSpPr>
        <p:spPr bwMode="auto">
          <a:xfrm>
            <a:off x="5486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70" name="Line 54"/>
          <p:cNvSpPr>
            <a:spLocks noChangeShapeType="1"/>
          </p:cNvSpPr>
          <p:nvPr/>
        </p:nvSpPr>
        <p:spPr bwMode="auto">
          <a:xfrm>
            <a:off x="2438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71" name="Line 55"/>
          <p:cNvSpPr>
            <a:spLocks noChangeShapeType="1"/>
          </p:cNvSpPr>
          <p:nvPr/>
        </p:nvSpPr>
        <p:spPr bwMode="auto">
          <a:xfrm flipV="1">
            <a:off x="3657600" y="28194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72" name="Line 56"/>
          <p:cNvSpPr>
            <a:spLocks noChangeShapeType="1"/>
          </p:cNvSpPr>
          <p:nvPr/>
        </p:nvSpPr>
        <p:spPr bwMode="auto">
          <a:xfrm rot="-5400000">
            <a:off x="36544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73" name="Line 57"/>
          <p:cNvSpPr>
            <a:spLocks noChangeShapeType="1"/>
          </p:cNvSpPr>
          <p:nvPr/>
        </p:nvSpPr>
        <p:spPr bwMode="auto">
          <a:xfrm rot="-5400000">
            <a:off x="3654425" y="3965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74" name="Line 58"/>
          <p:cNvSpPr>
            <a:spLocks noChangeShapeType="1"/>
          </p:cNvSpPr>
          <p:nvPr/>
        </p:nvSpPr>
        <p:spPr bwMode="auto">
          <a:xfrm rot="-54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75" name="Line 59"/>
          <p:cNvSpPr>
            <a:spLocks noChangeShapeType="1"/>
          </p:cNvSpPr>
          <p:nvPr/>
        </p:nvSpPr>
        <p:spPr bwMode="auto">
          <a:xfrm rot="-54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76" name="Line 60"/>
          <p:cNvSpPr>
            <a:spLocks noChangeShapeType="1"/>
          </p:cNvSpPr>
          <p:nvPr/>
        </p:nvSpPr>
        <p:spPr bwMode="auto">
          <a:xfrm rot="-5400000">
            <a:off x="3654425" y="5489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0877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4323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78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4323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79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4323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80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4432300"/>
            <a:ext cx="315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81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432300"/>
            <a:ext cx="3286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82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0480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83" name="Picture 6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5456238"/>
            <a:ext cx="3286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84" name="Picture 6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6576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87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843463"/>
            <a:ext cx="3159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19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0901" name="Picture 8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6513"/>
            <a:ext cx="2114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21" name="Picture 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0899" name="Group 83"/>
          <p:cNvGrpSpPr>
            <a:grpSpLocks/>
          </p:cNvGrpSpPr>
          <p:nvPr/>
        </p:nvGrpSpPr>
        <p:grpSpPr bwMode="auto">
          <a:xfrm>
            <a:off x="908050" y="765175"/>
            <a:ext cx="6650038" cy="1520825"/>
            <a:chOff x="572" y="482"/>
            <a:chExt cx="4189" cy="958"/>
          </a:xfrm>
        </p:grpSpPr>
        <p:pic>
          <p:nvPicPr>
            <p:cNvPr id="930826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482"/>
              <a:ext cx="39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27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722"/>
              <a:ext cx="2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29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30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986"/>
              <a:ext cx="41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 bwMode="auto">
          <a:xfrm>
            <a:off x="985740" y="6042025"/>
            <a:ext cx="6786757" cy="739775"/>
            <a:chOff x="985643" y="6042025"/>
            <a:chExt cx="6786757" cy="73977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5643" y="6042025"/>
              <a:ext cx="5910652" cy="359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0892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513" y="6442075"/>
              <a:ext cx="34178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0896" name="Rectangle 80"/>
          <p:cNvSpPr>
            <a:spLocks noChangeArrowheads="1"/>
          </p:cNvSpPr>
          <p:nvPr/>
        </p:nvSpPr>
        <p:spPr bwMode="auto">
          <a:xfrm>
            <a:off x="2522538" y="1625600"/>
            <a:ext cx="246062" cy="228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98" name="Rectangle 82"/>
          <p:cNvSpPr>
            <a:spLocks noChangeArrowheads="1"/>
          </p:cNvSpPr>
          <p:nvPr/>
        </p:nvSpPr>
        <p:spPr bwMode="auto">
          <a:xfrm>
            <a:off x="3481388" y="1625600"/>
            <a:ext cx="960437" cy="228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0903" name="Picture 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96" grpId="0" animBg="1"/>
      <p:bldP spid="9308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98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99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8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800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8" y="1146175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7807" name="Group 63"/>
          <p:cNvGrpSpPr>
            <a:grpSpLocks/>
          </p:cNvGrpSpPr>
          <p:nvPr/>
        </p:nvGrpSpPr>
        <p:grpSpPr bwMode="auto">
          <a:xfrm>
            <a:off x="914498" y="1544638"/>
            <a:ext cx="6630987" cy="741362"/>
            <a:chOff x="575" y="973"/>
            <a:chExt cx="4177" cy="467"/>
          </a:xfrm>
        </p:grpSpPr>
        <p:pic>
          <p:nvPicPr>
            <p:cNvPr id="927802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804" name="Picture 6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973"/>
              <a:ext cx="41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7933" name="Picture 1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6513"/>
            <a:ext cx="2114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990503" y="6042025"/>
            <a:ext cx="6777233" cy="739775"/>
            <a:chOff x="990405" y="6042025"/>
            <a:chExt cx="6777233" cy="73977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405" y="6042025"/>
              <a:ext cx="5797940" cy="3591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7810" name="Picture 6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0" y="6442075"/>
              <a:ext cx="34178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1600201" y="2514602"/>
            <a:ext cx="4191004" cy="3048002"/>
            <a:chOff x="1600201" y="2514602"/>
            <a:chExt cx="4191004" cy="3048002"/>
          </a:xfrm>
        </p:grpSpPr>
        <p:sp>
          <p:nvSpPr>
            <p:cNvPr id="81" name="Line 111"/>
            <p:cNvSpPr>
              <a:spLocks noChangeShapeType="1"/>
            </p:cNvSpPr>
            <p:nvPr/>
          </p:nvSpPr>
          <p:spPr bwMode="auto">
            <a:xfrm>
              <a:off x="3657603" y="4340228"/>
              <a:ext cx="3048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2"/>
            <p:cNvSpPr>
              <a:spLocks noChangeShapeType="1"/>
            </p:cNvSpPr>
            <p:nvPr/>
          </p:nvSpPr>
          <p:spPr bwMode="auto">
            <a:xfrm>
              <a:off x="3657603" y="3425828"/>
              <a:ext cx="60960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13"/>
            <p:cNvSpPr>
              <a:spLocks noChangeShapeType="1"/>
            </p:cNvSpPr>
            <p:nvPr/>
          </p:nvSpPr>
          <p:spPr bwMode="auto">
            <a:xfrm flipV="1">
              <a:off x="4267204" y="3425828"/>
              <a:ext cx="0" cy="121920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4"/>
            <p:cNvSpPr>
              <a:spLocks noChangeShapeType="1"/>
            </p:cNvSpPr>
            <p:nvPr/>
          </p:nvSpPr>
          <p:spPr bwMode="auto">
            <a:xfrm flipV="1">
              <a:off x="3962403" y="4343403"/>
              <a:ext cx="0" cy="304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5"/>
            <p:cNvSpPr>
              <a:spLocks noChangeShapeType="1"/>
            </p:cNvSpPr>
            <p:nvPr/>
          </p:nvSpPr>
          <p:spPr bwMode="auto">
            <a:xfrm flipH="1">
              <a:off x="3371853" y="4340228"/>
              <a:ext cx="3048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6"/>
            <p:cNvSpPr>
              <a:spLocks noChangeShapeType="1"/>
            </p:cNvSpPr>
            <p:nvPr/>
          </p:nvSpPr>
          <p:spPr bwMode="auto">
            <a:xfrm flipH="1">
              <a:off x="3067052" y="3425828"/>
              <a:ext cx="60960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7"/>
            <p:cNvSpPr>
              <a:spLocks noChangeShapeType="1"/>
            </p:cNvSpPr>
            <p:nvPr/>
          </p:nvSpPr>
          <p:spPr bwMode="auto">
            <a:xfrm flipH="1" flipV="1">
              <a:off x="3067052" y="3425828"/>
              <a:ext cx="0" cy="121920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8"/>
            <p:cNvSpPr>
              <a:spLocks noChangeShapeType="1"/>
            </p:cNvSpPr>
            <p:nvPr/>
          </p:nvSpPr>
          <p:spPr bwMode="auto">
            <a:xfrm flipH="1" flipV="1">
              <a:off x="3371853" y="4343403"/>
              <a:ext cx="0" cy="304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19"/>
            <p:cNvSpPr>
              <a:spLocks noChangeShapeType="1"/>
            </p:cNvSpPr>
            <p:nvPr/>
          </p:nvSpPr>
          <p:spPr bwMode="auto">
            <a:xfrm>
              <a:off x="2133602" y="4648203"/>
              <a:ext cx="36576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20"/>
            <p:cNvSpPr>
              <a:spLocks noChangeShapeType="1"/>
            </p:cNvSpPr>
            <p:nvPr/>
          </p:nvSpPr>
          <p:spPr bwMode="auto">
            <a:xfrm>
              <a:off x="2755902" y="457835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21"/>
            <p:cNvSpPr>
              <a:spLocks noChangeShapeType="1"/>
            </p:cNvSpPr>
            <p:nvPr/>
          </p:nvSpPr>
          <p:spPr bwMode="auto">
            <a:xfrm>
              <a:off x="3060702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22"/>
            <p:cNvSpPr>
              <a:spLocks noChangeShapeType="1"/>
            </p:cNvSpPr>
            <p:nvPr/>
          </p:nvSpPr>
          <p:spPr bwMode="auto">
            <a:xfrm>
              <a:off x="3365503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23"/>
            <p:cNvSpPr>
              <a:spLocks noChangeShapeType="1"/>
            </p:cNvSpPr>
            <p:nvPr/>
          </p:nvSpPr>
          <p:spPr bwMode="auto">
            <a:xfrm>
              <a:off x="3962403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24"/>
            <p:cNvSpPr>
              <a:spLocks noChangeShapeType="1"/>
            </p:cNvSpPr>
            <p:nvPr/>
          </p:nvSpPr>
          <p:spPr bwMode="auto">
            <a:xfrm>
              <a:off x="4267204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25"/>
            <p:cNvSpPr>
              <a:spLocks noChangeShapeType="1"/>
            </p:cNvSpPr>
            <p:nvPr/>
          </p:nvSpPr>
          <p:spPr bwMode="auto">
            <a:xfrm>
              <a:off x="4572004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26"/>
            <p:cNvSpPr>
              <a:spLocks noChangeShapeType="1"/>
            </p:cNvSpPr>
            <p:nvPr/>
          </p:nvSpPr>
          <p:spPr bwMode="auto">
            <a:xfrm>
              <a:off x="4876804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27"/>
            <p:cNvSpPr>
              <a:spLocks noChangeShapeType="1"/>
            </p:cNvSpPr>
            <p:nvPr/>
          </p:nvSpPr>
          <p:spPr bwMode="auto">
            <a:xfrm>
              <a:off x="5181604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8"/>
            <p:cNvSpPr>
              <a:spLocks noChangeShapeType="1"/>
            </p:cNvSpPr>
            <p:nvPr/>
          </p:nvSpPr>
          <p:spPr bwMode="auto">
            <a:xfrm>
              <a:off x="5486405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29"/>
            <p:cNvSpPr>
              <a:spLocks noChangeShapeType="1"/>
            </p:cNvSpPr>
            <p:nvPr/>
          </p:nvSpPr>
          <p:spPr bwMode="auto">
            <a:xfrm>
              <a:off x="2451102" y="45720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0"/>
            <p:cNvSpPr>
              <a:spLocks noChangeShapeType="1"/>
            </p:cNvSpPr>
            <p:nvPr/>
          </p:nvSpPr>
          <p:spPr bwMode="auto">
            <a:xfrm flipV="1">
              <a:off x="3657603" y="2514602"/>
              <a:ext cx="0" cy="30480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16200000">
              <a:off x="3654428" y="5184779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16200000">
              <a:off x="3654428" y="4879979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16200000">
              <a:off x="3654428" y="4267203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16200000">
              <a:off x="3654428" y="3965578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16200000">
              <a:off x="3654428" y="3660778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16200000">
              <a:off x="3654428" y="3355978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16200000">
              <a:off x="3654428" y="3660778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8" name="Picture 1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6" y="4737103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1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4" y="4737103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1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05" y="4737103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" name="Picture 1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90" y="4737103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" name="Picture 1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9" y="4737103"/>
              <a:ext cx="3286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" name="Picture 1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3" y="3352803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" name="Picture 1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3" y="3962403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" name="Picture 1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3" y="5148266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6" name="Line 146"/>
            <p:cNvSpPr>
              <a:spLocks noChangeShapeType="1"/>
            </p:cNvSpPr>
            <p:nvPr/>
          </p:nvSpPr>
          <p:spPr bwMode="auto">
            <a:xfrm rot="16200000">
              <a:off x="3654428" y="3051177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47"/>
            <p:cNvSpPr>
              <a:spLocks noChangeShapeType="1"/>
            </p:cNvSpPr>
            <p:nvPr/>
          </p:nvSpPr>
          <p:spPr bwMode="auto">
            <a:xfrm rot="16200000">
              <a:off x="3654428" y="2746377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8" name="Picture 14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53" y="2743202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9" name="Group 160"/>
            <p:cNvGrpSpPr>
              <a:grpSpLocks/>
            </p:cNvGrpSpPr>
            <p:nvPr/>
          </p:nvGrpSpPr>
          <p:grpSpPr bwMode="auto">
            <a:xfrm>
              <a:off x="3006727" y="3186115"/>
              <a:ext cx="1319214" cy="1473201"/>
              <a:chOff x="1894" y="2007"/>
              <a:chExt cx="831" cy="928"/>
            </a:xfrm>
          </p:grpSpPr>
          <p:sp>
            <p:nvSpPr>
              <p:cNvPr id="126" name="Freeform 149"/>
              <p:cNvSpPr>
                <a:spLocks/>
              </p:cNvSpPr>
              <p:nvPr/>
            </p:nvSpPr>
            <p:spPr bwMode="auto">
              <a:xfrm>
                <a:off x="2304" y="2007"/>
                <a:ext cx="421" cy="928"/>
              </a:xfrm>
              <a:custGeom>
                <a:avLst/>
                <a:gdLst>
                  <a:gd name="T0" fmla="*/ 0 w 421"/>
                  <a:gd name="T1" fmla="*/ 919 h 928"/>
                  <a:gd name="T2" fmla="*/ 91 w 421"/>
                  <a:gd name="T3" fmla="*/ 896 h 928"/>
                  <a:gd name="T4" fmla="*/ 192 w 421"/>
                  <a:gd name="T5" fmla="*/ 727 h 928"/>
                  <a:gd name="T6" fmla="*/ 302 w 421"/>
                  <a:gd name="T7" fmla="*/ 439 h 928"/>
                  <a:gd name="T8" fmla="*/ 384 w 421"/>
                  <a:gd name="T9" fmla="*/ 151 h 928"/>
                  <a:gd name="T10" fmla="*/ 421 w 421"/>
                  <a:gd name="T11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928">
                    <a:moveTo>
                      <a:pt x="0" y="919"/>
                    </a:moveTo>
                    <a:cubicBezTo>
                      <a:pt x="15" y="915"/>
                      <a:pt x="59" y="928"/>
                      <a:pt x="91" y="896"/>
                    </a:cubicBezTo>
                    <a:cubicBezTo>
                      <a:pt x="123" y="864"/>
                      <a:pt x="157" y="803"/>
                      <a:pt x="192" y="727"/>
                    </a:cubicBezTo>
                    <a:cubicBezTo>
                      <a:pt x="227" y="651"/>
                      <a:pt x="270" y="535"/>
                      <a:pt x="302" y="439"/>
                    </a:cubicBezTo>
                    <a:cubicBezTo>
                      <a:pt x="334" y="343"/>
                      <a:pt x="364" y="224"/>
                      <a:pt x="384" y="151"/>
                    </a:cubicBezTo>
                    <a:cubicBezTo>
                      <a:pt x="404" y="78"/>
                      <a:pt x="413" y="31"/>
                      <a:pt x="421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50"/>
              <p:cNvSpPr>
                <a:spLocks/>
              </p:cNvSpPr>
              <p:nvPr/>
            </p:nvSpPr>
            <p:spPr bwMode="auto">
              <a:xfrm flipH="1">
                <a:off x="1894" y="2007"/>
                <a:ext cx="421" cy="928"/>
              </a:xfrm>
              <a:custGeom>
                <a:avLst/>
                <a:gdLst>
                  <a:gd name="T0" fmla="*/ 0 w 421"/>
                  <a:gd name="T1" fmla="*/ 919 h 928"/>
                  <a:gd name="T2" fmla="*/ 91 w 421"/>
                  <a:gd name="T3" fmla="*/ 896 h 928"/>
                  <a:gd name="T4" fmla="*/ 192 w 421"/>
                  <a:gd name="T5" fmla="*/ 727 h 928"/>
                  <a:gd name="T6" fmla="*/ 302 w 421"/>
                  <a:gd name="T7" fmla="*/ 439 h 928"/>
                  <a:gd name="T8" fmla="*/ 384 w 421"/>
                  <a:gd name="T9" fmla="*/ 151 h 928"/>
                  <a:gd name="T10" fmla="*/ 421 w 421"/>
                  <a:gd name="T11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928">
                    <a:moveTo>
                      <a:pt x="0" y="919"/>
                    </a:moveTo>
                    <a:cubicBezTo>
                      <a:pt x="15" y="915"/>
                      <a:pt x="59" y="928"/>
                      <a:pt x="91" y="896"/>
                    </a:cubicBezTo>
                    <a:cubicBezTo>
                      <a:pt x="123" y="864"/>
                      <a:pt x="157" y="803"/>
                      <a:pt x="192" y="727"/>
                    </a:cubicBezTo>
                    <a:cubicBezTo>
                      <a:pt x="227" y="651"/>
                      <a:pt x="270" y="535"/>
                      <a:pt x="302" y="439"/>
                    </a:cubicBezTo>
                    <a:cubicBezTo>
                      <a:pt x="334" y="343"/>
                      <a:pt x="364" y="224"/>
                      <a:pt x="384" y="151"/>
                    </a:cubicBezTo>
                    <a:cubicBezTo>
                      <a:pt x="404" y="78"/>
                      <a:pt x="413" y="31"/>
                      <a:pt x="421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Oval 151"/>
            <p:cNvSpPr>
              <a:spLocks noChangeAspect="1" noChangeArrowheads="1"/>
            </p:cNvSpPr>
            <p:nvPr/>
          </p:nvSpPr>
          <p:spPr bwMode="auto">
            <a:xfrm>
              <a:off x="3938591" y="4322766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52"/>
            <p:cNvSpPr>
              <a:spLocks noChangeAspect="1" noChangeArrowheads="1"/>
            </p:cNvSpPr>
            <p:nvPr/>
          </p:nvSpPr>
          <p:spPr bwMode="auto">
            <a:xfrm>
              <a:off x="4249741" y="3408365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53"/>
            <p:cNvSpPr>
              <a:spLocks noChangeAspect="1" noChangeArrowheads="1"/>
            </p:cNvSpPr>
            <p:nvPr/>
          </p:nvSpPr>
          <p:spPr bwMode="auto">
            <a:xfrm flipH="1">
              <a:off x="3359153" y="4322766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154"/>
            <p:cNvSpPr>
              <a:spLocks noChangeAspect="1" noChangeArrowheads="1"/>
            </p:cNvSpPr>
            <p:nvPr/>
          </p:nvSpPr>
          <p:spPr bwMode="auto">
            <a:xfrm flipH="1">
              <a:off x="3048002" y="3408365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" name="Picture 1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4114803"/>
              <a:ext cx="976313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5" name="Line 159"/>
            <p:cNvSpPr>
              <a:spLocks noChangeShapeType="1"/>
            </p:cNvSpPr>
            <p:nvPr/>
          </p:nvSpPr>
          <p:spPr bwMode="auto">
            <a:xfrm flipV="1">
              <a:off x="2590802" y="4038603"/>
              <a:ext cx="639763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E14C-83BF-4239-AD8B-296E04A5A845}" type="slidenum">
              <a:rPr lang="en-US"/>
              <a:pPr/>
              <a:t>13</a:t>
            </a:fld>
            <a:endParaRPr lang="en-US"/>
          </a:p>
        </p:txBody>
      </p:sp>
      <p:sp>
        <p:nvSpPr>
          <p:cNvPr id="927757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58" name="Rectangle 1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905" name="Group 161"/>
          <p:cNvGrpSpPr>
            <a:grpSpLocks/>
          </p:cNvGrpSpPr>
          <p:nvPr/>
        </p:nvGrpSpPr>
        <p:grpSpPr bwMode="auto">
          <a:xfrm>
            <a:off x="3006725" y="2880360"/>
            <a:ext cx="1319213" cy="1473200"/>
            <a:chOff x="1894" y="2007"/>
            <a:chExt cx="831" cy="928"/>
          </a:xfrm>
        </p:grpSpPr>
        <p:sp>
          <p:nvSpPr>
            <p:cNvPr id="927906" name="Freeform 162"/>
            <p:cNvSpPr>
              <a:spLocks/>
            </p:cNvSpPr>
            <p:nvPr/>
          </p:nvSpPr>
          <p:spPr bwMode="auto">
            <a:xfrm>
              <a:off x="2304" y="2007"/>
              <a:ext cx="421" cy="928"/>
            </a:xfrm>
            <a:custGeom>
              <a:avLst/>
              <a:gdLst>
                <a:gd name="T0" fmla="*/ 0 w 421"/>
                <a:gd name="T1" fmla="*/ 919 h 928"/>
                <a:gd name="T2" fmla="*/ 91 w 421"/>
                <a:gd name="T3" fmla="*/ 896 h 928"/>
                <a:gd name="T4" fmla="*/ 192 w 421"/>
                <a:gd name="T5" fmla="*/ 727 h 928"/>
                <a:gd name="T6" fmla="*/ 302 w 421"/>
                <a:gd name="T7" fmla="*/ 439 h 928"/>
                <a:gd name="T8" fmla="*/ 384 w 421"/>
                <a:gd name="T9" fmla="*/ 151 h 928"/>
                <a:gd name="T10" fmla="*/ 421 w 421"/>
                <a:gd name="T1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928">
                  <a:moveTo>
                    <a:pt x="0" y="919"/>
                  </a:moveTo>
                  <a:cubicBezTo>
                    <a:pt x="15" y="915"/>
                    <a:pt x="59" y="928"/>
                    <a:pt x="91" y="896"/>
                  </a:cubicBezTo>
                  <a:cubicBezTo>
                    <a:pt x="123" y="864"/>
                    <a:pt x="157" y="803"/>
                    <a:pt x="192" y="727"/>
                  </a:cubicBezTo>
                  <a:cubicBezTo>
                    <a:pt x="227" y="651"/>
                    <a:pt x="270" y="535"/>
                    <a:pt x="302" y="439"/>
                  </a:cubicBezTo>
                  <a:cubicBezTo>
                    <a:pt x="334" y="343"/>
                    <a:pt x="364" y="224"/>
                    <a:pt x="384" y="151"/>
                  </a:cubicBezTo>
                  <a:cubicBezTo>
                    <a:pt x="404" y="78"/>
                    <a:pt x="413" y="31"/>
                    <a:pt x="42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07" name="Freeform 163"/>
            <p:cNvSpPr>
              <a:spLocks/>
            </p:cNvSpPr>
            <p:nvPr/>
          </p:nvSpPr>
          <p:spPr bwMode="auto">
            <a:xfrm flipH="1">
              <a:off x="1894" y="2007"/>
              <a:ext cx="421" cy="928"/>
            </a:xfrm>
            <a:custGeom>
              <a:avLst/>
              <a:gdLst>
                <a:gd name="T0" fmla="*/ 0 w 421"/>
                <a:gd name="T1" fmla="*/ 919 h 928"/>
                <a:gd name="T2" fmla="*/ 91 w 421"/>
                <a:gd name="T3" fmla="*/ 896 h 928"/>
                <a:gd name="T4" fmla="*/ 192 w 421"/>
                <a:gd name="T5" fmla="*/ 727 h 928"/>
                <a:gd name="T6" fmla="*/ 302 w 421"/>
                <a:gd name="T7" fmla="*/ 439 h 928"/>
                <a:gd name="T8" fmla="*/ 384 w 421"/>
                <a:gd name="T9" fmla="*/ 151 h 928"/>
                <a:gd name="T10" fmla="*/ 421 w 421"/>
                <a:gd name="T1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928">
                  <a:moveTo>
                    <a:pt x="0" y="919"/>
                  </a:moveTo>
                  <a:cubicBezTo>
                    <a:pt x="15" y="915"/>
                    <a:pt x="59" y="928"/>
                    <a:pt x="91" y="896"/>
                  </a:cubicBezTo>
                  <a:cubicBezTo>
                    <a:pt x="123" y="864"/>
                    <a:pt x="157" y="803"/>
                    <a:pt x="192" y="727"/>
                  </a:cubicBezTo>
                  <a:cubicBezTo>
                    <a:pt x="227" y="651"/>
                    <a:pt x="270" y="535"/>
                    <a:pt x="302" y="439"/>
                  </a:cubicBezTo>
                  <a:cubicBezTo>
                    <a:pt x="334" y="343"/>
                    <a:pt x="364" y="224"/>
                    <a:pt x="384" y="151"/>
                  </a:cubicBezTo>
                  <a:cubicBezTo>
                    <a:pt x="404" y="78"/>
                    <a:pt x="413" y="31"/>
                    <a:pt x="42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910" name="Line 166"/>
          <p:cNvSpPr>
            <a:spLocks noChangeShapeType="1"/>
          </p:cNvSpPr>
          <p:nvPr/>
        </p:nvSpPr>
        <p:spPr bwMode="auto">
          <a:xfrm flipH="1" flipV="1">
            <a:off x="4103688" y="3733800"/>
            <a:ext cx="639762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924" name="Group 180"/>
          <p:cNvGrpSpPr>
            <a:grpSpLocks/>
          </p:cNvGrpSpPr>
          <p:nvPr/>
        </p:nvGrpSpPr>
        <p:grpSpPr bwMode="auto">
          <a:xfrm>
            <a:off x="5667375" y="3089275"/>
            <a:ext cx="1600200" cy="666750"/>
            <a:chOff x="3570" y="1946"/>
            <a:chExt cx="1008" cy="420"/>
          </a:xfrm>
        </p:grpSpPr>
        <p:pic>
          <p:nvPicPr>
            <p:cNvPr id="927912" name="Picture 16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1946"/>
              <a:ext cx="100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914" name="Picture 17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40708" flipV="1">
              <a:off x="3628" y="2212"/>
              <a:ext cx="19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7923" name="Group 179"/>
          <p:cNvGrpSpPr>
            <a:grpSpLocks/>
          </p:cNvGrpSpPr>
          <p:nvPr/>
        </p:nvGrpSpPr>
        <p:grpSpPr bwMode="auto">
          <a:xfrm>
            <a:off x="228600" y="3554413"/>
            <a:ext cx="1766888" cy="588962"/>
            <a:chOff x="144" y="2211"/>
            <a:chExt cx="1113" cy="371"/>
          </a:xfrm>
        </p:grpSpPr>
        <p:pic>
          <p:nvPicPr>
            <p:cNvPr id="927922" name="Picture 17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11"/>
              <a:ext cx="73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921" name="Picture 17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00"/>
              <a:ext cx="100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7909" name="Picture 1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711575"/>
            <a:ext cx="15541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930" name="Rectangle 186"/>
          <p:cNvSpPr>
            <a:spLocks noChangeArrowheads="1"/>
          </p:cNvSpPr>
          <p:nvPr/>
        </p:nvSpPr>
        <p:spPr bwMode="auto">
          <a:xfrm>
            <a:off x="2513013" y="1625600"/>
            <a:ext cx="238125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31" name="Rectangle 187"/>
          <p:cNvSpPr>
            <a:spLocks noChangeArrowheads="1"/>
          </p:cNvSpPr>
          <p:nvPr/>
        </p:nvSpPr>
        <p:spPr bwMode="auto">
          <a:xfrm>
            <a:off x="3463925" y="1625600"/>
            <a:ext cx="941388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934" name="Picture 19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910" grpId="0" animBg="1"/>
      <p:bldP spid="927930" grpId="0" animBg="1"/>
      <p:bldP spid="927930" grpId="1" animBg="1"/>
      <p:bldP spid="927931" grpId="0" animBg="1"/>
      <p:bldP spid="9279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00E7-F0DE-4737-9ABB-DE076C7B0F11}" type="slidenum">
              <a:rPr lang="en-US"/>
              <a:pPr/>
              <a:t>14</a:t>
            </a:fld>
            <a:endParaRPr lang="en-US"/>
          </a:p>
        </p:txBody>
      </p:sp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93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3" name="Picture 11" descr="txp_fi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8" name="Picture 16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146175"/>
            <a:ext cx="4232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4761" name="Group 89"/>
          <p:cNvGrpSpPr>
            <a:grpSpLocks/>
          </p:cNvGrpSpPr>
          <p:nvPr/>
        </p:nvGrpSpPr>
        <p:grpSpPr bwMode="auto">
          <a:xfrm>
            <a:off x="912813" y="1544638"/>
            <a:ext cx="6365875" cy="741362"/>
            <a:chOff x="575" y="973"/>
            <a:chExt cx="4010" cy="467"/>
          </a:xfrm>
        </p:grpSpPr>
        <p:pic>
          <p:nvPicPr>
            <p:cNvPr id="924686" name="Picture 14" descr="txp_fig"/>
            <p:cNvPicPr preferRelativeResize="0"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689" name="Picture 17" descr="txp_fig"/>
            <p:cNvPicPr preferRelativeResize="0"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973"/>
              <a:ext cx="40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4766" name="Group 94"/>
          <p:cNvGrpSpPr>
            <a:grpSpLocks/>
          </p:cNvGrpSpPr>
          <p:nvPr/>
        </p:nvGrpSpPr>
        <p:grpSpPr bwMode="auto">
          <a:xfrm>
            <a:off x="533400" y="3200400"/>
            <a:ext cx="739775" cy="177800"/>
            <a:chOff x="336" y="2016"/>
            <a:chExt cx="466" cy="112"/>
          </a:xfrm>
        </p:grpSpPr>
        <p:pic>
          <p:nvPicPr>
            <p:cNvPr id="924749" name="Picture 7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16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51" name="Picture 7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16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5463" y="2514600"/>
            <a:ext cx="5265737" cy="3048000"/>
            <a:chOff x="525463" y="2514600"/>
            <a:chExt cx="5265737" cy="3048000"/>
          </a:xfrm>
        </p:grpSpPr>
        <p:sp>
          <p:nvSpPr>
            <p:cNvPr id="89" name="Line 36"/>
            <p:cNvSpPr>
              <a:spLocks noChangeShapeType="1"/>
            </p:cNvSpPr>
            <p:nvPr/>
          </p:nvSpPr>
          <p:spPr bwMode="auto">
            <a:xfrm>
              <a:off x="2133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5" name="Line 33"/>
            <p:cNvSpPr>
              <a:spLocks noChangeShapeType="1"/>
            </p:cNvSpPr>
            <p:nvPr/>
          </p:nvSpPr>
          <p:spPr bwMode="auto">
            <a:xfrm>
              <a:off x="4572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7" name="Line 35"/>
            <p:cNvSpPr>
              <a:spLocks noChangeShapeType="1"/>
            </p:cNvSpPr>
            <p:nvPr/>
          </p:nvSpPr>
          <p:spPr bwMode="auto">
            <a:xfrm>
              <a:off x="5486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34" name="Line 62"/>
            <p:cNvSpPr>
              <a:spLocks noChangeShapeType="1"/>
            </p:cNvSpPr>
            <p:nvPr/>
          </p:nvSpPr>
          <p:spPr bwMode="auto">
            <a:xfrm>
              <a:off x="1828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2" name="Line 20"/>
            <p:cNvSpPr>
              <a:spLocks noChangeShapeType="1"/>
            </p:cNvSpPr>
            <p:nvPr/>
          </p:nvSpPr>
          <p:spPr bwMode="auto">
            <a:xfrm rot="16200000">
              <a:off x="3654425" y="4575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3" name="Line 21"/>
            <p:cNvSpPr>
              <a:spLocks noChangeShapeType="1"/>
            </p:cNvSpPr>
            <p:nvPr/>
          </p:nvSpPr>
          <p:spPr bwMode="auto">
            <a:xfrm rot="16200000">
              <a:off x="3654425" y="4879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4" name="Line 22"/>
            <p:cNvSpPr>
              <a:spLocks noChangeShapeType="1"/>
            </p:cNvSpPr>
            <p:nvPr/>
          </p:nvSpPr>
          <p:spPr bwMode="auto">
            <a:xfrm>
              <a:off x="2743200" y="396875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5" name="Line 23"/>
            <p:cNvSpPr>
              <a:spLocks noChangeShapeType="1"/>
            </p:cNvSpPr>
            <p:nvPr/>
          </p:nvSpPr>
          <p:spPr bwMode="auto">
            <a:xfrm>
              <a:off x="3352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6" name="Line 24"/>
            <p:cNvSpPr>
              <a:spLocks noChangeShapeType="1"/>
            </p:cNvSpPr>
            <p:nvPr/>
          </p:nvSpPr>
          <p:spPr bwMode="auto">
            <a:xfrm>
              <a:off x="5181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7" name="Line 25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8" name="Line 26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9" name="Oval 27"/>
            <p:cNvSpPr>
              <a:spLocks noChangeArrowheads="1"/>
            </p:cNvSpPr>
            <p:nvPr/>
          </p:nvSpPr>
          <p:spPr bwMode="auto">
            <a:xfrm>
              <a:off x="2743200" y="3124200"/>
              <a:ext cx="1828800" cy="182880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1" name="Line 29"/>
            <p:cNvSpPr>
              <a:spLocks noChangeShapeType="1"/>
            </p:cNvSpPr>
            <p:nvPr/>
          </p:nvSpPr>
          <p:spPr bwMode="auto">
            <a:xfrm>
              <a:off x="1524000" y="4038600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2" name="Line 30"/>
            <p:cNvSpPr>
              <a:spLocks noChangeShapeType="1"/>
            </p:cNvSpPr>
            <p:nvPr/>
          </p:nvSpPr>
          <p:spPr bwMode="auto">
            <a:xfrm>
              <a:off x="3048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3" name="Line 31"/>
            <p:cNvSpPr>
              <a:spLocks noChangeShapeType="1"/>
            </p:cNvSpPr>
            <p:nvPr/>
          </p:nvSpPr>
          <p:spPr bwMode="auto">
            <a:xfrm>
              <a:off x="3962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4" name="Line 32"/>
            <p:cNvSpPr>
              <a:spLocks noChangeShapeType="1"/>
            </p:cNvSpPr>
            <p:nvPr/>
          </p:nvSpPr>
          <p:spPr bwMode="auto">
            <a:xfrm>
              <a:off x="42672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6" name="Line 34"/>
            <p:cNvSpPr>
              <a:spLocks noChangeShapeType="1"/>
            </p:cNvSpPr>
            <p:nvPr/>
          </p:nvSpPr>
          <p:spPr bwMode="auto">
            <a:xfrm>
              <a:off x="4876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8" name="Line 36"/>
            <p:cNvSpPr>
              <a:spLocks noChangeShapeType="1"/>
            </p:cNvSpPr>
            <p:nvPr/>
          </p:nvSpPr>
          <p:spPr bwMode="auto">
            <a:xfrm>
              <a:off x="2438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9" name="Line 37"/>
            <p:cNvSpPr>
              <a:spLocks noChangeShapeType="1"/>
            </p:cNvSpPr>
            <p:nvPr/>
          </p:nvSpPr>
          <p:spPr bwMode="auto">
            <a:xfrm flipV="1">
              <a:off x="3657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0" name="Line 38"/>
            <p:cNvSpPr>
              <a:spLocks noChangeShapeType="1"/>
            </p:cNvSpPr>
            <p:nvPr/>
          </p:nvSpPr>
          <p:spPr bwMode="auto">
            <a:xfrm rot="16200000">
              <a:off x="3654425" y="4270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1" name="Line 39"/>
            <p:cNvSpPr>
              <a:spLocks noChangeShapeType="1"/>
            </p:cNvSpPr>
            <p:nvPr/>
          </p:nvSpPr>
          <p:spPr bwMode="auto">
            <a:xfrm rot="16200000">
              <a:off x="3654425" y="3660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2" name="Line 40"/>
            <p:cNvSpPr>
              <a:spLocks noChangeShapeType="1"/>
            </p:cNvSpPr>
            <p:nvPr/>
          </p:nvSpPr>
          <p:spPr bwMode="auto">
            <a:xfrm rot="16200000">
              <a:off x="3654425" y="3355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3" name="Line 41"/>
            <p:cNvSpPr>
              <a:spLocks noChangeShapeType="1"/>
            </p:cNvSpPr>
            <p:nvPr/>
          </p:nvSpPr>
          <p:spPr bwMode="auto">
            <a:xfrm rot="16200000">
              <a:off x="3654425" y="2746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4" name="Line 42"/>
            <p:cNvSpPr>
              <a:spLocks noChangeShapeType="1"/>
            </p:cNvSpPr>
            <p:nvPr/>
          </p:nvSpPr>
          <p:spPr bwMode="auto">
            <a:xfrm rot="16200000">
              <a:off x="3654425" y="5184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4715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3" y="41275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6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1275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7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4127500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8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127500"/>
              <a:ext cx="3159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9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4127500"/>
              <a:ext cx="3286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0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27432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1" name="Picture 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5151438"/>
              <a:ext cx="3286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2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3528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8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4538663"/>
              <a:ext cx="3159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36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4127500"/>
              <a:ext cx="3159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41" name="Picture 6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3" y="2895600"/>
              <a:ext cx="137953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759" name="Line 87"/>
            <p:cNvSpPr>
              <a:spLocks noChangeShapeType="1"/>
            </p:cNvSpPr>
            <p:nvPr/>
          </p:nvSpPr>
          <p:spPr bwMode="auto">
            <a:xfrm>
              <a:off x="1909763" y="3089275"/>
              <a:ext cx="941387" cy="4746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700" name="Oval 28"/>
          <p:cNvSpPr>
            <a:spLocks noChangeArrowheads="1"/>
          </p:cNvSpPr>
          <p:nvPr/>
        </p:nvSpPr>
        <p:spPr bwMode="auto">
          <a:xfrm>
            <a:off x="1828800" y="3124200"/>
            <a:ext cx="36576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3" name="Oval 51"/>
          <p:cNvSpPr>
            <a:spLocks noChangeAspect="1" noChangeArrowheads="1"/>
          </p:cNvSpPr>
          <p:nvPr/>
        </p:nvSpPr>
        <p:spPr bwMode="auto">
          <a:xfrm>
            <a:off x="5456238" y="4003675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 bwMode="auto">
          <a:xfrm>
            <a:off x="134929" y="5867400"/>
            <a:ext cx="8780479" cy="739775"/>
            <a:chOff x="134929" y="5867400"/>
            <a:chExt cx="8780479" cy="739775"/>
          </a:xfrm>
        </p:grpSpPr>
        <p:pic>
          <p:nvPicPr>
            <p:cNvPr id="924727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37" y="6267450"/>
              <a:ext cx="34178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929" y="5867400"/>
              <a:ext cx="8780479" cy="3591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4743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938"/>
            <a:ext cx="18669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4768" name="Group 96"/>
          <p:cNvGrpSpPr>
            <a:grpSpLocks/>
          </p:cNvGrpSpPr>
          <p:nvPr/>
        </p:nvGrpSpPr>
        <p:grpSpPr bwMode="auto">
          <a:xfrm>
            <a:off x="4624388" y="2971800"/>
            <a:ext cx="2081212" cy="1049338"/>
            <a:chOff x="2913" y="1872"/>
            <a:chExt cx="1311" cy="661"/>
          </a:xfrm>
        </p:grpSpPr>
        <p:sp>
          <p:nvSpPr>
            <p:cNvPr id="924729" name="Line 57"/>
            <p:cNvSpPr>
              <a:spLocks noChangeShapeType="1"/>
            </p:cNvSpPr>
            <p:nvPr/>
          </p:nvSpPr>
          <p:spPr bwMode="auto">
            <a:xfrm flipH="1">
              <a:off x="2913" y="2003"/>
              <a:ext cx="921" cy="53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4745" name="Picture 7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" y="1872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4770" name="Group 98"/>
          <p:cNvGrpSpPr>
            <a:grpSpLocks/>
          </p:cNvGrpSpPr>
          <p:nvPr/>
        </p:nvGrpSpPr>
        <p:grpSpPr bwMode="auto">
          <a:xfrm>
            <a:off x="5538788" y="2971800"/>
            <a:ext cx="2081212" cy="1049338"/>
            <a:chOff x="3489" y="1872"/>
            <a:chExt cx="1311" cy="661"/>
          </a:xfrm>
        </p:grpSpPr>
        <p:sp>
          <p:nvSpPr>
            <p:cNvPr id="924730" name="Line 58"/>
            <p:cNvSpPr>
              <a:spLocks noChangeShapeType="1"/>
            </p:cNvSpPr>
            <p:nvPr/>
          </p:nvSpPr>
          <p:spPr bwMode="auto">
            <a:xfrm flipH="1">
              <a:off x="3489" y="2003"/>
              <a:ext cx="921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4747" name="Picture 7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" y="1872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4769" name="Group 97"/>
          <p:cNvGrpSpPr>
            <a:grpSpLocks/>
          </p:cNvGrpSpPr>
          <p:nvPr/>
        </p:nvGrpSpPr>
        <p:grpSpPr bwMode="auto">
          <a:xfrm>
            <a:off x="479425" y="5308600"/>
            <a:ext cx="1120775" cy="177800"/>
            <a:chOff x="302" y="3344"/>
            <a:chExt cx="706" cy="112"/>
          </a:xfrm>
        </p:grpSpPr>
        <p:pic>
          <p:nvPicPr>
            <p:cNvPr id="924756" name="Picture 8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3344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55" name="Picture 8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3344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4760" name="Line 88"/>
          <p:cNvSpPr>
            <a:spLocks noChangeShapeType="1"/>
          </p:cNvSpPr>
          <p:nvPr/>
        </p:nvSpPr>
        <p:spPr bwMode="auto">
          <a:xfrm flipV="1">
            <a:off x="1524000" y="4505325"/>
            <a:ext cx="5334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24" name="Oval 52"/>
          <p:cNvSpPr>
            <a:spLocks noChangeAspect="1" noChangeArrowheads="1"/>
          </p:cNvSpPr>
          <p:nvPr/>
        </p:nvSpPr>
        <p:spPr bwMode="auto">
          <a:xfrm>
            <a:off x="4541838" y="4003675"/>
            <a:ext cx="73025" cy="7302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779" name="Group 107"/>
          <p:cNvGrpSpPr>
            <a:grpSpLocks/>
          </p:cNvGrpSpPr>
          <p:nvPr/>
        </p:nvGrpSpPr>
        <p:grpSpPr bwMode="auto">
          <a:xfrm>
            <a:off x="304800" y="3271838"/>
            <a:ext cx="223838" cy="2125662"/>
            <a:chOff x="192" y="2061"/>
            <a:chExt cx="141" cy="1339"/>
          </a:xfrm>
        </p:grpSpPr>
        <p:pic>
          <p:nvPicPr>
            <p:cNvPr id="924776" name="Picture 10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2061"/>
              <a:ext cx="97" cy="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78" name="Picture 10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85"/>
              <a:ext cx="97" cy="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4780" name="Line 108"/>
          <p:cNvSpPr>
            <a:spLocks noChangeShapeType="1"/>
          </p:cNvSpPr>
          <p:nvPr/>
        </p:nvSpPr>
        <p:spPr bwMode="auto">
          <a:xfrm>
            <a:off x="455613" y="2347913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81" name="Line 109"/>
          <p:cNvSpPr>
            <a:spLocks noChangeShapeType="1"/>
          </p:cNvSpPr>
          <p:nvPr/>
        </p:nvSpPr>
        <p:spPr bwMode="auto">
          <a:xfrm flipV="1">
            <a:off x="381000" y="5402263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784" name="Group 112"/>
          <p:cNvGrpSpPr>
            <a:grpSpLocks/>
          </p:cNvGrpSpPr>
          <p:nvPr/>
        </p:nvGrpSpPr>
        <p:grpSpPr bwMode="auto">
          <a:xfrm>
            <a:off x="1790700" y="4003675"/>
            <a:ext cx="984250" cy="73025"/>
            <a:chOff x="1106" y="2522"/>
            <a:chExt cx="620" cy="46"/>
          </a:xfrm>
        </p:grpSpPr>
        <p:sp>
          <p:nvSpPr>
            <p:cNvPr id="924782" name="Oval 110"/>
            <p:cNvSpPr>
              <a:spLocks noChangeAspect="1" noChangeArrowheads="1"/>
            </p:cNvSpPr>
            <p:nvPr/>
          </p:nvSpPr>
          <p:spPr bwMode="auto">
            <a:xfrm>
              <a:off x="1106" y="2522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83" name="Oval 111"/>
            <p:cNvSpPr>
              <a:spLocks noChangeAspect="1" noChangeArrowheads="1"/>
            </p:cNvSpPr>
            <p:nvPr/>
          </p:nvSpPr>
          <p:spPr bwMode="auto">
            <a:xfrm>
              <a:off x="1680" y="2522"/>
              <a:ext cx="46" cy="4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788" name="Group 116"/>
          <p:cNvGrpSpPr>
            <a:grpSpLocks/>
          </p:cNvGrpSpPr>
          <p:nvPr/>
        </p:nvGrpSpPr>
        <p:grpSpPr bwMode="auto">
          <a:xfrm>
            <a:off x="1489075" y="3381375"/>
            <a:ext cx="1236663" cy="609600"/>
            <a:chOff x="938" y="2130"/>
            <a:chExt cx="779" cy="384"/>
          </a:xfrm>
        </p:grpSpPr>
        <p:sp>
          <p:nvSpPr>
            <p:cNvPr id="924786" name="Line 114"/>
            <p:cNvSpPr>
              <a:spLocks noChangeShapeType="1"/>
            </p:cNvSpPr>
            <p:nvPr/>
          </p:nvSpPr>
          <p:spPr bwMode="auto">
            <a:xfrm>
              <a:off x="938" y="2130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87" name="Line 115"/>
            <p:cNvSpPr>
              <a:spLocks noChangeShapeType="1"/>
            </p:cNvSpPr>
            <p:nvPr/>
          </p:nvSpPr>
          <p:spPr bwMode="auto">
            <a:xfrm>
              <a:off x="1525" y="2130"/>
              <a:ext cx="192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4790" name="Picture 1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6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792" name="Line 120"/>
          <p:cNvSpPr>
            <a:spLocks noChangeShapeType="1"/>
          </p:cNvSpPr>
          <p:nvPr/>
        </p:nvSpPr>
        <p:spPr bwMode="auto">
          <a:xfrm flipV="1">
            <a:off x="914400" y="328613"/>
            <a:ext cx="3217863" cy="55387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71" name="Rectangle 99"/>
          <p:cNvSpPr>
            <a:spLocks noChangeArrowheads="1"/>
          </p:cNvSpPr>
          <p:nvPr/>
        </p:nvSpPr>
        <p:spPr bwMode="auto">
          <a:xfrm>
            <a:off x="2513013" y="1635125"/>
            <a:ext cx="255587" cy="2190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72" name="Rectangle 100"/>
          <p:cNvSpPr>
            <a:spLocks noChangeArrowheads="1"/>
          </p:cNvSpPr>
          <p:nvPr/>
        </p:nvSpPr>
        <p:spPr bwMode="auto">
          <a:xfrm>
            <a:off x="3473450" y="1516063"/>
            <a:ext cx="676275" cy="4302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92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00" grpId="0" animBg="1"/>
      <p:bldP spid="924723" grpId="0" animBg="1"/>
      <p:bldP spid="924760" grpId="0" animBg="1"/>
      <p:bldP spid="924724" grpId="0" animBg="1"/>
      <p:bldP spid="924780" grpId="0" animBg="1"/>
      <p:bldP spid="924780" grpId="1" animBg="1"/>
      <p:bldP spid="924781" grpId="0" animBg="1"/>
      <p:bldP spid="924781" grpId="1" animBg="1"/>
      <p:bldP spid="924792" grpId="0" animBg="1"/>
      <p:bldP spid="924792" grpId="1" animBg="1"/>
      <p:bldP spid="924792" grpId="2" animBg="1"/>
      <p:bldP spid="924771" grpId="0" animBg="1"/>
      <p:bldP spid="924771" grpId="1" animBg="1"/>
      <p:bldP spid="924772" grpId="0" animBg="1"/>
      <p:bldP spid="92477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00-B98A-4979-8252-3FAB8A289788}" type="slidenum">
              <a:rPr lang="en-US"/>
              <a:pPr/>
              <a:t>15</a:t>
            </a:fld>
            <a:endParaRPr lang="en-US"/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0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801" name="Picture 9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880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6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802" name="Picture 10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146175"/>
            <a:ext cx="4232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9869" name="Group 77"/>
          <p:cNvGrpSpPr>
            <a:grpSpLocks/>
          </p:cNvGrpSpPr>
          <p:nvPr/>
        </p:nvGrpSpPr>
        <p:grpSpPr bwMode="auto">
          <a:xfrm>
            <a:off x="912813" y="1544638"/>
            <a:ext cx="6356350" cy="741362"/>
            <a:chOff x="575" y="973"/>
            <a:chExt cx="4004" cy="467"/>
          </a:xfrm>
        </p:grpSpPr>
        <p:pic>
          <p:nvPicPr>
            <p:cNvPr id="929803" name="Picture 11" descr="txp_fig"/>
            <p:cNvPicPr preferRelativeResize="0"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52" name="Picture 60" descr="txp_fig"/>
            <p:cNvPicPr preferRelativeResize="0"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973"/>
              <a:ext cx="39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 bwMode="auto">
          <a:xfrm>
            <a:off x="134929" y="5867400"/>
            <a:ext cx="8780480" cy="739775"/>
            <a:chOff x="134929" y="5867400"/>
            <a:chExt cx="8780480" cy="73977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929" y="5867400"/>
              <a:ext cx="8780480" cy="3591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9837" name="Picture 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38" y="6267450"/>
              <a:ext cx="34178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9862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960938"/>
            <a:ext cx="18907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9873" name="Group 81"/>
          <p:cNvGrpSpPr>
            <a:grpSpLocks/>
          </p:cNvGrpSpPr>
          <p:nvPr/>
        </p:nvGrpSpPr>
        <p:grpSpPr bwMode="auto">
          <a:xfrm>
            <a:off x="4902200" y="3200400"/>
            <a:ext cx="739775" cy="177800"/>
            <a:chOff x="3088" y="2016"/>
            <a:chExt cx="466" cy="112"/>
          </a:xfrm>
        </p:grpSpPr>
        <p:pic>
          <p:nvPicPr>
            <p:cNvPr id="929864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2016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65" name="Picture 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016"/>
              <a:ext cx="82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489075" y="2514600"/>
            <a:ext cx="4791075" cy="3048000"/>
            <a:chOff x="1489075" y="2514600"/>
            <a:chExt cx="4791075" cy="3048000"/>
          </a:xfrm>
        </p:grpSpPr>
        <p:sp>
          <p:nvSpPr>
            <p:cNvPr id="74" name="Line 36"/>
            <p:cNvSpPr>
              <a:spLocks noChangeShapeType="1"/>
            </p:cNvSpPr>
            <p:nvPr/>
          </p:nvSpPr>
          <p:spPr bwMode="auto">
            <a:xfrm>
              <a:off x="2133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94" name="Line 2"/>
            <p:cNvSpPr>
              <a:spLocks noChangeShapeType="1"/>
            </p:cNvSpPr>
            <p:nvPr/>
          </p:nvSpPr>
          <p:spPr bwMode="auto">
            <a:xfrm>
              <a:off x="4572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95" name="Line 3"/>
            <p:cNvSpPr>
              <a:spLocks noChangeShapeType="1"/>
            </p:cNvSpPr>
            <p:nvPr/>
          </p:nvSpPr>
          <p:spPr bwMode="auto">
            <a:xfrm>
              <a:off x="5486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96" name="Line 4"/>
            <p:cNvSpPr>
              <a:spLocks noChangeShapeType="1"/>
            </p:cNvSpPr>
            <p:nvPr/>
          </p:nvSpPr>
          <p:spPr bwMode="auto">
            <a:xfrm>
              <a:off x="1828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05" name="Line 13"/>
            <p:cNvSpPr>
              <a:spLocks noChangeShapeType="1"/>
            </p:cNvSpPr>
            <p:nvPr/>
          </p:nvSpPr>
          <p:spPr bwMode="auto">
            <a:xfrm rot="16200000">
              <a:off x="3654425" y="4575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06" name="Line 14"/>
            <p:cNvSpPr>
              <a:spLocks noChangeShapeType="1"/>
            </p:cNvSpPr>
            <p:nvPr/>
          </p:nvSpPr>
          <p:spPr bwMode="auto">
            <a:xfrm rot="16200000">
              <a:off x="3654425" y="4879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07" name="Line 15"/>
            <p:cNvSpPr>
              <a:spLocks noChangeShapeType="1"/>
            </p:cNvSpPr>
            <p:nvPr/>
          </p:nvSpPr>
          <p:spPr bwMode="auto">
            <a:xfrm>
              <a:off x="2743200" y="396875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08" name="Line 16"/>
            <p:cNvSpPr>
              <a:spLocks noChangeShapeType="1"/>
            </p:cNvSpPr>
            <p:nvPr/>
          </p:nvSpPr>
          <p:spPr bwMode="auto">
            <a:xfrm>
              <a:off x="3352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09" name="Line 17"/>
            <p:cNvSpPr>
              <a:spLocks noChangeShapeType="1"/>
            </p:cNvSpPr>
            <p:nvPr/>
          </p:nvSpPr>
          <p:spPr bwMode="auto">
            <a:xfrm>
              <a:off x="5181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0" name="Line 18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1" name="Line 19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4" name="Line 22"/>
            <p:cNvSpPr>
              <a:spLocks noChangeShapeType="1"/>
            </p:cNvSpPr>
            <p:nvPr/>
          </p:nvSpPr>
          <p:spPr bwMode="auto">
            <a:xfrm>
              <a:off x="1524000" y="4038600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5" name="Line 23"/>
            <p:cNvSpPr>
              <a:spLocks noChangeShapeType="1"/>
            </p:cNvSpPr>
            <p:nvPr/>
          </p:nvSpPr>
          <p:spPr bwMode="auto">
            <a:xfrm>
              <a:off x="3048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6" name="Line 24"/>
            <p:cNvSpPr>
              <a:spLocks noChangeShapeType="1"/>
            </p:cNvSpPr>
            <p:nvPr/>
          </p:nvSpPr>
          <p:spPr bwMode="auto">
            <a:xfrm>
              <a:off x="3962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7" name="Line 25"/>
            <p:cNvSpPr>
              <a:spLocks noChangeShapeType="1"/>
            </p:cNvSpPr>
            <p:nvPr/>
          </p:nvSpPr>
          <p:spPr bwMode="auto">
            <a:xfrm>
              <a:off x="42672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8" name="Line 26"/>
            <p:cNvSpPr>
              <a:spLocks noChangeShapeType="1"/>
            </p:cNvSpPr>
            <p:nvPr/>
          </p:nvSpPr>
          <p:spPr bwMode="auto">
            <a:xfrm>
              <a:off x="4876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19" name="Line 27"/>
            <p:cNvSpPr>
              <a:spLocks noChangeShapeType="1"/>
            </p:cNvSpPr>
            <p:nvPr/>
          </p:nvSpPr>
          <p:spPr bwMode="auto">
            <a:xfrm>
              <a:off x="2438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20" name="Line 28"/>
            <p:cNvSpPr>
              <a:spLocks noChangeShapeType="1"/>
            </p:cNvSpPr>
            <p:nvPr/>
          </p:nvSpPr>
          <p:spPr bwMode="auto">
            <a:xfrm flipV="1">
              <a:off x="3657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21" name="Line 29"/>
            <p:cNvSpPr>
              <a:spLocks noChangeShapeType="1"/>
            </p:cNvSpPr>
            <p:nvPr/>
          </p:nvSpPr>
          <p:spPr bwMode="auto">
            <a:xfrm rot="16200000">
              <a:off x="3654425" y="4270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22" name="Line 30"/>
            <p:cNvSpPr>
              <a:spLocks noChangeShapeType="1"/>
            </p:cNvSpPr>
            <p:nvPr/>
          </p:nvSpPr>
          <p:spPr bwMode="auto">
            <a:xfrm rot="16200000">
              <a:off x="3654425" y="3660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23" name="Line 31"/>
            <p:cNvSpPr>
              <a:spLocks noChangeShapeType="1"/>
            </p:cNvSpPr>
            <p:nvPr/>
          </p:nvSpPr>
          <p:spPr bwMode="auto">
            <a:xfrm rot="16200000">
              <a:off x="3654425" y="3355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24" name="Line 32"/>
            <p:cNvSpPr>
              <a:spLocks noChangeShapeType="1"/>
            </p:cNvSpPr>
            <p:nvPr/>
          </p:nvSpPr>
          <p:spPr bwMode="auto">
            <a:xfrm rot="16200000">
              <a:off x="3654425" y="2746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25" name="Line 33"/>
            <p:cNvSpPr>
              <a:spLocks noChangeShapeType="1"/>
            </p:cNvSpPr>
            <p:nvPr/>
          </p:nvSpPr>
          <p:spPr bwMode="auto">
            <a:xfrm rot="16200000">
              <a:off x="3654425" y="5184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9826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3" y="41275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27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1275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28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4127500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29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127500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30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4127500"/>
              <a:ext cx="3286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31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27432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32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5151438"/>
              <a:ext cx="3286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33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3528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38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4538663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41" name="Picture 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4127500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9854" name="Oval 62"/>
            <p:cNvSpPr>
              <a:spLocks noChangeArrowheads="1"/>
            </p:cNvSpPr>
            <p:nvPr/>
          </p:nvSpPr>
          <p:spPr bwMode="auto">
            <a:xfrm>
              <a:off x="3049588" y="3430588"/>
              <a:ext cx="1216025" cy="1216025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9860" name="Picture 6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0" y="2895600"/>
              <a:ext cx="139065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9850" name="Line 58"/>
            <p:cNvSpPr>
              <a:spLocks noChangeShapeType="1"/>
            </p:cNvSpPr>
            <p:nvPr/>
          </p:nvSpPr>
          <p:spPr bwMode="auto">
            <a:xfrm flipH="1">
              <a:off x="4038600" y="3089275"/>
              <a:ext cx="822325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9851" name="Line 59"/>
          <p:cNvSpPr>
            <a:spLocks noChangeShapeType="1"/>
          </p:cNvSpPr>
          <p:nvPr/>
        </p:nvSpPr>
        <p:spPr bwMode="auto">
          <a:xfrm flipH="1" flipV="1">
            <a:off x="4176713" y="4724400"/>
            <a:ext cx="585787" cy="3571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857" name="Oval 65"/>
          <p:cNvSpPr>
            <a:spLocks noChangeArrowheads="1"/>
          </p:cNvSpPr>
          <p:nvPr/>
        </p:nvSpPr>
        <p:spPr bwMode="auto">
          <a:xfrm>
            <a:off x="3049588" y="2819400"/>
            <a:ext cx="1216025" cy="243205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875" name="Group 83"/>
          <p:cNvGrpSpPr>
            <a:grpSpLocks/>
          </p:cNvGrpSpPr>
          <p:nvPr/>
        </p:nvGrpSpPr>
        <p:grpSpPr bwMode="auto">
          <a:xfrm>
            <a:off x="1863725" y="2362200"/>
            <a:ext cx="1755775" cy="428625"/>
            <a:chOff x="1174" y="1488"/>
            <a:chExt cx="1106" cy="270"/>
          </a:xfrm>
        </p:grpSpPr>
        <p:pic>
          <p:nvPicPr>
            <p:cNvPr id="929859" name="Picture 6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1488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9868" name="Line 76"/>
            <p:cNvSpPr>
              <a:spLocks noChangeShapeType="1"/>
            </p:cNvSpPr>
            <p:nvPr/>
          </p:nvSpPr>
          <p:spPr bwMode="auto">
            <a:xfrm>
              <a:off x="1560" y="1566"/>
              <a:ext cx="72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9835" name="Oval 43"/>
          <p:cNvSpPr>
            <a:spLocks noChangeAspect="1" noChangeArrowheads="1"/>
          </p:cNvSpPr>
          <p:nvPr/>
        </p:nvSpPr>
        <p:spPr bwMode="auto">
          <a:xfrm>
            <a:off x="3627438" y="3394075"/>
            <a:ext cx="73025" cy="7302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34" name="Oval 42"/>
          <p:cNvSpPr>
            <a:spLocks noChangeAspect="1" noChangeArrowheads="1"/>
          </p:cNvSpPr>
          <p:nvPr/>
        </p:nvSpPr>
        <p:spPr bwMode="auto">
          <a:xfrm>
            <a:off x="3627438" y="2784475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77" name="Rectangle 85"/>
          <p:cNvSpPr>
            <a:spLocks noChangeArrowheads="1"/>
          </p:cNvSpPr>
          <p:nvPr/>
        </p:nvSpPr>
        <p:spPr bwMode="auto">
          <a:xfrm>
            <a:off x="2513013" y="1635125"/>
            <a:ext cx="255587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78" name="Rectangle 86"/>
          <p:cNvSpPr>
            <a:spLocks noChangeArrowheads="1"/>
          </p:cNvSpPr>
          <p:nvPr/>
        </p:nvSpPr>
        <p:spPr bwMode="auto">
          <a:xfrm>
            <a:off x="3473450" y="1516063"/>
            <a:ext cx="658813" cy="4302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874" name="Group 82"/>
          <p:cNvGrpSpPr>
            <a:grpSpLocks/>
          </p:cNvGrpSpPr>
          <p:nvPr/>
        </p:nvGrpSpPr>
        <p:grpSpPr bwMode="auto">
          <a:xfrm>
            <a:off x="1863725" y="2971800"/>
            <a:ext cx="1755775" cy="422275"/>
            <a:chOff x="1174" y="1872"/>
            <a:chExt cx="1106" cy="266"/>
          </a:xfrm>
        </p:grpSpPr>
        <p:sp>
          <p:nvSpPr>
            <p:cNvPr id="929839" name="Line 47"/>
            <p:cNvSpPr>
              <a:spLocks noChangeShapeType="1"/>
            </p:cNvSpPr>
            <p:nvPr/>
          </p:nvSpPr>
          <p:spPr bwMode="auto">
            <a:xfrm>
              <a:off x="1560" y="1946"/>
              <a:ext cx="72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9858" name="Picture 6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1872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9876" name="Group 84"/>
          <p:cNvGrpSpPr>
            <a:grpSpLocks/>
          </p:cNvGrpSpPr>
          <p:nvPr/>
        </p:nvGrpSpPr>
        <p:grpSpPr bwMode="auto">
          <a:xfrm>
            <a:off x="4749800" y="5308600"/>
            <a:ext cx="838200" cy="177800"/>
            <a:chOff x="2992" y="3344"/>
            <a:chExt cx="528" cy="112"/>
          </a:xfrm>
        </p:grpSpPr>
        <p:pic>
          <p:nvPicPr>
            <p:cNvPr id="929866" name="Picture 7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3344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67" name="Picture 7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" y="3344"/>
              <a:ext cx="8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9881" name="Picture 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51" grpId="0" animBg="1"/>
      <p:bldP spid="929857" grpId="0" animBg="1"/>
      <p:bldP spid="929835" grpId="0" animBg="1"/>
      <p:bldP spid="929834" grpId="0" animBg="1"/>
      <p:bldP spid="929877" grpId="0" animBg="1"/>
      <p:bldP spid="9298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00-B98A-4979-8252-3FAB8A289788}" type="slidenum">
              <a:rPr lang="en-US"/>
              <a:pPr/>
              <a:t>16</a:t>
            </a:fld>
            <a:endParaRPr lang="en-US"/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0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81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1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54063"/>
            <a:ext cx="35321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1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57300"/>
            <a:ext cx="362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" name="Picture 1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630363"/>
            <a:ext cx="460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33600" y="2819400"/>
            <a:ext cx="3657600" cy="3048000"/>
            <a:chOff x="2133600" y="2819400"/>
            <a:chExt cx="3657600" cy="3048000"/>
          </a:xfrm>
        </p:grpSpPr>
        <p:sp>
          <p:nvSpPr>
            <p:cNvPr id="78" name="Line 36"/>
            <p:cNvSpPr>
              <a:spLocks noChangeShapeType="1"/>
            </p:cNvSpPr>
            <p:nvPr/>
          </p:nvSpPr>
          <p:spPr bwMode="auto">
            <a:xfrm>
              <a:off x="45720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9"/>
            <p:cNvSpPr>
              <a:spLocks noChangeShapeType="1"/>
            </p:cNvSpPr>
            <p:nvPr/>
          </p:nvSpPr>
          <p:spPr bwMode="auto">
            <a:xfrm rot="-5400000">
              <a:off x="3654425" y="4879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0"/>
            <p:cNvSpPr>
              <a:spLocks noChangeShapeType="1"/>
            </p:cNvSpPr>
            <p:nvPr/>
          </p:nvSpPr>
          <p:spPr bwMode="auto">
            <a:xfrm rot="-5400000">
              <a:off x="3654425" y="5184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41"/>
            <p:cNvSpPr>
              <a:spLocks noChangeShapeType="1"/>
            </p:cNvSpPr>
            <p:nvPr/>
          </p:nvSpPr>
          <p:spPr bwMode="auto">
            <a:xfrm>
              <a:off x="2743200" y="427355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33528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>
              <a:off x="51816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 rot="-5400000">
              <a:off x="3654425" y="3355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 rot="-5400000">
              <a:off x="3654425" y="3355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46"/>
            <p:cNvSpPr>
              <a:spLocks noChangeArrowheads="1"/>
            </p:cNvSpPr>
            <p:nvPr/>
          </p:nvSpPr>
          <p:spPr bwMode="auto">
            <a:xfrm>
              <a:off x="2743200" y="3429000"/>
              <a:ext cx="1828800" cy="182880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8"/>
            <p:cNvSpPr>
              <a:spLocks noChangeShapeType="1"/>
            </p:cNvSpPr>
            <p:nvPr/>
          </p:nvSpPr>
          <p:spPr bwMode="auto">
            <a:xfrm>
              <a:off x="2133600" y="4343400"/>
              <a:ext cx="3657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9"/>
            <p:cNvSpPr>
              <a:spLocks noChangeShapeType="1"/>
            </p:cNvSpPr>
            <p:nvPr/>
          </p:nvSpPr>
          <p:spPr bwMode="auto">
            <a:xfrm>
              <a:off x="30480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0"/>
            <p:cNvSpPr>
              <a:spLocks noChangeShapeType="1"/>
            </p:cNvSpPr>
            <p:nvPr/>
          </p:nvSpPr>
          <p:spPr bwMode="auto">
            <a:xfrm>
              <a:off x="39624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51"/>
            <p:cNvSpPr>
              <a:spLocks noChangeShapeType="1"/>
            </p:cNvSpPr>
            <p:nvPr/>
          </p:nvSpPr>
          <p:spPr bwMode="auto">
            <a:xfrm>
              <a:off x="42672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52"/>
            <p:cNvSpPr>
              <a:spLocks noChangeShapeType="1"/>
            </p:cNvSpPr>
            <p:nvPr/>
          </p:nvSpPr>
          <p:spPr bwMode="auto">
            <a:xfrm>
              <a:off x="48768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53"/>
            <p:cNvSpPr>
              <a:spLocks noChangeShapeType="1"/>
            </p:cNvSpPr>
            <p:nvPr/>
          </p:nvSpPr>
          <p:spPr bwMode="auto">
            <a:xfrm>
              <a:off x="54864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4"/>
            <p:cNvSpPr>
              <a:spLocks noChangeShapeType="1"/>
            </p:cNvSpPr>
            <p:nvPr/>
          </p:nvSpPr>
          <p:spPr bwMode="auto">
            <a:xfrm>
              <a:off x="2438400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5"/>
            <p:cNvSpPr>
              <a:spLocks noChangeShapeType="1"/>
            </p:cNvSpPr>
            <p:nvPr/>
          </p:nvSpPr>
          <p:spPr bwMode="auto">
            <a:xfrm flipV="1">
              <a:off x="3657600" y="28194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6"/>
            <p:cNvSpPr>
              <a:spLocks noChangeShapeType="1"/>
            </p:cNvSpPr>
            <p:nvPr/>
          </p:nvSpPr>
          <p:spPr bwMode="auto">
            <a:xfrm rot="-5400000">
              <a:off x="3654425" y="4575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7"/>
            <p:cNvSpPr>
              <a:spLocks noChangeShapeType="1"/>
            </p:cNvSpPr>
            <p:nvPr/>
          </p:nvSpPr>
          <p:spPr bwMode="auto">
            <a:xfrm rot="-5400000">
              <a:off x="3654425" y="39655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8"/>
            <p:cNvSpPr>
              <a:spLocks noChangeShapeType="1"/>
            </p:cNvSpPr>
            <p:nvPr/>
          </p:nvSpPr>
          <p:spPr bwMode="auto">
            <a:xfrm rot="-5400000">
              <a:off x="3654425" y="3660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9"/>
            <p:cNvSpPr>
              <a:spLocks noChangeShapeType="1"/>
            </p:cNvSpPr>
            <p:nvPr/>
          </p:nvSpPr>
          <p:spPr bwMode="auto">
            <a:xfrm rot="-54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0"/>
            <p:cNvSpPr>
              <a:spLocks noChangeShapeType="1"/>
            </p:cNvSpPr>
            <p:nvPr/>
          </p:nvSpPr>
          <p:spPr bwMode="auto">
            <a:xfrm rot="-5400000">
              <a:off x="3654425" y="54895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1" name="Picture 6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3" y="44323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" name="Picture 6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323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" name="Picture 6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00" y="4432300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" name="Picture 6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432300"/>
              <a:ext cx="3159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" name="Picture 6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4432300"/>
              <a:ext cx="3286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" name="Picture 6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0480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5456238"/>
              <a:ext cx="328613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6576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7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4843463"/>
              <a:ext cx="315913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53" y="6042025"/>
            <a:ext cx="4928994" cy="359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" name="Line 110"/>
          <p:cNvSpPr>
            <a:spLocks noChangeShapeType="1"/>
          </p:cNvSpPr>
          <p:nvPr/>
        </p:nvSpPr>
        <p:spPr bwMode="auto">
          <a:xfrm flipH="1">
            <a:off x="3048000" y="3009378"/>
            <a:ext cx="6096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35" name="Picture 1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710" y="6403080"/>
            <a:ext cx="7062638" cy="339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157984" y="4416552"/>
            <a:ext cx="3401568" cy="201168"/>
            <a:chOff x="2157984" y="4416552"/>
            <a:chExt cx="3401568" cy="20116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157984" y="4416552"/>
              <a:ext cx="365760" cy="2011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859692" y="4416552"/>
              <a:ext cx="356616" cy="2011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4178056" y="4416552"/>
              <a:ext cx="164592" cy="2011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4782312" y="4416552"/>
              <a:ext cx="182880" cy="2011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5404104" y="4416552"/>
              <a:ext cx="155448" cy="2011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5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53" y="6042025"/>
            <a:ext cx="4928994" cy="359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00-B98A-4979-8252-3FAB8A289788}" type="slidenum">
              <a:rPr lang="en-US"/>
              <a:pPr/>
              <a:t>17</a:t>
            </a:fld>
            <a:endParaRPr lang="en-US"/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0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81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4572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9"/>
          <p:cNvSpPr>
            <a:spLocks noChangeShapeType="1"/>
          </p:cNvSpPr>
          <p:nvPr/>
        </p:nvSpPr>
        <p:spPr bwMode="auto">
          <a:xfrm rot="16200000">
            <a:off x="30448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 rot="16200000">
            <a:off x="30448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41"/>
          <p:cNvSpPr>
            <a:spLocks noChangeShapeType="1"/>
          </p:cNvSpPr>
          <p:nvPr/>
        </p:nvSpPr>
        <p:spPr bwMode="auto">
          <a:xfrm>
            <a:off x="2743200" y="4273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42"/>
          <p:cNvSpPr>
            <a:spLocks noChangeShapeType="1"/>
          </p:cNvSpPr>
          <p:nvPr/>
        </p:nvSpPr>
        <p:spPr bwMode="auto">
          <a:xfrm>
            <a:off x="3352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43"/>
          <p:cNvSpPr>
            <a:spLocks noChangeShapeType="1"/>
          </p:cNvSpPr>
          <p:nvPr/>
        </p:nvSpPr>
        <p:spPr bwMode="auto">
          <a:xfrm>
            <a:off x="5181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44"/>
          <p:cNvSpPr>
            <a:spLocks noChangeShapeType="1"/>
          </p:cNvSpPr>
          <p:nvPr/>
        </p:nvSpPr>
        <p:spPr bwMode="auto">
          <a:xfrm rot="16200000">
            <a:off x="30448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45"/>
          <p:cNvSpPr>
            <a:spLocks noChangeShapeType="1"/>
          </p:cNvSpPr>
          <p:nvPr/>
        </p:nvSpPr>
        <p:spPr bwMode="auto">
          <a:xfrm rot="16200000">
            <a:off x="30448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Oval 46"/>
          <p:cNvSpPr>
            <a:spLocks noChangeArrowheads="1"/>
          </p:cNvSpPr>
          <p:nvPr/>
        </p:nvSpPr>
        <p:spPr bwMode="auto">
          <a:xfrm>
            <a:off x="27432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/>
        </p:nvSpPr>
        <p:spPr bwMode="auto">
          <a:xfrm>
            <a:off x="2133600" y="4343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50"/>
          <p:cNvSpPr>
            <a:spLocks noChangeShapeType="1"/>
          </p:cNvSpPr>
          <p:nvPr/>
        </p:nvSpPr>
        <p:spPr bwMode="auto">
          <a:xfrm>
            <a:off x="3962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>
            <a:off x="42672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52"/>
          <p:cNvSpPr>
            <a:spLocks noChangeShapeType="1"/>
          </p:cNvSpPr>
          <p:nvPr/>
        </p:nvSpPr>
        <p:spPr bwMode="auto">
          <a:xfrm>
            <a:off x="4876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53"/>
          <p:cNvSpPr>
            <a:spLocks noChangeShapeType="1"/>
          </p:cNvSpPr>
          <p:nvPr/>
        </p:nvSpPr>
        <p:spPr bwMode="auto">
          <a:xfrm>
            <a:off x="5486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54"/>
          <p:cNvSpPr>
            <a:spLocks noChangeShapeType="1"/>
          </p:cNvSpPr>
          <p:nvPr/>
        </p:nvSpPr>
        <p:spPr bwMode="auto">
          <a:xfrm>
            <a:off x="2438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55"/>
          <p:cNvSpPr>
            <a:spLocks noChangeShapeType="1"/>
          </p:cNvSpPr>
          <p:nvPr/>
        </p:nvSpPr>
        <p:spPr bwMode="auto">
          <a:xfrm flipV="1">
            <a:off x="3048000" y="28194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 rot="16200000">
            <a:off x="30448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57"/>
          <p:cNvSpPr>
            <a:spLocks noChangeShapeType="1"/>
          </p:cNvSpPr>
          <p:nvPr/>
        </p:nvSpPr>
        <p:spPr bwMode="auto">
          <a:xfrm rot="16200000">
            <a:off x="3044825" y="3965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58"/>
          <p:cNvSpPr>
            <a:spLocks noChangeShapeType="1"/>
          </p:cNvSpPr>
          <p:nvPr/>
        </p:nvSpPr>
        <p:spPr bwMode="auto">
          <a:xfrm rot="16200000">
            <a:off x="30448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 rot="16200000">
            <a:off x="30448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60"/>
          <p:cNvSpPr>
            <a:spLocks noChangeShapeType="1"/>
          </p:cNvSpPr>
          <p:nvPr/>
        </p:nvSpPr>
        <p:spPr bwMode="auto">
          <a:xfrm rot="16200000">
            <a:off x="3044825" y="5489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" name="Picture 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44323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4" y="44323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34" y="44323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22" y="4432300"/>
            <a:ext cx="315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0202" y="4432300"/>
            <a:ext cx="133636" cy="182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0480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456238"/>
            <a:ext cx="3286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" name="Picture 6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6576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843463"/>
            <a:ext cx="3159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1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54063"/>
            <a:ext cx="35321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1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57300"/>
            <a:ext cx="362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" name="Picture 1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630363"/>
            <a:ext cx="460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710" y="6403080"/>
            <a:ext cx="7062638" cy="339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3657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00-B98A-4979-8252-3FAB8A289788}" type="slidenum">
              <a:rPr lang="en-US"/>
              <a:pPr/>
              <a:t>18</a:t>
            </a:fld>
            <a:endParaRPr lang="en-US"/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0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81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4572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9"/>
          <p:cNvSpPr>
            <a:spLocks noChangeShapeType="1"/>
          </p:cNvSpPr>
          <p:nvPr/>
        </p:nvSpPr>
        <p:spPr bwMode="auto">
          <a:xfrm rot="16200000">
            <a:off x="30448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 rot="16200000">
            <a:off x="30448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41"/>
          <p:cNvSpPr>
            <a:spLocks noChangeShapeType="1"/>
          </p:cNvSpPr>
          <p:nvPr/>
        </p:nvSpPr>
        <p:spPr bwMode="auto">
          <a:xfrm>
            <a:off x="2743200" y="4273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42"/>
          <p:cNvSpPr>
            <a:spLocks noChangeShapeType="1"/>
          </p:cNvSpPr>
          <p:nvPr/>
        </p:nvSpPr>
        <p:spPr bwMode="auto">
          <a:xfrm>
            <a:off x="3352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43"/>
          <p:cNvSpPr>
            <a:spLocks noChangeShapeType="1"/>
          </p:cNvSpPr>
          <p:nvPr/>
        </p:nvSpPr>
        <p:spPr bwMode="auto">
          <a:xfrm>
            <a:off x="5181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44"/>
          <p:cNvSpPr>
            <a:spLocks noChangeShapeType="1"/>
          </p:cNvSpPr>
          <p:nvPr/>
        </p:nvSpPr>
        <p:spPr bwMode="auto">
          <a:xfrm rot="16200000">
            <a:off x="30448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45"/>
          <p:cNvSpPr>
            <a:spLocks noChangeShapeType="1"/>
          </p:cNvSpPr>
          <p:nvPr/>
        </p:nvSpPr>
        <p:spPr bwMode="auto">
          <a:xfrm rot="16200000">
            <a:off x="30448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/>
        </p:nvSpPr>
        <p:spPr bwMode="auto">
          <a:xfrm>
            <a:off x="2133600" y="4343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50"/>
          <p:cNvSpPr>
            <a:spLocks noChangeShapeType="1"/>
          </p:cNvSpPr>
          <p:nvPr/>
        </p:nvSpPr>
        <p:spPr bwMode="auto">
          <a:xfrm>
            <a:off x="3962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>
            <a:off x="42672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52"/>
          <p:cNvSpPr>
            <a:spLocks noChangeShapeType="1"/>
          </p:cNvSpPr>
          <p:nvPr/>
        </p:nvSpPr>
        <p:spPr bwMode="auto">
          <a:xfrm>
            <a:off x="4876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53"/>
          <p:cNvSpPr>
            <a:spLocks noChangeShapeType="1"/>
          </p:cNvSpPr>
          <p:nvPr/>
        </p:nvSpPr>
        <p:spPr bwMode="auto">
          <a:xfrm>
            <a:off x="5486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54"/>
          <p:cNvSpPr>
            <a:spLocks noChangeShapeType="1"/>
          </p:cNvSpPr>
          <p:nvPr/>
        </p:nvSpPr>
        <p:spPr bwMode="auto">
          <a:xfrm>
            <a:off x="2438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55"/>
          <p:cNvSpPr>
            <a:spLocks noChangeShapeType="1"/>
          </p:cNvSpPr>
          <p:nvPr/>
        </p:nvSpPr>
        <p:spPr bwMode="auto">
          <a:xfrm flipV="1">
            <a:off x="3048000" y="28194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 rot="16200000">
            <a:off x="30448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57"/>
          <p:cNvSpPr>
            <a:spLocks noChangeShapeType="1"/>
          </p:cNvSpPr>
          <p:nvPr/>
        </p:nvSpPr>
        <p:spPr bwMode="auto">
          <a:xfrm rot="16200000">
            <a:off x="3044825" y="3965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58"/>
          <p:cNvSpPr>
            <a:spLocks noChangeShapeType="1"/>
          </p:cNvSpPr>
          <p:nvPr/>
        </p:nvSpPr>
        <p:spPr bwMode="auto">
          <a:xfrm rot="16200000">
            <a:off x="30448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 rot="16200000">
            <a:off x="30448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60"/>
          <p:cNvSpPr>
            <a:spLocks noChangeShapeType="1"/>
          </p:cNvSpPr>
          <p:nvPr/>
        </p:nvSpPr>
        <p:spPr bwMode="auto">
          <a:xfrm rot="16200000">
            <a:off x="3044825" y="5489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44323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4" y="44323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34" y="44323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" name="Picture 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22" y="4432300"/>
            <a:ext cx="315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0202" y="4432300"/>
            <a:ext cx="133636" cy="182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0480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" name="Picture 6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456238"/>
            <a:ext cx="3286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6576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843463"/>
            <a:ext cx="3159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3657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83"/>
          <p:cNvGrpSpPr>
            <a:grpSpLocks/>
          </p:cNvGrpSpPr>
          <p:nvPr/>
        </p:nvGrpSpPr>
        <p:grpSpPr bwMode="auto">
          <a:xfrm>
            <a:off x="908050" y="765175"/>
            <a:ext cx="6650038" cy="1520825"/>
            <a:chOff x="572" y="482"/>
            <a:chExt cx="4189" cy="958"/>
          </a:xfrm>
        </p:grpSpPr>
        <p:pic>
          <p:nvPicPr>
            <p:cNvPr id="46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482"/>
              <a:ext cx="39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722"/>
              <a:ext cx="2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986"/>
              <a:ext cx="41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48056" y="6042025"/>
            <a:ext cx="7658520" cy="700968"/>
            <a:chOff x="448056" y="6042025"/>
            <a:chExt cx="7658520" cy="700968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056" y="6042025"/>
              <a:ext cx="4909742" cy="3591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2430" y="6403080"/>
              <a:ext cx="7044146" cy="3399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140" y="4249883"/>
            <a:ext cx="774511" cy="28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Oval 46"/>
          <p:cNvSpPr>
            <a:spLocks noChangeArrowheads="1"/>
          </p:cNvSpPr>
          <p:nvPr/>
        </p:nvSpPr>
        <p:spPr bwMode="auto">
          <a:xfrm>
            <a:off x="27432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00-B98A-4979-8252-3FAB8A289788}" type="slidenum">
              <a:rPr lang="en-US"/>
              <a:pPr/>
              <a:t>19</a:t>
            </a:fld>
            <a:endParaRPr lang="en-US"/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0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81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46175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46275"/>
            <a:ext cx="4703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2" y="1544638"/>
            <a:ext cx="6630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8056" y="6042025"/>
            <a:ext cx="7649085" cy="720250"/>
            <a:chOff x="448056" y="6042025"/>
            <a:chExt cx="7649085" cy="72025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056" y="6042025"/>
              <a:ext cx="4721292" cy="3025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865" y="6403080"/>
              <a:ext cx="7025276" cy="359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600200" y="2514600"/>
            <a:ext cx="4191000" cy="3048000"/>
            <a:chOff x="1600200" y="2514600"/>
            <a:chExt cx="4191000" cy="3048000"/>
          </a:xfrm>
        </p:grpSpPr>
        <p:sp>
          <p:nvSpPr>
            <p:cNvPr id="56" name="Line 111"/>
            <p:cNvSpPr>
              <a:spLocks noChangeShapeType="1"/>
            </p:cNvSpPr>
            <p:nvPr/>
          </p:nvSpPr>
          <p:spPr bwMode="auto">
            <a:xfrm>
              <a:off x="3657600" y="4340225"/>
              <a:ext cx="3048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12"/>
            <p:cNvSpPr>
              <a:spLocks noChangeShapeType="1"/>
            </p:cNvSpPr>
            <p:nvPr/>
          </p:nvSpPr>
          <p:spPr bwMode="auto">
            <a:xfrm>
              <a:off x="3657600" y="3425825"/>
              <a:ext cx="6096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13"/>
            <p:cNvSpPr>
              <a:spLocks noChangeShapeType="1"/>
            </p:cNvSpPr>
            <p:nvPr/>
          </p:nvSpPr>
          <p:spPr bwMode="auto">
            <a:xfrm flipV="1">
              <a:off x="4267200" y="3425825"/>
              <a:ext cx="0" cy="12192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4"/>
            <p:cNvSpPr>
              <a:spLocks noChangeShapeType="1"/>
            </p:cNvSpPr>
            <p:nvPr/>
          </p:nvSpPr>
          <p:spPr bwMode="auto">
            <a:xfrm flipV="1">
              <a:off x="3962400" y="4343400"/>
              <a:ext cx="0" cy="304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5"/>
            <p:cNvSpPr>
              <a:spLocks noChangeShapeType="1"/>
            </p:cNvSpPr>
            <p:nvPr/>
          </p:nvSpPr>
          <p:spPr bwMode="auto">
            <a:xfrm flipH="1">
              <a:off x="3371850" y="4340225"/>
              <a:ext cx="3048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6"/>
            <p:cNvSpPr>
              <a:spLocks noChangeShapeType="1"/>
            </p:cNvSpPr>
            <p:nvPr/>
          </p:nvSpPr>
          <p:spPr bwMode="auto">
            <a:xfrm flipH="1">
              <a:off x="3067050" y="3425825"/>
              <a:ext cx="6096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17"/>
            <p:cNvSpPr>
              <a:spLocks noChangeShapeType="1"/>
            </p:cNvSpPr>
            <p:nvPr/>
          </p:nvSpPr>
          <p:spPr bwMode="auto">
            <a:xfrm flipH="1" flipV="1">
              <a:off x="3067050" y="3425825"/>
              <a:ext cx="0" cy="12192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18"/>
            <p:cNvSpPr>
              <a:spLocks noChangeShapeType="1"/>
            </p:cNvSpPr>
            <p:nvPr/>
          </p:nvSpPr>
          <p:spPr bwMode="auto">
            <a:xfrm flipH="1" flipV="1">
              <a:off x="3371850" y="4343400"/>
              <a:ext cx="0" cy="304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19"/>
            <p:cNvSpPr>
              <a:spLocks noChangeShapeType="1"/>
            </p:cNvSpPr>
            <p:nvPr/>
          </p:nvSpPr>
          <p:spPr bwMode="auto">
            <a:xfrm>
              <a:off x="2133600" y="4648200"/>
              <a:ext cx="3657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20"/>
            <p:cNvSpPr>
              <a:spLocks noChangeShapeType="1"/>
            </p:cNvSpPr>
            <p:nvPr/>
          </p:nvSpPr>
          <p:spPr bwMode="auto">
            <a:xfrm>
              <a:off x="2755726" y="457835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21"/>
            <p:cNvSpPr>
              <a:spLocks noChangeShapeType="1"/>
            </p:cNvSpPr>
            <p:nvPr/>
          </p:nvSpPr>
          <p:spPr bwMode="auto">
            <a:xfrm>
              <a:off x="3067050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22"/>
            <p:cNvSpPr>
              <a:spLocks noChangeShapeType="1"/>
            </p:cNvSpPr>
            <p:nvPr/>
          </p:nvSpPr>
          <p:spPr bwMode="auto">
            <a:xfrm>
              <a:off x="3365326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3"/>
            <p:cNvSpPr>
              <a:spLocks noChangeShapeType="1"/>
            </p:cNvSpPr>
            <p:nvPr/>
          </p:nvSpPr>
          <p:spPr bwMode="auto">
            <a:xfrm>
              <a:off x="3962400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24"/>
            <p:cNvSpPr>
              <a:spLocks noChangeShapeType="1"/>
            </p:cNvSpPr>
            <p:nvPr/>
          </p:nvSpPr>
          <p:spPr bwMode="auto">
            <a:xfrm>
              <a:off x="4267200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25"/>
            <p:cNvSpPr>
              <a:spLocks noChangeShapeType="1"/>
            </p:cNvSpPr>
            <p:nvPr/>
          </p:nvSpPr>
          <p:spPr bwMode="auto">
            <a:xfrm>
              <a:off x="4572000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26"/>
            <p:cNvSpPr>
              <a:spLocks noChangeShapeType="1"/>
            </p:cNvSpPr>
            <p:nvPr/>
          </p:nvSpPr>
          <p:spPr bwMode="auto">
            <a:xfrm>
              <a:off x="4876800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27"/>
            <p:cNvSpPr>
              <a:spLocks noChangeShapeType="1"/>
            </p:cNvSpPr>
            <p:nvPr/>
          </p:nvSpPr>
          <p:spPr bwMode="auto">
            <a:xfrm>
              <a:off x="5181600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8"/>
            <p:cNvSpPr>
              <a:spLocks noChangeShapeType="1"/>
            </p:cNvSpPr>
            <p:nvPr/>
          </p:nvSpPr>
          <p:spPr bwMode="auto">
            <a:xfrm>
              <a:off x="5486400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9"/>
            <p:cNvSpPr>
              <a:spLocks noChangeShapeType="1"/>
            </p:cNvSpPr>
            <p:nvPr/>
          </p:nvSpPr>
          <p:spPr bwMode="auto">
            <a:xfrm>
              <a:off x="2450926" y="45720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30"/>
            <p:cNvSpPr>
              <a:spLocks noChangeShapeType="1"/>
            </p:cNvSpPr>
            <p:nvPr/>
          </p:nvSpPr>
          <p:spPr bwMode="auto">
            <a:xfrm flipV="1">
              <a:off x="3657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31"/>
            <p:cNvSpPr>
              <a:spLocks noChangeShapeType="1"/>
            </p:cNvSpPr>
            <p:nvPr/>
          </p:nvSpPr>
          <p:spPr bwMode="auto">
            <a:xfrm rot="16200000">
              <a:off x="3654425" y="5184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32"/>
            <p:cNvSpPr>
              <a:spLocks noChangeShapeType="1"/>
            </p:cNvSpPr>
            <p:nvPr/>
          </p:nvSpPr>
          <p:spPr bwMode="auto">
            <a:xfrm rot="16200000">
              <a:off x="3654425" y="4879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33"/>
            <p:cNvSpPr>
              <a:spLocks noChangeShapeType="1"/>
            </p:cNvSpPr>
            <p:nvPr/>
          </p:nvSpPr>
          <p:spPr bwMode="auto">
            <a:xfrm rot="16200000">
              <a:off x="3654425" y="42672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4"/>
            <p:cNvSpPr>
              <a:spLocks noChangeShapeType="1"/>
            </p:cNvSpPr>
            <p:nvPr/>
          </p:nvSpPr>
          <p:spPr bwMode="auto">
            <a:xfrm rot="16200000">
              <a:off x="3654425" y="39655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35"/>
            <p:cNvSpPr>
              <a:spLocks noChangeShapeType="1"/>
            </p:cNvSpPr>
            <p:nvPr/>
          </p:nvSpPr>
          <p:spPr bwMode="auto">
            <a:xfrm rot="16200000">
              <a:off x="3654425" y="3660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36"/>
            <p:cNvSpPr>
              <a:spLocks noChangeShapeType="1"/>
            </p:cNvSpPr>
            <p:nvPr/>
          </p:nvSpPr>
          <p:spPr bwMode="auto">
            <a:xfrm rot="16200000">
              <a:off x="3654425" y="3355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7"/>
            <p:cNvSpPr>
              <a:spLocks noChangeShapeType="1"/>
            </p:cNvSpPr>
            <p:nvPr/>
          </p:nvSpPr>
          <p:spPr bwMode="auto">
            <a:xfrm rot="16200000">
              <a:off x="3654425" y="3660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3" name="Picture 1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3" y="47371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" name="Picture 1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371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" name="Picture 1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00" y="4737100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" name="Picture 1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014" y="4737100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" name="Picture 1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514" y="4737100"/>
              <a:ext cx="3286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" name="Picture 1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3528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" name="Picture 1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9624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" name="Picture 1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5148263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1" name="Line 146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47"/>
            <p:cNvSpPr>
              <a:spLocks noChangeShapeType="1"/>
            </p:cNvSpPr>
            <p:nvPr/>
          </p:nvSpPr>
          <p:spPr bwMode="auto">
            <a:xfrm rot="16200000">
              <a:off x="3654425" y="2746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" name="Picture 14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50" y="2743200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4" name="Group 160"/>
            <p:cNvGrpSpPr>
              <a:grpSpLocks/>
            </p:cNvGrpSpPr>
            <p:nvPr/>
          </p:nvGrpSpPr>
          <p:grpSpPr bwMode="auto">
            <a:xfrm>
              <a:off x="3006725" y="3186113"/>
              <a:ext cx="1319213" cy="1473200"/>
              <a:chOff x="1894" y="2007"/>
              <a:chExt cx="831" cy="928"/>
            </a:xfrm>
          </p:grpSpPr>
          <p:sp>
            <p:nvSpPr>
              <p:cNvPr id="131" name="Freeform 149"/>
              <p:cNvSpPr>
                <a:spLocks/>
              </p:cNvSpPr>
              <p:nvPr/>
            </p:nvSpPr>
            <p:spPr bwMode="auto">
              <a:xfrm>
                <a:off x="2304" y="2007"/>
                <a:ext cx="421" cy="928"/>
              </a:xfrm>
              <a:custGeom>
                <a:avLst/>
                <a:gdLst>
                  <a:gd name="T0" fmla="*/ 0 w 421"/>
                  <a:gd name="T1" fmla="*/ 919 h 928"/>
                  <a:gd name="T2" fmla="*/ 91 w 421"/>
                  <a:gd name="T3" fmla="*/ 896 h 928"/>
                  <a:gd name="T4" fmla="*/ 192 w 421"/>
                  <a:gd name="T5" fmla="*/ 727 h 928"/>
                  <a:gd name="T6" fmla="*/ 302 w 421"/>
                  <a:gd name="T7" fmla="*/ 439 h 928"/>
                  <a:gd name="T8" fmla="*/ 384 w 421"/>
                  <a:gd name="T9" fmla="*/ 151 h 928"/>
                  <a:gd name="T10" fmla="*/ 421 w 421"/>
                  <a:gd name="T11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928">
                    <a:moveTo>
                      <a:pt x="0" y="919"/>
                    </a:moveTo>
                    <a:cubicBezTo>
                      <a:pt x="15" y="915"/>
                      <a:pt x="59" y="928"/>
                      <a:pt x="91" y="896"/>
                    </a:cubicBezTo>
                    <a:cubicBezTo>
                      <a:pt x="123" y="864"/>
                      <a:pt x="157" y="803"/>
                      <a:pt x="192" y="727"/>
                    </a:cubicBezTo>
                    <a:cubicBezTo>
                      <a:pt x="227" y="651"/>
                      <a:pt x="270" y="535"/>
                      <a:pt x="302" y="439"/>
                    </a:cubicBezTo>
                    <a:cubicBezTo>
                      <a:pt x="334" y="343"/>
                      <a:pt x="364" y="224"/>
                      <a:pt x="384" y="151"/>
                    </a:cubicBezTo>
                    <a:cubicBezTo>
                      <a:pt x="404" y="78"/>
                      <a:pt x="413" y="31"/>
                      <a:pt x="421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50"/>
              <p:cNvSpPr>
                <a:spLocks/>
              </p:cNvSpPr>
              <p:nvPr/>
            </p:nvSpPr>
            <p:spPr bwMode="auto">
              <a:xfrm flipH="1">
                <a:off x="1894" y="2007"/>
                <a:ext cx="421" cy="928"/>
              </a:xfrm>
              <a:custGeom>
                <a:avLst/>
                <a:gdLst>
                  <a:gd name="T0" fmla="*/ 0 w 421"/>
                  <a:gd name="T1" fmla="*/ 919 h 928"/>
                  <a:gd name="T2" fmla="*/ 91 w 421"/>
                  <a:gd name="T3" fmla="*/ 896 h 928"/>
                  <a:gd name="T4" fmla="*/ 192 w 421"/>
                  <a:gd name="T5" fmla="*/ 727 h 928"/>
                  <a:gd name="T6" fmla="*/ 302 w 421"/>
                  <a:gd name="T7" fmla="*/ 439 h 928"/>
                  <a:gd name="T8" fmla="*/ 384 w 421"/>
                  <a:gd name="T9" fmla="*/ 151 h 928"/>
                  <a:gd name="T10" fmla="*/ 421 w 421"/>
                  <a:gd name="T11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928">
                    <a:moveTo>
                      <a:pt x="0" y="919"/>
                    </a:moveTo>
                    <a:cubicBezTo>
                      <a:pt x="15" y="915"/>
                      <a:pt x="59" y="928"/>
                      <a:pt x="91" y="896"/>
                    </a:cubicBezTo>
                    <a:cubicBezTo>
                      <a:pt x="123" y="864"/>
                      <a:pt x="157" y="803"/>
                      <a:pt x="192" y="727"/>
                    </a:cubicBezTo>
                    <a:cubicBezTo>
                      <a:pt x="227" y="651"/>
                      <a:pt x="270" y="535"/>
                      <a:pt x="302" y="439"/>
                    </a:cubicBezTo>
                    <a:cubicBezTo>
                      <a:pt x="334" y="343"/>
                      <a:pt x="364" y="224"/>
                      <a:pt x="384" y="151"/>
                    </a:cubicBezTo>
                    <a:cubicBezTo>
                      <a:pt x="404" y="78"/>
                      <a:pt x="413" y="31"/>
                      <a:pt x="421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Oval 151"/>
            <p:cNvSpPr>
              <a:spLocks noChangeAspect="1" noChangeArrowheads="1"/>
            </p:cNvSpPr>
            <p:nvPr/>
          </p:nvSpPr>
          <p:spPr bwMode="auto">
            <a:xfrm>
              <a:off x="3938588" y="4322763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52"/>
            <p:cNvSpPr>
              <a:spLocks noChangeAspect="1" noChangeArrowheads="1"/>
            </p:cNvSpPr>
            <p:nvPr/>
          </p:nvSpPr>
          <p:spPr bwMode="auto">
            <a:xfrm>
              <a:off x="4249738" y="3408363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153"/>
            <p:cNvSpPr>
              <a:spLocks noChangeAspect="1" noChangeArrowheads="1"/>
            </p:cNvSpPr>
            <p:nvPr/>
          </p:nvSpPr>
          <p:spPr bwMode="auto">
            <a:xfrm flipH="1">
              <a:off x="3359150" y="4322763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154"/>
            <p:cNvSpPr>
              <a:spLocks noChangeAspect="1" noChangeArrowheads="1"/>
            </p:cNvSpPr>
            <p:nvPr/>
          </p:nvSpPr>
          <p:spPr bwMode="auto">
            <a:xfrm flipH="1">
              <a:off x="3048000" y="3408363"/>
              <a:ext cx="36513" cy="365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" name="Picture 1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114800"/>
              <a:ext cx="976313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0" name="Line 159"/>
            <p:cNvSpPr>
              <a:spLocks noChangeShapeType="1"/>
            </p:cNvSpPr>
            <p:nvPr/>
          </p:nvSpPr>
          <p:spPr bwMode="auto">
            <a:xfrm flipV="1">
              <a:off x="2590800" y="4038600"/>
              <a:ext cx="639763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179"/>
          <p:cNvGrpSpPr>
            <a:grpSpLocks/>
          </p:cNvGrpSpPr>
          <p:nvPr/>
        </p:nvGrpSpPr>
        <p:grpSpPr bwMode="auto">
          <a:xfrm>
            <a:off x="228600" y="3554413"/>
            <a:ext cx="1766888" cy="588962"/>
            <a:chOff x="144" y="2211"/>
            <a:chExt cx="1113" cy="371"/>
          </a:xfrm>
        </p:grpSpPr>
        <p:pic>
          <p:nvPicPr>
            <p:cNvPr id="141" name="Picture 17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11"/>
              <a:ext cx="73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2" name="Picture 17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00"/>
              <a:ext cx="100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3" name="Picture 1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711575"/>
            <a:ext cx="15541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68313"/>
          </a:xfrm>
        </p:spPr>
        <p:txBody>
          <a:bodyPr/>
          <a:lstStyle/>
          <a:p>
            <a:fld id="{A308023C-7F91-4582-8ADD-0BE9CB390F44}" type="slidenum">
              <a:rPr lang="en-US"/>
              <a:pPr/>
              <a:t>2</a:t>
            </a:fld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" name="Picture 16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" y="6627825"/>
            <a:ext cx="566928" cy="17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609600"/>
            <a:ext cx="6121663" cy="360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152400"/>
            <a:ext cx="7071389" cy="311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967587"/>
            <a:ext cx="7348549" cy="360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1411236"/>
            <a:ext cx="6366529" cy="327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2230355"/>
            <a:ext cx="670765" cy="245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875" y="2582323"/>
            <a:ext cx="6460768" cy="326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2832" name="Picture 8828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30" y="2989419"/>
            <a:ext cx="5366436" cy="31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" name="Picture 15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0814" y="2194171"/>
            <a:ext cx="1685201" cy="2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2831" name="Picture 8828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69" y="2121074"/>
            <a:ext cx="2338545" cy="375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2829" name="Picture 8828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994" y="3308054"/>
            <a:ext cx="1637224" cy="184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4" name="Straight Connector 143"/>
          <p:cNvCxnSpPr/>
          <p:nvPr/>
        </p:nvCxnSpPr>
        <p:spPr bwMode="auto">
          <a:xfrm rot="16200000">
            <a:off x="5041725" y="5257800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404" y="5107587"/>
            <a:ext cx="915070" cy="2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095061"/>
            <a:ext cx="2173622" cy="245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4572000" y="5714999"/>
            <a:ext cx="9144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4114800" y="4343399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rot="16200000">
            <a:off x="3186831" y="5257800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rot="16200000">
            <a:off x="4354881" y="5943600"/>
            <a:ext cx="4572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rot="16200000">
            <a:off x="5257799" y="5943600"/>
            <a:ext cx="4572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>
            <a:spLocks noChangeAspect="1"/>
          </p:cNvSpPr>
          <p:nvPr/>
        </p:nvSpPr>
        <p:spPr bwMode="auto">
          <a:xfrm>
            <a:off x="5457632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>
            <a:spLocks noChangeAspect="1"/>
          </p:cNvSpPr>
          <p:nvPr/>
        </p:nvSpPr>
        <p:spPr bwMode="auto">
          <a:xfrm>
            <a:off x="4546948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Oval 148"/>
          <p:cNvSpPr>
            <a:spLocks noChangeAspect="1"/>
          </p:cNvSpPr>
          <p:nvPr/>
        </p:nvSpPr>
        <p:spPr bwMode="auto">
          <a:xfrm>
            <a:off x="406469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>
            <a:spLocks noChangeAspect="1"/>
          </p:cNvSpPr>
          <p:nvPr/>
        </p:nvSpPr>
        <p:spPr bwMode="auto">
          <a:xfrm>
            <a:off x="5927358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82834" name="Group 882833"/>
          <p:cNvGrpSpPr/>
          <p:nvPr/>
        </p:nvGrpSpPr>
        <p:grpSpPr>
          <a:xfrm>
            <a:off x="3659437" y="3886200"/>
            <a:ext cx="2743200" cy="2667000"/>
            <a:chOff x="3659437" y="3886200"/>
            <a:chExt cx="2743200" cy="26670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029200" y="3886200"/>
              <a:ext cx="0" cy="266700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659437" y="6172200"/>
              <a:ext cx="2743200" cy="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104111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45720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54864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59436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 rot="16200000">
              <a:off x="5029200" y="56388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rot="16200000">
              <a:off x="5029200" y="5181601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 rot="16200000">
              <a:off x="5029200" y="47244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 rot="16200000">
              <a:off x="5029200" y="4267201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82830" name="Picture 88282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7196" y="6278810"/>
              <a:ext cx="110790" cy="172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0266" y="5624186"/>
              <a:ext cx="110790" cy="172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5000432" y="6146104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46175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46275"/>
            <a:ext cx="4703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2" y="1544638"/>
            <a:ext cx="6630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00-B98A-4979-8252-3FAB8A289788}" type="slidenum">
              <a:rPr lang="en-US"/>
              <a:pPr/>
              <a:t>20</a:t>
            </a:fld>
            <a:endParaRPr lang="en-US"/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81" name="Picture 8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56" y="6042025"/>
            <a:ext cx="4721292" cy="302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6" name="Line 166"/>
          <p:cNvSpPr>
            <a:spLocks noChangeShapeType="1"/>
          </p:cNvSpPr>
          <p:nvPr/>
        </p:nvSpPr>
        <p:spPr bwMode="auto">
          <a:xfrm flipH="1" flipV="1">
            <a:off x="4178844" y="3733800"/>
            <a:ext cx="612648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11"/>
          <p:cNvSpPr>
            <a:spLocks noChangeShapeType="1"/>
          </p:cNvSpPr>
          <p:nvPr/>
        </p:nvSpPr>
        <p:spPr bwMode="auto">
          <a:xfrm>
            <a:off x="3657600" y="4340225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12"/>
          <p:cNvSpPr>
            <a:spLocks noChangeShapeType="1"/>
          </p:cNvSpPr>
          <p:nvPr/>
        </p:nvSpPr>
        <p:spPr bwMode="auto">
          <a:xfrm>
            <a:off x="3657600" y="3425825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13"/>
          <p:cNvSpPr>
            <a:spLocks noChangeShapeType="1"/>
          </p:cNvSpPr>
          <p:nvPr/>
        </p:nvSpPr>
        <p:spPr bwMode="auto">
          <a:xfrm flipV="1">
            <a:off x="4267200" y="3425825"/>
            <a:ext cx="0" cy="153619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14"/>
          <p:cNvSpPr>
            <a:spLocks noChangeShapeType="1"/>
          </p:cNvSpPr>
          <p:nvPr/>
        </p:nvSpPr>
        <p:spPr bwMode="auto">
          <a:xfrm flipV="1">
            <a:off x="3962400" y="4343400"/>
            <a:ext cx="0" cy="62179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15"/>
          <p:cNvSpPr>
            <a:spLocks noChangeShapeType="1"/>
          </p:cNvSpPr>
          <p:nvPr/>
        </p:nvSpPr>
        <p:spPr bwMode="auto">
          <a:xfrm flipH="1">
            <a:off x="3371850" y="4340225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16"/>
          <p:cNvSpPr>
            <a:spLocks noChangeShapeType="1"/>
          </p:cNvSpPr>
          <p:nvPr/>
        </p:nvSpPr>
        <p:spPr bwMode="auto">
          <a:xfrm flipH="1">
            <a:off x="3067050" y="3425825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117"/>
          <p:cNvSpPr>
            <a:spLocks noChangeShapeType="1"/>
          </p:cNvSpPr>
          <p:nvPr/>
        </p:nvSpPr>
        <p:spPr bwMode="auto">
          <a:xfrm flipH="1" flipV="1">
            <a:off x="3067050" y="3425825"/>
            <a:ext cx="0" cy="153619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118"/>
          <p:cNvSpPr>
            <a:spLocks noChangeShapeType="1"/>
          </p:cNvSpPr>
          <p:nvPr/>
        </p:nvSpPr>
        <p:spPr bwMode="auto">
          <a:xfrm flipH="1" flipV="1">
            <a:off x="3371850" y="4343400"/>
            <a:ext cx="0" cy="62179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19"/>
          <p:cNvSpPr>
            <a:spLocks noChangeShapeType="1"/>
          </p:cNvSpPr>
          <p:nvPr/>
        </p:nvSpPr>
        <p:spPr bwMode="auto">
          <a:xfrm>
            <a:off x="2133600" y="4953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23"/>
          <p:cNvSpPr>
            <a:spLocks noChangeShapeType="1"/>
          </p:cNvSpPr>
          <p:nvPr/>
        </p:nvSpPr>
        <p:spPr bwMode="auto">
          <a:xfrm>
            <a:off x="3962400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24"/>
          <p:cNvSpPr>
            <a:spLocks noChangeShapeType="1"/>
          </p:cNvSpPr>
          <p:nvPr/>
        </p:nvSpPr>
        <p:spPr bwMode="auto">
          <a:xfrm>
            <a:off x="4267200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25"/>
          <p:cNvSpPr>
            <a:spLocks noChangeShapeType="1"/>
          </p:cNvSpPr>
          <p:nvPr/>
        </p:nvSpPr>
        <p:spPr bwMode="auto">
          <a:xfrm>
            <a:off x="4572000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26"/>
          <p:cNvSpPr>
            <a:spLocks noChangeShapeType="1"/>
          </p:cNvSpPr>
          <p:nvPr/>
        </p:nvSpPr>
        <p:spPr bwMode="auto">
          <a:xfrm>
            <a:off x="4876800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127"/>
          <p:cNvSpPr>
            <a:spLocks noChangeShapeType="1"/>
          </p:cNvSpPr>
          <p:nvPr/>
        </p:nvSpPr>
        <p:spPr bwMode="auto">
          <a:xfrm>
            <a:off x="5181600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28"/>
          <p:cNvSpPr>
            <a:spLocks noChangeShapeType="1"/>
          </p:cNvSpPr>
          <p:nvPr/>
        </p:nvSpPr>
        <p:spPr bwMode="auto">
          <a:xfrm>
            <a:off x="5486400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30"/>
          <p:cNvSpPr>
            <a:spLocks noChangeShapeType="1"/>
          </p:cNvSpPr>
          <p:nvPr/>
        </p:nvSpPr>
        <p:spPr bwMode="auto">
          <a:xfrm flipV="1">
            <a:off x="3657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31"/>
          <p:cNvSpPr>
            <a:spLocks noChangeShapeType="1"/>
          </p:cNvSpPr>
          <p:nvPr/>
        </p:nvSpPr>
        <p:spPr bwMode="auto">
          <a:xfrm rot="16200000">
            <a:off x="36544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32"/>
          <p:cNvSpPr>
            <a:spLocks noChangeShapeType="1"/>
          </p:cNvSpPr>
          <p:nvPr/>
        </p:nvSpPr>
        <p:spPr bwMode="auto">
          <a:xfrm rot="16200000">
            <a:off x="36544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33"/>
          <p:cNvSpPr>
            <a:spLocks noChangeShapeType="1"/>
          </p:cNvSpPr>
          <p:nvPr/>
        </p:nvSpPr>
        <p:spPr bwMode="auto">
          <a:xfrm rot="16200000">
            <a:off x="3654425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34"/>
          <p:cNvSpPr>
            <a:spLocks noChangeShapeType="1"/>
          </p:cNvSpPr>
          <p:nvPr/>
        </p:nvSpPr>
        <p:spPr bwMode="auto">
          <a:xfrm rot="16200000">
            <a:off x="3654425" y="3965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35"/>
          <p:cNvSpPr>
            <a:spLocks noChangeShapeType="1"/>
          </p:cNvSpPr>
          <p:nvPr/>
        </p:nvSpPr>
        <p:spPr bwMode="auto">
          <a:xfrm rot="162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36"/>
          <p:cNvSpPr>
            <a:spLocks noChangeShapeType="1"/>
          </p:cNvSpPr>
          <p:nvPr/>
        </p:nvSpPr>
        <p:spPr bwMode="auto">
          <a:xfrm rot="162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37"/>
          <p:cNvSpPr>
            <a:spLocks noChangeShapeType="1"/>
          </p:cNvSpPr>
          <p:nvPr/>
        </p:nvSpPr>
        <p:spPr bwMode="auto">
          <a:xfrm rot="162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" name="Picture 1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0419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1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50419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" name="Picture 1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50419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707" y="3352800"/>
            <a:ext cx="133636" cy="182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6621" y="3962400"/>
            <a:ext cx="133108" cy="181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" name="Line 146"/>
          <p:cNvSpPr>
            <a:spLocks noChangeShapeType="1"/>
          </p:cNvSpPr>
          <p:nvPr/>
        </p:nvSpPr>
        <p:spPr bwMode="auto">
          <a:xfrm rot="162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147"/>
          <p:cNvSpPr>
            <a:spLocks noChangeShapeType="1"/>
          </p:cNvSpPr>
          <p:nvPr/>
        </p:nvSpPr>
        <p:spPr bwMode="auto">
          <a:xfrm rot="16200000">
            <a:off x="3654425" y="2746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971" y="2743200"/>
            <a:ext cx="133108" cy="169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3" name="Group 160"/>
          <p:cNvGrpSpPr>
            <a:grpSpLocks/>
          </p:cNvGrpSpPr>
          <p:nvPr/>
        </p:nvGrpSpPr>
        <p:grpSpPr bwMode="auto">
          <a:xfrm>
            <a:off x="3006725" y="3186113"/>
            <a:ext cx="1319213" cy="1473200"/>
            <a:chOff x="1894" y="2007"/>
            <a:chExt cx="831" cy="928"/>
          </a:xfrm>
        </p:grpSpPr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2304" y="2007"/>
              <a:ext cx="421" cy="928"/>
            </a:xfrm>
            <a:custGeom>
              <a:avLst/>
              <a:gdLst>
                <a:gd name="T0" fmla="*/ 0 w 421"/>
                <a:gd name="T1" fmla="*/ 919 h 928"/>
                <a:gd name="T2" fmla="*/ 91 w 421"/>
                <a:gd name="T3" fmla="*/ 896 h 928"/>
                <a:gd name="T4" fmla="*/ 192 w 421"/>
                <a:gd name="T5" fmla="*/ 727 h 928"/>
                <a:gd name="T6" fmla="*/ 302 w 421"/>
                <a:gd name="T7" fmla="*/ 439 h 928"/>
                <a:gd name="T8" fmla="*/ 384 w 421"/>
                <a:gd name="T9" fmla="*/ 151 h 928"/>
                <a:gd name="T10" fmla="*/ 421 w 421"/>
                <a:gd name="T1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928">
                  <a:moveTo>
                    <a:pt x="0" y="919"/>
                  </a:moveTo>
                  <a:cubicBezTo>
                    <a:pt x="15" y="915"/>
                    <a:pt x="59" y="928"/>
                    <a:pt x="91" y="896"/>
                  </a:cubicBezTo>
                  <a:cubicBezTo>
                    <a:pt x="123" y="864"/>
                    <a:pt x="157" y="803"/>
                    <a:pt x="192" y="727"/>
                  </a:cubicBezTo>
                  <a:cubicBezTo>
                    <a:pt x="227" y="651"/>
                    <a:pt x="270" y="535"/>
                    <a:pt x="302" y="439"/>
                  </a:cubicBezTo>
                  <a:cubicBezTo>
                    <a:pt x="334" y="343"/>
                    <a:pt x="364" y="224"/>
                    <a:pt x="384" y="151"/>
                  </a:cubicBezTo>
                  <a:cubicBezTo>
                    <a:pt x="404" y="78"/>
                    <a:pt x="413" y="31"/>
                    <a:pt x="42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 flipH="1">
              <a:off x="1894" y="2007"/>
              <a:ext cx="421" cy="928"/>
            </a:xfrm>
            <a:custGeom>
              <a:avLst/>
              <a:gdLst>
                <a:gd name="T0" fmla="*/ 0 w 421"/>
                <a:gd name="T1" fmla="*/ 919 h 928"/>
                <a:gd name="T2" fmla="*/ 91 w 421"/>
                <a:gd name="T3" fmla="*/ 896 h 928"/>
                <a:gd name="T4" fmla="*/ 192 w 421"/>
                <a:gd name="T5" fmla="*/ 727 h 928"/>
                <a:gd name="T6" fmla="*/ 302 w 421"/>
                <a:gd name="T7" fmla="*/ 439 h 928"/>
                <a:gd name="T8" fmla="*/ 384 w 421"/>
                <a:gd name="T9" fmla="*/ 151 h 928"/>
                <a:gd name="T10" fmla="*/ 421 w 421"/>
                <a:gd name="T1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928">
                  <a:moveTo>
                    <a:pt x="0" y="919"/>
                  </a:moveTo>
                  <a:cubicBezTo>
                    <a:pt x="15" y="915"/>
                    <a:pt x="59" y="928"/>
                    <a:pt x="91" y="896"/>
                  </a:cubicBezTo>
                  <a:cubicBezTo>
                    <a:pt x="123" y="864"/>
                    <a:pt x="157" y="803"/>
                    <a:pt x="192" y="727"/>
                  </a:cubicBezTo>
                  <a:cubicBezTo>
                    <a:pt x="227" y="651"/>
                    <a:pt x="270" y="535"/>
                    <a:pt x="302" y="439"/>
                  </a:cubicBezTo>
                  <a:cubicBezTo>
                    <a:pt x="334" y="343"/>
                    <a:pt x="364" y="224"/>
                    <a:pt x="384" y="151"/>
                  </a:cubicBezTo>
                  <a:cubicBezTo>
                    <a:pt x="404" y="78"/>
                    <a:pt x="413" y="31"/>
                    <a:pt x="42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Oval 151"/>
          <p:cNvSpPr>
            <a:spLocks noChangeAspect="1" noChangeArrowheads="1"/>
          </p:cNvSpPr>
          <p:nvPr/>
        </p:nvSpPr>
        <p:spPr bwMode="auto">
          <a:xfrm>
            <a:off x="3938588" y="4322763"/>
            <a:ext cx="36513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152"/>
          <p:cNvSpPr>
            <a:spLocks noChangeAspect="1" noChangeArrowheads="1"/>
          </p:cNvSpPr>
          <p:nvPr/>
        </p:nvSpPr>
        <p:spPr bwMode="auto">
          <a:xfrm>
            <a:off x="4249738" y="3408363"/>
            <a:ext cx="36513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Oval 153"/>
          <p:cNvSpPr>
            <a:spLocks noChangeAspect="1" noChangeArrowheads="1"/>
          </p:cNvSpPr>
          <p:nvPr/>
        </p:nvSpPr>
        <p:spPr bwMode="auto">
          <a:xfrm flipH="1">
            <a:off x="3359150" y="4322763"/>
            <a:ext cx="36513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Oval 154"/>
          <p:cNvSpPr>
            <a:spLocks noChangeAspect="1" noChangeArrowheads="1"/>
          </p:cNvSpPr>
          <p:nvPr/>
        </p:nvSpPr>
        <p:spPr bwMode="auto">
          <a:xfrm flipH="1">
            <a:off x="3048000" y="3408363"/>
            <a:ext cx="36513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5" name="Picture 1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711575"/>
            <a:ext cx="15541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" name="Line 120"/>
          <p:cNvSpPr>
            <a:spLocks noChangeShapeType="1"/>
          </p:cNvSpPr>
          <p:nvPr/>
        </p:nvSpPr>
        <p:spPr bwMode="auto">
          <a:xfrm>
            <a:off x="2755726" y="48831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121"/>
          <p:cNvSpPr>
            <a:spLocks noChangeShapeType="1"/>
          </p:cNvSpPr>
          <p:nvPr/>
        </p:nvSpPr>
        <p:spPr bwMode="auto">
          <a:xfrm>
            <a:off x="3067050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122"/>
          <p:cNvSpPr>
            <a:spLocks noChangeShapeType="1"/>
          </p:cNvSpPr>
          <p:nvPr/>
        </p:nvSpPr>
        <p:spPr bwMode="auto">
          <a:xfrm>
            <a:off x="3365326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129"/>
          <p:cNvSpPr>
            <a:spLocks noChangeShapeType="1"/>
          </p:cNvSpPr>
          <p:nvPr/>
        </p:nvSpPr>
        <p:spPr bwMode="auto">
          <a:xfrm>
            <a:off x="2450926" y="4876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0" name="Picture 1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14" y="5041900"/>
            <a:ext cx="315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" name="Picture 1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14" y="5041900"/>
            <a:ext cx="328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226" y="4682432"/>
            <a:ext cx="108907" cy="169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6621" y="5148263"/>
            <a:ext cx="315671" cy="1822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9" name="Picture 17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865" y="6403080"/>
            <a:ext cx="7025276" cy="3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7" name="Group 180"/>
          <p:cNvGrpSpPr>
            <a:grpSpLocks/>
          </p:cNvGrpSpPr>
          <p:nvPr/>
        </p:nvGrpSpPr>
        <p:grpSpPr bwMode="auto">
          <a:xfrm>
            <a:off x="5667375" y="3089275"/>
            <a:ext cx="1600200" cy="666750"/>
            <a:chOff x="3570" y="1946"/>
            <a:chExt cx="1008" cy="420"/>
          </a:xfrm>
        </p:grpSpPr>
        <p:pic>
          <p:nvPicPr>
            <p:cNvPr id="138" name="Picture 16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1946"/>
              <a:ext cx="100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9" name="Picture 17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40708" flipV="1">
              <a:off x="3628" y="2212"/>
              <a:ext cx="19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72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00E7-F0DE-4737-9ABB-DE076C7B0F11}" type="slidenum">
              <a:rPr lang="en-US"/>
              <a:pPr/>
              <a:t>21</a:t>
            </a:fld>
            <a:endParaRPr lang="en-US"/>
          </a:p>
        </p:txBody>
      </p:sp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93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08050" y="1146175"/>
            <a:ext cx="6365875" cy="1139825"/>
            <a:chOff x="908050" y="1146175"/>
            <a:chExt cx="6365875" cy="1139825"/>
          </a:xfrm>
        </p:grpSpPr>
        <p:pic>
          <p:nvPicPr>
            <p:cNvPr id="924688" name="Picture 16" descr="txp_fig"/>
            <p:cNvPicPr preferRelativeResize="0"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1146175"/>
              <a:ext cx="4232275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686" name="Picture 14" descr="txp_fig"/>
            <p:cNvPicPr preferRelativeResize="0"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1946275"/>
              <a:ext cx="47037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689" name="Picture 17" descr="txp_fig"/>
            <p:cNvPicPr preferRelativeResize="0"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1544638"/>
              <a:ext cx="6365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46" y="6172200"/>
            <a:ext cx="7044554" cy="33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25463" y="2514600"/>
            <a:ext cx="5265737" cy="3048000"/>
            <a:chOff x="525463" y="2514600"/>
            <a:chExt cx="5265737" cy="3048000"/>
          </a:xfrm>
        </p:grpSpPr>
        <p:sp>
          <p:nvSpPr>
            <p:cNvPr id="924705" name="Line 33"/>
            <p:cNvSpPr>
              <a:spLocks noChangeShapeType="1"/>
            </p:cNvSpPr>
            <p:nvPr/>
          </p:nvSpPr>
          <p:spPr bwMode="auto">
            <a:xfrm>
              <a:off x="4572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7" name="Line 35"/>
            <p:cNvSpPr>
              <a:spLocks noChangeShapeType="1"/>
            </p:cNvSpPr>
            <p:nvPr/>
          </p:nvSpPr>
          <p:spPr bwMode="auto">
            <a:xfrm>
              <a:off x="5486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34" name="Line 62"/>
            <p:cNvSpPr>
              <a:spLocks noChangeShapeType="1"/>
            </p:cNvSpPr>
            <p:nvPr/>
          </p:nvSpPr>
          <p:spPr bwMode="auto">
            <a:xfrm>
              <a:off x="1828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2" name="Line 20"/>
            <p:cNvSpPr>
              <a:spLocks noChangeShapeType="1"/>
            </p:cNvSpPr>
            <p:nvPr/>
          </p:nvSpPr>
          <p:spPr bwMode="auto">
            <a:xfrm rot="16200000">
              <a:off x="3654425" y="4575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3" name="Line 21"/>
            <p:cNvSpPr>
              <a:spLocks noChangeShapeType="1"/>
            </p:cNvSpPr>
            <p:nvPr/>
          </p:nvSpPr>
          <p:spPr bwMode="auto">
            <a:xfrm rot="16200000">
              <a:off x="3654425" y="4879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4" name="Line 22"/>
            <p:cNvSpPr>
              <a:spLocks noChangeShapeType="1"/>
            </p:cNvSpPr>
            <p:nvPr/>
          </p:nvSpPr>
          <p:spPr bwMode="auto">
            <a:xfrm>
              <a:off x="2743200" y="396875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5" name="Line 23"/>
            <p:cNvSpPr>
              <a:spLocks noChangeShapeType="1"/>
            </p:cNvSpPr>
            <p:nvPr/>
          </p:nvSpPr>
          <p:spPr bwMode="auto">
            <a:xfrm>
              <a:off x="3352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6" name="Line 24"/>
            <p:cNvSpPr>
              <a:spLocks noChangeShapeType="1"/>
            </p:cNvSpPr>
            <p:nvPr/>
          </p:nvSpPr>
          <p:spPr bwMode="auto">
            <a:xfrm>
              <a:off x="5181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7" name="Line 25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8" name="Line 26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99" name="Oval 27"/>
            <p:cNvSpPr>
              <a:spLocks noChangeArrowheads="1"/>
            </p:cNvSpPr>
            <p:nvPr/>
          </p:nvSpPr>
          <p:spPr bwMode="auto">
            <a:xfrm>
              <a:off x="2743200" y="3124200"/>
              <a:ext cx="1828800" cy="182880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1" name="Line 29"/>
            <p:cNvSpPr>
              <a:spLocks noChangeShapeType="1"/>
            </p:cNvSpPr>
            <p:nvPr/>
          </p:nvSpPr>
          <p:spPr bwMode="auto">
            <a:xfrm>
              <a:off x="1524000" y="4038600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2" name="Line 30"/>
            <p:cNvSpPr>
              <a:spLocks noChangeShapeType="1"/>
            </p:cNvSpPr>
            <p:nvPr/>
          </p:nvSpPr>
          <p:spPr bwMode="auto">
            <a:xfrm>
              <a:off x="3048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3" name="Line 31"/>
            <p:cNvSpPr>
              <a:spLocks noChangeShapeType="1"/>
            </p:cNvSpPr>
            <p:nvPr/>
          </p:nvSpPr>
          <p:spPr bwMode="auto">
            <a:xfrm>
              <a:off x="3962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4" name="Line 32"/>
            <p:cNvSpPr>
              <a:spLocks noChangeShapeType="1"/>
            </p:cNvSpPr>
            <p:nvPr/>
          </p:nvSpPr>
          <p:spPr bwMode="auto">
            <a:xfrm>
              <a:off x="42672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6" name="Line 34"/>
            <p:cNvSpPr>
              <a:spLocks noChangeShapeType="1"/>
            </p:cNvSpPr>
            <p:nvPr/>
          </p:nvSpPr>
          <p:spPr bwMode="auto">
            <a:xfrm>
              <a:off x="4876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8" name="Line 36"/>
            <p:cNvSpPr>
              <a:spLocks noChangeShapeType="1"/>
            </p:cNvSpPr>
            <p:nvPr/>
          </p:nvSpPr>
          <p:spPr bwMode="auto">
            <a:xfrm>
              <a:off x="2438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09" name="Line 37"/>
            <p:cNvSpPr>
              <a:spLocks noChangeShapeType="1"/>
            </p:cNvSpPr>
            <p:nvPr/>
          </p:nvSpPr>
          <p:spPr bwMode="auto">
            <a:xfrm flipV="1">
              <a:off x="3657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0" name="Line 38"/>
            <p:cNvSpPr>
              <a:spLocks noChangeShapeType="1"/>
            </p:cNvSpPr>
            <p:nvPr/>
          </p:nvSpPr>
          <p:spPr bwMode="auto">
            <a:xfrm rot="16200000">
              <a:off x="3654425" y="4270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1" name="Line 39"/>
            <p:cNvSpPr>
              <a:spLocks noChangeShapeType="1"/>
            </p:cNvSpPr>
            <p:nvPr/>
          </p:nvSpPr>
          <p:spPr bwMode="auto">
            <a:xfrm rot="16200000">
              <a:off x="3654425" y="3660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2" name="Line 40"/>
            <p:cNvSpPr>
              <a:spLocks noChangeShapeType="1"/>
            </p:cNvSpPr>
            <p:nvPr/>
          </p:nvSpPr>
          <p:spPr bwMode="auto">
            <a:xfrm rot="16200000">
              <a:off x="3654425" y="3355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3" name="Line 41"/>
            <p:cNvSpPr>
              <a:spLocks noChangeShapeType="1"/>
            </p:cNvSpPr>
            <p:nvPr/>
          </p:nvSpPr>
          <p:spPr bwMode="auto">
            <a:xfrm rot="16200000">
              <a:off x="3654425" y="2746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14" name="Line 42"/>
            <p:cNvSpPr>
              <a:spLocks noChangeShapeType="1"/>
            </p:cNvSpPr>
            <p:nvPr/>
          </p:nvSpPr>
          <p:spPr bwMode="auto">
            <a:xfrm rot="16200000">
              <a:off x="3654425" y="5184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4715" name="Picture 4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3" y="41275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6" name="Picture 4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1275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7" name="Picture 4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4127500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8" name="Picture 4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127500"/>
              <a:ext cx="3159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19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4127500"/>
              <a:ext cx="3286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0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27432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1" name="Picture 4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5151438"/>
              <a:ext cx="3286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2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3528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28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4538663"/>
              <a:ext cx="3159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36" name="Picture 6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4127500"/>
              <a:ext cx="3159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41" name="Picture 6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3" y="2895600"/>
              <a:ext cx="137953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759" name="Line 87"/>
            <p:cNvSpPr>
              <a:spLocks noChangeShapeType="1"/>
            </p:cNvSpPr>
            <p:nvPr/>
          </p:nvSpPr>
          <p:spPr bwMode="auto">
            <a:xfrm>
              <a:off x="1909763" y="3089275"/>
              <a:ext cx="941387" cy="4746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2133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910834"/>
            <a:ext cx="18669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2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4267200" y="2849212"/>
            <a:ext cx="0" cy="118872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41"/>
          <p:cNvSpPr>
            <a:spLocks noChangeShapeType="1"/>
          </p:cNvSpPr>
          <p:nvPr/>
        </p:nvSpPr>
        <p:spPr bwMode="auto">
          <a:xfrm rot="16200000">
            <a:off x="3970542" y="254508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00E7-F0DE-4737-9ABB-DE076C7B0F11}" type="slidenum">
              <a:rPr lang="en-US"/>
              <a:pPr/>
              <a:t>22</a:t>
            </a:fld>
            <a:endParaRPr lang="en-US"/>
          </a:p>
        </p:txBody>
      </p:sp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93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705" name="Line 33"/>
          <p:cNvSpPr>
            <a:spLocks noChangeShapeType="1"/>
          </p:cNvSpPr>
          <p:nvPr/>
        </p:nvSpPr>
        <p:spPr bwMode="auto">
          <a:xfrm>
            <a:off x="4572000" y="3962400"/>
            <a:ext cx="0" cy="146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7" name="Line 35"/>
          <p:cNvSpPr>
            <a:spLocks noChangeShapeType="1"/>
          </p:cNvSpPr>
          <p:nvPr/>
        </p:nvSpPr>
        <p:spPr bwMode="auto">
          <a:xfrm>
            <a:off x="54864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34" name="Line 62"/>
          <p:cNvSpPr>
            <a:spLocks noChangeShapeType="1"/>
          </p:cNvSpPr>
          <p:nvPr/>
        </p:nvSpPr>
        <p:spPr bwMode="auto">
          <a:xfrm>
            <a:off x="18288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2" name="Line 20"/>
          <p:cNvSpPr>
            <a:spLocks noChangeShapeType="1"/>
          </p:cNvSpPr>
          <p:nvPr/>
        </p:nvSpPr>
        <p:spPr bwMode="auto">
          <a:xfrm rot="16200000">
            <a:off x="36544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3" name="Line 21"/>
          <p:cNvSpPr>
            <a:spLocks noChangeShapeType="1"/>
          </p:cNvSpPr>
          <p:nvPr/>
        </p:nvSpPr>
        <p:spPr bwMode="auto">
          <a:xfrm rot="16200000">
            <a:off x="36544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4" name="Line 22"/>
          <p:cNvSpPr>
            <a:spLocks noChangeShapeType="1"/>
          </p:cNvSpPr>
          <p:nvPr/>
        </p:nvSpPr>
        <p:spPr bwMode="auto">
          <a:xfrm>
            <a:off x="2743200" y="3968750"/>
            <a:ext cx="0" cy="146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5" name="Line 23"/>
          <p:cNvSpPr>
            <a:spLocks noChangeShapeType="1"/>
          </p:cNvSpPr>
          <p:nvPr/>
        </p:nvSpPr>
        <p:spPr bwMode="auto">
          <a:xfrm>
            <a:off x="33528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6" name="Line 24"/>
          <p:cNvSpPr>
            <a:spLocks noChangeShapeType="1"/>
          </p:cNvSpPr>
          <p:nvPr/>
        </p:nvSpPr>
        <p:spPr bwMode="auto">
          <a:xfrm>
            <a:off x="51816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7" name="Line 25"/>
          <p:cNvSpPr>
            <a:spLocks noChangeShapeType="1"/>
          </p:cNvSpPr>
          <p:nvPr/>
        </p:nvSpPr>
        <p:spPr bwMode="auto">
          <a:xfrm rot="162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8" name="Line 26"/>
          <p:cNvSpPr>
            <a:spLocks noChangeShapeType="1"/>
          </p:cNvSpPr>
          <p:nvPr/>
        </p:nvSpPr>
        <p:spPr bwMode="auto">
          <a:xfrm rot="162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1" name="Line 29"/>
          <p:cNvSpPr>
            <a:spLocks noChangeShapeType="1"/>
          </p:cNvSpPr>
          <p:nvPr/>
        </p:nvSpPr>
        <p:spPr bwMode="auto">
          <a:xfrm>
            <a:off x="1524000" y="40386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2" name="Line 30"/>
          <p:cNvSpPr>
            <a:spLocks noChangeShapeType="1"/>
          </p:cNvSpPr>
          <p:nvPr/>
        </p:nvSpPr>
        <p:spPr bwMode="auto">
          <a:xfrm>
            <a:off x="30480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3" name="Line 31"/>
          <p:cNvSpPr>
            <a:spLocks noChangeShapeType="1"/>
          </p:cNvSpPr>
          <p:nvPr/>
        </p:nvSpPr>
        <p:spPr bwMode="auto">
          <a:xfrm>
            <a:off x="39624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4" name="Line 32"/>
          <p:cNvSpPr>
            <a:spLocks noChangeShapeType="1"/>
          </p:cNvSpPr>
          <p:nvPr/>
        </p:nvSpPr>
        <p:spPr bwMode="auto">
          <a:xfrm>
            <a:off x="42672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6" name="Line 34"/>
          <p:cNvSpPr>
            <a:spLocks noChangeShapeType="1"/>
          </p:cNvSpPr>
          <p:nvPr/>
        </p:nvSpPr>
        <p:spPr bwMode="auto">
          <a:xfrm>
            <a:off x="48768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8" name="Line 36"/>
          <p:cNvSpPr>
            <a:spLocks noChangeShapeType="1"/>
          </p:cNvSpPr>
          <p:nvPr/>
        </p:nvSpPr>
        <p:spPr bwMode="auto">
          <a:xfrm>
            <a:off x="24384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9" name="Line 37"/>
          <p:cNvSpPr>
            <a:spLocks noChangeShapeType="1"/>
          </p:cNvSpPr>
          <p:nvPr/>
        </p:nvSpPr>
        <p:spPr bwMode="auto">
          <a:xfrm flipV="1">
            <a:off x="3657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0" name="Line 38"/>
          <p:cNvSpPr>
            <a:spLocks noChangeShapeType="1"/>
          </p:cNvSpPr>
          <p:nvPr/>
        </p:nvSpPr>
        <p:spPr bwMode="auto">
          <a:xfrm rot="16200000">
            <a:off x="3654425" y="4270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1" name="Line 39"/>
          <p:cNvSpPr>
            <a:spLocks noChangeShapeType="1"/>
          </p:cNvSpPr>
          <p:nvPr/>
        </p:nvSpPr>
        <p:spPr bwMode="auto">
          <a:xfrm rot="162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2" name="Line 40"/>
          <p:cNvSpPr>
            <a:spLocks noChangeShapeType="1"/>
          </p:cNvSpPr>
          <p:nvPr/>
        </p:nvSpPr>
        <p:spPr bwMode="auto">
          <a:xfrm rot="162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3" name="Line 41"/>
          <p:cNvSpPr>
            <a:spLocks noChangeShapeType="1"/>
          </p:cNvSpPr>
          <p:nvPr/>
        </p:nvSpPr>
        <p:spPr bwMode="auto">
          <a:xfrm rot="16200000">
            <a:off x="3654425" y="2746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4" name="Line 42"/>
          <p:cNvSpPr>
            <a:spLocks noChangeShapeType="1"/>
          </p:cNvSpPr>
          <p:nvPr/>
        </p:nvSpPr>
        <p:spPr bwMode="auto">
          <a:xfrm rot="16200000">
            <a:off x="36544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701" y="4127500"/>
            <a:ext cx="145473" cy="169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157" y="4127500"/>
            <a:ext cx="133636" cy="182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0971" y="4127500"/>
            <a:ext cx="266943" cy="169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413" y="4127500"/>
            <a:ext cx="328063" cy="182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5988" y="4127500"/>
            <a:ext cx="328613" cy="182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4720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7432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21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5151438"/>
            <a:ext cx="3286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22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3528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28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538663"/>
            <a:ext cx="315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52" y="4127500"/>
            <a:ext cx="473869" cy="182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4760" name="Line 88"/>
          <p:cNvSpPr>
            <a:spLocks noChangeShapeType="1"/>
          </p:cNvSpPr>
          <p:nvPr/>
        </p:nvSpPr>
        <p:spPr bwMode="auto">
          <a:xfrm flipV="1">
            <a:off x="1914351" y="4505325"/>
            <a:ext cx="941832" cy="4754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" name="Picture 8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Line 36"/>
          <p:cNvSpPr>
            <a:spLocks noChangeShapeType="1"/>
          </p:cNvSpPr>
          <p:nvPr/>
        </p:nvSpPr>
        <p:spPr bwMode="auto">
          <a:xfrm>
            <a:off x="21336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46" y="6172200"/>
            <a:ext cx="7044554" cy="33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Oval 52"/>
          <p:cNvSpPr>
            <a:spLocks noChangeAspect="1" noChangeArrowheads="1"/>
          </p:cNvSpPr>
          <p:nvPr/>
        </p:nvSpPr>
        <p:spPr bwMode="auto">
          <a:xfrm>
            <a:off x="4237388" y="2794348"/>
            <a:ext cx="54864" cy="54864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" name="Picture 1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16" descr="txp_fig"/>
          <p:cNvPicPr preferRelativeResize="0"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46175"/>
            <a:ext cx="4232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14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46275"/>
            <a:ext cx="4703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17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544638"/>
            <a:ext cx="636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910834"/>
            <a:ext cx="18669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608" y="3477016"/>
            <a:ext cx="4069325" cy="276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827" y="2362200"/>
            <a:ext cx="3241522" cy="290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4699" name="Oval 27"/>
          <p:cNvSpPr>
            <a:spLocks noChangeArrowheads="1"/>
          </p:cNvSpPr>
          <p:nvPr/>
        </p:nvSpPr>
        <p:spPr bwMode="auto">
          <a:xfrm>
            <a:off x="2743200" y="31242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 flipV="1">
            <a:off x="2908126" y="2514600"/>
            <a:ext cx="1517904" cy="304495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7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00E7-F0DE-4737-9ABB-DE076C7B0F11}" type="slidenum">
              <a:rPr lang="en-US"/>
              <a:pPr/>
              <a:t>23</a:t>
            </a:fld>
            <a:endParaRPr lang="en-US"/>
          </a:p>
        </p:txBody>
      </p:sp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93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6" name="Picture 14" descr="txp_fi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46275"/>
            <a:ext cx="4703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" name="Picture 16" descr="txp_fig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46175"/>
            <a:ext cx="4232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050" y="1544638"/>
            <a:ext cx="6346998" cy="396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50" y="6172200"/>
            <a:ext cx="7044946" cy="35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89075" y="2514600"/>
            <a:ext cx="4766023" cy="3048000"/>
            <a:chOff x="1489075" y="2514600"/>
            <a:chExt cx="4766023" cy="3048000"/>
          </a:xfrm>
        </p:grpSpPr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2133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"/>
            <p:cNvSpPr>
              <a:spLocks noChangeShapeType="1"/>
            </p:cNvSpPr>
            <p:nvPr/>
          </p:nvSpPr>
          <p:spPr bwMode="auto">
            <a:xfrm>
              <a:off x="4572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>
              <a:off x="5486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1828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 rot="16200000">
              <a:off x="3654425" y="4575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 rot="16200000">
              <a:off x="3654425" y="4879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2743200" y="396875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3352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51816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 rot="16200000">
              <a:off x="3654425" y="30511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1524000" y="4038600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30480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>
              <a:off x="3962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42672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48768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2438400" y="3962400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V="1">
              <a:off x="3657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rot="16200000">
              <a:off x="3654425" y="4270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 rot="16200000">
              <a:off x="3654425" y="3660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1"/>
            <p:cNvSpPr>
              <a:spLocks noChangeShapeType="1"/>
            </p:cNvSpPr>
            <p:nvPr/>
          </p:nvSpPr>
          <p:spPr bwMode="auto">
            <a:xfrm rot="16200000">
              <a:off x="3654425" y="33559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 rot="16200000">
              <a:off x="3654425" y="27463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3"/>
            <p:cNvSpPr>
              <a:spLocks noChangeShapeType="1"/>
            </p:cNvSpPr>
            <p:nvPr/>
          </p:nvSpPr>
          <p:spPr bwMode="auto">
            <a:xfrm rot="16200000">
              <a:off x="3654425" y="5184775"/>
              <a:ext cx="0" cy="146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3" y="41275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1275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3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4127500"/>
              <a:ext cx="1333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127500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4127500"/>
              <a:ext cx="3286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2743200"/>
              <a:ext cx="1460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5151438"/>
              <a:ext cx="3286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3352800"/>
              <a:ext cx="13335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4538663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4127500"/>
              <a:ext cx="3159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" name="Oval 62"/>
            <p:cNvSpPr>
              <a:spLocks noChangeArrowheads="1"/>
            </p:cNvSpPr>
            <p:nvPr/>
          </p:nvSpPr>
          <p:spPr bwMode="auto">
            <a:xfrm>
              <a:off x="3049588" y="3430588"/>
              <a:ext cx="1216025" cy="1216025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8" name="Picture 6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448" y="2870548"/>
              <a:ext cx="139065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" name="Line 58"/>
            <p:cNvSpPr>
              <a:spLocks noChangeShapeType="1"/>
            </p:cNvSpPr>
            <p:nvPr/>
          </p:nvSpPr>
          <p:spPr bwMode="auto">
            <a:xfrm flipH="1">
              <a:off x="4133088" y="3089275"/>
              <a:ext cx="731520" cy="5486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48" y="4860730"/>
            <a:ext cx="18907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00E7-F0DE-4737-9ABB-DE076C7B0F11}" type="slidenum">
              <a:rPr lang="en-US"/>
              <a:pPr/>
              <a:t>24</a:t>
            </a:fld>
            <a:endParaRPr lang="en-US"/>
          </a:p>
        </p:txBody>
      </p:sp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93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599238"/>
            <a:ext cx="455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8" y="36513"/>
            <a:ext cx="7158224" cy="35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878" y="2945704"/>
            <a:ext cx="3241522" cy="290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50" y="6172200"/>
            <a:ext cx="7044946" cy="35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Line 36"/>
          <p:cNvSpPr>
            <a:spLocks noChangeShapeType="1"/>
          </p:cNvSpPr>
          <p:nvPr/>
        </p:nvSpPr>
        <p:spPr bwMode="auto">
          <a:xfrm>
            <a:off x="21336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"/>
          <p:cNvSpPr>
            <a:spLocks noChangeShapeType="1"/>
          </p:cNvSpPr>
          <p:nvPr/>
        </p:nvSpPr>
        <p:spPr bwMode="auto">
          <a:xfrm>
            <a:off x="45720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3"/>
          <p:cNvSpPr>
            <a:spLocks noChangeShapeType="1"/>
          </p:cNvSpPr>
          <p:nvPr/>
        </p:nvSpPr>
        <p:spPr bwMode="auto">
          <a:xfrm>
            <a:off x="54864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>
            <a:off x="18288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rot="16200000">
            <a:off x="36544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 rot="16200000">
            <a:off x="36544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5"/>
          <p:cNvSpPr>
            <a:spLocks noChangeShapeType="1"/>
          </p:cNvSpPr>
          <p:nvPr/>
        </p:nvSpPr>
        <p:spPr bwMode="auto">
          <a:xfrm>
            <a:off x="2743200" y="39687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33528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>
            <a:off x="51816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8"/>
          <p:cNvSpPr>
            <a:spLocks noChangeShapeType="1"/>
          </p:cNvSpPr>
          <p:nvPr/>
        </p:nvSpPr>
        <p:spPr bwMode="auto">
          <a:xfrm rot="162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9"/>
          <p:cNvSpPr>
            <a:spLocks noChangeShapeType="1"/>
          </p:cNvSpPr>
          <p:nvPr/>
        </p:nvSpPr>
        <p:spPr bwMode="auto">
          <a:xfrm rot="162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2"/>
          <p:cNvSpPr>
            <a:spLocks noChangeShapeType="1"/>
          </p:cNvSpPr>
          <p:nvPr/>
        </p:nvSpPr>
        <p:spPr bwMode="auto">
          <a:xfrm>
            <a:off x="1524000" y="40386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>
            <a:off x="30480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4"/>
          <p:cNvSpPr>
            <a:spLocks noChangeShapeType="1"/>
          </p:cNvSpPr>
          <p:nvPr/>
        </p:nvSpPr>
        <p:spPr bwMode="auto">
          <a:xfrm>
            <a:off x="39624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25"/>
          <p:cNvSpPr>
            <a:spLocks noChangeShapeType="1"/>
          </p:cNvSpPr>
          <p:nvPr/>
        </p:nvSpPr>
        <p:spPr bwMode="auto">
          <a:xfrm>
            <a:off x="42672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>
            <a:off x="48768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>
            <a:off x="2438400" y="3962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8"/>
          <p:cNvSpPr>
            <a:spLocks noChangeShapeType="1"/>
          </p:cNvSpPr>
          <p:nvPr/>
        </p:nvSpPr>
        <p:spPr bwMode="auto">
          <a:xfrm flipV="1">
            <a:off x="3657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9"/>
          <p:cNvSpPr>
            <a:spLocks noChangeShapeType="1"/>
          </p:cNvSpPr>
          <p:nvPr/>
        </p:nvSpPr>
        <p:spPr bwMode="auto">
          <a:xfrm rot="16200000">
            <a:off x="3654425" y="4270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30"/>
          <p:cNvSpPr>
            <a:spLocks noChangeShapeType="1"/>
          </p:cNvSpPr>
          <p:nvPr/>
        </p:nvSpPr>
        <p:spPr bwMode="auto">
          <a:xfrm rot="162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 rot="162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 rot="16200000">
            <a:off x="3654425" y="2746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 rot="16200000">
            <a:off x="36544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1275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1275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1275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4127500"/>
            <a:ext cx="315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127500"/>
            <a:ext cx="328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707" y="2743200"/>
            <a:ext cx="133636" cy="182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6500" y="5151438"/>
            <a:ext cx="328614" cy="182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0438" y="3352800"/>
            <a:ext cx="145473" cy="169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0424" y="4538663"/>
            <a:ext cx="328064" cy="182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127500"/>
            <a:ext cx="315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" name="Oval 62"/>
          <p:cNvSpPr>
            <a:spLocks noChangeArrowheads="1"/>
          </p:cNvSpPr>
          <p:nvPr/>
        </p:nvSpPr>
        <p:spPr bwMode="auto">
          <a:xfrm>
            <a:off x="3049588" y="3430588"/>
            <a:ext cx="1216025" cy="12160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35"/>
          <p:cNvSpPr>
            <a:spLocks noChangeShapeType="1"/>
          </p:cNvSpPr>
          <p:nvPr/>
        </p:nvSpPr>
        <p:spPr bwMode="auto">
          <a:xfrm rot="16200000" flipH="1" flipV="1">
            <a:off x="4587240" y="2209799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41"/>
          <p:cNvSpPr>
            <a:spLocks noChangeShapeType="1"/>
          </p:cNvSpPr>
          <p:nvPr/>
        </p:nvSpPr>
        <p:spPr bwMode="auto">
          <a:xfrm rot="10800000" flipH="1">
            <a:off x="5486400" y="3124199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Line 29"/>
          <p:cNvSpPr>
            <a:spLocks noChangeAspect="1" noChangeShapeType="1"/>
          </p:cNvSpPr>
          <p:nvPr/>
        </p:nvSpPr>
        <p:spPr bwMode="auto">
          <a:xfrm rot="5400000" flipH="1" flipV="1">
            <a:off x="2591720" y="1902077"/>
            <a:ext cx="2128712" cy="427024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Oval 52"/>
          <p:cNvSpPr>
            <a:spLocks noChangeAspect="1" noChangeArrowheads="1"/>
          </p:cNvSpPr>
          <p:nvPr/>
        </p:nvSpPr>
        <p:spPr bwMode="auto">
          <a:xfrm>
            <a:off x="5458968" y="3099816"/>
            <a:ext cx="54864" cy="54864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" name="Picture 1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16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46175"/>
            <a:ext cx="4232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" name="Picture 14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46275"/>
            <a:ext cx="4703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050" y="1544638"/>
            <a:ext cx="6346998" cy="396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48" y="4860730"/>
            <a:ext cx="18907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" name="Line 58"/>
          <p:cNvSpPr>
            <a:spLocks noChangeShapeType="1"/>
          </p:cNvSpPr>
          <p:nvPr/>
        </p:nvSpPr>
        <p:spPr bwMode="auto">
          <a:xfrm flipH="1" flipV="1">
            <a:off x="4133088" y="4425696"/>
            <a:ext cx="731520" cy="54864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90826" y="4355925"/>
            <a:ext cx="4907699" cy="445719"/>
            <a:chOff x="4190826" y="4355925"/>
            <a:chExt cx="4907699" cy="445719"/>
          </a:xfrm>
        </p:grpSpPr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4525241"/>
              <a:ext cx="4069325" cy="276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2" name="Line 58"/>
            <p:cNvSpPr>
              <a:spLocks noChangeShapeType="1"/>
            </p:cNvSpPr>
            <p:nvPr/>
          </p:nvSpPr>
          <p:spPr bwMode="auto">
            <a:xfrm flipH="1" flipV="1">
              <a:off x="4190826" y="4355925"/>
              <a:ext cx="905256" cy="274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863" y="6575966"/>
            <a:ext cx="3008633" cy="244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51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731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759" name="Group 71"/>
          <p:cNvGrpSpPr>
            <a:grpSpLocks/>
          </p:cNvGrpSpPr>
          <p:nvPr/>
        </p:nvGrpSpPr>
        <p:grpSpPr bwMode="auto">
          <a:xfrm>
            <a:off x="533400" y="684213"/>
            <a:ext cx="7848600" cy="339725"/>
            <a:chOff x="336" y="431"/>
            <a:chExt cx="4944" cy="214"/>
          </a:xfrm>
        </p:grpSpPr>
        <p:pic>
          <p:nvPicPr>
            <p:cNvPr id="882737" name="Picture 4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31"/>
              <a:ext cx="3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39" name="Picture 5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" y="431"/>
              <a:ext cx="15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2748" name="Group 60"/>
          <p:cNvGrpSpPr>
            <a:grpSpLocks/>
          </p:cNvGrpSpPr>
          <p:nvPr/>
        </p:nvGrpSpPr>
        <p:grpSpPr bwMode="auto">
          <a:xfrm>
            <a:off x="993775" y="1177925"/>
            <a:ext cx="1431925" cy="454025"/>
            <a:chOff x="626" y="982"/>
            <a:chExt cx="902" cy="286"/>
          </a:xfrm>
        </p:grpSpPr>
        <p:pic>
          <p:nvPicPr>
            <p:cNvPr id="882733" name="Picture 4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98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40" name="Picture 5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1138"/>
              <a:ext cx="90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2756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793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60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219200"/>
            <a:ext cx="2097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66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51075"/>
            <a:ext cx="96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67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92313"/>
            <a:ext cx="11350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68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3175"/>
            <a:ext cx="925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2769" name="Line 81"/>
          <p:cNvSpPr>
            <a:spLocks noChangeShapeType="1"/>
          </p:cNvSpPr>
          <p:nvPr/>
        </p:nvSpPr>
        <p:spPr bwMode="auto">
          <a:xfrm>
            <a:off x="4114800" y="2406650"/>
            <a:ext cx="1050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70" name="Rectangle 82"/>
          <p:cNvSpPr>
            <a:spLocks noChangeArrowheads="1"/>
          </p:cNvSpPr>
          <p:nvPr/>
        </p:nvSpPr>
        <p:spPr bwMode="auto">
          <a:xfrm>
            <a:off x="7086600" y="22669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2771" name="Picture 8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3510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72" name="Picture 8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2003425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2810" name="Line 122"/>
          <p:cNvSpPr>
            <a:spLocks noChangeShapeType="1"/>
          </p:cNvSpPr>
          <p:nvPr/>
        </p:nvSpPr>
        <p:spPr bwMode="auto">
          <a:xfrm flipH="1">
            <a:off x="4395788" y="1443038"/>
            <a:ext cx="1763712" cy="6127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11" name="Line 123"/>
          <p:cNvSpPr>
            <a:spLocks noChangeShapeType="1"/>
          </p:cNvSpPr>
          <p:nvPr/>
        </p:nvSpPr>
        <p:spPr bwMode="auto">
          <a:xfrm flipH="1">
            <a:off x="4378325" y="1479550"/>
            <a:ext cx="1398588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12" name="Line 124"/>
          <p:cNvSpPr>
            <a:spLocks noChangeShapeType="1"/>
          </p:cNvSpPr>
          <p:nvPr/>
        </p:nvSpPr>
        <p:spPr bwMode="auto">
          <a:xfrm>
            <a:off x="4762500" y="1525588"/>
            <a:ext cx="246063" cy="10239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13" name="Line 125"/>
          <p:cNvSpPr>
            <a:spLocks noChangeShapeType="1"/>
          </p:cNvSpPr>
          <p:nvPr/>
        </p:nvSpPr>
        <p:spPr bwMode="auto">
          <a:xfrm flipH="1">
            <a:off x="5029200" y="1524000"/>
            <a:ext cx="109538" cy="4746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2814" name="Picture 1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2313"/>
            <a:ext cx="71755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815" name="Picture 1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251075"/>
            <a:ext cx="679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23C-7F91-4582-8ADD-0BE9CB390F44}" type="slidenum">
              <a:rPr lang="en-US"/>
              <a:pPr/>
              <a:t>25</a:t>
            </a:fld>
            <a:endParaRPr lang="en-US"/>
          </a:p>
        </p:txBody>
      </p:sp>
      <p:sp>
        <p:nvSpPr>
          <p:cNvPr id="882861" name="Line 173"/>
          <p:cNvSpPr>
            <a:spLocks noChangeShapeType="1"/>
          </p:cNvSpPr>
          <p:nvPr/>
        </p:nvSpPr>
        <p:spPr bwMode="auto">
          <a:xfrm>
            <a:off x="4114800" y="52578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60" name="Line 172"/>
          <p:cNvSpPr>
            <a:spLocks noChangeShapeType="1"/>
          </p:cNvSpPr>
          <p:nvPr/>
        </p:nvSpPr>
        <p:spPr bwMode="auto">
          <a:xfrm>
            <a:off x="3657600" y="52578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63" name="Line 175"/>
          <p:cNvSpPr>
            <a:spLocks noChangeShapeType="1"/>
          </p:cNvSpPr>
          <p:nvPr/>
        </p:nvSpPr>
        <p:spPr bwMode="auto">
          <a:xfrm>
            <a:off x="2743200" y="5257800"/>
            <a:ext cx="914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2864" name="Group 176"/>
          <p:cNvGrpSpPr>
            <a:grpSpLocks/>
          </p:cNvGrpSpPr>
          <p:nvPr/>
        </p:nvGrpSpPr>
        <p:grpSpPr bwMode="auto">
          <a:xfrm>
            <a:off x="3646488" y="5018088"/>
            <a:ext cx="468312" cy="246062"/>
            <a:chOff x="2297" y="3161"/>
            <a:chExt cx="295" cy="155"/>
          </a:xfrm>
        </p:grpSpPr>
        <p:sp>
          <p:nvSpPr>
            <p:cNvPr id="882857" name="Line 169"/>
            <p:cNvSpPr>
              <a:spLocks noChangeShapeType="1"/>
            </p:cNvSpPr>
            <p:nvPr/>
          </p:nvSpPr>
          <p:spPr bwMode="auto">
            <a:xfrm>
              <a:off x="2297" y="3312"/>
              <a:ext cx="29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858" name="Line 170"/>
            <p:cNvSpPr>
              <a:spLocks noChangeShapeType="1"/>
            </p:cNvSpPr>
            <p:nvPr/>
          </p:nvSpPr>
          <p:spPr bwMode="auto">
            <a:xfrm flipV="1">
              <a:off x="2592" y="3161"/>
              <a:ext cx="0" cy="1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2859" name="Line 171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73" name="Line 85"/>
          <p:cNvSpPr>
            <a:spLocks noChangeShapeType="1"/>
          </p:cNvSpPr>
          <p:nvPr/>
        </p:nvSpPr>
        <p:spPr bwMode="auto">
          <a:xfrm>
            <a:off x="5486400" y="48006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74" name="Line 86"/>
          <p:cNvSpPr>
            <a:spLocks noChangeShapeType="1"/>
          </p:cNvSpPr>
          <p:nvPr/>
        </p:nvSpPr>
        <p:spPr bwMode="auto">
          <a:xfrm>
            <a:off x="5029200" y="57150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75" name="Line 87"/>
          <p:cNvSpPr>
            <a:spLocks noChangeShapeType="1"/>
          </p:cNvSpPr>
          <p:nvPr/>
        </p:nvSpPr>
        <p:spPr bwMode="auto">
          <a:xfrm>
            <a:off x="2819400" y="5715000"/>
            <a:ext cx="2209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76" name="Line 88"/>
          <p:cNvSpPr>
            <a:spLocks noChangeShapeType="1"/>
          </p:cNvSpPr>
          <p:nvPr/>
        </p:nvSpPr>
        <p:spPr bwMode="auto">
          <a:xfrm>
            <a:off x="2743200" y="4800600"/>
            <a:ext cx="2743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2777" name="Group 89"/>
          <p:cNvGrpSpPr>
            <a:grpSpLocks/>
          </p:cNvGrpSpPr>
          <p:nvPr/>
        </p:nvGrpSpPr>
        <p:grpSpPr bwMode="auto">
          <a:xfrm>
            <a:off x="2484438" y="3886200"/>
            <a:ext cx="3916362" cy="2630488"/>
            <a:chOff x="1565" y="2448"/>
            <a:chExt cx="2467" cy="1657"/>
          </a:xfrm>
        </p:grpSpPr>
        <p:sp>
          <p:nvSpPr>
            <p:cNvPr id="882778" name="Line 90"/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79" name="Line 91"/>
            <p:cNvSpPr>
              <a:spLocks noChangeShapeType="1"/>
            </p:cNvSpPr>
            <p:nvPr/>
          </p:nvSpPr>
          <p:spPr bwMode="auto">
            <a:xfrm>
              <a:off x="1632" y="3888"/>
              <a:ext cx="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0" name="Line 92"/>
            <p:cNvSpPr>
              <a:spLocks noChangeShapeType="1"/>
            </p:cNvSpPr>
            <p:nvPr/>
          </p:nvSpPr>
          <p:spPr bwMode="auto">
            <a:xfrm>
              <a:off x="201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1" name="Line 93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2" name="Line 94"/>
            <p:cNvSpPr>
              <a:spLocks noChangeShapeType="1"/>
            </p:cNvSpPr>
            <p:nvPr/>
          </p:nvSpPr>
          <p:spPr bwMode="auto">
            <a:xfrm>
              <a:off x="259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3" name="Line 95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4" name="Line 96"/>
            <p:cNvSpPr>
              <a:spLocks noChangeShapeType="1"/>
            </p:cNvSpPr>
            <p:nvPr/>
          </p:nvSpPr>
          <p:spPr bwMode="auto">
            <a:xfrm>
              <a:off x="316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5" name="Line 97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6" name="Line 98"/>
            <p:cNvSpPr>
              <a:spLocks noChangeShapeType="1"/>
            </p:cNvSpPr>
            <p:nvPr/>
          </p:nvSpPr>
          <p:spPr bwMode="auto">
            <a:xfrm>
              <a:off x="374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7" name="Line 99"/>
            <p:cNvSpPr>
              <a:spLocks noChangeShapeType="1"/>
            </p:cNvSpPr>
            <p:nvPr/>
          </p:nvSpPr>
          <p:spPr bwMode="auto">
            <a:xfrm rot="-5400000"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8" name="Line 100"/>
            <p:cNvSpPr>
              <a:spLocks noChangeShapeType="1"/>
            </p:cNvSpPr>
            <p:nvPr/>
          </p:nvSpPr>
          <p:spPr bwMode="auto">
            <a:xfrm rot="-5400000"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89" name="Line 101"/>
            <p:cNvSpPr>
              <a:spLocks noChangeShapeType="1"/>
            </p:cNvSpPr>
            <p:nvPr/>
          </p:nvSpPr>
          <p:spPr bwMode="auto">
            <a:xfrm rot="-5400000">
              <a:off x="1728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90" name="Line 102"/>
            <p:cNvSpPr>
              <a:spLocks noChangeShapeType="1"/>
            </p:cNvSpPr>
            <p:nvPr/>
          </p:nvSpPr>
          <p:spPr bwMode="auto">
            <a:xfrm rot="-5400000">
              <a:off x="1728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2791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3962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2" name="Picture 10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3" name="Picture 10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4" name="Picture 10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3962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5" name="Picture 10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6" name="Picture 10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7" name="Picture 10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8" name="Picture 1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541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99" name="Picture 1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3236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800" name="Picture 1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296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801" name="Picture 11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666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2802" name="Line 114"/>
          <p:cNvSpPr>
            <a:spLocks noChangeShapeType="1"/>
          </p:cNvSpPr>
          <p:nvPr/>
        </p:nvSpPr>
        <p:spPr bwMode="auto">
          <a:xfrm flipV="1">
            <a:off x="5029200" y="4800600"/>
            <a:ext cx="457200" cy="9144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2803" name="Group 115"/>
          <p:cNvGrpSpPr>
            <a:grpSpLocks/>
          </p:cNvGrpSpPr>
          <p:nvPr/>
        </p:nvGrpSpPr>
        <p:grpSpPr bwMode="auto">
          <a:xfrm>
            <a:off x="5029200" y="6553200"/>
            <a:ext cx="457200" cy="242888"/>
            <a:chOff x="3168" y="4128"/>
            <a:chExt cx="288" cy="153"/>
          </a:xfrm>
        </p:grpSpPr>
        <p:sp>
          <p:nvSpPr>
            <p:cNvPr id="882804" name="Line 116"/>
            <p:cNvSpPr>
              <a:spLocks noChangeShapeType="1"/>
            </p:cNvSpPr>
            <p:nvPr/>
          </p:nvSpPr>
          <p:spPr bwMode="auto">
            <a:xfrm>
              <a:off x="3168" y="4128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2805" name="Picture 1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176"/>
              <a:ext cx="286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2806" name="Group 118"/>
          <p:cNvGrpSpPr>
            <a:grpSpLocks/>
          </p:cNvGrpSpPr>
          <p:nvPr/>
        </p:nvGrpSpPr>
        <p:grpSpPr bwMode="auto">
          <a:xfrm>
            <a:off x="1878013" y="4800600"/>
            <a:ext cx="560387" cy="914400"/>
            <a:chOff x="1183" y="2736"/>
            <a:chExt cx="353" cy="576"/>
          </a:xfrm>
        </p:grpSpPr>
        <p:sp>
          <p:nvSpPr>
            <p:cNvPr id="882807" name="Line 119"/>
            <p:cNvSpPr>
              <a:spLocks noChangeShapeType="1"/>
            </p:cNvSpPr>
            <p:nvPr/>
          </p:nvSpPr>
          <p:spPr bwMode="auto">
            <a:xfrm flipV="1">
              <a:off x="1536" y="2736"/>
              <a:ext cx="0" cy="5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2808" name="Picture 1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2953"/>
              <a:ext cx="3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2809" name="Picture 1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9325"/>
            <a:ext cx="232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816" name="Group 128"/>
          <p:cNvGrpSpPr>
            <a:grpSpLocks/>
          </p:cNvGrpSpPr>
          <p:nvPr/>
        </p:nvGrpSpPr>
        <p:grpSpPr bwMode="auto">
          <a:xfrm>
            <a:off x="3392488" y="1973263"/>
            <a:ext cx="2627312" cy="1173162"/>
            <a:chOff x="2137" y="1243"/>
            <a:chExt cx="1655" cy="739"/>
          </a:xfrm>
        </p:grpSpPr>
        <p:pic>
          <p:nvPicPr>
            <p:cNvPr id="882817" name="Picture 1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824"/>
              <a:ext cx="165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2818" name="Rectangle 130"/>
            <p:cNvSpPr>
              <a:spLocks noChangeArrowheads="1"/>
            </p:cNvSpPr>
            <p:nvPr/>
          </p:nvSpPr>
          <p:spPr bwMode="auto">
            <a:xfrm>
              <a:off x="2573" y="1243"/>
              <a:ext cx="702" cy="55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2819" name="Line 131"/>
          <p:cNvSpPr>
            <a:spLocks noChangeShapeType="1"/>
          </p:cNvSpPr>
          <p:nvPr/>
        </p:nvSpPr>
        <p:spPr bwMode="auto">
          <a:xfrm>
            <a:off x="4889500" y="1589088"/>
            <a:ext cx="136525" cy="407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20" name="Line 132"/>
          <p:cNvSpPr>
            <a:spLocks noChangeShapeType="1"/>
          </p:cNvSpPr>
          <p:nvPr/>
        </p:nvSpPr>
        <p:spPr bwMode="auto">
          <a:xfrm flipH="1">
            <a:off x="5492750" y="1589088"/>
            <a:ext cx="530225" cy="3162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21" name="Line 133"/>
          <p:cNvSpPr>
            <a:spLocks noChangeShapeType="1"/>
          </p:cNvSpPr>
          <p:nvPr/>
        </p:nvSpPr>
        <p:spPr bwMode="auto">
          <a:xfrm flipV="1">
            <a:off x="4724400" y="4038600"/>
            <a:ext cx="1143000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822" name="Oval 134"/>
          <p:cNvSpPr>
            <a:spLocks noChangeArrowheads="1"/>
          </p:cNvSpPr>
          <p:nvPr/>
        </p:nvSpPr>
        <p:spPr bwMode="auto">
          <a:xfrm>
            <a:off x="4999038" y="56848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823" name="Oval 135"/>
          <p:cNvSpPr>
            <a:spLocks noChangeArrowheads="1"/>
          </p:cNvSpPr>
          <p:nvPr/>
        </p:nvSpPr>
        <p:spPr bwMode="auto">
          <a:xfrm>
            <a:off x="5456238" y="47704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2824" name="Picture 1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851" name="Group 163"/>
          <p:cNvGrpSpPr>
            <a:grpSpLocks/>
          </p:cNvGrpSpPr>
          <p:nvPr/>
        </p:nvGrpSpPr>
        <p:grpSpPr bwMode="auto">
          <a:xfrm>
            <a:off x="6400800" y="3276600"/>
            <a:ext cx="1847850" cy="533400"/>
            <a:chOff x="4032" y="2064"/>
            <a:chExt cx="1164" cy="336"/>
          </a:xfrm>
        </p:grpSpPr>
        <p:pic>
          <p:nvPicPr>
            <p:cNvPr id="882843" name="Picture 1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2064"/>
              <a:ext cx="10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844" name="Picture 15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247"/>
              <a:ext cx="106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2845" name="Picture 1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57625"/>
            <a:ext cx="1562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852" name="Group 164"/>
          <p:cNvGrpSpPr>
            <a:grpSpLocks/>
          </p:cNvGrpSpPr>
          <p:nvPr/>
        </p:nvGrpSpPr>
        <p:grpSpPr bwMode="auto">
          <a:xfrm>
            <a:off x="6781800" y="5229225"/>
            <a:ext cx="2235200" cy="866775"/>
            <a:chOff x="4272" y="3294"/>
            <a:chExt cx="1408" cy="546"/>
          </a:xfrm>
        </p:grpSpPr>
        <p:pic>
          <p:nvPicPr>
            <p:cNvPr id="882833" name="Picture 1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294"/>
              <a:ext cx="140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835" name="Picture 1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495"/>
              <a:ext cx="11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837" name="Picture 1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78"/>
              <a:ext cx="1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2838" name="Line 150"/>
          <p:cNvSpPr>
            <a:spLocks noChangeShapeType="1"/>
          </p:cNvSpPr>
          <p:nvPr/>
        </p:nvSpPr>
        <p:spPr bwMode="auto">
          <a:xfrm flipV="1">
            <a:off x="2590800" y="3886200"/>
            <a:ext cx="3810000" cy="1905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2855" name="Group 167"/>
          <p:cNvGrpSpPr>
            <a:grpSpLocks/>
          </p:cNvGrpSpPr>
          <p:nvPr/>
        </p:nvGrpSpPr>
        <p:grpSpPr bwMode="auto">
          <a:xfrm>
            <a:off x="6172200" y="4021138"/>
            <a:ext cx="639763" cy="1008062"/>
            <a:chOff x="3888" y="2533"/>
            <a:chExt cx="403" cy="635"/>
          </a:xfrm>
        </p:grpSpPr>
        <p:sp>
          <p:nvSpPr>
            <p:cNvPr id="882840" name="Line 152"/>
            <p:cNvSpPr>
              <a:spLocks noChangeShapeType="1"/>
            </p:cNvSpPr>
            <p:nvPr/>
          </p:nvSpPr>
          <p:spPr bwMode="auto">
            <a:xfrm flipH="1" flipV="1">
              <a:off x="3888" y="2533"/>
              <a:ext cx="144" cy="4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2854" name="Picture 1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033"/>
              <a:ext cx="30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2846" name="Picture 1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72200"/>
            <a:ext cx="1347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856" name="Group 168"/>
          <p:cNvGrpSpPr>
            <a:grpSpLocks/>
          </p:cNvGrpSpPr>
          <p:nvPr/>
        </p:nvGrpSpPr>
        <p:grpSpPr bwMode="auto">
          <a:xfrm>
            <a:off x="6934200" y="4479925"/>
            <a:ext cx="2179638" cy="473075"/>
            <a:chOff x="4368" y="2822"/>
            <a:chExt cx="1373" cy="298"/>
          </a:xfrm>
        </p:grpSpPr>
        <p:pic>
          <p:nvPicPr>
            <p:cNvPr id="882848" name="Picture 16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822"/>
              <a:ext cx="13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850" name="Picture 16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" y="2966"/>
              <a:ext cx="8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1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8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8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8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8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88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8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8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8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8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88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88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8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"/>
                                        <p:tgtEl>
                                          <p:spTgt spid="88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8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8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882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8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8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500" fill="hold"/>
                                        <p:tgtEl>
                                          <p:spTgt spid="882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8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8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8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8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8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8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8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8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82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8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88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88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9" dur="500"/>
                                        <p:tgtEl>
                                          <p:spTgt spid="88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2" dur="500"/>
                                        <p:tgtEl>
                                          <p:spTgt spid="88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8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8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88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8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69" grpId="0" animBg="1"/>
      <p:bldP spid="882770" grpId="0" animBg="1"/>
      <p:bldP spid="882810" grpId="0" animBg="1"/>
      <p:bldP spid="882810" grpId="1" animBg="1"/>
      <p:bldP spid="882811" grpId="0" animBg="1"/>
      <p:bldP spid="882811" grpId="1" animBg="1"/>
      <p:bldP spid="882812" grpId="0" animBg="1"/>
      <p:bldP spid="882812" grpId="1" animBg="1"/>
      <p:bldP spid="882813" grpId="0" animBg="1"/>
      <p:bldP spid="882813" grpId="1" animBg="1"/>
      <p:bldP spid="882861" grpId="0" animBg="1"/>
      <p:bldP spid="882860" grpId="0" animBg="1"/>
      <p:bldP spid="882863" grpId="0" animBg="1"/>
      <p:bldP spid="882859" grpId="0" animBg="1"/>
      <p:bldP spid="882773" grpId="0" animBg="1"/>
      <p:bldP spid="882774" grpId="0" animBg="1"/>
      <p:bldP spid="882775" grpId="0" animBg="1"/>
      <p:bldP spid="882776" grpId="0" animBg="1"/>
      <p:bldP spid="882802" grpId="0" animBg="1"/>
      <p:bldP spid="882819" grpId="0" animBg="1"/>
      <p:bldP spid="882819" grpId="1" animBg="1"/>
      <p:bldP spid="882820" grpId="0" animBg="1"/>
      <p:bldP spid="882820" grpId="1" animBg="1"/>
      <p:bldP spid="882821" grpId="0" animBg="1"/>
      <p:bldP spid="882822" grpId="0" animBg="1"/>
      <p:bldP spid="882823" grpId="0" animBg="1"/>
      <p:bldP spid="8828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4DD7-4F44-48B6-BEAC-212D9716BF82}" type="slidenum">
              <a:rPr lang="en-US"/>
              <a:pPr/>
              <a:t>26</a:t>
            </a:fld>
            <a:endParaRPr lang="en-US"/>
          </a:p>
        </p:txBody>
      </p:sp>
      <p:pic>
        <p:nvPicPr>
          <p:cNvPr id="88781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781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6" name="Rectangle 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781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77925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25575"/>
            <a:ext cx="1431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1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2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85800"/>
            <a:ext cx="2532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2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793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69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51075"/>
            <a:ext cx="96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70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92313"/>
            <a:ext cx="11350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72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219200"/>
            <a:ext cx="2097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73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003425"/>
            <a:ext cx="925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7876" name="Group 68"/>
          <p:cNvGrpSpPr>
            <a:grpSpLocks/>
          </p:cNvGrpSpPr>
          <p:nvPr/>
        </p:nvGrpSpPr>
        <p:grpSpPr bwMode="auto">
          <a:xfrm>
            <a:off x="4572000" y="6553200"/>
            <a:ext cx="1371600" cy="242888"/>
            <a:chOff x="2880" y="4128"/>
            <a:chExt cx="864" cy="153"/>
          </a:xfrm>
        </p:grpSpPr>
        <p:sp>
          <p:nvSpPr>
            <p:cNvPr id="887854" name="Line 46"/>
            <p:cNvSpPr>
              <a:spLocks noChangeShapeType="1"/>
            </p:cNvSpPr>
            <p:nvPr/>
          </p:nvSpPr>
          <p:spPr bwMode="auto">
            <a:xfrm>
              <a:off x="2880" y="4128"/>
              <a:ext cx="86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7856" name="Picture 4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4176"/>
              <a:ext cx="286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7879" name="Group 71"/>
          <p:cNvGrpSpPr>
            <a:grpSpLocks/>
          </p:cNvGrpSpPr>
          <p:nvPr/>
        </p:nvGrpSpPr>
        <p:grpSpPr bwMode="auto">
          <a:xfrm>
            <a:off x="1890713" y="4800600"/>
            <a:ext cx="547687" cy="457200"/>
            <a:chOff x="1191" y="3024"/>
            <a:chExt cx="345" cy="288"/>
          </a:xfrm>
        </p:grpSpPr>
        <p:sp>
          <p:nvSpPr>
            <p:cNvPr id="887855" name="Line 47"/>
            <p:cNvSpPr>
              <a:spLocks noChangeShapeType="1"/>
            </p:cNvSpPr>
            <p:nvPr/>
          </p:nvSpPr>
          <p:spPr bwMode="auto">
            <a:xfrm>
              <a:off x="1536" y="3024"/>
              <a:ext cx="0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7857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" y="3069"/>
              <a:ext cx="3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7874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2543175"/>
            <a:ext cx="944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7859" name="Line 51"/>
          <p:cNvSpPr>
            <a:spLocks noChangeShapeType="1"/>
          </p:cNvSpPr>
          <p:nvPr/>
        </p:nvSpPr>
        <p:spPr bwMode="auto">
          <a:xfrm>
            <a:off x="4114800" y="2406650"/>
            <a:ext cx="1050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7860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3510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71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2313"/>
            <a:ext cx="10191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62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9325"/>
            <a:ext cx="232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7863" name="Line 55"/>
          <p:cNvSpPr>
            <a:spLocks noChangeShapeType="1"/>
          </p:cNvSpPr>
          <p:nvPr/>
        </p:nvSpPr>
        <p:spPr bwMode="auto">
          <a:xfrm flipH="1">
            <a:off x="5029200" y="1524000"/>
            <a:ext cx="76200" cy="4746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64" name="Line 56"/>
          <p:cNvSpPr>
            <a:spLocks noChangeShapeType="1"/>
          </p:cNvSpPr>
          <p:nvPr/>
        </p:nvSpPr>
        <p:spPr bwMode="auto">
          <a:xfrm flipH="1">
            <a:off x="4378325" y="1508125"/>
            <a:ext cx="1782763" cy="5476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65" name="Line 57"/>
          <p:cNvSpPr>
            <a:spLocks noChangeShapeType="1"/>
          </p:cNvSpPr>
          <p:nvPr/>
        </p:nvSpPr>
        <p:spPr bwMode="auto">
          <a:xfrm>
            <a:off x="4762500" y="1524000"/>
            <a:ext cx="255588" cy="10239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66" name="Line 58"/>
          <p:cNvSpPr>
            <a:spLocks noChangeShapeType="1"/>
          </p:cNvSpPr>
          <p:nvPr/>
        </p:nvSpPr>
        <p:spPr bwMode="auto">
          <a:xfrm flipH="1">
            <a:off x="4386263" y="1516063"/>
            <a:ext cx="1425575" cy="1041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68" name="Rectangle 60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7878" name="Group 70"/>
          <p:cNvGrpSpPr>
            <a:grpSpLocks/>
          </p:cNvGrpSpPr>
          <p:nvPr/>
        </p:nvGrpSpPr>
        <p:grpSpPr bwMode="auto">
          <a:xfrm>
            <a:off x="2484438" y="3886200"/>
            <a:ext cx="3916362" cy="2630488"/>
            <a:chOff x="1565" y="2448"/>
            <a:chExt cx="2467" cy="1657"/>
          </a:xfrm>
        </p:grpSpPr>
        <p:sp>
          <p:nvSpPr>
            <p:cNvPr id="887810" name="Line 2"/>
            <p:cNvSpPr>
              <a:spLocks noChangeShapeType="1"/>
            </p:cNvSpPr>
            <p:nvPr/>
          </p:nvSpPr>
          <p:spPr bwMode="auto">
            <a:xfrm>
              <a:off x="2880" y="3024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11" name="Line 3"/>
            <p:cNvSpPr>
              <a:spLocks noChangeShapeType="1"/>
            </p:cNvSpPr>
            <p:nvPr/>
          </p:nvSpPr>
          <p:spPr bwMode="auto">
            <a:xfrm>
              <a:off x="3744" y="3312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12" name="Line 4"/>
            <p:cNvSpPr>
              <a:spLocks noChangeShapeType="1"/>
            </p:cNvSpPr>
            <p:nvPr/>
          </p:nvSpPr>
          <p:spPr bwMode="auto">
            <a:xfrm>
              <a:off x="1776" y="3312"/>
              <a:ext cx="196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13" name="Line 5"/>
            <p:cNvSpPr>
              <a:spLocks noChangeShapeType="1"/>
            </p:cNvSpPr>
            <p:nvPr/>
          </p:nvSpPr>
          <p:spPr bwMode="auto">
            <a:xfrm>
              <a:off x="1728" y="3024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23" name="Line 15"/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24" name="Line 16"/>
            <p:cNvSpPr>
              <a:spLocks noChangeShapeType="1"/>
            </p:cNvSpPr>
            <p:nvPr/>
          </p:nvSpPr>
          <p:spPr bwMode="auto">
            <a:xfrm>
              <a:off x="1632" y="3888"/>
              <a:ext cx="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25" name="Line 17"/>
            <p:cNvSpPr>
              <a:spLocks noChangeShapeType="1"/>
            </p:cNvSpPr>
            <p:nvPr/>
          </p:nvSpPr>
          <p:spPr bwMode="auto">
            <a:xfrm>
              <a:off x="201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26" name="Line 18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27" name="Line 19"/>
            <p:cNvSpPr>
              <a:spLocks noChangeShapeType="1"/>
            </p:cNvSpPr>
            <p:nvPr/>
          </p:nvSpPr>
          <p:spPr bwMode="auto">
            <a:xfrm>
              <a:off x="259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28" name="Line 20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29" name="Line 21"/>
            <p:cNvSpPr>
              <a:spLocks noChangeShapeType="1"/>
            </p:cNvSpPr>
            <p:nvPr/>
          </p:nvSpPr>
          <p:spPr bwMode="auto">
            <a:xfrm>
              <a:off x="316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30" name="Line 22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31" name="Line 23"/>
            <p:cNvSpPr>
              <a:spLocks noChangeShapeType="1"/>
            </p:cNvSpPr>
            <p:nvPr/>
          </p:nvSpPr>
          <p:spPr bwMode="auto">
            <a:xfrm>
              <a:off x="374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32" name="Line 24"/>
            <p:cNvSpPr>
              <a:spLocks noChangeShapeType="1"/>
            </p:cNvSpPr>
            <p:nvPr/>
          </p:nvSpPr>
          <p:spPr bwMode="auto">
            <a:xfrm rot="-5400000"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33" name="Line 25"/>
            <p:cNvSpPr>
              <a:spLocks noChangeShapeType="1"/>
            </p:cNvSpPr>
            <p:nvPr/>
          </p:nvSpPr>
          <p:spPr bwMode="auto">
            <a:xfrm rot="-5400000"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34" name="Line 26"/>
            <p:cNvSpPr>
              <a:spLocks noChangeShapeType="1"/>
            </p:cNvSpPr>
            <p:nvPr/>
          </p:nvSpPr>
          <p:spPr bwMode="auto">
            <a:xfrm rot="-5400000">
              <a:off x="1728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35" name="Line 27"/>
            <p:cNvSpPr>
              <a:spLocks noChangeShapeType="1"/>
            </p:cNvSpPr>
            <p:nvPr/>
          </p:nvSpPr>
          <p:spPr bwMode="auto">
            <a:xfrm rot="-5400000">
              <a:off x="1728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7838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3962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39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0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1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3962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2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3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4" name="Picture 3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5" name="Picture 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541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6" name="Picture 3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3236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7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296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8" name="Picture 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666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7849" name="Line 41"/>
            <p:cNvSpPr>
              <a:spLocks noChangeShapeType="1"/>
            </p:cNvSpPr>
            <p:nvPr/>
          </p:nvSpPr>
          <p:spPr bwMode="auto">
            <a:xfrm>
              <a:off x="1920" y="2700"/>
              <a:ext cx="2112" cy="70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53" name="Line 45"/>
            <p:cNvSpPr>
              <a:spLocks noChangeShapeType="1"/>
            </p:cNvSpPr>
            <p:nvPr/>
          </p:nvSpPr>
          <p:spPr bwMode="auto">
            <a:xfrm>
              <a:off x="2880" y="3024"/>
              <a:ext cx="864" cy="288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36" name="Oval 28"/>
            <p:cNvSpPr>
              <a:spLocks noChangeArrowheads="1"/>
            </p:cNvSpPr>
            <p:nvPr/>
          </p:nvSpPr>
          <p:spPr bwMode="auto">
            <a:xfrm>
              <a:off x="2856" y="3005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837" name="Oval 29"/>
            <p:cNvSpPr>
              <a:spLocks noChangeArrowheads="1"/>
            </p:cNvSpPr>
            <p:nvPr/>
          </p:nvSpPr>
          <p:spPr bwMode="auto">
            <a:xfrm>
              <a:off x="3725" y="329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7884" name="Arc 76"/>
          <p:cNvSpPr>
            <a:spLocks/>
          </p:cNvSpPr>
          <p:nvPr/>
        </p:nvSpPr>
        <p:spPr bwMode="auto">
          <a:xfrm>
            <a:off x="4953000" y="1066800"/>
            <a:ext cx="1066800" cy="1524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98"/>
              <a:gd name="T1" fmla="*/ 21334 h 21600"/>
              <a:gd name="T2" fmla="*/ 43198 w 43198"/>
              <a:gd name="T3" fmla="*/ 21600 h 21600"/>
              <a:gd name="T4" fmla="*/ 21598 w 431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8" h="21600" fill="none" extrusionOk="0">
                <a:moveTo>
                  <a:pt x="-1" y="21333"/>
                </a:moveTo>
                <a:cubicBezTo>
                  <a:pt x="145" y="9509"/>
                  <a:pt x="9772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</a:path>
              <a:path w="43198" h="21600" stroke="0" extrusionOk="0">
                <a:moveTo>
                  <a:pt x="-1" y="21333"/>
                </a:moveTo>
                <a:cubicBezTo>
                  <a:pt x="145" y="9509"/>
                  <a:pt x="9772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lnTo>
                  <a:pt x="21598" y="2160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7889" name="Group 81"/>
          <p:cNvGrpSpPr>
            <a:grpSpLocks/>
          </p:cNvGrpSpPr>
          <p:nvPr/>
        </p:nvGrpSpPr>
        <p:grpSpPr bwMode="auto">
          <a:xfrm>
            <a:off x="6553200" y="5413375"/>
            <a:ext cx="1981200" cy="606425"/>
            <a:chOff x="4128" y="3410"/>
            <a:chExt cx="1248" cy="382"/>
          </a:xfrm>
        </p:grpSpPr>
        <p:pic>
          <p:nvPicPr>
            <p:cNvPr id="887887" name="Picture 7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0"/>
              <a:ext cx="109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88" name="Picture 8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3613"/>
              <a:ext cx="90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7891" name="Group 83"/>
          <p:cNvGrpSpPr>
            <a:grpSpLocks/>
          </p:cNvGrpSpPr>
          <p:nvPr/>
        </p:nvGrpSpPr>
        <p:grpSpPr bwMode="auto">
          <a:xfrm>
            <a:off x="3392488" y="1973263"/>
            <a:ext cx="2627312" cy="1173162"/>
            <a:chOff x="2137" y="1243"/>
            <a:chExt cx="1655" cy="739"/>
          </a:xfrm>
        </p:grpSpPr>
        <p:pic>
          <p:nvPicPr>
            <p:cNvPr id="887892" name="Picture 8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824"/>
              <a:ext cx="165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7893" name="Rectangle 85"/>
            <p:cNvSpPr>
              <a:spLocks noChangeArrowheads="1"/>
            </p:cNvSpPr>
            <p:nvPr/>
          </p:nvSpPr>
          <p:spPr bwMode="auto">
            <a:xfrm>
              <a:off x="2573" y="1243"/>
              <a:ext cx="702" cy="55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87894" name="Picture 8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8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8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8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8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887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8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8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8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8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8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8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59" grpId="0" animBg="1"/>
      <p:bldP spid="887863" grpId="0" animBg="1"/>
      <p:bldP spid="887863" grpId="1" animBg="1"/>
      <p:bldP spid="887864" grpId="0" animBg="1"/>
      <p:bldP spid="887864" grpId="1" animBg="1"/>
      <p:bldP spid="887865" grpId="0" animBg="1"/>
      <p:bldP spid="887865" grpId="1" animBg="1"/>
      <p:bldP spid="887866" grpId="0" animBg="1"/>
      <p:bldP spid="887866" grpId="1" animBg="1"/>
      <p:bldP spid="887868" grpId="0" animBg="1"/>
      <p:bldP spid="8878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4A6-1DF0-4C93-A252-1C28CFF354C0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921674" name="Group 74"/>
          <p:cNvGrpSpPr>
            <a:grpSpLocks/>
          </p:cNvGrpSpPr>
          <p:nvPr/>
        </p:nvGrpSpPr>
        <p:grpSpPr bwMode="auto">
          <a:xfrm>
            <a:off x="6553200" y="5413375"/>
            <a:ext cx="1981200" cy="606425"/>
            <a:chOff x="4128" y="3410"/>
            <a:chExt cx="1248" cy="382"/>
          </a:xfrm>
        </p:grpSpPr>
        <p:pic>
          <p:nvPicPr>
            <p:cNvPr id="921675" name="Picture 7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0"/>
              <a:ext cx="109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76" name="Picture 7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3613"/>
              <a:ext cx="90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1671" name="Picture 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2192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67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2192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66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2192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72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2192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0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0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0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77925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25575"/>
            <a:ext cx="1431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8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85800"/>
            <a:ext cx="2532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9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793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9325"/>
            <a:ext cx="232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31" name="Line 31"/>
          <p:cNvSpPr>
            <a:spLocks noChangeShapeType="1"/>
          </p:cNvSpPr>
          <p:nvPr/>
        </p:nvSpPr>
        <p:spPr bwMode="auto">
          <a:xfrm>
            <a:off x="4572000" y="48006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2" name="Line 32"/>
          <p:cNvSpPr>
            <a:spLocks noChangeShapeType="1"/>
          </p:cNvSpPr>
          <p:nvPr/>
        </p:nvSpPr>
        <p:spPr bwMode="auto">
          <a:xfrm>
            <a:off x="5943600" y="52578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3" name="Line 33"/>
          <p:cNvSpPr>
            <a:spLocks noChangeShapeType="1"/>
          </p:cNvSpPr>
          <p:nvPr/>
        </p:nvSpPr>
        <p:spPr bwMode="auto">
          <a:xfrm>
            <a:off x="2819400" y="5257800"/>
            <a:ext cx="3124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4" name="Line 34"/>
          <p:cNvSpPr>
            <a:spLocks noChangeShapeType="1"/>
          </p:cNvSpPr>
          <p:nvPr/>
        </p:nvSpPr>
        <p:spPr bwMode="auto">
          <a:xfrm>
            <a:off x="2743200" y="4800600"/>
            <a:ext cx="1828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5" name="Line 35"/>
          <p:cNvSpPr>
            <a:spLocks noChangeShapeType="1"/>
          </p:cNvSpPr>
          <p:nvPr/>
        </p:nvSpPr>
        <p:spPr bwMode="auto">
          <a:xfrm flipV="1">
            <a:off x="2743200" y="38862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6" name="Line 36"/>
          <p:cNvSpPr>
            <a:spLocks noChangeShapeType="1"/>
          </p:cNvSpPr>
          <p:nvPr/>
        </p:nvSpPr>
        <p:spPr bwMode="auto">
          <a:xfrm>
            <a:off x="2590800" y="617220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7" name="Line 37"/>
          <p:cNvSpPr>
            <a:spLocks noChangeShapeType="1"/>
          </p:cNvSpPr>
          <p:nvPr/>
        </p:nvSpPr>
        <p:spPr bwMode="auto">
          <a:xfrm>
            <a:off x="32004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8" name="Line 38"/>
          <p:cNvSpPr>
            <a:spLocks noChangeShapeType="1"/>
          </p:cNvSpPr>
          <p:nvPr/>
        </p:nvSpPr>
        <p:spPr bwMode="auto">
          <a:xfrm>
            <a:off x="36576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9" name="Line 3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0" name="Line 40"/>
          <p:cNvSpPr>
            <a:spLocks noChangeShapeType="1"/>
          </p:cNvSpPr>
          <p:nvPr/>
        </p:nvSpPr>
        <p:spPr bwMode="auto">
          <a:xfrm>
            <a:off x="45720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1" name="Line 41"/>
          <p:cNvSpPr>
            <a:spLocks noChangeShapeType="1"/>
          </p:cNvSpPr>
          <p:nvPr/>
        </p:nvSpPr>
        <p:spPr bwMode="auto">
          <a:xfrm>
            <a:off x="50292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2" name="Line 42"/>
          <p:cNvSpPr>
            <a:spLocks noChangeShapeType="1"/>
          </p:cNvSpPr>
          <p:nvPr/>
        </p:nvSpPr>
        <p:spPr bwMode="auto">
          <a:xfrm>
            <a:off x="54864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3" name="Line 43"/>
          <p:cNvSpPr>
            <a:spLocks noChangeShapeType="1"/>
          </p:cNvSpPr>
          <p:nvPr/>
        </p:nvSpPr>
        <p:spPr bwMode="auto">
          <a:xfrm>
            <a:off x="59436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4" name="Line 44"/>
          <p:cNvSpPr>
            <a:spLocks noChangeShapeType="1"/>
          </p:cNvSpPr>
          <p:nvPr/>
        </p:nvSpPr>
        <p:spPr bwMode="auto">
          <a:xfrm rot="-5400000">
            <a:off x="2743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5" name="Line 45"/>
          <p:cNvSpPr>
            <a:spLocks noChangeShapeType="1"/>
          </p:cNvSpPr>
          <p:nvPr/>
        </p:nvSpPr>
        <p:spPr bwMode="auto">
          <a:xfrm rot="-5400000">
            <a:off x="2743200" y="5181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6" name="Line 46"/>
          <p:cNvSpPr>
            <a:spLocks noChangeShapeType="1"/>
          </p:cNvSpPr>
          <p:nvPr/>
        </p:nvSpPr>
        <p:spPr bwMode="auto">
          <a:xfrm rot="-5400000">
            <a:off x="2743200" y="472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7" name="Line 47"/>
          <p:cNvSpPr>
            <a:spLocks noChangeShapeType="1"/>
          </p:cNvSpPr>
          <p:nvPr/>
        </p:nvSpPr>
        <p:spPr bwMode="auto">
          <a:xfrm rot="-5400000">
            <a:off x="2743200" y="4267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4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6289675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68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452563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49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6289675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0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6289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1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6289675"/>
            <a:ext cx="182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2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6289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3" name="Picture 5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6289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4" name="Picture 5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6289675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5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5621338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6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137150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7" name="Picture 5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706938"/>
            <a:ext cx="1666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8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32275"/>
            <a:ext cx="182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59" name="Line 59"/>
          <p:cNvSpPr>
            <a:spLocks noChangeShapeType="1"/>
          </p:cNvSpPr>
          <p:nvPr/>
        </p:nvSpPr>
        <p:spPr bwMode="auto">
          <a:xfrm>
            <a:off x="3048000" y="4286250"/>
            <a:ext cx="3352800" cy="1123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3" name="Line 73"/>
          <p:cNvSpPr>
            <a:spLocks noChangeShapeType="1"/>
          </p:cNvSpPr>
          <p:nvPr/>
        </p:nvSpPr>
        <p:spPr bwMode="auto">
          <a:xfrm flipH="1" flipV="1">
            <a:off x="4572000" y="4800600"/>
            <a:ext cx="1371600" cy="457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1" name="Oval 61"/>
          <p:cNvSpPr>
            <a:spLocks noChangeArrowheads="1"/>
          </p:cNvSpPr>
          <p:nvPr/>
        </p:nvSpPr>
        <p:spPr bwMode="auto">
          <a:xfrm>
            <a:off x="4533900" y="47704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2" name="Oval 62"/>
          <p:cNvSpPr>
            <a:spLocks noChangeArrowheads="1"/>
          </p:cNvSpPr>
          <p:nvPr/>
        </p:nvSpPr>
        <p:spPr bwMode="auto">
          <a:xfrm>
            <a:off x="5913438" y="52276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77" name="Group 77"/>
          <p:cNvGrpSpPr>
            <a:grpSpLocks/>
          </p:cNvGrpSpPr>
          <p:nvPr/>
        </p:nvGrpSpPr>
        <p:grpSpPr bwMode="auto">
          <a:xfrm>
            <a:off x="4572000" y="6553200"/>
            <a:ext cx="1371600" cy="242888"/>
            <a:chOff x="2880" y="4128"/>
            <a:chExt cx="864" cy="153"/>
          </a:xfrm>
        </p:grpSpPr>
        <p:sp>
          <p:nvSpPr>
            <p:cNvPr id="921678" name="Line 78"/>
            <p:cNvSpPr>
              <a:spLocks noChangeShapeType="1"/>
            </p:cNvSpPr>
            <p:nvPr/>
          </p:nvSpPr>
          <p:spPr bwMode="auto">
            <a:xfrm flipH="1">
              <a:off x="2880" y="4128"/>
              <a:ext cx="86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1679" name="Picture 7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4176"/>
              <a:ext cx="286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1680" name="Group 80"/>
          <p:cNvGrpSpPr>
            <a:grpSpLocks/>
          </p:cNvGrpSpPr>
          <p:nvPr/>
        </p:nvGrpSpPr>
        <p:grpSpPr bwMode="auto">
          <a:xfrm>
            <a:off x="1890713" y="4800600"/>
            <a:ext cx="547687" cy="457200"/>
            <a:chOff x="1191" y="3024"/>
            <a:chExt cx="345" cy="288"/>
          </a:xfrm>
        </p:grpSpPr>
        <p:sp>
          <p:nvSpPr>
            <p:cNvPr id="921681" name="Line 81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1682" name="Picture 8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" y="3097"/>
              <a:ext cx="3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1684" name="Picture 8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51075"/>
            <a:ext cx="96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90" name="Picture 9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336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91" name="Picture 9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1200"/>
            <a:ext cx="5476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89" name="Picture 8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3479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88" name="Picture 8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992313"/>
            <a:ext cx="5476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96" name="Picture 9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1706" name="Group 106"/>
          <p:cNvGrpSpPr>
            <a:grpSpLocks/>
          </p:cNvGrpSpPr>
          <p:nvPr/>
        </p:nvGrpSpPr>
        <p:grpSpPr bwMode="auto">
          <a:xfrm>
            <a:off x="5029200" y="4432300"/>
            <a:ext cx="3633788" cy="749300"/>
            <a:chOff x="3376" y="2792"/>
            <a:chExt cx="2289" cy="472"/>
          </a:xfrm>
        </p:grpSpPr>
        <p:pic>
          <p:nvPicPr>
            <p:cNvPr id="921704" name="Picture 10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792"/>
              <a:ext cx="194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99" name="Picture 9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64"/>
              <a:ext cx="177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700" name="Picture 10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" y="3130"/>
              <a:ext cx="7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1712" name="Group 112"/>
          <p:cNvGrpSpPr>
            <a:grpSpLocks/>
          </p:cNvGrpSpPr>
          <p:nvPr/>
        </p:nvGrpSpPr>
        <p:grpSpPr bwMode="auto">
          <a:xfrm>
            <a:off x="3352800" y="3568700"/>
            <a:ext cx="3956050" cy="482600"/>
            <a:chOff x="2256" y="2248"/>
            <a:chExt cx="2492" cy="304"/>
          </a:xfrm>
        </p:grpSpPr>
        <p:pic>
          <p:nvPicPr>
            <p:cNvPr id="921707" name="Picture 10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" y="2248"/>
              <a:ext cx="228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710" name="Picture 1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418"/>
              <a:ext cx="249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82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8092E-6 L 0.125 -2.08092E-6 " pathEditMode="relative" ptsTypes="AA">
                                      <p:cBhvr>
                                        <p:cTn id="6" dur="500" fill="hold"/>
                                        <p:tgtEl>
                                          <p:spTgt spid="921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8092E-6 L -0.125 -2.08092E-6 " pathEditMode="relative" ptsTypes="AA">
                                      <p:cBhvr>
                                        <p:cTn id="8" dur="500" fill="hold"/>
                                        <p:tgtEl>
                                          <p:spTgt spid="921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62501 2.96296E-6 " pathEditMode="relative" ptsTypes="AA">
                                      <p:cBhvr>
                                        <p:cTn id="10" dur="500" fill="hold"/>
                                        <p:tgtEl>
                                          <p:spTgt spid="921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2963E-6 L -0.5 6.2963E-6 " pathEditMode="relative" ptsTypes="AA">
                                      <p:cBhvr>
                                        <p:cTn id="12" dur="500" fill="hold"/>
                                        <p:tgtEl>
                                          <p:spTgt spid="921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B231-6111-4400-8790-4C31E345A5E1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920674" name="Group 98"/>
          <p:cNvGrpSpPr>
            <a:grpSpLocks/>
          </p:cNvGrpSpPr>
          <p:nvPr/>
        </p:nvGrpSpPr>
        <p:grpSpPr bwMode="auto">
          <a:xfrm>
            <a:off x="5029200" y="4432300"/>
            <a:ext cx="3633788" cy="749300"/>
            <a:chOff x="3376" y="2792"/>
            <a:chExt cx="2289" cy="472"/>
          </a:xfrm>
        </p:grpSpPr>
        <p:pic>
          <p:nvPicPr>
            <p:cNvPr id="920675" name="Picture 9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792"/>
              <a:ext cx="194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76" name="Picture 10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64"/>
              <a:ext cx="177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77" name="Picture 10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" y="3130"/>
              <a:ext cx="7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0678" name="Group 102"/>
          <p:cNvGrpSpPr>
            <a:grpSpLocks/>
          </p:cNvGrpSpPr>
          <p:nvPr/>
        </p:nvGrpSpPr>
        <p:grpSpPr bwMode="auto">
          <a:xfrm>
            <a:off x="3352800" y="3568700"/>
            <a:ext cx="3956050" cy="482600"/>
            <a:chOff x="2256" y="2248"/>
            <a:chExt cx="2492" cy="304"/>
          </a:xfrm>
        </p:grpSpPr>
        <p:pic>
          <p:nvPicPr>
            <p:cNvPr id="920679" name="Picture 10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" y="2248"/>
              <a:ext cx="228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80" name="Picture 10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418"/>
              <a:ext cx="249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0646" name="Group 70"/>
          <p:cNvGrpSpPr>
            <a:grpSpLocks/>
          </p:cNvGrpSpPr>
          <p:nvPr/>
        </p:nvGrpSpPr>
        <p:grpSpPr bwMode="auto">
          <a:xfrm>
            <a:off x="6553200" y="5413375"/>
            <a:ext cx="1981200" cy="606425"/>
            <a:chOff x="4128" y="3410"/>
            <a:chExt cx="1248" cy="382"/>
          </a:xfrm>
        </p:grpSpPr>
        <p:pic>
          <p:nvPicPr>
            <p:cNvPr id="920647" name="Picture 7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0"/>
              <a:ext cx="109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48" name="Picture 7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3613"/>
              <a:ext cx="90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600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9325"/>
            <a:ext cx="232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5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580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0644" name="Group 68"/>
          <p:cNvGrpSpPr>
            <a:grpSpLocks/>
          </p:cNvGrpSpPr>
          <p:nvPr/>
        </p:nvGrpSpPr>
        <p:grpSpPr bwMode="auto">
          <a:xfrm>
            <a:off x="4572000" y="6553200"/>
            <a:ext cx="1371600" cy="242888"/>
            <a:chOff x="2880" y="4128"/>
            <a:chExt cx="864" cy="153"/>
          </a:xfrm>
        </p:grpSpPr>
        <p:sp>
          <p:nvSpPr>
            <p:cNvPr id="920591" name="Line 15"/>
            <p:cNvSpPr>
              <a:spLocks noChangeShapeType="1"/>
            </p:cNvSpPr>
            <p:nvPr/>
          </p:nvSpPr>
          <p:spPr bwMode="auto">
            <a:xfrm flipH="1">
              <a:off x="2880" y="4128"/>
              <a:ext cx="86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0592" name="Picture 1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4176"/>
              <a:ext cx="286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0645" name="Group 69"/>
          <p:cNvGrpSpPr>
            <a:grpSpLocks/>
          </p:cNvGrpSpPr>
          <p:nvPr/>
        </p:nvGrpSpPr>
        <p:grpSpPr bwMode="auto">
          <a:xfrm>
            <a:off x="1890713" y="4800600"/>
            <a:ext cx="547687" cy="457200"/>
            <a:chOff x="1191" y="3024"/>
            <a:chExt cx="345" cy="288"/>
          </a:xfrm>
        </p:grpSpPr>
        <p:sp>
          <p:nvSpPr>
            <p:cNvPr id="920594" name="Line 18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0595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" y="3097"/>
              <a:ext cx="3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0607" name="Line 31"/>
          <p:cNvSpPr>
            <a:spLocks noChangeShapeType="1"/>
          </p:cNvSpPr>
          <p:nvPr/>
        </p:nvSpPr>
        <p:spPr bwMode="auto">
          <a:xfrm>
            <a:off x="4572000" y="48006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8" name="Line 32"/>
          <p:cNvSpPr>
            <a:spLocks noChangeShapeType="1"/>
          </p:cNvSpPr>
          <p:nvPr/>
        </p:nvSpPr>
        <p:spPr bwMode="auto">
          <a:xfrm>
            <a:off x="5943600" y="52578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9" name="Line 33"/>
          <p:cNvSpPr>
            <a:spLocks noChangeShapeType="1"/>
          </p:cNvSpPr>
          <p:nvPr/>
        </p:nvSpPr>
        <p:spPr bwMode="auto">
          <a:xfrm>
            <a:off x="2819400" y="5257800"/>
            <a:ext cx="3124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0" name="Line 34"/>
          <p:cNvSpPr>
            <a:spLocks noChangeShapeType="1"/>
          </p:cNvSpPr>
          <p:nvPr/>
        </p:nvSpPr>
        <p:spPr bwMode="auto">
          <a:xfrm>
            <a:off x="2743200" y="4800600"/>
            <a:ext cx="1828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1" name="Line 35"/>
          <p:cNvSpPr>
            <a:spLocks noChangeShapeType="1"/>
          </p:cNvSpPr>
          <p:nvPr/>
        </p:nvSpPr>
        <p:spPr bwMode="auto">
          <a:xfrm flipV="1">
            <a:off x="2743200" y="38862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2" name="Line 36"/>
          <p:cNvSpPr>
            <a:spLocks noChangeShapeType="1"/>
          </p:cNvSpPr>
          <p:nvPr/>
        </p:nvSpPr>
        <p:spPr bwMode="auto">
          <a:xfrm>
            <a:off x="2590800" y="617220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3" name="Line 37"/>
          <p:cNvSpPr>
            <a:spLocks noChangeShapeType="1"/>
          </p:cNvSpPr>
          <p:nvPr/>
        </p:nvSpPr>
        <p:spPr bwMode="auto">
          <a:xfrm>
            <a:off x="32004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4" name="Line 38"/>
          <p:cNvSpPr>
            <a:spLocks noChangeShapeType="1"/>
          </p:cNvSpPr>
          <p:nvPr/>
        </p:nvSpPr>
        <p:spPr bwMode="auto">
          <a:xfrm>
            <a:off x="36576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5" name="Line 3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6" name="Line 40"/>
          <p:cNvSpPr>
            <a:spLocks noChangeShapeType="1"/>
          </p:cNvSpPr>
          <p:nvPr/>
        </p:nvSpPr>
        <p:spPr bwMode="auto">
          <a:xfrm>
            <a:off x="45720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7" name="Line 41"/>
          <p:cNvSpPr>
            <a:spLocks noChangeShapeType="1"/>
          </p:cNvSpPr>
          <p:nvPr/>
        </p:nvSpPr>
        <p:spPr bwMode="auto">
          <a:xfrm>
            <a:off x="50292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8" name="Line 42"/>
          <p:cNvSpPr>
            <a:spLocks noChangeShapeType="1"/>
          </p:cNvSpPr>
          <p:nvPr/>
        </p:nvSpPr>
        <p:spPr bwMode="auto">
          <a:xfrm>
            <a:off x="54864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9" name="Line 43"/>
          <p:cNvSpPr>
            <a:spLocks noChangeShapeType="1"/>
          </p:cNvSpPr>
          <p:nvPr/>
        </p:nvSpPr>
        <p:spPr bwMode="auto">
          <a:xfrm>
            <a:off x="59436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20" name="Line 44"/>
          <p:cNvSpPr>
            <a:spLocks noChangeShapeType="1"/>
          </p:cNvSpPr>
          <p:nvPr/>
        </p:nvSpPr>
        <p:spPr bwMode="auto">
          <a:xfrm rot="-5400000">
            <a:off x="2743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21" name="Line 45"/>
          <p:cNvSpPr>
            <a:spLocks noChangeShapeType="1"/>
          </p:cNvSpPr>
          <p:nvPr/>
        </p:nvSpPr>
        <p:spPr bwMode="auto">
          <a:xfrm rot="-5400000">
            <a:off x="2743200" y="5181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22" name="Line 46"/>
          <p:cNvSpPr>
            <a:spLocks noChangeShapeType="1"/>
          </p:cNvSpPr>
          <p:nvPr/>
        </p:nvSpPr>
        <p:spPr bwMode="auto">
          <a:xfrm rot="-5400000">
            <a:off x="2743200" y="472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23" name="Line 47"/>
          <p:cNvSpPr>
            <a:spLocks noChangeShapeType="1"/>
          </p:cNvSpPr>
          <p:nvPr/>
        </p:nvSpPr>
        <p:spPr bwMode="auto">
          <a:xfrm rot="-5400000">
            <a:off x="2743200" y="4267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24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6289675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5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6289675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6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6289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7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6289675"/>
            <a:ext cx="182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8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6289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9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6289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30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6289675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3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5621338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32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137150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33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706938"/>
            <a:ext cx="1666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34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32275"/>
            <a:ext cx="182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635" name="Line 59"/>
          <p:cNvSpPr>
            <a:spLocks noChangeShapeType="1"/>
          </p:cNvSpPr>
          <p:nvPr/>
        </p:nvSpPr>
        <p:spPr bwMode="auto">
          <a:xfrm>
            <a:off x="3048000" y="4286250"/>
            <a:ext cx="3352800" cy="1123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36" name="Line 60"/>
          <p:cNvSpPr>
            <a:spLocks noChangeShapeType="1"/>
          </p:cNvSpPr>
          <p:nvPr/>
        </p:nvSpPr>
        <p:spPr bwMode="auto">
          <a:xfrm flipH="1" flipV="1">
            <a:off x="4572000" y="4800600"/>
            <a:ext cx="1371600" cy="457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37" name="Oval 61"/>
          <p:cNvSpPr>
            <a:spLocks noChangeArrowheads="1"/>
          </p:cNvSpPr>
          <p:nvPr/>
        </p:nvSpPr>
        <p:spPr bwMode="auto">
          <a:xfrm>
            <a:off x="4533900" y="47704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38" name="Oval 62"/>
          <p:cNvSpPr>
            <a:spLocks noChangeArrowheads="1"/>
          </p:cNvSpPr>
          <p:nvPr/>
        </p:nvSpPr>
        <p:spPr bwMode="auto">
          <a:xfrm>
            <a:off x="5913438" y="52276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73" name="Picture 9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53" name="Picture 7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336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54" name="Picture 7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1200"/>
            <a:ext cx="5476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78" name="Picture 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1" name="Picture 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77925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2" name="Picture 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25575"/>
            <a:ext cx="1431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3" name="Picture 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4" name="Picture 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85800"/>
            <a:ext cx="2532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5" name="Picture 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793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6" name="Picture 1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51075"/>
            <a:ext cx="96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7" name="Picture 1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92313"/>
            <a:ext cx="11350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40" name="Picture 6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219200"/>
            <a:ext cx="2097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41" name="Picture 6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003425"/>
            <a:ext cx="925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42" name="Picture 6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3175"/>
            <a:ext cx="925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597" name="Line 21"/>
          <p:cNvSpPr>
            <a:spLocks noChangeShapeType="1"/>
          </p:cNvSpPr>
          <p:nvPr/>
        </p:nvSpPr>
        <p:spPr bwMode="auto">
          <a:xfrm>
            <a:off x="4114800" y="2406650"/>
            <a:ext cx="1050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598" name="Picture 2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3510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99" name="Picture 2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2313"/>
            <a:ext cx="10191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601" name="Line 25"/>
          <p:cNvSpPr>
            <a:spLocks noChangeShapeType="1"/>
          </p:cNvSpPr>
          <p:nvPr/>
        </p:nvSpPr>
        <p:spPr bwMode="auto">
          <a:xfrm flipH="1">
            <a:off x="5029200" y="1524000"/>
            <a:ext cx="76200" cy="4746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2" name="Line 26"/>
          <p:cNvSpPr>
            <a:spLocks noChangeShapeType="1"/>
          </p:cNvSpPr>
          <p:nvPr/>
        </p:nvSpPr>
        <p:spPr bwMode="auto">
          <a:xfrm flipH="1">
            <a:off x="4378325" y="1508125"/>
            <a:ext cx="1782763" cy="5476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3" name="Line 27"/>
          <p:cNvSpPr>
            <a:spLocks noChangeShapeType="1"/>
          </p:cNvSpPr>
          <p:nvPr/>
        </p:nvSpPr>
        <p:spPr bwMode="auto">
          <a:xfrm>
            <a:off x="4762500" y="1524000"/>
            <a:ext cx="255588" cy="10239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4" name="Line 28"/>
          <p:cNvSpPr>
            <a:spLocks noChangeShapeType="1"/>
          </p:cNvSpPr>
          <p:nvPr/>
        </p:nvSpPr>
        <p:spPr bwMode="auto">
          <a:xfrm flipH="1">
            <a:off x="4386263" y="1516063"/>
            <a:ext cx="1425575" cy="1041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5" name="Rectangle 29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0650" name="Group 74"/>
          <p:cNvGrpSpPr>
            <a:grpSpLocks/>
          </p:cNvGrpSpPr>
          <p:nvPr/>
        </p:nvGrpSpPr>
        <p:grpSpPr bwMode="auto">
          <a:xfrm>
            <a:off x="3392488" y="1973263"/>
            <a:ext cx="2627312" cy="1173162"/>
            <a:chOff x="2137" y="1243"/>
            <a:chExt cx="1655" cy="739"/>
          </a:xfrm>
        </p:grpSpPr>
        <p:pic>
          <p:nvPicPr>
            <p:cNvPr id="920651" name="Picture 7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824"/>
              <a:ext cx="165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0652" name="Rectangle 76"/>
            <p:cNvSpPr>
              <a:spLocks noChangeArrowheads="1"/>
            </p:cNvSpPr>
            <p:nvPr/>
          </p:nvSpPr>
          <p:spPr bwMode="auto">
            <a:xfrm>
              <a:off x="2573" y="1243"/>
              <a:ext cx="702" cy="55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84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2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2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97" grpId="0" animBg="1"/>
      <p:bldP spid="920601" grpId="0" animBg="1"/>
      <p:bldP spid="920601" grpId="1" animBg="1"/>
      <p:bldP spid="920602" grpId="0" animBg="1"/>
      <p:bldP spid="920602" grpId="1" animBg="1"/>
      <p:bldP spid="920603" grpId="0" animBg="1"/>
      <p:bldP spid="920603" grpId="1" animBg="1"/>
      <p:bldP spid="920604" grpId="0" animBg="1"/>
      <p:bldP spid="920604" grpId="1" animBg="1"/>
      <p:bldP spid="9206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40918" y="1782615"/>
            <a:ext cx="4364059" cy="1519037"/>
          </a:xfrm>
          <a:prstGeom prst="rect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601F-E27D-4420-8E39-AE5BCAB86D64}" type="slidenum">
              <a:rPr lang="en-US"/>
              <a:pPr/>
              <a:t>29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5850" name="Group 90"/>
          <p:cNvGrpSpPr>
            <a:grpSpLocks/>
          </p:cNvGrpSpPr>
          <p:nvPr/>
        </p:nvGrpSpPr>
        <p:grpSpPr bwMode="auto">
          <a:xfrm>
            <a:off x="209550" y="676275"/>
            <a:ext cx="8839200" cy="349250"/>
            <a:chOff x="132" y="426"/>
            <a:chExt cx="5568" cy="220"/>
          </a:xfrm>
        </p:grpSpPr>
        <p:pic>
          <p:nvPicPr>
            <p:cNvPr id="885779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432"/>
              <a:ext cx="254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780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26"/>
              <a:ext cx="291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78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196975"/>
            <a:ext cx="4213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277938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22" y="2367685"/>
            <a:ext cx="4214386" cy="3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896915"/>
            <a:ext cx="2287520" cy="340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308" y="2843046"/>
            <a:ext cx="1246894" cy="3593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85794" name="Line 34"/>
          <p:cNvSpPr>
            <a:spLocks noChangeShapeType="1"/>
          </p:cNvSpPr>
          <p:nvPr/>
        </p:nvSpPr>
        <p:spPr bwMode="auto">
          <a:xfrm>
            <a:off x="5029200" y="57150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95" name="Line 35"/>
          <p:cNvSpPr>
            <a:spLocks noChangeShapeType="1"/>
          </p:cNvSpPr>
          <p:nvPr/>
        </p:nvSpPr>
        <p:spPr bwMode="auto">
          <a:xfrm>
            <a:off x="2819400" y="5715000"/>
            <a:ext cx="2209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5797" name="Group 37"/>
          <p:cNvGrpSpPr>
            <a:grpSpLocks/>
          </p:cNvGrpSpPr>
          <p:nvPr/>
        </p:nvGrpSpPr>
        <p:grpSpPr bwMode="auto">
          <a:xfrm>
            <a:off x="2484438" y="3886200"/>
            <a:ext cx="3916362" cy="2630488"/>
            <a:chOff x="1565" y="2448"/>
            <a:chExt cx="2467" cy="1657"/>
          </a:xfrm>
        </p:grpSpPr>
        <p:sp>
          <p:nvSpPr>
            <p:cNvPr id="885798" name="Line 38"/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799" name="Line 39"/>
            <p:cNvSpPr>
              <a:spLocks noChangeShapeType="1"/>
            </p:cNvSpPr>
            <p:nvPr/>
          </p:nvSpPr>
          <p:spPr bwMode="auto">
            <a:xfrm>
              <a:off x="1632" y="3888"/>
              <a:ext cx="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0" name="Line 40"/>
            <p:cNvSpPr>
              <a:spLocks noChangeShapeType="1"/>
            </p:cNvSpPr>
            <p:nvPr/>
          </p:nvSpPr>
          <p:spPr bwMode="auto">
            <a:xfrm>
              <a:off x="201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1" name="Line 41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2" name="Line 42"/>
            <p:cNvSpPr>
              <a:spLocks noChangeShapeType="1"/>
            </p:cNvSpPr>
            <p:nvPr/>
          </p:nvSpPr>
          <p:spPr bwMode="auto">
            <a:xfrm>
              <a:off x="259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3" name="Line 43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4" name="Line 44"/>
            <p:cNvSpPr>
              <a:spLocks noChangeShapeType="1"/>
            </p:cNvSpPr>
            <p:nvPr/>
          </p:nvSpPr>
          <p:spPr bwMode="auto">
            <a:xfrm>
              <a:off x="316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5" name="Line 45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6" name="Line 46"/>
            <p:cNvSpPr>
              <a:spLocks noChangeShapeType="1"/>
            </p:cNvSpPr>
            <p:nvPr/>
          </p:nvSpPr>
          <p:spPr bwMode="auto">
            <a:xfrm>
              <a:off x="374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7" name="Line 47"/>
            <p:cNvSpPr>
              <a:spLocks noChangeShapeType="1"/>
            </p:cNvSpPr>
            <p:nvPr/>
          </p:nvSpPr>
          <p:spPr bwMode="auto">
            <a:xfrm rot="-5400000"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8" name="Line 48"/>
            <p:cNvSpPr>
              <a:spLocks noChangeShapeType="1"/>
            </p:cNvSpPr>
            <p:nvPr/>
          </p:nvSpPr>
          <p:spPr bwMode="auto">
            <a:xfrm rot="-5400000"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9" name="Line 49"/>
            <p:cNvSpPr>
              <a:spLocks noChangeShapeType="1"/>
            </p:cNvSpPr>
            <p:nvPr/>
          </p:nvSpPr>
          <p:spPr bwMode="auto">
            <a:xfrm rot="-5400000">
              <a:off x="1728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10" name="Line 50"/>
            <p:cNvSpPr>
              <a:spLocks noChangeShapeType="1"/>
            </p:cNvSpPr>
            <p:nvPr/>
          </p:nvSpPr>
          <p:spPr bwMode="auto">
            <a:xfrm rot="-5400000">
              <a:off x="1728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5811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3962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2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3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4" name="Picture 5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3962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5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6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7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8" name="Picture 5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541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9" name="Picture 5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3236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0" name="Picture 6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296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1" name="Picture 6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666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842" name="Picture 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26075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831" name="Oval 71"/>
          <p:cNvSpPr>
            <a:spLocks noChangeArrowheads="1"/>
          </p:cNvSpPr>
          <p:nvPr/>
        </p:nvSpPr>
        <p:spPr bwMode="auto">
          <a:xfrm>
            <a:off x="4999038" y="56848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438400" y="4495800"/>
            <a:ext cx="1143000" cy="2286000"/>
            <a:chOff x="2438400" y="4495800"/>
            <a:chExt cx="1143000" cy="2286000"/>
          </a:xfrm>
        </p:grpSpPr>
        <p:sp>
          <p:nvSpPr>
            <p:cNvPr id="57" name="Oval 71"/>
            <p:cNvSpPr>
              <a:spLocks noChangeArrowheads="1"/>
            </p:cNvSpPr>
            <p:nvPr/>
          </p:nvSpPr>
          <p:spPr bwMode="auto">
            <a:xfrm>
              <a:off x="2713038" y="6142038"/>
              <a:ext cx="55562" cy="5556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 flipV="1">
              <a:off x="2438400" y="4495800"/>
              <a:ext cx="1143000" cy="2286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Line 110"/>
          <p:cNvSpPr>
            <a:spLocks noChangeShapeType="1"/>
          </p:cNvSpPr>
          <p:nvPr/>
        </p:nvSpPr>
        <p:spPr bwMode="auto">
          <a:xfrm>
            <a:off x="2819400" y="6172200"/>
            <a:ext cx="219456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Line 110"/>
          <p:cNvSpPr>
            <a:spLocks noChangeShapeType="1"/>
          </p:cNvSpPr>
          <p:nvPr/>
        </p:nvSpPr>
        <p:spPr bwMode="auto">
          <a:xfrm rot="16200000">
            <a:off x="4846320" y="5949029"/>
            <a:ext cx="36576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4724400" y="4038600"/>
            <a:ext cx="1143000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12" name="Group 11"/>
          <p:cNvGrpSpPr/>
          <p:nvPr/>
        </p:nvGrpSpPr>
        <p:grpSpPr>
          <a:xfrm>
            <a:off x="4724400" y="2615541"/>
            <a:ext cx="1407579" cy="531246"/>
            <a:chOff x="3062614" y="2847650"/>
            <a:chExt cx="1407579" cy="53124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6911" y="3113828"/>
              <a:ext cx="1379697" cy="2650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2614" y="2847650"/>
              <a:ext cx="1407579" cy="209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85788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676400"/>
            <a:ext cx="3041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5774" name="Group 14"/>
          <p:cNvGrpSpPr>
            <a:grpSpLocks/>
          </p:cNvGrpSpPr>
          <p:nvPr/>
        </p:nvGrpSpPr>
        <p:grpSpPr bwMode="auto">
          <a:xfrm>
            <a:off x="6248400" y="2209800"/>
            <a:ext cx="1892300" cy="490538"/>
            <a:chOff x="479" y="2688"/>
            <a:chExt cx="1192" cy="309"/>
          </a:xfrm>
        </p:grpSpPr>
        <p:pic>
          <p:nvPicPr>
            <p:cNvPr id="885775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26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776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2844"/>
              <a:ext cx="119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" name="Line 46"/>
          <p:cNvSpPr>
            <a:spLocks noChangeShapeType="1"/>
          </p:cNvSpPr>
          <p:nvPr/>
        </p:nvSpPr>
        <p:spPr bwMode="auto">
          <a:xfrm flipV="1">
            <a:off x="2438400" y="4495800"/>
            <a:ext cx="1152144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1.60962E-6 L 0.24861 -0.066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85794" grpId="0" animBg="1"/>
      <p:bldP spid="885795" grpId="0" animBg="1"/>
      <p:bldP spid="885831" grpId="0" animBg="1"/>
      <p:bldP spid="64" grpId="0" animBg="1"/>
      <p:bldP spid="64" grpId="1" animBg="1"/>
      <p:bldP spid="65" grpId="0" animBg="1"/>
      <p:bldP spid="65" grpId="1" animBg="1"/>
      <p:bldP spid="56" grpId="0" animBg="1"/>
      <p:bldP spid="84" grpId="0" animBg="1"/>
      <p:bldP spid="84" grpId="1" animBg="1"/>
      <p:bldP spid="8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630" y="3357893"/>
            <a:ext cx="3127275" cy="375856"/>
            <a:chOff x="62630" y="3357893"/>
            <a:chExt cx="3127275" cy="375856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" y="3467174"/>
              <a:ext cx="670765" cy="245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360" y="3357893"/>
              <a:ext cx="2338545" cy="375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68313"/>
          </a:xfrm>
        </p:spPr>
        <p:txBody>
          <a:bodyPr/>
          <a:lstStyle/>
          <a:p>
            <a:fld id="{A308023C-7F91-4582-8ADD-0BE9CB390F44}" type="slidenum">
              <a:rPr lang="en-US"/>
              <a:pPr/>
              <a:t>3</a:t>
            </a:fld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" name="Picture 16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" y="6627825"/>
            <a:ext cx="566928" cy="17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609600"/>
            <a:ext cx="6121663" cy="360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152400"/>
            <a:ext cx="7071389" cy="311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967587"/>
            <a:ext cx="7348549" cy="360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1411236"/>
            <a:ext cx="6366529" cy="327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3639" y="2121074"/>
            <a:ext cx="3127275" cy="375856"/>
            <a:chOff x="73639" y="2121074"/>
            <a:chExt cx="3127275" cy="37585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9" y="2230355"/>
              <a:ext cx="670765" cy="245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2831" name="Picture 8828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369" y="2121074"/>
              <a:ext cx="2338545" cy="375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44" name="Straight Connector 143"/>
          <p:cNvCxnSpPr/>
          <p:nvPr/>
        </p:nvCxnSpPr>
        <p:spPr bwMode="auto">
          <a:xfrm rot="16200000">
            <a:off x="5041725" y="5257800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404" y="5107587"/>
            <a:ext cx="915070" cy="2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095061"/>
            <a:ext cx="2173622" cy="245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4572000" y="5714999"/>
            <a:ext cx="9144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4114800" y="4343399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rot="16200000">
            <a:off x="3186831" y="5257800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rot="16200000">
            <a:off x="4354881" y="5943600"/>
            <a:ext cx="4572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rot="16200000">
            <a:off x="5257799" y="5943600"/>
            <a:ext cx="4572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>
            <a:spLocks noChangeAspect="1"/>
          </p:cNvSpPr>
          <p:nvPr/>
        </p:nvSpPr>
        <p:spPr bwMode="auto">
          <a:xfrm>
            <a:off x="5457632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>
            <a:spLocks noChangeAspect="1"/>
          </p:cNvSpPr>
          <p:nvPr/>
        </p:nvSpPr>
        <p:spPr bwMode="auto">
          <a:xfrm>
            <a:off x="4546948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Oval 148"/>
          <p:cNvSpPr>
            <a:spLocks noChangeAspect="1"/>
          </p:cNvSpPr>
          <p:nvPr/>
        </p:nvSpPr>
        <p:spPr bwMode="auto">
          <a:xfrm>
            <a:off x="406469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>
            <a:spLocks noChangeAspect="1"/>
          </p:cNvSpPr>
          <p:nvPr/>
        </p:nvSpPr>
        <p:spPr bwMode="auto">
          <a:xfrm>
            <a:off x="5927358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82834" name="Group 882833"/>
          <p:cNvGrpSpPr/>
          <p:nvPr/>
        </p:nvGrpSpPr>
        <p:grpSpPr>
          <a:xfrm>
            <a:off x="3659437" y="3886200"/>
            <a:ext cx="2743200" cy="2667000"/>
            <a:chOff x="3659437" y="3886200"/>
            <a:chExt cx="2743200" cy="26670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029200" y="3886200"/>
              <a:ext cx="0" cy="266700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659437" y="6172200"/>
              <a:ext cx="2743200" cy="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104111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45720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54864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59436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 rot="16200000">
              <a:off x="5029200" y="56388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rot="16200000">
              <a:off x="5029200" y="5181601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 rot="16200000">
              <a:off x="5029200" y="47244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 rot="16200000">
              <a:off x="5029200" y="4267201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82830" name="Picture 88282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7196" y="6278810"/>
              <a:ext cx="110790" cy="172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0266" y="5624186"/>
              <a:ext cx="110790" cy="172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5000432" y="6146104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1791" y="3420552"/>
            <a:ext cx="3418295" cy="311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Freeform 47"/>
          <p:cNvSpPr/>
          <p:nvPr/>
        </p:nvSpPr>
        <p:spPr>
          <a:xfrm>
            <a:off x="5022936" y="4183693"/>
            <a:ext cx="969264" cy="1984248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>
          <a:xfrm flipH="1">
            <a:off x="4064696" y="4183693"/>
            <a:ext cx="977030" cy="1984248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417 L -0.00121 0.181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601F-E27D-4420-8E39-AE5BCAB86D64}" type="slidenum">
              <a:rPr lang="en-US"/>
              <a:pPr/>
              <a:t>30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5850" name="Group 90"/>
          <p:cNvGrpSpPr>
            <a:grpSpLocks/>
          </p:cNvGrpSpPr>
          <p:nvPr/>
        </p:nvGrpSpPr>
        <p:grpSpPr bwMode="auto">
          <a:xfrm>
            <a:off x="209550" y="676275"/>
            <a:ext cx="8839200" cy="349250"/>
            <a:chOff x="132" y="426"/>
            <a:chExt cx="5568" cy="220"/>
          </a:xfrm>
        </p:grpSpPr>
        <p:pic>
          <p:nvPicPr>
            <p:cNvPr id="885779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432"/>
              <a:ext cx="254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780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26"/>
              <a:ext cx="291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78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196975"/>
            <a:ext cx="4213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277938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94" name="Line 34"/>
          <p:cNvSpPr>
            <a:spLocks noChangeShapeType="1"/>
          </p:cNvSpPr>
          <p:nvPr/>
        </p:nvSpPr>
        <p:spPr bwMode="auto">
          <a:xfrm>
            <a:off x="5029200" y="57150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95" name="Line 35"/>
          <p:cNvSpPr>
            <a:spLocks noChangeShapeType="1"/>
          </p:cNvSpPr>
          <p:nvPr/>
        </p:nvSpPr>
        <p:spPr bwMode="auto">
          <a:xfrm>
            <a:off x="2819400" y="5715000"/>
            <a:ext cx="2209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5797" name="Group 37"/>
          <p:cNvGrpSpPr>
            <a:grpSpLocks/>
          </p:cNvGrpSpPr>
          <p:nvPr/>
        </p:nvGrpSpPr>
        <p:grpSpPr bwMode="auto">
          <a:xfrm>
            <a:off x="2484438" y="3886200"/>
            <a:ext cx="3916362" cy="2630488"/>
            <a:chOff x="1565" y="2448"/>
            <a:chExt cx="2467" cy="1657"/>
          </a:xfrm>
        </p:grpSpPr>
        <p:sp>
          <p:nvSpPr>
            <p:cNvPr id="885798" name="Line 38"/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799" name="Line 39"/>
            <p:cNvSpPr>
              <a:spLocks noChangeShapeType="1"/>
            </p:cNvSpPr>
            <p:nvPr/>
          </p:nvSpPr>
          <p:spPr bwMode="auto">
            <a:xfrm>
              <a:off x="1632" y="3888"/>
              <a:ext cx="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0" name="Line 40"/>
            <p:cNvSpPr>
              <a:spLocks noChangeShapeType="1"/>
            </p:cNvSpPr>
            <p:nvPr/>
          </p:nvSpPr>
          <p:spPr bwMode="auto">
            <a:xfrm>
              <a:off x="201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1" name="Line 41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2" name="Line 42"/>
            <p:cNvSpPr>
              <a:spLocks noChangeShapeType="1"/>
            </p:cNvSpPr>
            <p:nvPr/>
          </p:nvSpPr>
          <p:spPr bwMode="auto">
            <a:xfrm>
              <a:off x="259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3" name="Line 43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4" name="Line 44"/>
            <p:cNvSpPr>
              <a:spLocks noChangeShapeType="1"/>
            </p:cNvSpPr>
            <p:nvPr/>
          </p:nvSpPr>
          <p:spPr bwMode="auto">
            <a:xfrm>
              <a:off x="316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5" name="Line 45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6" name="Line 46"/>
            <p:cNvSpPr>
              <a:spLocks noChangeShapeType="1"/>
            </p:cNvSpPr>
            <p:nvPr/>
          </p:nvSpPr>
          <p:spPr bwMode="auto">
            <a:xfrm>
              <a:off x="374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7" name="Line 47"/>
            <p:cNvSpPr>
              <a:spLocks noChangeShapeType="1"/>
            </p:cNvSpPr>
            <p:nvPr/>
          </p:nvSpPr>
          <p:spPr bwMode="auto">
            <a:xfrm rot="-5400000"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8" name="Line 48"/>
            <p:cNvSpPr>
              <a:spLocks noChangeShapeType="1"/>
            </p:cNvSpPr>
            <p:nvPr/>
          </p:nvSpPr>
          <p:spPr bwMode="auto">
            <a:xfrm rot="-5400000"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9" name="Line 49"/>
            <p:cNvSpPr>
              <a:spLocks noChangeShapeType="1"/>
            </p:cNvSpPr>
            <p:nvPr/>
          </p:nvSpPr>
          <p:spPr bwMode="auto">
            <a:xfrm rot="-5400000">
              <a:off x="1728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10" name="Line 50"/>
            <p:cNvSpPr>
              <a:spLocks noChangeShapeType="1"/>
            </p:cNvSpPr>
            <p:nvPr/>
          </p:nvSpPr>
          <p:spPr bwMode="auto">
            <a:xfrm rot="-5400000">
              <a:off x="1728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5811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3962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2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3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4" name="Picture 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3962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5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6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7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8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541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9" name="Picture 5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3236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0" name="Picture 6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296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1" name="Picture 6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666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842" name="Picture 8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26075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831" name="Oval 71"/>
          <p:cNvSpPr>
            <a:spLocks noChangeArrowheads="1"/>
          </p:cNvSpPr>
          <p:nvPr/>
        </p:nvSpPr>
        <p:spPr bwMode="auto">
          <a:xfrm>
            <a:off x="4999038" y="56848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4724400" y="4038600"/>
            <a:ext cx="1143000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pic>
        <p:nvPicPr>
          <p:cNvPr id="88578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676400"/>
            <a:ext cx="3041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89089" y="3034430"/>
            <a:ext cx="8878711" cy="783592"/>
            <a:chOff x="189089" y="3034430"/>
            <a:chExt cx="8878711" cy="78359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089" y="3034430"/>
              <a:ext cx="4497211" cy="3775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1369" y="3440482"/>
              <a:ext cx="6386431" cy="3775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955" y="2335060"/>
            <a:ext cx="3174327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904955" y="2154433"/>
            <a:ext cx="3162845" cy="688975"/>
            <a:chOff x="5904955" y="2154433"/>
            <a:chExt cx="3162845" cy="688975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904955" y="2154433"/>
              <a:ext cx="3162845" cy="68897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904955" y="2154433"/>
              <a:ext cx="3162845" cy="68897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Straight Arrow Connector 20"/>
          <p:cNvCxnSpPr/>
          <p:nvPr/>
        </p:nvCxnSpPr>
        <p:spPr bwMode="auto">
          <a:xfrm>
            <a:off x="4155726" y="3721274"/>
            <a:ext cx="1280160" cy="115214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578589" y="2209800"/>
            <a:ext cx="1905783" cy="676836"/>
            <a:chOff x="578589" y="2209800"/>
            <a:chExt cx="1905783" cy="676836"/>
          </a:xfrm>
        </p:grpSpPr>
        <p:pic>
          <p:nvPicPr>
            <p:cNvPr id="52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993" y="22098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589" y="2457450"/>
              <a:ext cx="1905783" cy="218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4056" y="2704578"/>
              <a:ext cx="1334849" cy="1820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81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578589" y="2209800"/>
            <a:ext cx="1905783" cy="676836"/>
            <a:chOff x="578589" y="2209800"/>
            <a:chExt cx="1905783" cy="676836"/>
          </a:xfrm>
        </p:grpSpPr>
        <p:pic>
          <p:nvPicPr>
            <p:cNvPr id="53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993" y="22098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589" y="2457450"/>
              <a:ext cx="1905783" cy="218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4056" y="2704578"/>
              <a:ext cx="1334849" cy="1820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601F-E27D-4420-8E39-AE5BCAB86D64}" type="slidenum">
              <a:rPr lang="en-US"/>
              <a:pPr/>
              <a:t>31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5850" name="Group 90"/>
          <p:cNvGrpSpPr>
            <a:grpSpLocks/>
          </p:cNvGrpSpPr>
          <p:nvPr/>
        </p:nvGrpSpPr>
        <p:grpSpPr bwMode="auto">
          <a:xfrm>
            <a:off x="209550" y="676275"/>
            <a:ext cx="8839200" cy="349250"/>
            <a:chOff x="132" y="426"/>
            <a:chExt cx="5568" cy="220"/>
          </a:xfrm>
        </p:grpSpPr>
        <p:pic>
          <p:nvPicPr>
            <p:cNvPr id="885779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432"/>
              <a:ext cx="254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780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26"/>
              <a:ext cx="291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78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196975"/>
            <a:ext cx="4213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277938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94" name="Line 34"/>
          <p:cNvSpPr>
            <a:spLocks noChangeShapeType="1"/>
          </p:cNvSpPr>
          <p:nvPr/>
        </p:nvSpPr>
        <p:spPr bwMode="auto">
          <a:xfrm>
            <a:off x="5029200" y="57150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95" name="Line 35"/>
          <p:cNvSpPr>
            <a:spLocks noChangeShapeType="1"/>
          </p:cNvSpPr>
          <p:nvPr/>
        </p:nvSpPr>
        <p:spPr bwMode="auto">
          <a:xfrm>
            <a:off x="2819400" y="5715000"/>
            <a:ext cx="2209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5797" name="Group 37"/>
          <p:cNvGrpSpPr>
            <a:grpSpLocks/>
          </p:cNvGrpSpPr>
          <p:nvPr/>
        </p:nvGrpSpPr>
        <p:grpSpPr bwMode="auto">
          <a:xfrm>
            <a:off x="2484438" y="3886200"/>
            <a:ext cx="3916362" cy="2630488"/>
            <a:chOff x="1565" y="2448"/>
            <a:chExt cx="2467" cy="1657"/>
          </a:xfrm>
        </p:grpSpPr>
        <p:sp>
          <p:nvSpPr>
            <p:cNvPr id="885798" name="Line 38"/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799" name="Line 39"/>
            <p:cNvSpPr>
              <a:spLocks noChangeShapeType="1"/>
            </p:cNvSpPr>
            <p:nvPr/>
          </p:nvSpPr>
          <p:spPr bwMode="auto">
            <a:xfrm>
              <a:off x="1632" y="3888"/>
              <a:ext cx="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0" name="Line 40"/>
            <p:cNvSpPr>
              <a:spLocks noChangeShapeType="1"/>
            </p:cNvSpPr>
            <p:nvPr/>
          </p:nvSpPr>
          <p:spPr bwMode="auto">
            <a:xfrm>
              <a:off x="201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1" name="Line 41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2" name="Line 42"/>
            <p:cNvSpPr>
              <a:spLocks noChangeShapeType="1"/>
            </p:cNvSpPr>
            <p:nvPr/>
          </p:nvSpPr>
          <p:spPr bwMode="auto">
            <a:xfrm>
              <a:off x="259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3" name="Line 43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4" name="Line 44"/>
            <p:cNvSpPr>
              <a:spLocks noChangeShapeType="1"/>
            </p:cNvSpPr>
            <p:nvPr/>
          </p:nvSpPr>
          <p:spPr bwMode="auto">
            <a:xfrm>
              <a:off x="316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5" name="Line 45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6" name="Line 46"/>
            <p:cNvSpPr>
              <a:spLocks noChangeShapeType="1"/>
            </p:cNvSpPr>
            <p:nvPr/>
          </p:nvSpPr>
          <p:spPr bwMode="auto">
            <a:xfrm>
              <a:off x="374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7" name="Line 47"/>
            <p:cNvSpPr>
              <a:spLocks noChangeShapeType="1"/>
            </p:cNvSpPr>
            <p:nvPr/>
          </p:nvSpPr>
          <p:spPr bwMode="auto">
            <a:xfrm rot="-5400000"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8" name="Line 48"/>
            <p:cNvSpPr>
              <a:spLocks noChangeShapeType="1"/>
            </p:cNvSpPr>
            <p:nvPr/>
          </p:nvSpPr>
          <p:spPr bwMode="auto">
            <a:xfrm rot="-5400000"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09" name="Line 49"/>
            <p:cNvSpPr>
              <a:spLocks noChangeShapeType="1"/>
            </p:cNvSpPr>
            <p:nvPr/>
          </p:nvSpPr>
          <p:spPr bwMode="auto">
            <a:xfrm rot="-5400000">
              <a:off x="1728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10" name="Line 50"/>
            <p:cNvSpPr>
              <a:spLocks noChangeShapeType="1"/>
            </p:cNvSpPr>
            <p:nvPr/>
          </p:nvSpPr>
          <p:spPr bwMode="auto">
            <a:xfrm rot="-5400000">
              <a:off x="1728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5811" name="Picture 5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3962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2" name="Picture 5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3" name="Picture 5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4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3962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5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6" name="Picture 5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96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7" name="Picture 5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962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8" name="Picture 5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541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19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3236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0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296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1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666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842" name="Picture 8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26075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831" name="Oval 71"/>
          <p:cNvSpPr>
            <a:spLocks noChangeArrowheads="1"/>
          </p:cNvSpPr>
          <p:nvPr/>
        </p:nvSpPr>
        <p:spPr bwMode="auto">
          <a:xfrm>
            <a:off x="4999038" y="56848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4724400" y="4038600"/>
            <a:ext cx="1143000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pic>
        <p:nvPicPr>
          <p:cNvPr id="88578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676400"/>
            <a:ext cx="3041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89089" y="3034430"/>
            <a:ext cx="8878711" cy="783592"/>
            <a:chOff x="189089" y="3034430"/>
            <a:chExt cx="8878711" cy="78359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089" y="3034430"/>
              <a:ext cx="4497211" cy="3775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1369" y="3440482"/>
              <a:ext cx="6386431" cy="3775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1" name="Straight Arrow Connector 20"/>
          <p:cNvCxnSpPr/>
          <p:nvPr/>
        </p:nvCxnSpPr>
        <p:spPr bwMode="auto">
          <a:xfrm>
            <a:off x="4155726" y="3721274"/>
            <a:ext cx="1280160" cy="115214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617" y="2096022"/>
            <a:ext cx="3097583" cy="37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644" y="2531651"/>
            <a:ext cx="3721556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6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601F-E27D-4420-8E39-AE5BCAB86D64}" type="slidenum">
              <a:rPr lang="en-US"/>
              <a:pPr/>
              <a:t>32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826562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98574" y="802118"/>
            <a:ext cx="8793026" cy="812956"/>
            <a:chOff x="198574" y="802118"/>
            <a:chExt cx="8793026" cy="81295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74" y="814644"/>
              <a:ext cx="3306626" cy="340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039" y="1237587"/>
              <a:ext cx="6555561" cy="377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00" y="802118"/>
              <a:ext cx="3986590" cy="3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408" y="1756184"/>
            <a:ext cx="3193116" cy="377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352800"/>
            <a:ext cx="2776782" cy="340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462" y="4102832"/>
            <a:ext cx="2853574" cy="831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0219" y="4377342"/>
            <a:ext cx="680233" cy="264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167" y="5267734"/>
            <a:ext cx="3041033" cy="377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860" y="5795759"/>
            <a:ext cx="3097340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34" y="6328161"/>
            <a:ext cx="3720367" cy="377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1743723"/>
            <a:ext cx="1796203" cy="466077"/>
            <a:chOff x="811636" y="2505721"/>
            <a:chExt cx="1796203" cy="466077"/>
          </a:xfrm>
        </p:grpSpPr>
        <p:pic>
          <p:nvPicPr>
            <p:cNvPr id="24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2505721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636" y="2753371"/>
              <a:ext cx="1796203" cy="218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32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1000" y="1743723"/>
            <a:ext cx="1796203" cy="466077"/>
            <a:chOff x="811636" y="2505721"/>
            <a:chExt cx="1796203" cy="466077"/>
          </a:xfrm>
        </p:grpSpPr>
        <p:pic>
          <p:nvPicPr>
            <p:cNvPr id="46" name="Picture 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2505721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636" y="2753371"/>
              <a:ext cx="1796203" cy="218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601F-E27D-4420-8E39-AE5BCAB86D64}" type="slidenum">
              <a:rPr lang="en-US"/>
              <a:pPr/>
              <a:t>33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826562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98574" y="802118"/>
            <a:ext cx="8793026" cy="812956"/>
            <a:chOff x="198574" y="802118"/>
            <a:chExt cx="8793026" cy="81295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74" y="814644"/>
              <a:ext cx="3306626" cy="340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039" y="1237587"/>
              <a:ext cx="6555561" cy="377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00" y="802118"/>
              <a:ext cx="3986590" cy="3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85769" name="Picture 88576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216" y="1756184"/>
            <a:ext cx="3193500" cy="377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2702569"/>
            <a:ext cx="3513487" cy="320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5760" name="Picture 8857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34" y="6328161"/>
            <a:ext cx="3720367" cy="377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147964"/>
            <a:ext cx="8783736" cy="377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901" y="3585895"/>
            <a:ext cx="6970334" cy="340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196" y="4475253"/>
            <a:ext cx="6267194" cy="79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5773" name="Picture 88577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079" y="4475254"/>
            <a:ext cx="490081" cy="81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925549" y="4406736"/>
            <a:ext cx="4958547" cy="249997"/>
            <a:chOff x="1925549" y="4369158"/>
            <a:chExt cx="4958547" cy="249997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5549" y="4369158"/>
              <a:ext cx="170473" cy="249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9521" y="4369158"/>
              <a:ext cx="170473" cy="249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13623" y="4369158"/>
              <a:ext cx="170473" cy="249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908459" y="5110215"/>
            <a:ext cx="4958235" cy="249543"/>
            <a:chOff x="1908459" y="5110215"/>
            <a:chExt cx="4958235" cy="249543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8459" y="5110215"/>
              <a:ext cx="170164" cy="249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9085" y="5110215"/>
              <a:ext cx="170164" cy="249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6530" y="5110215"/>
              <a:ext cx="170164" cy="249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5772" name="Group 885771"/>
          <p:cNvGrpSpPr/>
          <p:nvPr/>
        </p:nvGrpSpPr>
        <p:grpSpPr bwMode="auto">
          <a:xfrm>
            <a:off x="804229" y="4343400"/>
            <a:ext cx="655961" cy="327427"/>
            <a:chOff x="808022" y="4343400"/>
            <a:chExt cx="655961" cy="327427"/>
          </a:xfrm>
        </p:grpSpPr>
        <p:pic>
          <p:nvPicPr>
            <p:cNvPr id="885770" name="Picture 88576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022" y="4343400"/>
              <a:ext cx="340962" cy="232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500000">
              <a:off x="1185269" y="4562129"/>
              <a:ext cx="278714" cy="1086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5767" name="Group 885766"/>
          <p:cNvGrpSpPr/>
          <p:nvPr/>
        </p:nvGrpSpPr>
        <p:grpSpPr bwMode="auto">
          <a:xfrm>
            <a:off x="932586" y="4995321"/>
            <a:ext cx="485157" cy="313234"/>
            <a:chOff x="928722" y="4995321"/>
            <a:chExt cx="485157" cy="313234"/>
          </a:xfrm>
        </p:grpSpPr>
        <p:pic>
          <p:nvPicPr>
            <p:cNvPr id="885765" name="Picture 88576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8722" y="5092480"/>
              <a:ext cx="185472" cy="216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100000" flipV="1">
              <a:off x="1135165" y="4995321"/>
              <a:ext cx="278714" cy="1086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2971800" y="4444314"/>
            <a:ext cx="2081590" cy="828250"/>
            <a:chOff x="5601222" y="4444314"/>
            <a:chExt cx="2081590" cy="82825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9" name="Straight Arrow Connector 48"/>
          <p:cNvCxnSpPr/>
          <p:nvPr/>
        </p:nvCxnSpPr>
        <p:spPr bwMode="auto">
          <a:xfrm flipH="1">
            <a:off x="1133856" y="2039112"/>
            <a:ext cx="6263640" cy="2313432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1033984" y="2034888"/>
            <a:ext cx="4407408" cy="3047840"/>
            <a:chOff x="1008932" y="2047414"/>
            <a:chExt cx="4407408" cy="3047840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H="1">
              <a:off x="1008932" y="2047414"/>
              <a:ext cx="4407408" cy="2798064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008932" y="4839222"/>
              <a:ext cx="0" cy="256032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85768" name="Picture 88576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200" y="4477343"/>
            <a:ext cx="566348" cy="830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601222" y="4444314"/>
            <a:ext cx="2081590" cy="828250"/>
            <a:chOff x="5601222" y="4444314"/>
            <a:chExt cx="2081590" cy="82825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109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81000" y="1743723"/>
            <a:ext cx="1796203" cy="466077"/>
            <a:chOff x="811636" y="2505721"/>
            <a:chExt cx="1796203" cy="466077"/>
          </a:xfrm>
        </p:grpSpPr>
        <p:pic>
          <p:nvPicPr>
            <p:cNvPr id="26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2505721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636" y="2753371"/>
              <a:ext cx="1796203" cy="218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216" y="1756184"/>
            <a:ext cx="3193500" cy="377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34" y="6328161"/>
            <a:ext cx="3720367" cy="377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8313"/>
          </a:xfrm>
        </p:spPr>
        <p:txBody>
          <a:bodyPr/>
          <a:lstStyle/>
          <a:p>
            <a:fld id="{B600601F-E27D-4420-8E39-AE5BCAB86D64}" type="slidenum">
              <a:rPr lang="en-US"/>
              <a:pPr/>
              <a:t>34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826562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98574" y="802118"/>
            <a:ext cx="8793026" cy="812956"/>
            <a:chOff x="198574" y="802118"/>
            <a:chExt cx="8793026" cy="81295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74" y="814644"/>
              <a:ext cx="3306626" cy="340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039" y="1237587"/>
              <a:ext cx="6555561" cy="377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00" y="802118"/>
              <a:ext cx="3986590" cy="3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2702569"/>
            <a:ext cx="3513487" cy="320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147964"/>
            <a:ext cx="8783736" cy="377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901" y="3585895"/>
            <a:ext cx="6970334" cy="340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196" y="4475253"/>
            <a:ext cx="6267194" cy="79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200" y="4477343"/>
            <a:ext cx="566348" cy="830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079" y="4475254"/>
            <a:ext cx="490081" cy="81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912" y="5623206"/>
            <a:ext cx="7726288" cy="302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921358" y="4446431"/>
            <a:ext cx="4828032" cy="868680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23944" y="6291072"/>
            <a:ext cx="2331720" cy="429768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868170" y="5327990"/>
            <a:ext cx="0" cy="32918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868170" y="5941364"/>
            <a:ext cx="0" cy="32918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74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81000" y="1743723"/>
            <a:ext cx="1796203" cy="466077"/>
            <a:chOff x="811636" y="2505721"/>
            <a:chExt cx="1796203" cy="466077"/>
          </a:xfrm>
        </p:grpSpPr>
        <p:pic>
          <p:nvPicPr>
            <p:cNvPr id="27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2505721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636" y="2753371"/>
              <a:ext cx="1796203" cy="218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216" y="1756184"/>
            <a:ext cx="3193500" cy="377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34" y="6328161"/>
            <a:ext cx="3720367" cy="377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196" y="4475253"/>
            <a:ext cx="6267194" cy="79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079" y="4475254"/>
            <a:ext cx="490081" cy="81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200" y="4477343"/>
            <a:ext cx="566348" cy="830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8313"/>
          </a:xfrm>
        </p:spPr>
        <p:txBody>
          <a:bodyPr/>
          <a:lstStyle/>
          <a:p>
            <a:fld id="{B600601F-E27D-4420-8E39-AE5BCAB86D64}" type="slidenum">
              <a:rPr lang="en-US"/>
              <a:pPr/>
              <a:t>35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826562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98574" y="802118"/>
            <a:ext cx="8793026" cy="812956"/>
            <a:chOff x="198574" y="802118"/>
            <a:chExt cx="8793026" cy="81295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74" y="814644"/>
              <a:ext cx="3306626" cy="340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039" y="1237587"/>
              <a:ext cx="6555561" cy="377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00" y="802118"/>
              <a:ext cx="3986590" cy="3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2702569"/>
            <a:ext cx="3513487" cy="320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147964"/>
            <a:ext cx="8783736" cy="377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901" y="3585895"/>
            <a:ext cx="6970334" cy="340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5137169" y="2587668"/>
            <a:ext cx="3742105" cy="485384"/>
            <a:chOff x="5137169" y="2587668"/>
            <a:chExt cx="3742105" cy="485384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7169" y="2587668"/>
              <a:ext cx="3151693" cy="260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2860" y="2856192"/>
              <a:ext cx="1286414" cy="2168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Rectangle 9"/>
          <p:cNvSpPr/>
          <p:nvPr/>
        </p:nvSpPr>
        <p:spPr bwMode="auto">
          <a:xfrm>
            <a:off x="8081014" y="3154123"/>
            <a:ext cx="910586" cy="310896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81000" y="1743723"/>
            <a:ext cx="1796203" cy="466077"/>
            <a:chOff x="811636" y="2505721"/>
            <a:chExt cx="1796203" cy="466077"/>
          </a:xfrm>
        </p:grpSpPr>
        <p:pic>
          <p:nvPicPr>
            <p:cNvPr id="50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2505721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636" y="2753371"/>
              <a:ext cx="1796203" cy="218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216" y="1756184"/>
            <a:ext cx="3193500" cy="377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34" y="6328161"/>
            <a:ext cx="3720367" cy="377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5137169" y="2587668"/>
            <a:ext cx="3742105" cy="485384"/>
            <a:chOff x="5137169" y="2587668"/>
            <a:chExt cx="3742105" cy="485384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7169" y="2587668"/>
              <a:ext cx="3151693" cy="260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2860" y="2856192"/>
              <a:ext cx="1286414" cy="2168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826562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98574" y="802118"/>
            <a:ext cx="8793026" cy="812956"/>
            <a:chOff x="198574" y="802118"/>
            <a:chExt cx="8793026" cy="81295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74" y="814644"/>
              <a:ext cx="3306626" cy="340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039" y="1237587"/>
              <a:ext cx="6555561" cy="377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00" y="802118"/>
              <a:ext cx="3986590" cy="3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2702569"/>
            <a:ext cx="3513487" cy="320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" y="3147964"/>
            <a:ext cx="8783754" cy="377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901" y="3585895"/>
            <a:ext cx="6970334" cy="340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601F-E27D-4420-8E39-AE5BCAB86D64}" type="slidenum">
              <a:rPr lang="en-US"/>
              <a:pPr/>
              <a:t>36</a:t>
            </a:fld>
            <a:endParaRPr lang="en-US"/>
          </a:p>
        </p:txBody>
      </p:sp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378" y="4475253"/>
            <a:ext cx="6266830" cy="792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25549" y="4406736"/>
            <a:ext cx="5694451" cy="249997"/>
            <a:chOff x="1925549" y="4369158"/>
            <a:chExt cx="5694451" cy="249997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5549" y="4369158"/>
              <a:ext cx="170473" cy="249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9521" y="4369158"/>
              <a:ext cx="170473" cy="249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527" y="4369158"/>
              <a:ext cx="170473" cy="249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908459" y="5110215"/>
            <a:ext cx="5694139" cy="249543"/>
            <a:chOff x="1908459" y="5110215"/>
            <a:chExt cx="5694139" cy="249543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8459" y="5110215"/>
              <a:ext cx="170164" cy="249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9085" y="5110215"/>
              <a:ext cx="170164" cy="249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32434" y="5110215"/>
              <a:ext cx="170164" cy="249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 bwMode="auto">
          <a:xfrm>
            <a:off x="804229" y="4343400"/>
            <a:ext cx="655961" cy="327427"/>
            <a:chOff x="808022" y="4343400"/>
            <a:chExt cx="655961" cy="327427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022" y="4343400"/>
              <a:ext cx="340962" cy="232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500000">
              <a:off x="1185269" y="4562129"/>
              <a:ext cx="278714" cy="1086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 bwMode="auto">
          <a:xfrm>
            <a:off x="932586" y="4995321"/>
            <a:ext cx="485157" cy="313234"/>
            <a:chOff x="928722" y="4995321"/>
            <a:chExt cx="485157" cy="313234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8722" y="5092480"/>
              <a:ext cx="185472" cy="216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100000" flipV="1">
              <a:off x="1135165" y="4995321"/>
              <a:ext cx="278714" cy="1086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2" name="Straight Arrow Connector 51"/>
          <p:cNvCxnSpPr/>
          <p:nvPr/>
        </p:nvCxnSpPr>
        <p:spPr bwMode="auto">
          <a:xfrm flipH="1">
            <a:off x="1133856" y="2039112"/>
            <a:ext cx="6263640" cy="2313432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>
            <a:off x="1033984" y="2034888"/>
            <a:ext cx="4407408" cy="3047840"/>
            <a:chOff x="1008932" y="2047414"/>
            <a:chExt cx="4407408" cy="3047840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flipH="1">
              <a:off x="1008932" y="2047414"/>
              <a:ext cx="4407408" cy="2798064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1008932" y="4839222"/>
              <a:ext cx="0" cy="256032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079" y="4475254"/>
            <a:ext cx="490081" cy="81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971800" y="4444314"/>
            <a:ext cx="2081590" cy="828250"/>
            <a:chOff x="5601222" y="4444314"/>
            <a:chExt cx="2081590" cy="82825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4603" y="4477343"/>
            <a:ext cx="263541" cy="810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601222" y="4444314"/>
            <a:ext cx="2081590" cy="828250"/>
            <a:chOff x="5601222" y="4444314"/>
            <a:chExt cx="2081590" cy="82825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5601222" y="4444314"/>
              <a:ext cx="2081590" cy="82825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422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81000" y="1743723"/>
            <a:ext cx="1796203" cy="466077"/>
            <a:chOff x="811636" y="2505721"/>
            <a:chExt cx="1796203" cy="466077"/>
          </a:xfrm>
        </p:grpSpPr>
        <p:pic>
          <p:nvPicPr>
            <p:cNvPr id="29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2505721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636" y="2753371"/>
              <a:ext cx="1796203" cy="218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216" y="1756184"/>
            <a:ext cx="3193500" cy="377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34" y="6328161"/>
            <a:ext cx="3720367" cy="377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7" y="1826562"/>
            <a:ext cx="774475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98574" y="802118"/>
            <a:ext cx="8793026" cy="812956"/>
            <a:chOff x="198574" y="802118"/>
            <a:chExt cx="8793026" cy="81295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74" y="814644"/>
              <a:ext cx="3306626" cy="3400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039" y="1237587"/>
              <a:ext cx="6555561" cy="377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00" y="802118"/>
              <a:ext cx="3986590" cy="3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2" y="2702569"/>
            <a:ext cx="3513487" cy="320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" y="3147964"/>
            <a:ext cx="8783754" cy="377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901" y="3585895"/>
            <a:ext cx="6970334" cy="340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601F-E27D-4420-8E39-AE5BCAB86D64}" type="slidenum">
              <a:rPr lang="en-US"/>
              <a:pPr/>
              <a:t>37</a:t>
            </a:fld>
            <a:endParaRPr lang="en-US"/>
          </a:p>
        </p:txBody>
      </p:sp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883" name="Picture 1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378" y="4475253"/>
            <a:ext cx="6266830" cy="792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079" y="4475254"/>
            <a:ext cx="490081" cy="81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4603" y="4477343"/>
            <a:ext cx="263541" cy="810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912" y="5623206"/>
            <a:ext cx="7726288" cy="302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Rectangle 60"/>
          <p:cNvSpPr/>
          <p:nvPr/>
        </p:nvSpPr>
        <p:spPr bwMode="auto">
          <a:xfrm>
            <a:off x="2921358" y="4446431"/>
            <a:ext cx="4828032" cy="868680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23944" y="6291072"/>
            <a:ext cx="2331720" cy="429768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4868170" y="5327990"/>
            <a:ext cx="0" cy="32918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868170" y="5941364"/>
            <a:ext cx="0" cy="32918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03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4A7-1A48-41C8-BA6C-B4345DBAEA07}" type="slidenum">
              <a:rPr lang="en-US"/>
              <a:pPr/>
              <a:t>38</a:t>
            </a:fld>
            <a:endParaRPr lang="en-US"/>
          </a:p>
        </p:txBody>
      </p:sp>
      <p:sp>
        <p:nvSpPr>
          <p:cNvPr id="9226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30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787" name="Group 163"/>
          <p:cNvGrpSpPr>
            <a:grpSpLocks/>
          </p:cNvGrpSpPr>
          <p:nvPr/>
        </p:nvGrpSpPr>
        <p:grpSpPr bwMode="auto">
          <a:xfrm>
            <a:off x="457200" y="76200"/>
            <a:ext cx="2714625" cy="1066800"/>
            <a:chOff x="288" y="48"/>
            <a:chExt cx="1710" cy="672"/>
          </a:xfrm>
        </p:grpSpPr>
        <p:pic>
          <p:nvPicPr>
            <p:cNvPr id="922702" name="Picture 7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82" name="Picture 15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3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12" name="Picture 8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"/>
              <a:ext cx="171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85" name="Picture 16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" y="567"/>
              <a:ext cx="125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793" name="Group 169"/>
          <p:cNvGrpSpPr>
            <a:grpSpLocks/>
          </p:cNvGrpSpPr>
          <p:nvPr/>
        </p:nvGrpSpPr>
        <p:grpSpPr bwMode="auto">
          <a:xfrm>
            <a:off x="4495800" y="76200"/>
            <a:ext cx="2836863" cy="1371600"/>
            <a:chOff x="2832" y="48"/>
            <a:chExt cx="1787" cy="864"/>
          </a:xfrm>
        </p:grpSpPr>
        <p:pic>
          <p:nvPicPr>
            <p:cNvPr id="922708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88" name="Picture 16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62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91" name="Picture 16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" y="759"/>
              <a:ext cx="125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13" name="Picture 8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0"/>
              <a:ext cx="178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15" name="Picture 9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" y="431"/>
              <a:ext cx="144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799" name="Group 175"/>
          <p:cNvGrpSpPr>
            <a:grpSpLocks/>
          </p:cNvGrpSpPr>
          <p:nvPr/>
        </p:nvGrpSpPr>
        <p:grpSpPr bwMode="auto">
          <a:xfrm>
            <a:off x="619125" y="1662113"/>
            <a:ext cx="2921000" cy="1066800"/>
            <a:chOff x="390" y="1047"/>
            <a:chExt cx="1840" cy="672"/>
          </a:xfrm>
        </p:grpSpPr>
        <p:pic>
          <p:nvPicPr>
            <p:cNvPr id="922717" name="Picture 9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" y="104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94" name="Picture 1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42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97" name="Picture 17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" y="1566"/>
              <a:ext cx="109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22" name="Picture 9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1239"/>
              <a:ext cx="184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805" name="Group 181"/>
          <p:cNvGrpSpPr>
            <a:grpSpLocks/>
          </p:cNvGrpSpPr>
          <p:nvPr/>
        </p:nvGrpSpPr>
        <p:grpSpPr bwMode="auto">
          <a:xfrm>
            <a:off x="4905375" y="1662113"/>
            <a:ext cx="2328863" cy="1309687"/>
            <a:chOff x="3090" y="1047"/>
            <a:chExt cx="1467" cy="825"/>
          </a:xfrm>
        </p:grpSpPr>
        <p:pic>
          <p:nvPicPr>
            <p:cNvPr id="922724" name="Picture 10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" y="104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00" name="Picture 17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" y="1575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03" name="Picture 17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" y="1719"/>
              <a:ext cx="118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28" name="Picture 10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" y="1239"/>
              <a:ext cx="115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30" name="Picture 10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1383"/>
              <a:ext cx="143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811" name="Group 187"/>
          <p:cNvGrpSpPr>
            <a:grpSpLocks/>
          </p:cNvGrpSpPr>
          <p:nvPr/>
        </p:nvGrpSpPr>
        <p:grpSpPr bwMode="auto">
          <a:xfrm>
            <a:off x="508000" y="3352800"/>
            <a:ext cx="2535238" cy="1081088"/>
            <a:chOff x="320" y="2112"/>
            <a:chExt cx="1597" cy="681"/>
          </a:xfrm>
        </p:grpSpPr>
        <p:pic>
          <p:nvPicPr>
            <p:cNvPr id="922732" name="Picture 10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21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06" name="Picture 18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9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09" name="Picture 18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2640"/>
              <a:ext cx="159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41" name="Picture 1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2304"/>
              <a:ext cx="159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817" name="Group 193"/>
          <p:cNvGrpSpPr>
            <a:grpSpLocks/>
          </p:cNvGrpSpPr>
          <p:nvPr/>
        </p:nvGrpSpPr>
        <p:grpSpPr bwMode="auto">
          <a:xfrm>
            <a:off x="4859338" y="3352800"/>
            <a:ext cx="2681287" cy="1081088"/>
            <a:chOff x="3061" y="2112"/>
            <a:chExt cx="1689" cy="681"/>
          </a:xfrm>
        </p:grpSpPr>
        <p:pic>
          <p:nvPicPr>
            <p:cNvPr id="922749" name="Picture 1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21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12" name="Picture 18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49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15" name="Picture 19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640"/>
              <a:ext cx="168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53" name="Picture 1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" y="2304"/>
              <a:ext cx="168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823" name="Group 199"/>
          <p:cNvGrpSpPr>
            <a:grpSpLocks/>
          </p:cNvGrpSpPr>
          <p:nvPr/>
        </p:nvGrpSpPr>
        <p:grpSpPr bwMode="auto">
          <a:xfrm>
            <a:off x="642938" y="5014913"/>
            <a:ext cx="2328862" cy="1081087"/>
            <a:chOff x="405" y="3159"/>
            <a:chExt cx="1467" cy="681"/>
          </a:xfrm>
        </p:grpSpPr>
        <p:pic>
          <p:nvPicPr>
            <p:cNvPr id="922762" name="Picture 13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15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18" name="Picture 19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3543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21" name="Picture 19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3687"/>
              <a:ext cx="139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68" name="Picture 1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351"/>
              <a:ext cx="114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829" name="Group 205"/>
          <p:cNvGrpSpPr>
            <a:grpSpLocks/>
          </p:cNvGrpSpPr>
          <p:nvPr/>
        </p:nvGrpSpPr>
        <p:grpSpPr bwMode="auto">
          <a:xfrm>
            <a:off x="4876800" y="5029200"/>
            <a:ext cx="2690813" cy="1309688"/>
            <a:chOff x="3072" y="3168"/>
            <a:chExt cx="1695" cy="825"/>
          </a:xfrm>
        </p:grpSpPr>
        <p:pic>
          <p:nvPicPr>
            <p:cNvPr id="922771" name="Picture 14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" y="316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24" name="Picture 20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" y="369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27" name="Picture 20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" y="3840"/>
              <a:ext cx="132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78" name="Picture 15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3360"/>
              <a:ext cx="93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79" name="Picture 15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511"/>
              <a:ext cx="169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696" name="Group 72"/>
          <p:cNvGrpSpPr>
            <a:grpSpLocks/>
          </p:cNvGrpSpPr>
          <p:nvPr/>
        </p:nvGrpSpPr>
        <p:grpSpPr bwMode="auto">
          <a:xfrm>
            <a:off x="8153400" y="5181600"/>
            <a:ext cx="914400" cy="914400"/>
            <a:chOff x="4853" y="1680"/>
            <a:chExt cx="576" cy="576"/>
          </a:xfrm>
        </p:grpSpPr>
        <p:sp>
          <p:nvSpPr>
            <p:cNvPr id="922697" name="AutoShape 7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98" name="Text Box 7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6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62630" y="3357893"/>
            <a:ext cx="6697456" cy="375856"/>
            <a:chOff x="73639" y="2121074"/>
            <a:chExt cx="6697456" cy="375856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2183733"/>
              <a:ext cx="3418295" cy="311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9" y="2230355"/>
              <a:ext cx="670765" cy="245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369" y="2121074"/>
              <a:ext cx="2338545" cy="375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68313"/>
          </a:xfrm>
        </p:spPr>
        <p:txBody>
          <a:bodyPr/>
          <a:lstStyle/>
          <a:p>
            <a:fld id="{A308023C-7F91-4582-8ADD-0BE9CB390F44}" type="slidenum">
              <a:rPr lang="en-US"/>
              <a:pPr/>
              <a:t>4</a:t>
            </a:fld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609600"/>
            <a:ext cx="6121663" cy="360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152400"/>
            <a:ext cx="7071389" cy="311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967587"/>
            <a:ext cx="7348549" cy="360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1411236"/>
            <a:ext cx="6366529" cy="327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404" y="5107587"/>
            <a:ext cx="915070" cy="2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095061"/>
            <a:ext cx="2173622" cy="245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" y="6627825"/>
            <a:ext cx="566928" cy="17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Straight Connector 67"/>
          <p:cNvCxnSpPr/>
          <p:nvPr/>
        </p:nvCxnSpPr>
        <p:spPr bwMode="auto">
          <a:xfrm rot="16200000">
            <a:off x="5041725" y="5257800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4572000" y="5714999"/>
            <a:ext cx="9144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4114800" y="4343399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rot="16200000">
            <a:off x="3186831" y="5257800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rot="16200000">
            <a:off x="4354881" y="5943600"/>
            <a:ext cx="4572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rot="16200000">
            <a:off x="5257799" y="5943600"/>
            <a:ext cx="4572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5457632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4546948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406469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5927358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659437" y="3886200"/>
            <a:ext cx="2743200" cy="2667000"/>
            <a:chOff x="3659437" y="3886200"/>
            <a:chExt cx="2743200" cy="2667000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 flipV="1">
              <a:off x="5029200" y="3886200"/>
              <a:ext cx="0" cy="266700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3659437" y="6172200"/>
              <a:ext cx="2743200" cy="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104111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5720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4864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5943600" y="60960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rot="16200000">
              <a:off x="5029200" y="56388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 rot="16200000">
              <a:off x="5029200" y="5181601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 rot="16200000">
              <a:off x="5029200" y="4724400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>
              <a:off x="5029200" y="4267201"/>
              <a:ext cx="0" cy="15240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7196" y="6278810"/>
              <a:ext cx="110790" cy="172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0266" y="5624186"/>
              <a:ext cx="110790" cy="172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1" name="Oval 90"/>
          <p:cNvSpPr>
            <a:spLocks noChangeAspect="1"/>
          </p:cNvSpPr>
          <p:nvPr/>
        </p:nvSpPr>
        <p:spPr bwMode="auto">
          <a:xfrm>
            <a:off x="5000432" y="6146104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22936" y="4183693"/>
            <a:ext cx="969264" cy="1984248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 flipH="1">
            <a:off x="4064696" y="4183693"/>
            <a:ext cx="977030" cy="1984248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161" y="1981200"/>
            <a:ext cx="5294354" cy="294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286000"/>
            <a:ext cx="6536313" cy="310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590800"/>
            <a:ext cx="7303320" cy="326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9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2630" y="3357893"/>
            <a:ext cx="6697456" cy="375856"/>
            <a:chOff x="73639" y="2121074"/>
            <a:chExt cx="6697456" cy="375856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2183733"/>
              <a:ext cx="3418295" cy="311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9" y="2230355"/>
              <a:ext cx="670765" cy="245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369" y="2121074"/>
              <a:ext cx="2338545" cy="375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5" name="Picture 5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052" y="4566461"/>
            <a:ext cx="153082" cy="265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68313"/>
          </a:xfrm>
        </p:spPr>
        <p:txBody>
          <a:bodyPr/>
          <a:lstStyle/>
          <a:p>
            <a:fld id="{A308023C-7F91-4582-8ADD-0BE9CB390F44}" type="slidenum">
              <a:rPr lang="en-US"/>
              <a:pPr/>
              <a:t>5</a:t>
            </a:fld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609600"/>
            <a:ext cx="6121663" cy="360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152400"/>
            <a:ext cx="7071389" cy="311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967587"/>
            <a:ext cx="7348549" cy="360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51" y="1411236"/>
            <a:ext cx="6366529" cy="327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4111126" y="5714999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3196726" y="4343399"/>
            <a:ext cx="36576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rot="16200000">
            <a:off x="2247128" y="5257800"/>
            <a:ext cx="18288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 rot="16200000">
            <a:off x="5984979" y="5257800"/>
            <a:ext cx="18288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rot="16200000">
            <a:off x="3884906" y="5943600"/>
            <a:ext cx="4572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rot="16200000">
            <a:off x="5706274" y="5943600"/>
            <a:ext cx="4572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286000" y="6172200"/>
            <a:ext cx="54864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161528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4113506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5934874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>
            <a:off x="6899378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>
            <a:spLocks/>
          </p:cNvSpPr>
          <p:nvPr/>
        </p:nvSpPr>
        <p:spPr bwMode="auto">
          <a:xfrm>
            <a:off x="5907442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>
            <a:spLocks/>
          </p:cNvSpPr>
          <p:nvPr/>
        </p:nvSpPr>
        <p:spPr bwMode="auto">
          <a:xfrm>
            <a:off x="4086074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Oval 148"/>
          <p:cNvSpPr>
            <a:spLocks/>
          </p:cNvSpPr>
          <p:nvPr/>
        </p:nvSpPr>
        <p:spPr bwMode="auto">
          <a:xfrm>
            <a:off x="313409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>
            <a:spLocks/>
          </p:cNvSpPr>
          <p:nvPr/>
        </p:nvSpPr>
        <p:spPr bwMode="auto">
          <a:xfrm>
            <a:off x="687194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12998" y="4183693"/>
            <a:ext cx="1954060" cy="1979112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 flipH="1">
            <a:off x="3096518" y="4183693"/>
            <a:ext cx="1954060" cy="1979112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62" y="2895600"/>
            <a:ext cx="5816938" cy="294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40" y="6278810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 flipV="1">
            <a:off x="5029200" y="3886200"/>
            <a:ext cx="0" cy="2667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rot="16200000">
            <a:off x="5029200" y="56388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5029200" y="51816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5029200" y="47244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5029200" y="42672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5000432" y="6146104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0266" y="5624186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" y="6627825"/>
            <a:ext cx="566928" cy="17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74074" y="4953000"/>
            <a:ext cx="1944738" cy="455905"/>
            <a:chOff x="7074074" y="4953000"/>
            <a:chExt cx="1944738" cy="45590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19655" y="4953000"/>
              <a:ext cx="664740" cy="172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4074" y="5162950"/>
              <a:ext cx="1944738" cy="2459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" name="Straight Connector 4"/>
          <p:cNvCxnSpPr/>
          <p:nvPr/>
        </p:nvCxnSpPr>
        <p:spPr bwMode="auto">
          <a:xfrm flipV="1">
            <a:off x="4297679" y="4811173"/>
            <a:ext cx="3474720" cy="172950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4114800" y="4343400"/>
            <a:ext cx="1828800" cy="9144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38388" y="3861148"/>
            <a:ext cx="886212" cy="603637"/>
            <a:chOff x="5438388" y="3861148"/>
            <a:chExt cx="886212" cy="603637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8388" y="3861148"/>
              <a:ext cx="886212" cy="184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 bwMode="auto">
            <a:xfrm flipH="1">
              <a:off x="5675778" y="4058301"/>
              <a:ext cx="205716" cy="406484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764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2630" y="3357893"/>
            <a:ext cx="6697456" cy="375856"/>
            <a:chOff x="73639" y="2121074"/>
            <a:chExt cx="6697456" cy="375856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2183733"/>
              <a:ext cx="3418295" cy="311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9" y="2230355"/>
              <a:ext cx="670765" cy="245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369" y="2121074"/>
              <a:ext cx="2338545" cy="375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4" name="Straight Connector 63"/>
          <p:cNvCxnSpPr/>
          <p:nvPr/>
        </p:nvCxnSpPr>
        <p:spPr bwMode="auto">
          <a:xfrm rot="16200000">
            <a:off x="2247128" y="5257800"/>
            <a:ext cx="18288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3161528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/>
          </p:cNvSpPr>
          <p:nvPr/>
        </p:nvSpPr>
        <p:spPr bwMode="auto">
          <a:xfrm>
            <a:off x="313409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052" y="4566461"/>
            <a:ext cx="153082" cy="265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68313"/>
          </a:xfrm>
        </p:spPr>
        <p:txBody>
          <a:bodyPr/>
          <a:lstStyle/>
          <a:p>
            <a:fld id="{A308023C-7F91-4582-8ADD-0BE9CB390F44}" type="slidenum">
              <a:rPr lang="en-US"/>
              <a:pPr/>
              <a:t>6</a:t>
            </a:fld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152400"/>
            <a:ext cx="7071389" cy="311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4111126" y="5714999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3196726" y="4343399"/>
            <a:ext cx="36576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 rot="16200000">
            <a:off x="5984979" y="5257800"/>
            <a:ext cx="18288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rot="16200000">
            <a:off x="3884906" y="5943600"/>
            <a:ext cx="4572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rot="16200000">
            <a:off x="5706274" y="5943600"/>
            <a:ext cx="4572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286000" y="6172200"/>
            <a:ext cx="54864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4113506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5934874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>
            <a:off x="6899378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>
            <a:spLocks/>
          </p:cNvSpPr>
          <p:nvPr/>
        </p:nvSpPr>
        <p:spPr bwMode="auto">
          <a:xfrm>
            <a:off x="5907442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>
            <a:spLocks/>
          </p:cNvSpPr>
          <p:nvPr/>
        </p:nvSpPr>
        <p:spPr bwMode="auto">
          <a:xfrm>
            <a:off x="4086074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>
            <a:spLocks/>
          </p:cNvSpPr>
          <p:nvPr/>
        </p:nvSpPr>
        <p:spPr bwMode="auto">
          <a:xfrm>
            <a:off x="687194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12998" y="4183693"/>
            <a:ext cx="1954060" cy="1979112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 flipH="1">
            <a:off x="3096518" y="4183693"/>
            <a:ext cx="1954060" cy="1979112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40" y="6278810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 flipV="1">
            <a:off x="5029200" y="3886200"/>
            <a:ext cx="0" cy="2667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rot="16200000">
            <a:off x="5029200" y="56388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5029200" y="51816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5029200" y="47244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5029200" y="42672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5000432" y="6146104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0266" y="5624186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" y="6627825"/>
            <a:ext cx="566928" cy="17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967512"/>
            <a:ext cx="998297" cy="245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036" y="984314"/>
            <a:ext cx="6935164" cy="311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533400"/>
            <a:ext cx="1767851" cy="294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1490544" y="1346916"/>
            <a:ext cx="6542948" cy="384048"/>
            <a:chOff x="1490544" y="1346916"/>
            <a:chExt cx="6542948" cy="384048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0544" y="1365314"/>
              <a:ext cx="6542948" cy="3601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2" name="Rectangle 71"/>
            <p:cNvSpPr/>
            <p:nvPr/>
          </p:nvSpPr>
          <p:spPr bwMode="auto">
            <a:xfrm>
              <a:off x="5486400" y="1346916"/>
              <a:ext cx="594360" cy="38404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3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62630" y="3357893"/>
            <a:ext cx="6697456" cy="375856"/>
            <a:chOff x="73639" y="2121074"/>
            <a:chExt cx="6697456" cy="375856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2183733"/>
              <a:ext cx="3418295" cy="311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9" y="2230355"/>
              <a:ext cx="670765" cy="245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369" y="2121074"/>
              <a:ext cx="2338545" cy="375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8" name="Straight Connector 67"/>
          <p:cNvCxnSpPr/>
          <p:nvPr/>
        </p:nvCxnSpPr>
        <p:spPr bwMode="auto">
          <a:xfrm rot="16200000">
            <a:off x="2247128" y="5257800"/>
            <a:ext cx="18288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3161528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al 69"/>
          <p:cNvSpPr>
            <a:spLocks/>
          </p:cNvSpPr>
          <p:nvPr/>
        </p:nvSpPr>
        <p:spPr bwMode="auto">
          <a:xfrm>
            <a:off x="313409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4" name="Picture 6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052" y="4566461"/>
            <a:ext cx="153082" cy="265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68313"/>
          </a:xfrm>
        </p:spPr>
        <p:txBody>
          <a:bodyPr/>
          <a:lstStyle/>
          <a:p>
            <a:fld id="{A308023C-7F91-4582-8ADD-0BE9CB390F44}" type="slidenum">
              <a:rPr lang="en-US"/>
              <a:pPr/>
              <a:t>7</a:t>
            </a:fld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152400"/>
            <a:ext cx="7071389" cy="311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4111126" y="5714999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3196726" y="4343399"/>
            <a:ext cx="36576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 rot="16200000">
            <a:off x="5984979" y="5257800"/>
            <a:ext cx="18288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rot="16200000">
            <a:off x="3884906" y="5943600"/>
            <a:ext cx="4572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rot="16200000">
            <a:off x="5706274" y="5943600"/>
            <a:ext cx="4572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286000" y="6172200"/>
            <a:ext cx="54864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4113506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5934874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>
            <a:off x="6899378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>
            <a:spLocks/>
          </p:cNvSpPr>
          <p:nvPr/>
        </p:nvSpPr>
        <p:spPr bwMode="auto">
          <a:xfrm>
            <a:off x="5907442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>
            <a:spLocks/>
          </p:cNvSpPr>
          <p:nvPr/>
        </p:nvSpPr>
        <p:spPr bwMode="auto">
          <a:xfrm>
            <a:off x="4086074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>
            <a:spLocks/>
          </p:cNvSpPr>
          <p:nvPr/>
        </p:nvSpPr>
        <p:spPr bwMode="auto">
          <a:xfrm>
            <a:off x="687194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12998" y="4183693"/>
            <a:ext cx="1954060" cy="1979112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 flipH="1">
            <a:off x="3096518" y="4183693"/>
            <a:ext cx="1954060" cy="1979112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967512"/>
            <a:ext cx="998297" cy="245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036" y="984314"/>
            <a:ext cx="6935164" cy="311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40" y="6278810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 flipV="1">
            <a:off x="5029200" y="3886200"/>
            <a:ext cx="0" cy="2667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rot="16200000">
            <a:off x="5029200" y="56388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5029200" y="51816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5029200" y="47244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5029200" y="42672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5000432" y="6146104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0266" y="5624186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533400"/>
            <a:ext cx="1767851" cy="294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490544" y="1346916"/>
            <a:ext cx="6542948" cy="384048"/>
            <a:chOff x="1490544" y="1346916"/>
            <a:chExt cx="6542948" cy="384048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0544" y="1365314"/>
              <a:ext cx="6542948" cy="3601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486400" y="1346916"/>
              <a:ext cx="594360" cy="38404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20288" y="5967794"/>
            <a:ext cx="2845120" cy="369332"/>
            <a:chOff x="4920288" y="5967794"/>
            <a:chExt cx="2845120" cy="369332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022208" y="6172200"/>
              <a:ext cx="2743200" cy="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920288" y="596779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[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0896" y="5715000"/>
            <a:ext cx="1734504" cy="326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" y="6627825"/>
            <a:ext cx="566928" cy="17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58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62630" y="3357893"/>
            <a:ext cx="6697456" cy="375856"/>
            <a:chOff x="73639" y="2121074"/>
            <a:chExt cx="6697456" cy="375856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2800" y="2183733"/>
              <a:ext cx="3418295" cy="311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9" y="2230355"/>
              <a:ext cx="670765" cy="245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369" y="2121074"/>
              <a:ext cx="2338545" cy="3758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4566461"/>
            <a:ext cx="389943" cy="2922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68313"/>
          </a:xfrm>
        </p:spPr>
        <p:txBody>
          <a:bodyPr/>
          <a:lstStyle/>
          <a:p>
            <a:fld id="{A308023C-7F91-4582-8ADD-0BE9CB390F44}" type="slidenum">
              <a:rPr lang="en-US"/>
              <a:pPr/>
              <a:t>8</a:t>
            </a:fld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5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152400"/>
            <a:ext cx="7071389" cy="311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5028156" y="5714999"/>
            <a:ext cx="9144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055296" y="4343399"/>
            <a:ext cx="1828800" cy="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 rot="16200000">
            <a:off x="5984979" y="5257800"/>
            <a:ext cx="18288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rot="16200000">
            <a:off x="5706274" y="5943600"/>
            <a:ext cx="457200" cy="2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286000" y="6172200"/>
            <a:ext cx="54864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174054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4113506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5934874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>
            <a:off x="6899378" y="60960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>
            <a:spLocks/>
          </p:cNvSpPr>
          <p:nvPr/>
        </p:nvSpPr>
        <p:spPr bwMode="auto">
          <a:xfrm>
            <a:off x="5907442" y="56899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>
            <a:spLocks/>
          </p:cNvSpPr>
          <p:nvPr/>
        </p:nvSpPr>
        <p:spPr bwMode="auto">
          <a:xfrm>
            <a:off x="6871946" y="431834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12998" y="4183693"/>
            <a:ext cx="1954060" cy="1979112"/>
          </a:xfrm>
          <a:custGeom>
            <a:avLst/>
            <a:gdLst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15233 w 1415441"/>
              <a:gd name="connsiteY19" fmla="*/ 113307 h 740829"/>
              <a:gd name="connsiteX20" fmla="*/ 1340285 w 1415441"/>
              <a:gd name="connsiteY20" fmla="*/ 75729 h 740829"/>
              <a:gd name="connsiteX21" fmla="*/ 1377863 w 1415441"/>
              <a:gd name="connsiteY21" fmla="*/ 38151 h 740829"/>
              <a:gd name="connsiteX22" fmla="*/ 1402915 w 1415441"/>
              <a:gd name="connsiteY22" fmla="*/ 573 h 740829"/>
              <a:gd name="connsiteX23" fmla="*/ 1415441 w 1415441"/>
              <a:gd name="connsiteY2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14816 w 1415441"/>
              <a:gd name="connsiteY14" fmla="*/ 363827 h 740829"/>
              <a:gd name="connsiteX15" fmla="*/ 1177446 w 1415441"/>
              <a:gd name="connsiteY15" fmla="*/ 276145 h 740829"/>
              <a:gd name="connsiteX16" fmla="*/ 1215024 w 1415441"/>
              <a:gd name="connsiteY16" fmla="*/ 251093 h 740829"/>
              <a:gd name="connsiteX17" fmla="*/ 1240076 w 1415441"/>
              <a:gd name="connsiteY17" fmla="*/ 213515 h 740829"/>
              <a:gd name="connsiteX18" fmla="*/ 1265129 w 1415441"/>
              <a:gd name="connsiteY18" fmla="*/ 188463 h 740829"/>
              <a:gd name="connsiteX19" fmla="*/ 1340285 w 1415441"/>
              <a:gd name="connsiteY19" fmla="*/ 75729 h 740829"/>
              <a:gd name="connsiteX20" fmla="*/ 1377863 w 1415441"/>
              <a:gd name="connsiteY20" fmla="*/ 38151 h 740829"/>
              <a:gd name="connsiteX21" fmla="*/ 1402915 w 1415441"/>
              <a:gd name="connsiteY21" fmla="*/ 573 h 740829"/>
              <a:gd name="connsiteX22" fmla="*/ 1415441 w 1415441"/>
              <a:gd name="connsiteY2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039660 w 1415441"/>
              <a:gd name="connsiteY13" fmla="*/ 426458 h 740829"/>
              <a:gd name="connsiteX14" fmla="*/ 1177446 w 1415441"/>
              <a:gd name="connsiteY14" fmla="*/ 276145 h 740829"/>
              <a:gd name="connsiteX15" fmla="*/ 1215024 w 1415441"/>
              <a:gd name="connsiteY15" fmla="*/ 251093 h 740829"/>
              <a:gd name="connsiteX16" fmla="*/ 1240076 w 1415441"/>
              <a:gd name="connsiteY16" fmla="*/ 213515 h 740829"/>
              <a:gd name="connsiteX17" fmla="*/ 1265129 w 1415441"/>
              <a:gd name="connsiteY17" fmla="*/ 188463 h 740829"/>
              <a:gd name="connsiteX18" fmla="*/ 1340285 w 1415441"/>
              <a:gd name="connsiteY18" fmla="*/ 75729 h 740829"/>
              <a:gd name="connsiteX19" fmla="*/ 1377863 w 1415441"/>
              <a:gd name="connsiteY19" fmla="*/ 38151 h 740829"/>
              <a:gd name="connsiteX20" fmla="*/ 1402915 w 1415441"/>
              <a:gd name="connsiteY20" fmla="*/ 573 h 740829"/>
              <a:gd name="connsiteX21" fmla="*/ 1415441 w 1415441"/>
              <a:gd name="connsiteY2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764087 w 1415441"/>
              <a:gd name="connsiteY8" fmla="*/ 589296 h 740829"/>
              <a:gd name="connsiteX9" fmla="*/ 851770 w 1415441"/>
              <a:gd name="connsiteY9" fmla="*/ 539192 h 740829"/>
              <a:gd name="connsiteX10" fmla="*/ 889348 w 1415441"/>
              <a:gd name="connsiteY10" fmla="*/ 514140 h 740829"/>
              <a:gd name="connsiteX11" fmla="*/ 926926 w 1415441"/>
              <a:gd name="connsiteY11" fmla="*/ 501614 h 740829"/>
              <a:gd name="connsiteX12" fmla="*/ 1002082 w 1415441"/>
              <a:gd name="connsiteY12" fmla="*/ 451510 h 740829"/>
              <a:gd name="connsiteX13" fmla="*/ 1177446 w 1415441"/>
              <a:gd name="connsiteY13" fmla="*/ 276145 h 740829"/>
              <a:gd name="connsiteX14" fmla="*/ 1215024 w 1415441"/>
              <a:gd name="connsiteY14" fmla="*/ 251093 h 740829"/>
              <a:gd name="connsiteX15" fmla="*/ 1240076 w 1415441"/>
              <a:gd name="connsiteY15" fmla="*/ 213515 h 740829"/>
              <a:gd name="connsiteX16" fmla="*/ 1265129 w 1415441"/>
              <a:gd name="connsiteY16" fmla="*/ 188463 h 740829"/>
              <a:gd name="connsiteX17" fmla="*/ 1340285 w 1415441"/>
              <a:gd name="connsiteY17" fmla="*/ 75729 h 740829"/>
              <a:gd name="connsiteX18" fmla="*/ 1377863 w 1415441"/>
              <a:gd name="connsiteY18" fmla="*/ 38151 h 740829"/>
              <a:gd name="connsiteX19" fmla="*/ 1402915 w 1415441"/>
              <a:gd name="connsiteY19" fmla="*/ 573 h 740829"/>
              <a:gd name="connsiteX20" fmla="*/ 1415441 w 1415441"/>
              <a:gd name="connsiteY20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51353 w 1415441"/>
              <a:gd name="connsiteY6" fmla="*/ 639400 h 740829"/>
              <a:gd name="connsiteX7" fmla="*/ 688931 w 1415441"/>
              <a:gd name="connsiteY7" fmla="*/ 614348 h 740829"/>
              <a:gd name="connsiteX8" fmla="*/ 851770 w 1415441"/>
              <a:gd name="connsiteY8" fmla="*/ 539192 h 740829"/>
              <a:gd name="connsiteX9" fmla="*/ 889348 w 1415441"/>
              <a:gd name="connsiteY9" fmla="*/ 514140 h 740829"/>
              <a:gd name="connsiteX10" fmla="*/ 926926 w 1415441"/>
              <a:gd name="connsiteY10" fmla="*/ 501614 h 740829"/>
              <a:gd name="connsiteX11" fmla="*/ 1002082 w 1415441"/>
              <a:gd name="connsiteY11" fmla="*/ 451510 h 740829"/>
              <a:gd name="connsiteX12" fmla="*/ 1177446 w 1415441"/>
              <a:gd name="connsiteY12" fmla="*/ 276145 h 740829"/>
              <a:gd name="connsiteX13" fmla="*/ 1215024 w 1415441"/>
              <a:gd name="connsiteY13" fmla="*/ 251093 h 740829"/>
              <a:gd name="connsiteX14" fmla="*/ 1240076 w 1415441"/>
              <a:gd name="connsiteY14" fmla="*/ 213515 h 740829"/>
              <a:gd name="connsiteX15" fmla="*/ 1265129 w 1415441"/>
              <a:gd name="connsiteY15" fmla="*/ 188463 h 740829"/>
              <a:gd name="connsiteX16" fmla="*/ 1340285 w 1415441"/>
              <a:gd name="connsiteY16" fmla="*/ 75729 h 740829"/>
              <a:gd name="connsiteX17" fmla="*/ 1377863 w 1415441"/>
              <a:gd name="connsiteY17" fmla="*/ 38151 h 740829"/>
              <a:gd name="connsiteX18" fmla="*/ 1402915 w 1415441"/>
              <a:gd name="connsiteY18" fmla="*/ 573 h 740829"/>
              <a:gd name="connsiteX19" fmla="*/ 1415441 w 1415441"/>
              <a:gd name="connsiteY19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13775 w 1415441"/>
              <a:gd name="connsiteY5" fmla="*/ 651926 h 740829"/>
              <a:gd name="connsiteX6" fmla="*/ 688931 w 1415441"/>
              <a:gd name="connsiteY6" fmla="*/ 614348 h 740829"/>
              <a:gd name="connsiteX7" fmla="*/ 851770 w 1415441"/>
              <a:gd name="connsiteY7" fmla="*/ 539192 h 740829"/>
              <a:gd name="connsiteX8" fmla="*/ 889348 w 1415441"/>
              <a:gd name="connsiteY8" fmla="*/ 514140 h 740829"/>
              <a:gd name="connsiteX9" fmla="*/ 926926 w 1415441"/>
              <a:gd name="connsiteY9" fmla="*/ 501614 h 740829"/>
              <a:gd name="connsiteX10" fmla="*/ 1002082 w 1415441"/>
              <a:gd name="connsiteY10" fmla="*/ 451510 h 740829"/>
              <a:gd name="connsiteX11" fmla="*/ 1177446 w 1415441"/>
              <a:gd name="connsiteY11" fmla="*/ 276145 h 740829"/>
              <a:gd name="connsiteX12" fmla="*/ 1215024 w 1415441"/>
              <a:gd name="connsiteY12" fmla="*/ 251093 h 740829"/>
              <a:gd name="connsiteX13" fmla="*/ 1240076 w 1415441"/>
              <a:gd name="connsiteY13" fmla="*/ 213515 h 740829"/>
              <a:gd name="connsiteX14" fmla="*/ 1265129 w 1415441"/>
              <a:gd name="connsiteY14" fmla="*/ 188463 h 740829"/>
              <a:gd name="connsiteX15" fmla="*/ 1340285 w 1415441"/>
              <a:gd name="connsiteY15" fmla="*/ 75729 h 740829"/>
              <a:gd name="connsiteX16" fmla="*/ 1377863 w 1415441"/>
              <a:gd name="connsiteY16" fmla="*/ 38151 h 740829"/>
              <a:gd name="connsiteX17" fmla="*/ 1402915 w 1415441"/>
              <a:gd name="connsiteY17" fmla="*/ 573 h 740829"/>
              <a:gd name="connsiteX18" fmla="*/ 1415441 w 1415441"/>
              <a:gd name="connsiteY18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889348 w 1415441"/>
              <a:gd name="connsiteY7" fmla="*/ 514140 h 740829"/>
              <a:gd name="connsiteX8" fmla="*/ 926926 w 1415441"/>
              <a:gd name="connsiteY8" fmla="*/ 501614 h 740829"/>
              <a:gd name="connsiteX9" fmla="*/ 1002082 w 1415441"/>
              <a:gd name="connsiteY9" fmla="*/ 451510 h 740829"/>
              <a:gd name="connsiteX10" fmla="*/ 1177446 w 1415441"/>
              <a:gd name="connsiteY10" fmla="*/ 276145 h 740829"/>
              <a:gd name="connsiteX11" fmla="*/ 1215024 w 1415441"/>
              <a:gd name="connsiteY11" fmla="*/ 251093 h 740829"/>
              <a:gd name="connsiteX12" fmla="*/ 1240076 w 1415441"/>
              <a:gd name="connsiteY12" fmla="*/ 213515 h 740829"/>
              <a:gd name="connsiteX13" fmla="*/ 1265129 w 1415441"/>
              <a:gd name="connsiteY13" fmla="*/ 188463 h 740829"/>
              <a:gd name="connsiteX14" fmla="*/ 1340285 w 1415441"/>
              <a:gd name="connsiteY14" fmla="*/ 75729 h 740829"/>
              <a:gd name="connsiteX15" fmla="*/ 1377863 w 1415441"/>
              <a:gd name="connsiteY15" fmla="*/ 38151 h 740829"/>
              <a:gd name="connsiteX16" fmla="*/ 1402915 w 1415441"/>
              <a:gd name="connsiteY16" fmla="*/ 573 h 740829"/>
              <a:gd name="connsiteX17" fmla="*/ 1415441 w 1415441"/>
              <a:gd name="connsiteY17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926926 w 1415441"/>
              <a:gd name="connsiteY7" fmla="*/ 501614 h 740829"/>
              <a:gd name="connsiteX8" fmla="*/ 1002082 w 1415441"/>
              <a:gd name="connsiteY8" fmla="*/ 451510 h 740829"/>
              <a:gd name="connsiteX9" fmla="*/ 1177446 w 1415441"/>
              <a:gd name="connsiteY9" fmla="*/ 276145 h 740829"/>
              <a:gd name="connsiteX10" fmla="*/ 1215024 w 1415441"/>
              <a:gd name="connsiteY10" fmla="*/ 251093 h 740829"/>
              <a:gd name="connsiteX11" fmla="*/ 1240076 w 1415441"/>
              <a:gd name="connsiteY11" fmla="*/ 213515 h 740829"/>
              <a:gd name="connsiteX12" fmla="*/ 1265129 w 1415441"/>
              <a:gd name="connsiteY12" fmla="*/ 188463 h 740829"/>
              <a:gd name="connsiteX13" fmla="*/ 1340285 w 1415441"/>
              <a:gd name="connsiteY13" fmla="*/ 75729 h 740829"/>
              <a:gd name="connsiteX14" fmla="*/ 1377863 w 1415441"/>
              <a:gd name="connsiteY14" fmla="*/ 38151 h 740829"/>
              <a:gd name="connsiteX15" fmla="*/ 1402915 w 1415441"/>
              <a:gd name="connsiteY15" fmla="*/ 573 h 740829"/>
              <a:gd name="connsiteX16" fmla="*/ 1415441 w 1415441"/>
              <a:gd name="connsiteY16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002082 w 1415441"/>
              <a:gd name="connsiteY7" fmla="*/ 451510 h 740829"/>
              <a:gd name="connsiteX8" fmla="*/ 1177446 w 1415441"/>
              <a:gd name="connsiteY8" fmla="*/ 276145 h 740829"/>
              <a:gd name="connsiteX9" fmla="*/ 1215024 w 1415441"/>
              <a:gd name="connsiteY9" fmla="*/ 251093 h 740829"/>
              <a:gd name="connsiteX10" fmla="*/ 1240076 w 1415441"/>
              <a:gd name="connsiteY10" fmla="*/ 213515 h 740829"/>
              <a:gd name="connsiteX11" fmla="*/ 1265129 w 1415441"/>
              <a:gd name="connsiteY11" fmla="*/ 188463 h 740829"/>
              <a:gd name="connsiteX12" fmla="*/ 1340285 w 1415441"/>
              <a:gd name="connsiteY12" fmla="*/ 75729 h 740829"/>
              <a:gd name="connsiteX13" fmla="*/ 1377863 w 1415441"/>
              <a:gd name="connsiteY13" fmla="*/ 38151 h 740829"/>
              <a:gd name="connsiteX14" fmla="*/ 1402915 w 1415441"/>
              <a:gd name="connsiteY14" fmla="*/ 573 h 740829"/>
              <a:gd name="connsiteX15" fmla="*/ 1415441 w 1415441"/>
              <a:gd name="connsiteY15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40076 w 1415441"/>
              <a:gd name="connsiteY9" fmla="*/ 213515 h 740829"/>
              <a:gd name="connsiteX10" fmla="*/ 1265129 w 1415441"/>
              <a:gd name="connsiteY10" fmla="*/ 188463 h 740829"/>
              <a:gd name="connsiteX11" fmla="*/ 1340285 w 1415441"/>
              <a:gd name="connsiteY11" fmla="*/ 75729 h 740829"/>
              <a:gd name="connsiteX12" fmla="*/ 1377863 w 1415441"/>
              <a:gd name="connsiteY12" fmla="*/ 38151 h 740829"/>
              <a:gd name="connsiteX13" fmla="*/ 1402915 w 1415441"/>
              <a:gd name="connsiteY13" fmla="*/ 573 h 740829"/>
              <a:gd name="connsiteX14" fmla="*/ 1415441 w 1415441"/>
              <a:gd name="connsiteY14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15024 w 1415441"/>
              <a:gd name="connsiteY8" fmla="*/ 251093 h 740829"/>
              <a:gd name="connsiteX9" fmla="*/ 1265129 w 1415441"/>
              <a:gd name="connsiteY9" fmla="*/ 188463 h 740829"/>
              <a:gd name="connsiteX10" fmla="*/ 1340285 w 1415441"/>
              <a:gd name="connsiteY10" fmla="*/ 75729 h 740829"/>
              <a:gd name="connsiteX11" fmla="*/ 1377863 w 1415441"/>
              <a:gd name="connsiteY11" fmla="*/ 38151 h 740829"/>
              <a:gd name="connsiteX12" fmla="*/ 1402915 w 1415441"/>
              <a:gd name="connsiteY12" fmla="*/ 573 h 740829"/>
              <a:gd name="connsiteX13" fmla="*/ 1415441 w 1415441"/>
              <a:gd name="connsiteY13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265129 w 1415441"/>
              <a:gd name="connsiteY8" fmla="*/ 188463 h 740829"/>
              <a:gd name="connsiteX9" fmla="*/ 1340285 w 1415441"/>
              <a:gd name="connsiteY9" fmla="*/ 75729 h 740829"/>
              <a:gd name="connsiteX10" fmla="*/ 1377863 w 1415441"/>
              <a:gd name="connsiteY10" fmla="*/ 38151 h 740829"/>
              <a:gd name="connsiteX11" fmla="*/ 1402915 w 1415441"/>
              <a:gd name="connsiteY11" fmla="*/ 573 h 740829"/>
              <a:gd name="connsiteX12" fmla="*/ 1415441 w 1415441"/>
              <a:gd name="connsiteY12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40285 w 1415441"/>
              <a:gd name="connsiteY8" fmla="*/ 75729 h 740829"/>
              <a:gd name="connsiteX9" fmla="*/ 1377863 w 1415441"/>
              <a:gd name="connsiteY9" fmla="*/ 38151 h 740829"/>
              <a:gd name="connsiteX10" fmla="*/ 1402915 w 1415441"/>
              <a:gd name="connsiteY10" fmla="*/ 573 h 740829"/>
              <a:gd name="connsiteX11" fmla="*/ 1415441 w 1415441"/>
              <a:gd name="connsiteY11" fmla="*/ 13099 h 740829"/>
              <a:gd name="connsiteX0" fmla="*/ 0 w 1415441"/>
              <a:gd name="connsiteY0" fmla="*/ 626874 h 740829"/>
              <a:gd name="connsiteX1" fmla="*/ 50104 w 1415441"/>
              <a:gd name="connsiteY1" fmla="*/ 714556 h 740829"/>
              <a:gd name="connsiteX2" fmla="*/ 300624 w 1415441"/>
              <a:gd name="connsiteY2" fmla="*/ 727082 h 740829"/>
              <a:gd name="connsiteX3" fmla="*/ 425885 w 1415441"/>
              <a:gd name="connsiteY3" fmla="*/ 702030 h 740829"/>
              <a:gd name="connsiteX4" fmla="*/ 538619 w 1415441"/>
              <a:gd name="connsiteY4" fmla="*/ 676978 h 740829"/>
              <a:gd name="connsiteX5" fmla="*/ 688931 w 1415441"/>
              <a:gd name="connsiteY5" fmla="*/ 614348 h 740829"/>
              <a:gd name="connsiteX6" fmla="*/ 851770 w 1415441"/>
              <a:gd name="connsiteY6" fmla="*/ 539192 h 740829"/>
              <a:gd name="connsiteX7" fmla="*/ 1177446 w 1415441"/>
              <a:gd name="connsiteY7" fmla="*/ 276145 h 740829"/>
              <a:gd name="connsiteX8" fmla="*/ 1377863 w 1415441"/>
              <a:gd name="connsiteY8" fmla="*/ 38151 h 740829"/>
              <a:gd name="connsiteX9" fmla="*/ 1402915 w 1415441"/>
              <a:gd name="connsiteY9" fmla="*/ 573 h 740829"/>
              <a:gd name="connsiteX10" fmla="*/ 1415441 w 1415441"/>
              <a:gd name="connsiteY10" fmla="*/ 13099 h 740829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377863 w 1402915"/>
              <a:gd name="connsiteY8" fmla="*/ 37578 h 740256"/>
              <a:gd name="connsiteX9" fmla="*/ 1402915 w 1402915"/>
              <a:gd name="connsiteY9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688931 w 1402915"/>
              <a:gd name="connsiteY5" fmla="*/ 613775 h 740256"/>
              <a:gd name="connsiteX6" fmla="*/ 851770 w 1402915"/>
              <a:gd name="connsiteY6" fmla="*/ 538619 h 740256"/>
              <a:gd name="connsiteX7" fmla="*/ 1177446 w 1402915"/>
              <a:gd name="connsiteY7" fmla="*/ 275572 h 740256"/>
              <a:gd name="connsiteX8" fmla="*/ 1402915 w 1402915"/>
              <a:gd name="connsiteY8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538619 w 1402915"/>
              <a:gd name="connsiteY4" fmla="*/ 676405 h 740256"/>
              <a:gd name="connsiteX5" fmla="*/ 851770 w 1402915"/>
              <a:gd name="connsiteY5" fmla="*/ 538619 h 740256"/>
              <a:gd name="connsiteX6" fmla="*/ 1177446 w 1402915"/>
              <a:gd name="connsiteY6" fmla="*/ 275572 h 740256"/>
              <a:gd name="connsiteX7" fmla="*/ 1402915 w 1402915"/>
              <a:gd name="connsiteY7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425885 w 1402915"/>
              <a:gd name="connsiteY3" fmla="*/ 701457 h 740256"/>
              <a:gd name="connsiteX4" fmla="*/ 851770 w 1402915"/>
              <a:gd name="connsiteY4" fmla="*/ 538619 h 740256"/>
              <a:gd name="connsiteX5" fmla="*/ 1177446 w 1402915"/>
              <a:gd name="connsiteY5" fmla="*/ 275572 h 740256"/>
              <a:gd name="connsiteX6" fmla="*/ 1402915 w 1402915"/>
              <a:gd name="connsiteY6" fmla="*/ 0 h 740256"/>
              <a:gd name="connsiteX0" fmla="*/ 0 w 1402915"/>
              <a:gd name="connsiteY0" fmla="*/ 626301 h 740256"/>
              <a:gd name="connsiteX1" fmla="*/ 50104 w 1402915"/>
              <a:gd name="connsiteY1" fmla="*/ 713983 h 740256"/>
              <a:gd name="connsiteX2" fmla="*/ 300624 w 1402915"/>
              <a:gd name="connsiteY2" fmla="*/ 726509 h 740256"/>
              <a:gd name="connsiteX3" fmla="*/ 851770 w 1402915"/>
              <a:gd name="connsiteY3" fmla="*/ 538619 h 740256"/>
              <a:gd name="connsiteX4" fmla="*/ 1177446 w 1402915"/>
              <a:gd name="connsiteY4" fmla="*/ 275572 h 740256"/>
              <a:gd name="connsiteX5" fmla="*/ 1402915 w 1402915"/>
              <a:gd name="connsiteY5" fmla="*/ 0 h 740256"/>
              <a:gd name="connsiteX0" fmla="*/ 0 w 1352811"/>
              <a:gd name="connsiteY0" fmla="*/ 713983 h 740256"/>
              <a:gd name="connsiteX1" fmla="*/ 250520 w 1352811"/>
              <a:gd name="connsiteY1" fmla="*/ 726509 h 740256"/>
              <a:gd name="connsiteX2" fmla="*/ 801666 w 1352811"/>
              <a:gd name="connsiteY2" fmla="*/ 538619 h 740256"/>
              <a:gd name="connsiteX3" fmla="*/ 1127342 w 1352811"/>
              <a:gd name="connsiteY3" fmla="*/ 275572 h 740256"/>
              <a:gd name="connsiteX4" fmla="*/ 1352811 w 1352811"/>
              <a:gd name="connsiteY4" fmla="*/ 0 h 740256"/>
              <a:gd name="connsiteX0" fmla="*/ 0 w 1352811"/>
              <a:gd name="connsiteY0" fmla="*/ 713983 h 713983"/>
              <a:gd name="connsiteX1" fmla="*/ 801666 w 1352811"/>
              <a:gd name="connsiteY1" fmla="*/ 538619 h 713983"/>
              <a:gd name="connsiteX2" fmla="*/ 1127342 w 1352811"/>
              <a:gd name="connsiteY2" fmla="*/ 275572 h 713983"/>
              <a:gd name="connsiteX3" fmla="*/ 1352811 w 1352811"/>
              <a:gd name="connsiteY3" fmla="*/ 0 h 713983"/>
              <a:gd name="connsiteX0" fmla="*/ 0 w 2617940"/>
              <a:gd name="connsiteY0" fmla="*/ 1716065 h 1716065"/>
              <a:gd name="connsiteX1" fmla="*/ 2066795 w 2617940"/>
              <a:gd name="connsiteY1" fmla="*/ 538619 h 1716065"/>
              <a:gd name="connsiteX2" fmla="*/ 2392471 w 2617940"/>
              <a:gd name="connsiteY2" fmla="*/ 275572 h 1716065"/>
              <a:gd name="connsiteX3" fmla="*/ 2617940 w 2617940"/>
              <a:gd name="connsiteY3" fmla="*/ 0 h 1716065"/>
              <a:gd name="connsiteX0" fmla="*/ 0 w 2625058"/>
              <a:gd name="connsiteY0" fmla="*/ 1716065 h 1716065"/>
              <a:gd name="connsiteX1" fmla="*/ 425885 w 2625058"/>
              <a:gd name="connsiteY1" fmla="*/ 1340285 h 1716065"/>
              <a:gd name="connsiteX2" fmla="*/ 2392471 w 2625058"/>
              <a:gd name="connsiteY2" fmla="*/ 275572 h 1716065"/>
              <a:gd name="connsiteX3" fmla="*/ 2617940 w 2625058"/>
              <a:gd name="connsiteY3" fmla="*/ 0 h 1716065"/>
              <a:gd name="connsiteX0" fmla="*/ 0 w 2392471"/>
              <a:gd name="connsiteY0" fmla="*/ 1440493 h 1440493"/>
              <a:gd name="connsiteX1" fmla="*/ 425885 w 2392471"/>
              <a:gd name="connsiteY1" fmla="*/ 1064713 h 1440493"/>
              <a:gd name="connsiteX2" fmla="*/ 2392471 w 2392471"/>
              <a:gd name="connsiteY2" fmla="*/ 0 h 1440493"/>
              <a:gd name="connsiteX0" fmla="*/ 0 w 889348"/>
              <a:gd name="connsiteY0" fmla="*/ 1778695 h 1778695"/>
              <a:gd name="connsiteX1" fmla="*/ 425885 w 889348"/>
              <a:gd name="connsiteY1" fmla="*/ 1402915 h 1778695"/>
              <a:gd name="connsiteX2" fmla="*/ 889348 w 889348"/>
              <a:gd name="connsiteY2" fmla="*/ 0 h 1778695"/>
              <a:gd name="connsiteX0" fmla="*/ 0 w 951978"/>
              <a:gd name="connsiteY0" fmla="*/ 1791221 h 1791221"/>
              <a:gd name="connsiteX1" fmla="*/ 488515 w 951978"/>
              <a:gd name="connsiteY1" fmla="*/ 1402915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51978"/>
              <a:gd name="connsiteY0" fmla="*/ 1791221 h 1793739"/>
              <a:gd name="connsiteX1" fmla="*/ 463463 w 951978"/>
              <a:gd name="connsiteY1" fmla="*/ 1340284 h 1793739"/>
              <a:gd name="connsiteX2" fmla="*/ 951978 w 951978"/>
              <a:gd name="connsiteY2" fmla="*/ 0 h 1793739"/>
              <a:gd name="connsiteX0" fmla="*/ 0 w 951978"/>
              <a:gd name="connsiteY0" fmla="*/ 1791221 h 1791221"/>
              <a:gd name="connsiteX1" fmla="*/ 463463 w 951978"/>
              <a:gd name="connsiteY1" fmla="*/ 1340284 h 1791221"/>
              <a:gd name="connsiteX2" fmla="*/ 951978 w 951978"/>
              <a:gd name="connsiteY2" fmla="*/ 0 h 1791221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39452"/>
              <a:gd name="connsiteY0" fmla="*/ 1803747 h 1803747"/>
              <a:gd name="connsiteX1" fmla="*/ 463463 w 939452"/>
              <a:gd name="connsiteY1" fmla="*/ 1352810 h 1803747"/>
              <a:gd name="connsiteX2" fmla="*/ 939452 w 939452"/>
              <a:gd name="connsiteY2" fmla="*/ 0 h 1803747"/>
              <a:gd name="connsiteX0" fmla="*/ 0 w 977030"/>
              <a:gd name="connsiteY0" fmla="*/ 1979112 h 1979112"/>
              <a:gd name="connsiteX1" fmla="*/ 463463 w 977030"/>
              <a:gd name="connsiteY1" fmla="*/ 1528175 h 1979112"/>
              <a:gd name="connsiteX2" fmla="*/ 977030 w 977030"/>
              <a:gd name="connsiteY2" fmla="*/ 0 h 19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030" h="1979112">
                <a:moveTo>
                  <a:pt x="0" y="1979112"/>
                </a:moveTo>
                <a:cubicBezTo>
                  <a:pt x="229645" y="1967630"/>
                  <a:pt x="300625" y="1858027"/>
                  <a:pt x="463463" y="1528175"/>
                </a:cubicBezTo>
                <a:cubicBezTo>
                  <a:pt x="626301" y="1198323"/>
                  <a:pt x="899786" y="423797"/>
                  <a:pt x="977030" y="0"/>
                </a:cubicBezTo>
              </a:path>
            </a:pathLst>
          </a:custGeom>
          <a:ln w="28575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967512"/>
            <a:ext cx="998297" cy="245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036" y="984314"/>
            <a:ext cx="6935164" cy="311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40" y="6278810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 flipV="1">
            <a:off x="5029200" y="3886200"/>
            <a:ext cx="0" cy="2667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rot="16200000">
            <a:off x="5029200" y="56388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5029200" y="51816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5029200" y="4724400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5029200" y="4267201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5000432" y="6146104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0266" y="5624186"/>
            <a:ext cx="11079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9" y="533400"/>
            <a:ext cx="1767851" cy="294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490544" y="1346916"/>
            <a:ext cx="6542948" cy="384048"/>
            <a:chOff x="1490544" y="1346916"/>
            <a:chExt cx="6542948" cy="384048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0544" y="1365314"/>
              <a:ext cx="6542948" cy="3601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486400" y="1346916"/>
              <a:ext cx="594360" cy="38404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 flipV="1">
            <a:off x="5022208" y="6172200"/>
            <a:ext cx="27432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920288" y="596779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[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0896" y="5715000"/>
            <a:ext cx="1734504" cy="326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889249"/>
            <a:ext cx="850895" cy="228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409" y="4863921"/>
            <a:ext cx="1931054" cy="360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46" y="5317169"/>
            <a:ext cx="1931054" cy="245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087" y="6278810"/>
            <a:ext cx="319815" cy="184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758" y="4191000"/>
            <a:ext cx="1980480" cy="360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275" y="6278810"/>
            <a:ext cx="135164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33" y="6610961"/>
            <a:ext cx="421934" cy="20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3336" y="4242148"/>
            <a:ext cx="147720" cy="172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463" y="2624194"/>
            <a:ext cx="6003433" cy="244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3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548-743E-4B70-B50C-BEFB8D8EF248}" type="slidenum">
              <a:rPr lang="en-US"/>
              <a:pPr/>
              <a:t>9</a:t>
            </a:fld>
            <a:endParaRPr lang="en-US"/>
          </a:p>
        </p:txBody>
      </p:sp>
      <p:sp>
        <p:nvSpPr>
          <p:cNvPr id="92365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54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730" name="Picture 8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40" name="Picture 9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5563"/>
            <a:ext cx="1700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85" name="Picture 1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892425"/>
            <a:ext cx="35321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87" name="Picture 1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400425"/>
            <a:ext cx="362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88" name="Picture 1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768725"/>
            <a:ext cx="460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89" name="Picture 1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804" name="Picture 1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146175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3805" name="Group 157"/>
          <p:cNvGrpSpPr>
            <a:grpSpLocks/>
          </p:cNvGrpSpPr>
          <p:nvPr/>
        </p:nvGrpSpPr>
        <p:grpSpPr bwMode="auto">
          <a:xfrm>
            <a:off x="908050" y="1565275"/>
            <a:ext cx="6678613" cy="720725"/>
            <a:chOff x="572" y="986"/>
            <a:chExt cx="4207" cy="454"/>
          </a:xfrm>
        </p:grpSpPr>
        <p:pic>
          <p:nvPicPr>
            <p:cNvPr id="923790" name="Picture 1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91" name="Picture 1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986"/>
              <a:ext cx="41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3792" name="Group 144"/>
          <p:cNvGrpSpPr>
            <a:grpSpLocks/>
          </p:cNvGrpSpPr>
          <p:nvPr/>
        </p:nvGrpSpPr>
        <p:grpSpPr bwMode="auto">
          <a:xfrm>
            <a:off x="4343400" y="2514600"/>
            <a:ext cx="2114550" cy="457200"/>
            <a:chOff x="2736" y="1584"/>
            <a:chExt cx="1332" cy="288"/>
          </a:xfrm>
        </p:grpSpPr>
        <p:pic>
          <p:nvPicPr>
            <p:cNvPr id="923752" name="Picture 10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84"/>
              <a:ext cx="11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54" name="Picture 10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97236">
              <a:off x="2736" y="1754"/>
              <a:ext cx="19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3793" name="Group 145"/>
          <p:cNvGrpSpPr>
            <a:grpSpLocks/>
          </p:cNvGrpSpPr>
          <p:nvPr/>
        </p:nvGrpSpPr>
        <p:grpSpPr bwMode="auto">
          <a:xfrm>
            <a:off x="5246688" y="2908300"/>
            <a:ext cx="3852862" cy="762000"/>
            <a:chOff x="3305" y="1832"/>
            <a:chExt cx="2427" cy="480"/>
          </a:xfrm>
        </p:grpSpPr>
        <p:pic>
          <p:nvPicPr>
            <p:cNvPr id="923756" name="Picture 10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998"/>
              <a:ext cx="242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57" name="Picture 10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93404">
              <a:off x="3787" y="1832"/>
              <a:ext cx="19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3798" name="Picture 1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181600"/>
            <a:ext cx="60213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810" name="Picture 1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689475"/>
            <a:ext cx="269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772" name="Line 124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73" name="Line 12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815" name="Group 167"/>
          <p:cNvGrpSpPr>
            <a:grpSpLocks/>
          </p:cNvGrpSpPr>
          <p:nvPr/>
        </p:nvGrpSpPr>
        <p:grpSpPr bwMode="auto">
          <a:xfrm>
            <a:off x="533400" y="4706938"/>
            <a:ext cx="2095500" cy="1457325"/>
            <a:chOff x="336" y="2965"/>
            <a:chExt cx="1320" cy="918"/>
          </a:xfrm>
        </p:grpSpPr>
        <p:pic>
          <p:nvPicPr>
            <p:cNvPr id="923794" name="Picture 1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965"/>
              <a:ext cx="46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95" name="Picture 1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6"/>
              <a:ext cx="57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96" name="Picture 1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696"/>
              <a:ext cx="57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3776" name="Line 128"/>
          <p:cNvSpPr>
            <a:spLocks noChangeShapeType="1"/>
          </p:cNvSpPr>
          <p:nvPr/>
        </p:nvSpPr>
        <p:spPr bwMode="auto">
          <a:xfrm>
            <a:off x="0" y="57499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814" name="Group 166"/>
          <p:cNvGrpSpPr>
            <a:grpSpLocks/>
          </p:cNvGrpSpPr>
          <p:nvPr/>
        </p:nvGrpSpPr>
        <p:grpSpPr bwMode="auto">
          <a:xfrm>
            <a:off x="1752600" y="5903913"/>
            <a:ext cx="6248400" cy="892175"/>
            <a:chOff x="1104" y="3719"/>
            <a:chExt cx="3936" cy="562"/>
          </a:xfrm>
        </p:grpSpPr>
        <p:pic>
          <p:nvPicPr>
            <p:cNvPr id="923799" name="Picture 1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719"/>
              <a:ext cx="19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800" name="Picture 1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967"/>
              <a:ext cx="3203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3811" name="Picture 1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51363"/>
            <a:ext cx="18557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3803" name="Group 155"/>
          <p:cNvGrpSpPr>
            <a:grpSpLocks/>
          </p:cNvGrpSpPr>
          <p:nvPr/>
        </p:nvGrpSpPr>
        <p:grpSpPr bwMode="auto">
          <a:xfrm>
            <a:off x="5684838" y="3657600"/>
            <a:ext cx="3306762" cy="696913"/>
            <a:chOff x="3581" y="2304"/>
            <a:chExt cx="2083" cy="439"/>
          </a:xfrm>
        </p:grpSpPr>
        <p:pic>
          <p:nvPicPr>
            <p:cNvPr id="923759" name="Picture 1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2546"/>
              <a:ext cx="208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60" name="Picture 1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2304"/>
              <a:ext cx="11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3806" name="Line 158"/>
          <p:cNvSpPr>
            <a:spLocks noChangeShapeType="1"/>
          </p:cNvSpPr>
          <p:nvPr/>
        </p:nvSpPr>
        <p:spPr bwMode="auto">
          <a:xfrm flipV="1">
            <a:off x="4114800" y="4267200"/>
            <a:ext cx="1581150" cy="1062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813" name="Picture 1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9238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0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72" grpId="0" animBg="1"/>
      <p:bldP spid="923773" grpId="0" animBg="1"/>
      <p:bldP spid="923776" grpId="0" animBg="1"/>
      <p:bldP spid="9238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25739&quot;&gt;&lt;property id=&quot;20148&quot; value=&quot;5&quot;/&gt;&lt;property id=&quot;20300&quot; value=&quot;Slide 1&quot;/&gt;&lt;property id=&quot;20307&quot; value=&quot;430&quot;/&gt;&lt;/object&gt;&lt;object type=&quot;3&quot; unique_id=&quot;26462&quot;&gt;&lt;property id=&quot;20148&quot; value=&quot;5&quot;/&gt;&lt;property id=&quot;20300&quot; value=&quot;Slide 2&quot;/&gt;&lt;property id=&quot;20307&quot; value=&quot;456&quot;/&gt;&lt;/object&gt;&lt;object type=&quot;3&quot; unique_id=&quot;26802&quot;&gt;&lt;property id=&quot;20148&quot; value=&quot;5&quot;/&gt;&lt;property id=&quot;20300&quot; value=&quot;Slide 3&quot;/&gt;&lt;property id=&quot;20307&quot; value=&quot;461&quot;/&gt;&lt;/object&gt;&lt;object type=&quot;3&quot; unique_id=&quot;26803&quot;&gt;&lt;property id=&quot;20148&quot; value=&quot;5&quot;/&gt;&lt;property id=&quot;20300&quot; value=&quot;Slide 6&quot;/&gt;&lt;property id=&quot;20307&quot; value=&quot;459&quot;/&gt;&lt;/object&gt;&lt;object type=&quot;3&quot; unique_id=&quot;31634&quot;&gt;&lt;property id=&quot;20148&quot; value=&quot;5&quot;/&gt;&lt;property id=&quot;20300&quot; value=&quot;Slide 4&quot;/&gt;&lt;property id=&quot;20307&quot; value=&quot;490&quot;/&gt;&lt;/object&gt;&lt;object type=&quot;3&quot; unique_id=&quot;31635&quot;&gt;&lt;property id=&quot;20148&quot; value=&quot;5&quot;/&gt;&lt;property id=&quot;20300&quot; value=&quot;Slide 5&quot;/&gt;&lt;property id=&quot;20307&quot; value=&quot;489&quot;/&gt;&lt;/object&gt;&lt;object type=&quot;3&quot; unique_id=&quot;31942&quot;&gt;&lt;property id=&quot;20148&quot; value=&quot;5&quot;/&gt;&lt;property id=&quot;20300&quot; value=&quot;Slide 8&quot;/&gt;&lt;property id=&quot;20307&quot; value=&quot;492&quot;/&gt;&lt;/object&gt;&lt;object type=&quot;3&quot; unique_id=&quot;31943&quot;&gt;&lt;property id=&quot;20148&quot; value=&quot;5&quot;/&gt;&lt;property id=&quot;20300&quot; value=&quot;Slide 10&quot;/&gt;&lt;property id=&quot;20307&quot; value=&quot;494&quot;/&gt;&lt;/object&gt;&lt;object type=&quot;3&quot; unique_id=&quot;31944&quot;&gt;&lt;property id=&quot;20148&quot; value=&quot;5&quot;/&gt;&lt;property id=&quot;20300&quot; value=&quot;Slide 13&quot;/&gt;&lt;property id=&quot;20307&quot; value=&quot;493&quot;/&gt;&lt;/object&gt;&lt;object type=&quot;3&quot; unique_id=&quot;31945&quot;&gt;&lt;property id=&quot;20148&quot; value=&quot;5&quot;/&gt;&lt;property id=&quot;20300&quot; value=&quot;Slide 15&quot;/&gt;&lt;property id=&quot;20307&quot; value=&quot;491&quot;/&gt;&lt;/object&gt;&lt;object type=&quot;3&quot; unique_id=&quot;32458&quot;&gt;&lt;property id=&quot;20148&quot; value=&quot;5&quot;/&gt;&lt;property id=&quot;20300&quot; value=&quot;Slide 9&quot;/&gt;&lt;property id=&quot;20307&quot; value=&quot;495&quot;/&gt;&lt;/object&gt;&lt;object type=&quot;3&quot; unique_id=&quot;32459&quot;&gt;&lt;property id=&quot;20148&quot; value=&quot;5&quot;/&gt;&lt;property id=&quot;20300&quot; value=&quot;Slide 12&quot;/&gt;&lt;property id=&quot;20307&quot; value=&quot;496&quot;/&gt;&lt;/object&gt;&lt;object type=&quot;3&quot; unique_id=&quot;32460&quot;&gt;&lt;property id=&quot;20148&quot; value=&quot;5&quot;/&gt;&lt;property id=&quot;20300&quot; value=&quot;Slide 14&quot;/&gt;&lt;property id=&quot;20307&quot; value=&quot;497&quot;/&gt;&lt;/object&gt;&lt;object type=&quot;3&quot; unique_id=&quot;32528&quot;&gt;&lt;property id=&quot;20148&quot; value=&quot;5&quot;/&gt;&lt;property id=&quot;20300&quot; value=&quot;Slide 11&quot;/&gt;&lt;property id=&quot;20307&quot; value=&quot;498&quot;/&gt;&lt;/object&gt;&lt;object type=&quot;3&quot; unique_id=&quot;32593&quot;&gt;&lt;property id=&quot;20148&quot; value=&quot;5&quot;/&gt;&lt;property id=&quot;20300&quot; value=&quot;Slide 7&quot;/&gt;&lt;property id=&quot;20307&quot; value=&quot;49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78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{\color[rgb]{1,0,1}Translations and dilation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36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|C:C\to{\mathbb R}$ defined by $(f|C)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87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ll graph of ${\color[rgb]{1,0,1}f}$ {\color{blue}i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b),(s,t))=\sqrt{(s-a)^2+(t-b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93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s)=|s-a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25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s-a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0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elements of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4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b,c),(s,t,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2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s-a)^2+(t-b)^2+(u-c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7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 ${\mathbb R}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 ${\mathbb R}^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98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 ${\mathbb R}^3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07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(x-0)^2+(y-0)^2}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82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2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la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0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3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ordinat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5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0,y:\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63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:\to2,y:\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07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ans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1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{\color{blue}old graph} $2$ units to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573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graph} of $f$} is&#10;$\{(x,f(x))\,|\,x\in D\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75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ans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17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{\color{blue}old graph} $a$ units to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7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&#10;{\color[rgb]{1,0,1}and 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32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ans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17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-1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54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 by $y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9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a subset of ${\mathbb R}^2$, and so can be visu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8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subset of a (coordinatized)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59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1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{\color{blue}old graph} $a$ units upw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58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3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x/2)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6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la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0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7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6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72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3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0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tretch} {\color{blue}old graph}&#10;by a factor of $a$ in $x$-dir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636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ordinat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5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ll graph of ${\color[rgb]{1,0,1}f}$ {\color{blue}i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8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77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7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(y/2)^2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9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0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2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98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tretch} {\color{blue}old graph}&#10;by a factor of $a$ in $y$-dir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645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742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$y$-axis $2$ units to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14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add} $2$ to markings on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95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$y$-axis $2$ units to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14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graph} of $f$} is&#10;$\{(x,f(x))\,|\,x\in D\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7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add} $2$ to markings on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9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graph} of $f$} is&#10;$\{(x,f(x))\,|\,x\in D\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75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$y$-axis $a$ units to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109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add} $a$ to markings on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9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&#10;{\color[rgb]{1,0,1}and 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32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a subset of ${\mathbb R}^2$, and so can be visu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81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35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-1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54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2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 by $y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91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subset of a (coordinatized)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59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$x$-axis $a$ units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002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add} $a$ to markings on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46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3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la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0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ift} $x$-axis $a$ units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002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ordinat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5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-1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54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add} $a$ to markings on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46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3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1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ultiply} markings on the $x$-axis by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44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x/2)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63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icture is twice as high as wide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53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7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K, but we somtimes change the un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82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0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&#10;{\color[rgb]{1,0,1}and 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 one axis (or both) for a better pictur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8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ultiply} markings on the $x$-axis by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44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77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x/2)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63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is} graph is NOT a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06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x$ (the ``$45^\circ$ line''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0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742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ultiply} markings on the $y$-axis by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95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(y/2)^2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9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98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8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ll graph of ${\color[rgb]{1,0,1}f}$ {\color{blue}i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8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approach}: Change th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4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x$ (the ``$45^\circ$ line''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0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ultiply} markings on the $y$-axis by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95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0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742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(y/2)^2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9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{\color[rgb]{1,0,1}Lin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3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is} graph is NOT a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06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5,1)}$,${\color{red}(6,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24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4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{\color[rgb]{1,0,1}rise}}}{\hbox{{\color[rgb]{1,0,1}run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95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6}-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0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3}-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295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2}}{{\color[rgb]{1,0,1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4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lan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5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airly stee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5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ss stee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6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measur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eepn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21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it e.g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 if}&#10;we h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23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 units r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2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graph} of $f$} is&#10;$\{(x,f(x))\,|\,x\in D\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75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 unit ru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8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 units r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80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er unit 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12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07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4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&#10;{\color[rgb]{1,0,1}and 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s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32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 on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a subset of ${\mathbb R}^2$, and so can be visu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81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s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9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s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32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 on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0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s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9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4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{\color[rgb]{1,0,1}rise}}}{\hbox{{\color[rgb]{1,0,1}run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95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4,3)}$,${\color{red}(7,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9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a subset of ${\mathbb R}^2$, and so can be visu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8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subset of a (coordinatized)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59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}-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27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7}-{\color{blue}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272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[rgb]{1,0,1}-\frac{1}{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35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lan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5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07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downhill{\color[rgb]{0,.8,0}]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38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$\hbox{slope}&lt;0${\color[rgb]{0,.8,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45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seful, but beware of distor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80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41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4,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3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4,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3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7,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4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7,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4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s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32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 on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s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9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lan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5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1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4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-\frac{1}{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64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-\frac{1}{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6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 cir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60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RROW runs uphil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the LINE runs downhi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52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downhill}'' for a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67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left-to-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58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h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70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41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downhill{\color[rgb]{0,.8,0}]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38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$\hbox{slope}&lt;0${\color[rgb]{0,.8,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45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7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lan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5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he ``$45^\circ$ line''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70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-\frac{1}{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64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s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32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 on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0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s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ll graph of ${\color[rgb]{1,0,1}f}$ {\color{blue}i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8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4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{\color[rgb]{1,0,1}rise}}}{\hbox{{\color[rgb]{1,0,1}run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95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7,2)}$,${\color{blue}(4,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5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-{\color{red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3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4}-{\color{red}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3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[rgb]{1,0,1}-\frac{1}{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35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07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4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downhill{\color[rgb]{0,.8,0}]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38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$\hbox{slope}&lt;0${\color[rgb]{0,.8,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45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RROW runs uphil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the LINE runs downhi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52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downhill}'' for a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67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left-to-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58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h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70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t = ${\color{blue}(5,1)}$, slope = ${\color[rgb]{1,0,1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4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subset of a (coordinatized)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59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t = $(0,0)$, slope = ${\color{red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82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impler 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8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{\color{red}2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7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5,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6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{blue}1}={\color[rgb]{1,0,1}2}(x-{\color{blue}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43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/slope to eq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9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:\to y-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486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x-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485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&#10;{\color[rgb]{1,0,1}and 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t and slop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4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'n for the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17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t = ${\color{blue}(5,1)}$, slope = ${\color[rgb]{1,0,1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40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5,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6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{blue}1}={\color[rgb]{1,0,1}2}(x-{\color{blue}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4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{\color[rgb]{1,0,1}2}(x-{\color{blue}5})${\color[rgb]{1,.3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79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uation of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86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17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37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line is the graph of $y=L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0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t and slop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4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'n for the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17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1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t = ${\color{blue}(5,1)}$, slope = ${\color[rgb]{1,0,1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40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5,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67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{blue}1}={\color[rgb]{1,0,1}2}(x-{\color{blue}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43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{\color{blue}1}+{\color[rgb]{1,0,1}2}(x-{\color{blue}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28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{\color{blue}1}+{\color[rgb]{1,0,1}2}(x-{\color{blue}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288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37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line is the graph of $y=L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0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estriction} of $f$ to $C$}&#10;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038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t and slop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4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'n for the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17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uation of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86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17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,4)$ and $(9,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10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6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\subseteq 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20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\displaystyle{\frac{16-4}{9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65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4=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40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4+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4+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68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35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L(x)$ is the line through th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00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0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|C:C\to{\mathbb R}$ defined by $(f|C)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87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,4)$ and $(9,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10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7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4+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68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$ is a linear combination of $x-3$ and $x-9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3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arefully chosen coefficient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99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L(x)=\left[\phantom{\frac{14}{6}}\right][x-3]+&#10;\left[\phantom{\frac{2}{-6}}\right][x-9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1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6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9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ll graph of ${\color[rgb]{1,0,1}f}$ {\color{blue}i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8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4}{-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4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7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L(x)$ is the line through th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00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03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35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,4)$ and $(9,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10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4+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68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$ is a linear combination of $x-3$ and $x-9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3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arefully chosen coefficient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99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L(x)=\left[\phantom{\frac{14}{6}}\right][x-3]+&#10;\left[\phantom{\frac{2}{-6}}\right][x-9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1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4}{-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4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6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93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{\color[rgb]{1,0,1}Show} that these are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35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L(x)$ is the line through th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0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03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35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,4)$ and $(9,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10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4+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68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L(x)=\left[\phantom{\frac{14}{6}}\right][x-3]+&#10;\left[\phantom{\frac{2}{-6}}\right][x-9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6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93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4}{-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4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&#10;{\color[rgb]{1,0,1}and 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7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7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$ is a linear combination of $x-3$ and $x-9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3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arefully chosen coefficient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99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lightly easier vari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8172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$9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586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L(x)$ is the line through th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002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03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35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,4)$ and $(9,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105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4+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6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7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$ is a linear combination of $x-3$ and $9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2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arefully chosen coefficient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99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L(x)=\left[\phantom{\frac{14}{6}}\right][x-3]+&#10;\left[\phantom{\frac{2}{-6}}\right][9-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96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estriction} of $f$ to $C$}&#10;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038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6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93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4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40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7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L(x)$ is the line through th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00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03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lightly easier vari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817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$9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586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35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,4)$ and $(9,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10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4+2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688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75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$ is a linear combination of $x-3$ and $9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27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arefully chosen coefficient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99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47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L(x)=\left[\phantom{\frac{14}{6}}\right][x-3]+&#10;\left[\phantom{\frac{2}{-6}}\right][9-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96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6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93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4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4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\subseteq 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20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{\color[rgb]{1,0,1}Show} that these are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35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L(x)$ is the line through th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00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linear $L(x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03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s to linea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356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2, p.~8, \#2a-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23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st \&amp; s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7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2,4)}$,&#10;${\color[rgb]{1,0,1}(-1,1)}$,&#10;${\color[rgb]{1,0,1}(0,0)}$,&#10;${\color[rgb]{1,0,1}(1,1)}$ and&#10;${\color[rgb]{1,0,1}(2,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66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I}:=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86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ircle eq'n \&amp; line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47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2, p.~8, \#1,3-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15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'ns of circ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3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4, p.~16-17, \#1-1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70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anslate/dilat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919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1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1, p.~5-7, \#11-1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37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ords to eq'n of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48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1, p.~5, \#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2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lines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53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dges of a tri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67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|C:C\to{\mathbb R}$ defined by $(f|C)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87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1, p.~5, \#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88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k whether lines parall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99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1, p.~5, \#4-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47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hg eq'n to $y=mx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70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nd find interce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457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wo pts to $y=mx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7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ll graph of ${\color[rgb]{1,0,1}f}$ {\color{blue}i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89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1.1, p.~5, \#1-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7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{\color[rgb]{1,0,1}f}(x)=x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}|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91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&#10;{\color[rgb]{1,0,1}and 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estriction} of $f$ to $C$}&#10;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03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{\color[rgb]{0,.8,0}all} ``{\color{blue}on}''&#10;the graph of ${\color[rgb]{1,0,1}f}$,&#10;{\it viz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327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\subseteq 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2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I}:=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8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[rgb]{1,0,1}f}|{\color{red}I})(-1)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19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 define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49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[rgb]{1,0,1}f}|{\color{red}I})(2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17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65</Words>
  <Application>Microsoft Office PowerPoint</Application>
  <PresentationFormat>On-screen Show (4:3)</PresentationFormat>
  <Paragraphs>64</Paragraphs>
  <Slides>38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810</cp:revision>
  <dcterms:created xsi:type="dcterms:W3CDTF">2008-09-20T13:47:00Z</dcterms:created>
  <dcterms:modified xsi:type="dcterms:W3CDTF">2011-05-26T21:07:30Z</dcterms:modified>
</cp:coreProperties>
</file>