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2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3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4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5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6.xml" ContentType="application/vnd.openxmlformats-officedocument.presentationml.notesSlide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7.xml" ContentType="application/vnd.openxmlformats-officedocument.presentationml.notesSlid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notesSlides/notesSlide8.xml" ContentType="application/vnd.openxmlformats-officedocument.presentationml.notesSlide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notesSlides/notesSlide9.xml" ContentType="application/vnd.openxmlformats-officedocument.presentationml.notesSlide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notesSlides/notesSlide10.xml" ContentType="application/vnd.openxmlformats-officedocument.presentationml.notesSlide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notesSlides/notesSlide11.xml" ContentType="application/vnd.openxmlformats-officedocument.presentationml.notesSlide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notesSlides/notesSlide12.xml" ContentType="application/vnd.openxmlformats-officedocument.presentationml.notesSlide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notesSlides/notesSlide13.xml" ContentType="application/vnd.openxmlformats-officedocument.presentationml.notesSlide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notesSlides/notesSlide14.xml" ContentType="application/vnd.openxmlformats-officedocument.presentationml.notesSlide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notesSlides/notesSlide15.xml" ContentType="application/vnd.openxmlformats-officedocument.presentationml.notesSlide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notesSlides/notesSlide16.xml" ContentType="application/vnd.openxmlformats-officedocument.presentationml.notesSlide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notesSlides/notesSlide17.xml" ContentType="application/vnd.openxmlformats-officedocument.presentationml.notesSlide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notesSlides/notesSlide18.xml" ContentType="application/vnd.openxmlformats-officedocument.presentationml.notesSlide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notesSlides/notesSlide19.xml" ContentType="application/vnd.openxmlformats-officedocument.presentationml.notesSlide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notesSlides/notesSlide20.xml" ContentType="application/vnd.openxmlformats-officedocument.presentationml.notesSlide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notesSlides/notesSlide21.xml" ContentType="application/vnd.openxmlformats-officedocument.presentationml.notesSlide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notesSlides/notesSlide22.xml" ContentType="application/vnd.openxmlformats-officedocument.presentationml.notesSlide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notesSlides/notesSlide23.xml" ContentType="application/vnd.openxmlformats-officedocument.presentationml.notesSlide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notesSlides/notesSlide24.xml" ContentType="application/vnd.openxmlformats-officedocument.presentationml.notesSlide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notesSlides/notesSlide25.xml" ContentType="application/vnd.openxmlformats-officedocument.presentationml.notesSlide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notesSlides/notesSlide26.xml" ContentType="application/vnd.openxmlformats-officedocument.presentationml.notesSlide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notesSlides/notesSlide27.xml" ContentType="application/vnd.openxmlformats-officedocument.presentationml.notesSlide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61" r:id="rId2"/>
    <p:sldId id="416" r:id="rId3"/>
    <p:sldId id="389" r:id="rId4"/>
    <p:sldId id="390" r:id="rId5"/>
    <p:sldId id="391" r:id="rId6"/>
    <p:sldId id="392" r:id="rId7"/>
    <p:sldId id="393" r:id="rId8"/>
    <p:sldId id="394" r:id="rId9"/>
    <p:sldId id="395" r:id="rId10"/>
    <p:sldId id="396" r:id="rId11"/>
    <p:sldId id="397" r:id="rId12"/>
    <p:sldId id="398" r:id="rId13"/>
    <p:sldId id="399" r:id="rId14"/>
    <p:sldId id="400" r:id="rId15"/>
    <p:sldId id="401" r:id="rId16"/>
    <p:sldId id="402" r:id="rId17"/>
    <p:sldId id="403" r:id="rId18"/>
    <p:sldId id="404" r:id="rId19"/>
    <p:sldId id="419" r:id="rId20"/>
    <p:sldId id="406" r:id="rId21"/>
    <p:sldId id="407" r:id="rId22"/>
    <p:sldId id="408" r:id="rId23"/>
    <p:sldId id="409" r:id="rId24"/>
    <p:sldId id="410" r:id="rId25"/>
    <p:sldId id="411" r:id="rId26"/>
    <p:sldId id="412" r:id="rId27"/>
    <p:sldId id="413" r:id="rId28"/>
    <p:sldId id="414" r:id="rId29"/>
    <p:sldId id="415" r:id="rId30"/>
    <p:sldId id="421" r:id="rId31"/>
    <p:sldId id="422" r:id="rId32"/>
    <p:sldId id="423" r:id="rId33"/>
    <p:sldId id="424" r:id="rId34"/>
    <p:sldId id="418" r:id="rId35"/>
  </p:sldIdLst>
  <p:sldSz cx="9144000" cy="6858000" type="screen4x3"/>
  <p:notesSz cx="7315200" cy="9601200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36" autoAdjust="0"/>
    <p:restoredTop sz="94128" autoAdjust="0"/>
  </p:normalViewPr>
  <p:slideViewPr>
    <p:cSldViewPr>
      <p:cViewPr varScale="1">
        <p:scale>
          <a:sx n="76" d="100"/>
          <a:sy n="76" d="100"/>
        </p:scale>
        <p:origin x="-4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156E49AD-461F-4B77-9791-E56F5C9B23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330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A898D1-697D-4531-BE06-B987700D9CA9}" type="slidenum">
              <a:rPr lang="en-US"/>
              <a:pPr/>
              <a:t>2</a:t>
            </a:fld>
            <a:endParaRPr lang="en-US"/>
          </a:p>
        </p:txBody>
      </p:sp>
      <p:sp>
        <p:nvSpPr>
          <p:cNvPr id="82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A897C2-61FB-46E7-BD02-30667678FD1D}" type="slidenum">
              <a:rPr lang="en-US"/>
              <a:pPr/>
              <a:t>11</a:t>
            </a:fld>
            <a:endParaRPr lang="en-US"/>
          </a:p>
        </p:txBody>
      </p:sp>
      <p:sp>
        <p:nvSpPr>
          <p:cNvPr id="75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6D8EBE-898A-4012-A9BA-4FFDC7A74CB1}" type="slidenum">
              <a:rPr lang="en-US"/>
              <a:pPr/>
              <a:t>12</a:t>
            </a:fld>
            <a:endParaRPr lang="en-US"/>
          </a:p>
        </p:txBody>
      </p:sp>
      <p:sp>
        <p:nvSpPr>
          <p:cNvPr id="75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5A5E99-486E-4CE2-89D8-6BBD32BD75D0}" type="slidenum">
              <a:rPr lang="en-US"/>
              <a:pPr/>
              <a:t>13</a:t>
            </a:fld>
            <a:endParaRPr lang="en-US"/>
          </a:p>
        </p:txBody>
      </p:sp>
      <p:sp>
        <p:nvSpPr>
          <p:cNvPr id="76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B2AFEC-DA41-4437-8658-5B5AAB0C07B8}" type="slidenum">
              <a:rPr lang="en-US"/>
              <a:pPr/>
              <a:t>18</a:t>
            </a:fld>
            <a:endParaRPr lang="en-US"/>
          </a:p>
        </p:txBody>
      </p:sp>
      <p:sp>
        <p:nvSpPr>
          <p:cNvPr id="76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C25276-0BA4-4EBD-A15A-15CCA00752D1}" type="slidenum">
              <a:rPr lang="en-US"/>
              <a:pPr/>
              <a:t>19</a:t>
            </a:fld>
            <a:endParaRPr lang="en-US"/>
          </a:p>
        </p:txBody>
      </p:sp>
      <p:sp>
        <p:nvSpPr>
          <p:cNvPr id="83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FC1137-23A8-4588-9B1E-AF7FAC0A13DF}" type="slidenum">
              <a:rPr lang="en-US"/>
              <a:pPr/>
              <a:t>20</a:t>
            </a:fld>
            <a:endParaRPr lang="en-US"/>
          </a:p>
        </p:txBody>
      </p:sp>
      <p:sp>
        <p:nvSpPr>
          <p:cNvPr id="77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0F4216-9184-46DD-957A-9B985557B1E9}" type="slidenum">
              <a:rPr lang="en-US"/>
              <a:pPr/>
              <a:t>21</a:t>
            </a:fld>
            <a:endParaRPr lang="en-US"/>
          </a:p>
        </p:txBody>
      </p:sp>
      <p:sp>
        <p:nvSpPr>
          <p:cNvPr id="77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BE2FA-7893-4B77-9998-765BA126129E}" type="slidenum">
              <a:rPr lang="en-US"/>
              <a:pPr/>
              <a:t>22</a:t>
            </a:fld>
            <a:endParaRPr lang="en-US"/>
          </a:p>
        </p:txBody>
      </p:sp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AD9F09-56BD-40F3-B674-43326B0E9834}" type="slidenum">
              <a:rPr lang="en-US"/>
              <a:pPr/>
              <a:t>23</a:t>
            </a:fld>
            <a:endParaRPr lang="en-US"/>
          </a:p>
        </p:txBody>
      </p:sp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F0164A-F358-48A3-9A9B-A44239C0D182}" type="slidenum">
              <a:rPr lang="en-US"/>
              <a:pPr/>
              <a:t>24</a:t>
            </a:fld>
            <a:endParaRPr lang="en-US"/>
          </a:p>
        </p:txBody>
      </p:sp>
      <p:sp>
        <p:nvSpPr>
          <p:cNvPr id="78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B424F6-2197-4B05-BB3F-FE9E4F2A95A2}" type="slidenum">
              <a:rPr lang="en-US"/>
              <a:pPr/>
              <a:t>3</a:t>
            </a:fld>
            <a:endParaRPr lang="en-US"/>
          </a:p>
        </p:txBody>
      </p:sp>
      <p:sp>
        <p:nvSpPr>
          <p:cNvPr id="74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5D9FDF-97D8-41E7-A084-04B9DEF3404F}" type="slidenum">
              <a:rPr lang="en-US"/>
              <a:pPr/>
              <a:t>26</a:t>
            </a:fld>
            <a:endParaRPr lang="en-US"/>
          </a:p>
        </p:txBody>
      </p:sp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72CEC1-62D5-4EE6-8836-3AE2E5C73170}" type="slidenum">
              <a:rPr lang="en-US"/>
              <a:pPr/>
              <a:t>27</a:t>
            </a:fld>
            <a:endParaRPr lang="en-US"/>
          </a:p>
        </p:txBody>
      </p:sp>
      <p:sp>
        <p:nvSpPr>
          <p:cNvPr id="82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4D180F-A05E-4FEA-8B64-7891742C29C9}" type="slidenum">
              <a:rPr lang="en-US"/>
              <a:pPr/>
              <a:t>28</a:t>
            </a:fld>
            <a:endParaRPr lang="en-US"/>
          </a:p>
        </p:txBody>
      </p:sp>
      <p:sp>
        <p:nvSpPr>
          <p:cNvPr id="82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FF6D02-4E04-4E55-80CC-6C7EC480B88E}" type="slidenum">
              <a:rPr lang="en-US"/>
              <a:pPr/>
              <a:t>29</a:t>
            </a:fld>
            <a:endParaRPr lang="en-US"/>
          </a:p>
        </p:txBody>
      </p:sp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D712B4-F80D-4BDA-8DE5-BDC5A118E523}" type="slidenum">
              <a:rPr lang="en-US"/>
              <a:pPr/>
              <a:t>30</a:t>
            </a:fld>
            <a:endParaRPr lang="en-US"/>
          </a:p>
        </p:txBody>
      </p:sp>
      <p:sp>
        <p:nvSpPr>
          <p:cNvPr id="84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C9B693-071E-4D17-B3DD-804AE246F611}" type="slidenum">
              <a:rPr lang="en-US"/>
              <a:pPr/>
              <a:t>31</a:t>
            </a:fld>
            <a:endParaRPr lang="en-US"/>
          </a:p>
        </p:txBody>
      </p:sp>
      <p:sp>
        <p:nvSpPr>
          <p:cNvPr id="84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CDFB35-CB87-4A9A-8D41-29AC774C0131}" type="slidenum">
              <a:rPr lang="en-US"/>
              <a:pPr/>
              <a:t>32</a:t>
            </a:fld>
            <a:endParaRPr lang="en-US"/>
          </a:p>
        </p:txBody>
      </p:sp>
      <p:sp>
        <p:nvSpPr>
          <p:cNvPr id="84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F8B27-EEA3-472D-9969-856908B62110}" type="slidenum">
              <a:rPr lang="en-US"/>
              <a:pPr/>
              <a:t>33</a:t>
            </a:fld>
            <a:endParaRPr lang="en-US"/>
          </a:p>
        </p:txBody>
      </p:sp>
      <p:sp>
        <p:nvSpPr>
          <p:cNvPr id="85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65545B-BD16-4ABF-B183-1BF1089C656F}" type="slidenum">
              <a:rPr lang="en-US"/>
              <a:pPr/>
              <a:t>34</a:t>
            </a:fld>
            <a:endParaRPr lang="en-US"/>
          </a:p>
        </p:txBody>
      </p:sp>
      <p:sp>
        <p:nvSpPr>
          <p:cNvPr id="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09A5E4-27F4-4AE5-BFD7-898A6F76A725}" type="slidenum">
              <a:rPr lang="en-US"/>
              <a:pPr/>
              <a:t>4</a:t>
            </a:fld>
            <a:endParaRPr lang="en-US"/>
          </a:p>
        </p:txBody>
      </p:sp>
      <p:sp>
        <p:nvSpPr>
          <p:cNvPr id="74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49C673-A44F-4B7C-8B29-7A52D7F6D890}" type="slidenum">
              <a:rPr lang="en-US"/>
              <a:pPr/>
              <a:t>5</a:t>
            </a:fld>
            <a:endParaRPr lang="en-US"/>
          </a:p>
        </p:txBody>
      </p:sp>
      <p:sp>
        <p:nvSpPr>
          <p:cNvPr id="74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D19A09-191C-43E3-9988-9AD236A331CF}" type="slidenum">
              <a:rPr lang="en-US"/>
              <a:pPr/>
              <a:t>6</a:t>
            </a:fld>
            <a:endParaRPr lang="en-US"/>
          </a:p>
        </p:txBody>
      </p:sp>
      <p:sp>
        <p:nvSpPr>
          <p:cNvPr id="74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1F36DE-20EC-4160-AFCF-8D0B3F1F4FE7}" type="slidenum">
              <a:rPr lang="en-US"/>
              <a:pPr/>
              <a:t>7</a:t>
            </a:fld>
            <a:endParaRPr lang="en-US"/>
          </a:p>
        </p:txBody>
      </p:sp>
      <p:sp>
        <p:nvSpPr>
          <p:cNvPr id="74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6B66C3-6018-49BF-88A6-5A3A04B19A15}" type="slidenum">
              <a:rPr lang="en-US"/>
              <a:pPr/>
              <a:t>8</a:t>
            </a:fld>
            <a:endParaRPr lang="en-US"/>
          </a:p>
        </p:txBody>
      </p:sp>
      <p:sp>
        <p:nvSpPr>
          <p:cNvPr id="75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AA94D3-EDA1-4699-A2E5-3F903387664C}" type="slidenum">
              <a:rPr lang="en-US"/>
              <a:pPr/>
              <a:t>9</a:t>
            </a:fld>
            <a:endParaRPr lang="en-US"/>
          </a:p>
        </p:txBody>
      </p:sp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62F5BB-1298-4649-A753-8FF66E3C14B7}" type="slidenum">
              <a:rPr lang="en-US"/>
              <a:pPr/>
              <a:t>10</a:t>
            </a:fld>
            <a:endParaRPr lang="en-US"/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D0255-2649-4BED-92FD-1313CEFFDB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65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115DE-44F5-4BF1-AE1F-155717CEA7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44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56723-1072-4869-8DB4-104328E6E1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26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9C384-3DBD-45E6-B32B-83445BDC2E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861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0A910-BDA0-4094-B1C4-701EEA56EE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54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6761C-4379-4A22-B0F4-FED12B7E56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83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CEE3D-18A7-4F79-A137-1A2C65E74B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63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6C03C-7918-45E0-99D3-447F040D98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48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B48E3-FD7A-48BA-8801-0F031BE195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81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8880B-A4A9-40D2-8238-12927CC4AD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9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AC7C4-2B02-489F-91A6-E01FB35ACD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0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3227A32-CAF5-4E1C-A036-2174DE85605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214.xml"/><Relationship Id="rId18" Type="http://schemas.openxmlformats.org/officeDocument/2006/relationships/tags" Target="../tags/tag219.xml"/><Relationship Id="rId26" Type="http://schemas.openxmlformats.org/officeDocument/2006/relationships/tags" Target="../tags/tag227.xml"/><Relationship Id="rId39" Type="http://schemas.openxmlformats.org/officeDocument/2006/relationships/image" Target="../media/image35.png"/><Relationship Id="rId21" Type="http://schemas.openxmlformats.org/officeDocument/2006/relationships/tags" Target="../tags/tag222.xml"/><Relationship Id="rId34" Type="http://schemas.openxmlformats.org/officeDocument/2006/relationships/image" Target="../media/image2.png"/><Relationship Id="rId42" Type="http://schemas.openxmlformats.org/officeDocument/2006/relationships/image" Target="../media/image71.png"/><Relationship Id="rId47" Type="http://schemas.openxmlformats.org/officeDocument/2006/relationships/image" Target="../media/image29.png"/><Relationship Id="rId50" Type="http://schemas.openxmlformats.org/officeDocument/2006/relationships/image" Target="../media/image75.png"/><Relationship Id="rId55" Type="http://schemas.openxmlformats.org/officeDocument/2006/relationships/image" Target="../media/image80.png"/><Relationship Id="rId7" Type="http://schemas.openxmlformats.org/officeDocument/2006/relationships/tags" Target="../tags/tag208.xml"/><Relationship Id="rId12" Type="http://schemas.openxmlformats.org/officeDocument/2006/relationships/tags" Target="../tags/tag213.xml"/><Relationship Id="rId17" Type="http://schemas.openxmlformats.org/officeDocument/2006/relationships/tags" Target="../tags/tag218.xml"/><Relationship Id="rId25" Type="http://schemas.openxmlformats.org/officeDocument/2006/relationships/tags" Target="../tags/tag226.xml"/><Relationship Id="rId33" Type="http://schemas.openxmlformats.org/officeDocument/2006/relationships/image" Target="../media/image1.png"/><Relationship Id="rId38" Type="http://schemas.openxmlformats.org/officeDocument/2006/relationships/image" Target="../media/image34.png"/><Relationship Id="rId46" Type="http://schemas.openxmlformats.org/officeDocument/2006/relationships/image" Target="../media/image28.png"/><Relationship Id="rId59" Type="http://schemas.openxmlformats.org/officeDocument/2006/relationships/image" Target="../media/image19.png"/><Relationship Id="rId2" Type="http://schemas.openxmlformats.org/officeDocument/2006/relationships/tags" Target="../tags/tag203.xml"/><Relationship Id="rId16" Type="http://schemas.openxmlformats.org/officeDocument/2006/relationships/tags" Target="../tags/tag217.xml"/><Relationship Id="rId20" Type="http://schemas.openxmlformats.org/officeDocument/2006/relationships/tags" Target="../tags/tag221.xml"/><Relationship Id="rId29" Type="http://schemas.openxmlformats.org/officeDocument/2006/relationships/tags" Target="../tags/tag230.xml"/><Relationship Id="rId41" Type="http://schemas.openxmlformats.org/officeDocument/2006/relationships/image" Target="../media/image36.png"/><Relationship Id="rId54" Type="http://schemas.openxmlformats.org/officeDocument/2006/relationships/image" Target="../media/image79.png"/><Relationship Id="rId1" Type="http://schemas.openxmlformats.org/officeDocument/2006/relationships/tags" Target="../tags/tag202.xml"/><Relationship Id="rId6" Type="http://schemas.openxmlformats.org/officeDocument/2006/relationships/tags" Target="../tags/tag207.xml"/><Relationship Id="rId11" Type="http://schemas.openxmlformats.org/officeDocument/2006/relationships/tags" Target="../tags/tag212.xml"/><Relationship Id="rId24" Type="http://schemas.openxmlformats.org/officeDocument/2006/relationships/tags" Target="../tags/tag225.xml"/><Relationship Id="rId32" Type="http://schemas.openxmlformats.org/officeDocument/2006/relationships/notesSlide" Target="../notesSlides/notesSlide9.xml"/><Relationship Id="rId37" Type="http://schemas.openxmlformats.org/officeDocument/2006/relationships/image" Target="../media/image33.png"/><Relationship Id="rId40" Type="http://schemas.openxmlformats.org/officeDocument/2006/relationships/image" Target="../media/image37.png"/><Relationship Id="rId45" Type="http://schemas.openxmlformats.org/officeDocument/2006/relationships/image" Target="../media/image72.png"/><Relationship Id="rId53" Type="http://schemas.openxmlformats.org/officeDocument/2006/relationships/image" Target="../media/image78.png"/><Relationship Id="rId58" Type="http://schemas.openxmlformats.org/officeDocument/2006/relationships/image" Target="../media/image83.png"/><Relationship Id="rId5" Type="http://schemas.openxmlformats.org/officeDocument/2006/relationships/tags" Target="../tags/tag206.xml"/><Relationship Id="rId15" Type="http://schemas.openxmlformats.org/officeDocument/2006/relationships/tags" Target="../tags/tag216.xml"/><Relationship Id="rId23" Type="http://schemas.openxmlformats.org/officeDocument/2006/relationships/tags" Target="../tags/tag224.xml"/><Relationship Id="rId28" Type="http://schemas.openxmlformats.org/officeDocument/2006/relationships/tags" Target="../tags/tag229.xml"/><Relationship Id="rId36" Type="http://schemas.openxmlformats.org/officeDocument/2006/relationships/image" Target="../media/image32.png"/><Relationship Id="rId49" Type="http://schemas.openxmlformats.org/officeDocument/2006/relationships/image" Target="../media/image74.png"/><Relationship Id="rId57" Type="http://schemas.openxmlformats.org/officeDocument/2006/relationships/image" Target="../media/image82.png"/><Relationship Id="rId10" Type="http://schemas.openxmlformats.org/officeDocument/2006/relationships/tags" Target="../tags/tag211.xml"/><Relationship Id="rId19" Type="http://schemas.openxmlformats.org/officeDocument/2006/relationships/tags" Target="../tags/tag220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14.png"/><Relationship Id="rId52" Type="http://schemas.openxmlformats.org/officeDocument/2006/relationships/image" Target="../media/image77.png"/><Relationship Id="rId4" Type="http://schemas.openxmlformats.org/officeDocument/2006/relationships/tags" Target="../tags/tag205.xml"/><Relationship Id="rId9" Type="http://schemas.openxmlformats.org/officeDocument/2006/relationships/tags" Target="../tags/tag210.xml"/><Relationship Id="rId14" Type="http://schemas.openxmlformats.org/officeDocument/2006/relationships/tags" Target="../tags/tag215.xml"/><Relationship Id="rId22" Type="http://schemas.openxmlformats.org/officeDocument/2006/relationships/tags" Target="../tags/tag223.xml"/><Relationship Id="rId27" Type="http://schemas.openxmlformats.org/officeDocument/2006/relationships/tags" Target="../tags/tag228.xml"/><Relationship Id="rId30" Type="http://schemas.openxmlformats.org/officeDocument/2006/relationships/tags" Target="../tags/tag231.xml"/><Relationship Id="rId35" Type="http://schemas.openxmlformats.org/officeDocument/2006/relationships/image" Target="../media/image13.png"/><Relationship Id="rId43" Type="http://schemas.openxmlformats.org/officeDocument/2006/relationships/image" Target="../media/image46.png"/><Relationship Id="rId48" Type="http://schemas.openxmlformats.org/officeDocument/2006/relationships/image" Target="../media/image73.png"/><Relationship Id="rId56" Type="http://schemas.openxmlformats.org/officeDocument/2006/relationships/image" Target="../media/image81.png"/><Relationship Id="rId8" Type="http://schemas.openxmlformats.org/officeDocument/2006/relationships/tags" Target="../tags/tag209.xml"/><Relationship Id="rId51" Type="http://schemas.openxmlformats.org/officeDocument/2006/relationships/image" Target="../media/image76.png"/><Relationship Id="rId3" Type="http://schemas.openxmlformats.org/officeDocument/2006/relationships/tags" Target="../tags/tag204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244.xml"/><Relationship Id="rId18" Type="http://schemas.openxmlformats.org/officeDocument/2006/relationships/tags" Target="../tags/tag249.xml"/><Relationship Id="rId26" Type="http://schemas.openxmlformats.org/officeDocument/2006/relationships/tags" Target="../tags/tag257.xml"/><Relationship Id="rId39" Type="http://schemas.openxmlformats.org/officeDocument/2006/relationships/image" Target="../media/image34.png"/><Relationship Id="rId21" Type="http://schemas.openxmlformats.org/officeDocument/2006/relationships/tags" Target="../tags/tag252.xml"/><Relationship Id="rId34" Type="http://schemas.openxmlformats.org/officeDocument/2006/relationships/image" Target="../media/image83.png"/><Relationship Id="rId42" Type="http://schemas.openxmlformats.org/officeDocument/2006/relationships/image" Target="../media/image36.png"/><Relationship Id="rId47" Type="http://schemas.openxmlformats.org/officeDocument/2006/relationships/image" Target="../media/image28.png"/><Relationship Id="rId50" Type="http://schemas.openxmlformats.org/officeDocument/2006/relationships/image" Target="../media/image74.png"/><Relationship Id="rId55" Type="http://schemas.openxmlformats.org/officeDocument/2006/relationships/image" Target="../media/image79.png"/><Relationship Id="rId7" Type="http://schemas.openxmlformats.org/officeDocument/2006/relationships/tags" Target="../tags/tag238.xml"/><Relationship Id="rId12" Type="http://schemas.openxmlformats.org/officeDocument/2006/relationships/tags" Target="../tags/tag243.xml"/><Relationship Id="rId17" Type="http://schemas.openxmlformats.org/officeDocument/2006/relationships/tags" Target="../tags/tag248.xml"/><Relationship Id="rId25" Type="http://schemas.openxmlformats.org/officeDocument/2006/relationships/tags" Target="../tags/tag256.xml"/><Relationship Id="rId33" Type="http://schemas.openxmlformats.org/officeDocument/2006/relationships/image" Target="../media/image82.png"/><Relationship Id="rId38" Type="http://schemas.openxmlformats.org/officeDocument/2006/relationships/image" Target="../media/image33.png"/><Relationship Id="rId46" Type="http://schemas.openxmlformats.org/officeDocument/2006/relationships/image" Target="../media/image72.png"/><Relationship Id="rId59" Type="http://schemas.openxmlformats.org/officeDocument/2006/relationships/image" Target="../media/image19.png"/><Relationship Id="rId2" Type="http://schemas.openxmlformats.org/officeDocument/2006/relationships/tags" Target="../tags/tag233.xml"/><Relationship Id="rId16" Type="http://schemas.openxmlformats.org/officeDocument/2006/relationships/tags" Target="../tags/tag247.xml"/><Relationship Id="rId20" Type="http://schemas.openxmlformats.org/officeDocument/2006/relationships/tags" Target="../tags/tag251.xml"/><Relationship Id="rId29" Type="http://schemas.openxmlformats.org/officeDocument/2006/relationships/tags" Target="../tags/tag260.xml"/><Relationship Id="rId41" Type="http://schemas.openxmlformats.org/officeDocument/2006/relationships/image" Target="../media/image37.png"/><Relationship Id="rId54" Type="http://schemas.openxmlformats.org/officeDocument/2006/relationships/image" Target="../media/image78.png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11" Type="http://schemas.openxmlformats.org/officeDocument/2006/relationships/tags" Target="../tags/tag242.xml"/><Relationship Id="rId24" Type="http://schemas.openxmlformats.org/officeDocument/2006/relationships/tags" Target="../tags/tag255.xml"/><Relationship Id="rId32" Type="http://schemas.openxmlformats.org/officeDocument/2006/relationships/notesSlide" Target="../notesSlides/notesSlide10.xml"/><Relationship Id="rId37" Type="http://schemas.openxmlformats.org/officeDocument/2006/relationships/image" Target="../media/image32.png"/><Relationship Id="rId40" Type="http://schemas.openxmlformats.org/officeDocument/2006/relationships/image" Target="../media/image35.png"/><Relationship Id="rId45" Type="http://schemas.openxmlformats.org/officeDocument/2006/relationships/image" Target="../media/image14.png"/><Relationship Id="rId53" Type="http://schemas.openxmlformats.org/officeDocument/2006/relationships/image" Target="../media/image77.png"/><Relationship Id="rId58" Type="http://schemas.openxmlformats.org/officeDocument/2006/relationships/image" Target="../media/image84.png"/><Relationship Id="rId5" Type="http://schemas.openxmlformats.org/officeDocument/2006/relationships/tags" Target="../tags/tag236.xml"/><Relationship Id="rId15" Type="http://schemas.openxmlformats.org/officeDocument/2006/relationships/tags" Target="../tags/tag246.xml"/><Relationship Id="rId23" Type="http://schemas.openxmlformats.org/officeDocument/2006/relationships/tags" Target="../tags/tag254.xml"/><Relationship Id="rId28" Type="http://schemas.openxmlformats.org/officeDocument/2006/relationships/tags" Target="../tags/tag259.xml"/><Relationship Id="rId36" Type="http://schemas.openxmlformats.org/officeDocument/2006/relationships/image" Target="../media/image13.png"/><Relationship Id="rId49" Type="http://schemas.openxmlformats.org/officeDocument/2006/relationships/image" Target="../media/image73.png"/><Relationship Id="rId57" Type="http://schemas.openxmlformats.org/officeDocument/2006/relationships/image" Target="../media/image81.png"/><Relationship Id="rId10" Type="http://schemas.openxmlformats.org/officeDocument/2006/relationships/tags" Target="../tags/tag241.xml"/><Relationship Id="rId19" Type="http://schemas.openxmlformats.org/officeDocument/2006/relationships/tags" Target="../tags/tag250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46.png"/><Relationship Id="rId52" Type="http://schemas.openxmlformats.org/officeDocument/2006/relationships/image" Target="../media/image76.png"/><Relationship Id="rId4" Type="http://schemas.openxmlformats.org/officeDocument/2006/relationships/tags" Target="../tags/tag235.xml"/><Relationship Id="rId9" Type="http://schemas.openxmlformats.org/officeDocument/2006/relationships/tags" Target="../tags/tag240.xml"/><Relationship Id="rId14" Type="http://schemas.openxmlformats.org/officeDocument/2006/relationships/tags" Target="../tags/tag245.xml"/><Relationship Id="rId22" Type="http://schemas.openxmlformats.org/officeDocument/2006/relationships/tags" Target="../tags/tag253.xml"/><Relationship Id="rId27" Type="http://schemas.openxmlformats.org/officeDocument/2006/relationships/tags" Target="../tags/tag258.xml"/><Relationship Id="rId30" Type="http://schemas.openxmlformats.org/officeDocument/2006/relationships/tags" Target="../tags/tag261.xml"/><Relationship Id="rId35" Type="http://schemas.openxmlformats.org/officeDocument/2006/relationships/image" Target="../media/image2.png"/><Relationship Id="rId43" Type="http://schemas.openxmlformats.org/officeDocument/2006/relationships/image" Target="../media/image71.png"/><Relationship Id="rId48" Type="http://schemas.openxmlformats.org/officeDocument/2006/relationships/image" Target="../media/image29.png"/><Relationship Id="rId56" Type="http://schemas.openxmlformats.org/officeDocument/2006/relationships/image" Target="../media/image80.png"/><Relationship Id="rId8" Type="http://schemas.openxmlformats.org/officeDocument/2006/relationships/tags" Target="../tags/tag239.xml"/><Relationship Id="rId51" Type="http://schemas.openxmlformats.org/officeDocument/2006/relationships/image" Target="../media/image75.png"/><Relationship Id="rId3" Type="http://schemas.openxmlformats.org/officeDocument/2006/relationships/tags" Target="../tags/tag234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274.xml"/><Relationship Id="rId18" Type="http://schemas.openxmlformats.org/officeDocument/2006/relationships/tags" Target="../tags/tag279.xml"/><Relationship Id="rId26" Type="http://schemas.openxmlformats.org/officeDocument/2006/relationships/tags" Target="../tags/tag287.xml"/><Relationship Id="rId39" Type="http://schemas.openxmlformats.org/officeDocument/2006/relationships/image" Target="../media/image36.png"/><Relationship Id="rId21" Type="http://schemas.openxmlformats.org/officeDocument/2006/relationships/tags" Target="../tags/tag282.xml"/><Relationship Id="rId34" Type="http://schemas.openxmlformats.org/officeDocument/2006/relationships/image" Target="../media/image32.png"/><Relationship Id="rId42" Type="http://schemas.openxmlformats.org/officeDocument/2006/relationships/image" Target="../media/image28.png"/><Relationship Id="rId47" Type="http://schemas.openxmlformats.org/officeDocument/2006/relationships/image" Target="../media/image82.png"/><Relationship Id="rId50" Type="http://schemas.openxmlformats.org/officeDocument/2006/relationships/image" Target="../media/image76.png"/><Relationship Id="rId55" Type="http://schemas.openxmlformats.org/officeDocument/2006/relationships/image" Target="../media/image72.png"/><Relationship Id="rId7" Type="http://schemas.openxmlformats.org/officeDocument/2006/relationships/tags" Target="../tags/tag268.xml"/><Relationship Id="rId2" Type="http://schemas.openxmlformats.org/officeDocument/2006/relationships/tags" Target="../tags/tag263.xml"/><Relationship Id="rId16" Type="http://schemas.openxmlformats.org/officeDocument/2006/relationships/tags" Target="../tags/tag277.xml"/><Relationship Id="rId20" Type="http://schemas.openxmlformats.org/officeDocument/2006/relationships/tags" Target="../tags/tag281.xml"/><Relationship Id="rId29" Type="http://schemas.openxmlformats.org/officeDocument/2006/relationships/tags" Target="../tags/tag290.xml"/><Relationship Id="rId41" Type="http://schemas.openxmlformats.org/officeDocument/2006/relationships/image" Target="../media/image46.png"/><Relationship Id="rId54" Type="http://schemas.openxmlformats.org/officeDocument/2006/relationships/image" Target="../media/image81.png"/><Relationship Id="rId1" Type="http://schemas.openxmlformats.org/officeDocument/2006/relationships/tags" Target="../tags/tag262.xml"/><Relationship Id="rId6" Type="http://schemas.openxmlformats.org/officeDocument/2006/relationships/tags" Target="../tags/tag267.xml"/><Relationship Id="rId11" Type="http://schemas.openxmlformats.org/officeDocument/2006/relationships/tags" Target="../tags/tag272.xml"/><Relationship Id="rId24" Type="http://schemas.openxmlformats.org/officeDocument/2006/relationships/tags" Target="../tags/tag285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35.png"/><Relationship Id="rId40" Type="http://schemas.openxmlformats.org/officeDocument/2006/relationships/image" Target="../media/image71.png"/><Relationship Id="rId45" Type="http://schemas.openxmlformats.org/officeDocument/2006/relationships/image" Target="../media/image73.png"/><Relationship Id="rId53" Type="http://schemas.openxmlformats.org/officeDocument/2006/relationships/image" Target="../media/image79.png"/><Relationship Id="rId58" Type="http://schemas.openxmlformats.org/officeDocument/2006/relationships/image" Target="../media/image86.png"/><Relationship Id="rId5" Type="http://schemas.openxmlformats.org/officeDocument/2006/relationships/tags" Target="../tags/tag266.xml"/><Relationship Id="rId15" Type="http://schemas.openxmlformats.org/officeDocument/2006/relationships/tags" Target="../tags/tag276.xml"/><Relationship Id="rId23" Type="http://schemas.openxmlformats.org/officeDocument/2006/relationships/tags" Target="../tags/tag284.xml"/><Relationship Id="rId28" Type="http://schemas.openxmlformats.org/officeDocument/2006/relationships/tags" Target="../tags/tag289.xml"/><Relationship Id="rId36" Type="http://schemas.openxmlformats.org/officeDocument/2006/relationships/image" Target="../media/image34.png"/><Relationship Id="rId49" Type="http://schemas.openxmlformats.org/officeDocument/2006/relationships/image" Target="../media/image75.png"/><Relationship Id="rId57" Type="http://schemas.openxmlformats.org/officeDocument/2006/relationships/image" Target="../media/image85.png"/><Relationship Id="rId61" Type="http://schemas.openxmlformats.org/officeDocument/2006/relationships/image" Target="../media/image88.png"/><Relationship Id="rId10" Type="http://schemas.openxmlformats.org/officeDocument/2006/relationships/tags" Target="../tags/tag271.xml"/><Relationship Id="rId19" Type="http://schemas.openxmlformats.org/officeDocument/2006/relationships/tags" Target="../tags/tag280.xml"/><Relationship Id="rId31" Type="http://schemas.openxmlformats.org/officeDocument/2006/relationships/tags" Target="../tags/tag292.xml"/><Relationship Id="rId44" Type="http://schemas.openxmlformats.org/officeDocument/2006/relationships/image" Target="../media/image29.png"/><Relationship Id="rId52" Type="http://schemas.openxmlformats.org/officeDocument/2006/relationships/image" Target="../media/image78.png"/><Relationship Id="rId60" Type="http://schemas.openxmlformats.org/officeDocument/2006/relationships/image" Target="../media/image87.png"/><Relationship Id="rId4" Type="http://schemas.openxmlformats.org/officeDocument/2006/relationships/tags" Target="../tags/tag265.xml"/><Relationship Id="rId9" Type="http://schemas.openxmlformats.org/officeDocument/2006/relationships/tags" Target="../tags/tag270.xml"/><Relationship Id="rId14" Type="http://schemas.openxmlformats.org/officeDocument/2006/relationships/tags" Target="../tags/tag275.xml"/><Relationship Id="rId22" Type="http://schemas.openxmlformats.org/officeDocument/2006/relationships/tags" Target="../tags/tag283.xml"/><Relationship Id="rId27" Type="http://schemas.openxmlformats.org/officeDocument/2006/relationships/tags" Target="../tags/tag288.xml"/><Relationship Id="rId30" Type="http://schemas.openxmlformats.org/officeDocument/2006/relationships/tags" Target="../tags/tag291.xml"/><Relationship Id="rId35" Type="http://schemas.openxmlformats.org/officeDocument/2006/relationships/image" Target="../media/image33.png"/><Relationship Id="rId43" Type="http://schemas.openxmlformats.org/officeDocument/2006/relationships/image" Target="../media/image84.png"/><Relationship Id="rId48" Type="http://schemas.openxmlformats.org/officeDocument/2006/relationships/image" Target="../media/image83.png"/><Relationship Id="rId56" Type="http://schemas.openxmlformats.org/officeDocument/2006/relationships/image" Target="../media/image80.png"/><Relationship Id="rId8" Type="http://schemas.openxmlformats.org/officeDocument/2006/relationships/tags" Target="../tags/tag269.xml"/><Relationship Id="rId51" Type="http://schemas.openxmlformats.org/officeDocument/2006/relationships/image" Target="../media/image77.png"/><Relationship Id="rId3" Type="http://schemas.openxmlformats.org/officeDocument/2006/relationships/tags" Target="../tags/tag264.xml"/><Relationship Id="rId12" Type="http://schemas.openxmlformats.org/officeDocument/2006/relationships/tags" Target="../tags/tag273.xml"/><Relationship Id="rId17" Type="http://schemas.openxmlformats.org/officeDocument/2006/relationships/tags" Target="../tags/tag278.xml"/><Relationship Id="rId25" Type="http://schemas.openxmlformats.org/officeDocument/2006/relationships/tags" Target="../tags/tag286.xml"/><Relationship Id="rId33" Type="http://schemas.openxmlformats.org/officeDocument/2006/relationships/notesSlide" Target="../notesSlides/notesSlide11.xml"/><Relationship Id="rId38" Type="http://schemas.openxmlformats.org/officeDocument/2006/relationships/image" Target="../media/image37.png"/><Relationship Id="rId46" Type="http://schemas.openxmlformats.org/officeDocument/2006/relationships/image" Target="../media/image74.png"/><Relationship Id="rId5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305.xml"/><Relationship Id="rId18" Type="http://schemas.openxmlformats.org/officeDocument/2006/relationships/tags" Target="../tags/tag310.xml"/><Relationship Id="rId26" Type="http://schemas.openxmlformats.org/officeDocument/2006/relationships/tags" Target="../tags/tag318.xml"/><Relationship Id="rId39" Type="http://schemas.openxmlformats.org/officeDocument/2006/relationships/image" Target="../media/image91.png"/><Relationship Id="rId21" Type="http://schemas.openxmlformats.org/officeDocument/2006/relationships/tags" Target="../tags/tag313.xml"/><Relationship Id="rId34" Type="http://schemas.openxmlformats.org/officeDocument/2006/relationships/image" Target="../media/image84.png"/><Relationship Id="rId42" Type="http://schemas.openxmlformats.org/officeDocument/2006/relationships/image" Target="../media/image94.png"/><Relationship Id="rId47" Type="http://schemas.openxmlformats.org/officeDocument/2006/relationships/image" Target="../media/image99.png"/><Relationship Id="rId50" Type="http://schemas.openxmlformats.org/officeDocument/2006/relationships/image" Target="../media/image102.png"/><Relationship Id="rId55" Type="http://schemas.openxmlformats.org/officeDocument/2006/relationships/image" Target="../media/image107.png"/><Relationship Id="rId7" Type="http://schemas.openxmlformats.org/officeDocument/2006/relationships/tags" Target="../tags/tag299.xml"/><Relationship Id="rId2" Type="http://schemas.openxmlformats.org/officeDocument/2006/relationships/tags" Target="../tags/tag294.xml"/><Relationship Id="rId16" Type="http://schemas.openxmlformats.org/officeDocument/2006/relationships/tags" Target="../tags/tag308.xml"/><Relationship Id="rId20" Type="http://schemas.openxmlformats.org/officeDocument/2006/relationships/tags" Target="../tags/tag312.xml"/><Relationship Id="rId29" Type="http://schemas.openxmlformats.org/officeDocument/2006/relationships/tags" Target="../tags/tag321.xml"/><Relationship Id="rId41" Type="http://schemas.openxmlformats.org/officeDocument/2006/relationships/image" Target="../media/image93.png"/><Relationship Id="rId54" Type="http://schemas.openxmlformats.org/officeDocument/2006/relationships/image" Target="../media/image106.png"/><Relationship Id="rId1" Type="http://schemas.openxmlformats.org/officeDocument/2006/relationships/tags" Target="../tags/tag293.xml"/><Relationship Id="rId6" Type="http://schemas.openxmlformats.org/officeDocument/2006/relationships/tags" Target="../tags/tag298.xml"/><Relationship Id="rId11" Type="http://schemas.openxmlformats.org/officeDocument/2006/relationships/tags" Target="../tags/tag303.xml"/><Relationship Id="rId24" Type="http://schemas.openxmlformats.org/officeDocument/2006/relationships/tags" Target="../tags/tag316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89.png"/><Relationship Id="rId40" Type="http://schemas.openxmlformats.org/officeDocument/2006/relationships/image" Target="../media/image92.png"/><Relationship Id="rId45" Type="http://schemas.openxmlformats.org/officeDocument/2006/relationships/image" Target="../media/image97.png"/><Relationship Id="rId53" Type="http://schemas.openxmlformats.org/officeDocument/2006/relationships/image" Target="../media/image105.png"/><Relationship Id="rId58" Type="http://schemas.openxmlformats.org/officeDocument/2006/relationships/image" Target="../media/image29.png"/><Relationship Id="rId5" Type="http://schemas.openxmlformats.org/officeDocument/2006/relationships/tags" Target="../tags/tag297.xml"/><Relationship Id="rId15" Type="http://schemas.openxmlformats.org/officeDocument/2006/relationships/tags" Target="../tags/tag307.xml"/><Relationship Id="rId23" Type="http://schemas.openxmlformats.org/officeDocument/2006/relationships/tags" Target="../tags/tag315.xml"/><Relationship Id="rId28" Type="http://schemas.openxmlformats.org/officeDocument/2006/relationships/tags" Target="../tags/tag320.xml"/><Relationship Id="rId36" Type="http://schemas.openxmlformats.org/officeDocument/2006/relationships/image" Target="../media/image86.png"/><Relationship Id="rId49" Type="http://schemas.openxmlformats.org/officeDocument/2006/relationships/image" Target="../media/image101.png"/><Relationship Id="rId57" Type="http://schemas.openxmlformats.org/officeDocument/2006/relationships/image" Target="../media/image28.png"/><Relationship Id="rId61" Type="http://schemas.openxmlformats.org/officeDocument/2006/relationships/image" Target="../media/image108.png"/><Relationship Id="rId10" Type="http://schemas.openxmlformats.org/officeDocument/2006/relationships/tags" Target="../tags/tag302.xml"/><Relationship Id="rId19" Type="http://schemas.openxmlformats.org/officeDocument/2006/relationships/tags" Target="../tags/tag311.xml"/><Relationship Id="rId31" Type="http://schemas.openxmlformats.org/officeDocument/2006/relationships/tags" Target="../tags/tag323.xml"/><Relationship Id="rId44" Type="http://schemas.openxmlformats.org/officeDocument/2006/relationships/image" Target="../media/image96.png"/><Relationship Id="rId52" Type="http://schemas.openxmlformats.org/officeDocument/2006/relationships/image" Target="../media/image104.png"/><Relationship Id="rId60" Type="http://schemas.openxmlformats.org/officeDocument/2006/relationships/image" Target="../media/image19.png"/><Relationship Id="rId4" Type="http://schemas.openxmlformats.org/officeDocument/2006/relationships/tags" Target="../tags/tag296.xml"/><Relationship Id="rId9" Type="http://schemas.openxmlformats.org/officeDocument/2006/relationships/tags" Target="../tags/tag301.xml"/><Relationship Id="rId14" Type="http://schemas.openxmlformats.org/officeDocument/2006/relationships/tags" Target="../tags/tag306.xml"/><Relationship Id="rId22" Type="http://schemas.openxmlformats.org/officeDocument/2006/relationships/tags" Target="../tags/tag314.xml"/><Relationship Id="rId27" Type="http://schemas.openxmlformats.org/officeDocument/2006/relationships/tags" Target="../tags/tag319.xml"/><Relationship Id="rId30" Type="http://schemas.openxmlformats.org/officeDocument/2006/relationships/tags" Target="../tags/tag322.xml"/><Relationship Id="rId35" Type="http://schemas.openxmlformats.org/officeDocument/2006/relationships/image" Target="../media/image85.png"/><Relationship Id="rId43" Type="http://schemas.openxmlformats.org/officeDocument/2006/relationships/image" Target="../media/image95.png"/><Relationship Id="rId48" Type="http://schemas.openxmlformats.org/officeDocument/2006/relationships/image" Target="../media/image100.png"/><Relationship Id="rId56" Type="http://schemas.openxmlformats.org/officeDocument/2006/relationships/image" Target="../media/image71.png"/><Relationship Id="rId8" Type="http://schemas.openxmlformats.org/officeDocument/2006/relationships/tags" Target="../tags/tag300.xml"/><Relationship Id="rId51" Type="http://schemas.openxmlformats.org/officeDocument/2006/relationships/image" Target="../media/image103.png"/><Relationship Id="rId3" Type="http://schemas.openxmlformats.org/officeDocument/2006/relationships/tags" Target="../tags/tag295.xml"/><Relationship Id="rId12" Type="http://schemas.openxmlformats.org/officeDocument/2006/relationships/tags" Target="../tags/tag304.xml"/><Relationship Id="rId17" Type="http://schemas.openxmlformats.org/officeDocument/2006/relationships/tags" Target="../tags/tag309.xml"/><Relationship Id="rId25" Type="http://schemas.openxmlformats.org/officeDocument/2006/relationships/tags" Target="../tags/tag317.xml"/><Relationship Id="rId33" Type="http://schemas.openxmlformats.org/officeDocument/2006/relationships/notesSlide" Target="../notesSlides/notesSlide12.xml"/><Relationship Id="rId38" Type="http://schemas.openxmlformats.org/officeDocument/2006/relationships/image" Target="../media/image90.png"/><Relationship Id="rId46" Type="http://schemas.openxmlformats.org/officeDocument/2006/relationships/image" Target="../media/image98.png"/><Relationship Id="rId59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336.xml"/><Relationship Id="rId18" Type="http://schemas.openxmlformats.org/officeDocument/2006/relationships/tags" Target="../tags/tag341.xml"/><Relationship Id="rId26" Type="http://schemas.openxmlformats.org/officeDocument/2006/relationships/tags" Target="../tags/tag349.xml"/><Relationship Id="rId39" Type="http://schemas.openxmlformats.org/officeDocument/2006/relationships/tags" Target="../tags/tag362.xml"/><Relationship Id="rId21" Type="http://schemas.openxmlformats.org/officeDocument/2006/relationships/tags" Target="../tags/tag344.xml"/><Relationship Id="rId34" Type="http://schemas.openxmlformats.org/officeDocument/2006/relationships/tags" Target="../tags/tag357.xml"/><Relationship Id="rId42" Type="http://schemas.openxmlformats.org/officeDocument/2006/relationships/tags" Target="../tags/tag365.xml"/><Relationship Id="rId47" Type="http://schemas.openxmlformats.org/officeDocument/2006/relationships/tags" Target="../tags/tag370.xml"/><Relationship Id="rId50" Type="http://schemas.openxmlformats.org/officeDocument/2006/relationships/tags" Target="../tags/tag373.xml"/><Relationship Id="rId55" Type="http://schemas.openxmlformats.org/officeDocument/2006/relationships/image" Target="../media/image85.png"/><Relationship Id="rId63" Type="http://schemas.openxmlformats.org/officeDocument/2006/relationships/image" Target="../media/image91.png"/><Relationship Id="rId68" Type="http://schemas.openxmlformats.org/officeDocument/2006/relationships/image" Target="../media/image96.png"/><Relationship Id="rId76" Type="http://schemas.openxmlformats.org/officeDocument/2006/relationships/image" Target="../media/image104.png"/><Relationship Id="rId84" Type="http://schemas.openxmlformats.org/officeDocument/2006/relationships/image" Target="../media/image114.png"/><Relationship Id="rId89" Type="http://schemas.openxmlformats.org/officeDocument/2006/relationships/image" Target="../media/image84.png"/><Relationship Id="rId7" Type="http://schemas.openxmlformats.org/officeDocument/2006/relationships/tags" Target="../tags/tag330.xml"/><Relationship Id="rId71" Type="http://schemas.openxmlformats.org/officeDocument/2006/relationships/image" Target="../media/image99.png"/><Relationship Id="rId92" Type="http://schemas.openxmlformats.org/officeDocument/2006/relationships/image" Target="../media/image121.png"/><Relationship Id="rId2" Type="http://schemas.openxmlformats.org/officeDocument/2006/relationships/tags" Target="../tags/tag325.xml"/><Relationship Id="rId16" Type="http://schemas.openxmlformats.org/officeDocument/2006/relationships/tags" Target="../tags/tag339.xml"/><Relationship Id="rId29" Type="http://schemas.openxmlformats.org/officeDocument/2006/relationships/tags" Target="../tags/tag352.xml"/><Relationship Id="rId11" Type="http://schemas.openxmlformats.org/officeDocument/2006/relationships/tags" Target="../tags/tag334.xml"/><Relationship Id="rId24" Type="http://schemas.openxmlformats.org/officeDocument/2006/relationships/tags" Target="../tags/tag347.xml"/><Relationship Id="rId32" Type="http://schemas.openxmlformats.org/officeDocument/2006/relationships/tags" Target="../tags/tag355.xml"/><Relationship Id="rId37" Type="http://schemas.openxmlformats.org/officeDocument/2006/relationships/tags" Target="../tags/tag360.xml"/><Relationship Id="rId40" Type="http://schemas.openxmlformats.org/officeDocument/2006/relationships/tags" Target="../tags/tag363.xml"/><Relationship Id="rId45" Type="http://schemas.openxmlformats.org/officeDocument/2006/relationships/tags" Target="../tags/tag368.xml"/><Relationship Id="rId53" Type="http://schemas.openxmlformats.org/officeDocument/2006/relationships/tags" Target="../tags/tag376.xml"/><Relationship Id="rId58" Type="http://schemas.openxmlformats.org/officeDocument/2006/relationships/image" Target="../media/image107.png"/><Relationship Id="rId66" Type="http://schemas.openxmlformats.org/officeDocument/2006/relationships/image" Target="../media/image94.png"/><Relationship Id="rId74" Type="http://schemas.openxmlformats.org/officeDocument/2006/relationships/image" Target="../media/image102.png"/><Relationship Id="rId79" Type="http://schemas.openxmlformats.org/officeDocument/2006/relationships/image" Target="../media/image110.png"/><Relationship Id="rId87" Type="http://schemas.openxmlformats.org/officeDocument/2006/relationships/image" Target="../media/image117.png"/><Relationship Id="rId5" Type="http://schemas.openxmlformats.org/officeDocument/2006/relationships/tags" Target="../tags/tag328.xml"/><Relationship Id="rId61" Type="http://schemas.openxmlformats.org/officeDocument/2006/relationships/image" Target="../media/image89.png"/><Relationship Id="rId82" Type="http://schemas.openxmlformats.org/officeDocument/2006/relationships/image" Target="../media/image28.png"/><Relationship Id="rId90" Type="http://schemas.openxmlformats.org/officeDocument/2006/relationships/image" Target="../media/image119.png"/><Relationship Id="rId19" Type="http://schemas.openxmlformats.org/officeDocument/2006/relationships/tags" Target="../tags/tag342.xml"/><Relationship Id="rId14" Type="http://schemas.openxmlformats.org/officeDocument/2006/relationships/tags" Target="../tags/tag337.xml"/><Relationship Id="rId22" Type="http://schemas.openxmlformats.org/officeDocument/2006/relationships/tags" Target="../tags/tag345.xml"/><Relationship Id="rId27" Type="http://schemas.openxmlformats.org/officeDocument/2006/relationships/tags" Target="../tags/tag350.xml"/><Relationship Id="rId30" Type="http://schemas.openxmlformats.org/officeDocument/2006/relationships/tags" Target="../tags/tag353.xml"/><Relationship Id="rId35" Type="http://schemas.openxmlformats.org/officeDocument/2006/relationships/tags" Target="../tags/tag358.xml"/><Relationship Id="rId43" Type="http://schemas.openxmlformats.org/officeDocument/2006/relationships/tags" Target="../tags/tag366.xml"/><Relationship Id="rId48" Type="http://schemas.openxmlformats.org/officeDocument/2006/relationships/tags" Target="../tags/tag371.xml"/><Relationship Id="rId56" Type="http://schemas.openxmlformats.org/officeDocument/2006/relationships/image" Target="../media/image86.png"/><Relationship Id="rId64" Type="http://schemas.openxmlformats.org/officeDocument/2006/relationships/image" Target="../media/image92.png"/><Relationship Id="rId69" Type="http://schemas.openxmlformats.org/officeDocument/2006/relationships/image" Target="../media/image97.png"/><Relationship Id="rId77" Type="http://schemas.openxmlformats.org/officeDocument/2006/relationships/image" Target="../media/image105.png"/><Relationship Id="rId8" Type="http://schemas.openxmlformats.org/officeDocument/2006/relationships/tags" Target="../tags/tag331.xml"/><Relationship Id="rId51" Type="http://schemas.openxmlformats.org/officeDocument/2006/relationships/tags" Target="../tags/tag374.xml"/><Relationship Id="rId72" Type="http://schemas.openxmlformats.org/officeDocument/2006/relationships/image" Target="../media/image100.png"/><Relationship Id="rId80" Type="http://schemas.openxmlformats.org/officeDocument/2006/relationships/image" Target="../media/image111.png"/><Relationship Id="rId85" Type="http://schemas.openxmlformats.org/officeDocument/2006/relationships/image" Target="../media/image115.png"/><Relationship Id="rId93" Type="http://schemas.openxmlformats.org/officeDocument/2006/relationships/image" Target="../media/image19.png"/><Relationship Id="rId3" Type="http://schemas.openxmlformats.org/officeDocument/2006/relationships/tags" Target="../tags/tag326.xml"/><Relationship Id="rId12" Type="http://schemas.openxmlformats.org/officeDocument/2006/relationships/tags" Target="../tags/tag335.xml"/><Relationship Id="rId17" Type="http://schemas.openxmlformats.org/officeDocument/2006/relationships/tags" Target="../tags/tag340.xml"/><Relationship Id="rId25" Type="http://schemas.openxmlformats.org/officeDocument/2006/relationships/tags" Target="../tags/tag348.xml"/><Relationship Id="rId33" Type="http://schemas.openxmlformats.org/officeDocument/2006/relationships/tags" Target="../tags/tag356.xml"/><Relationship Id="rId38" Type="http://schemas.openxmlformats.org/officeDocument/2006/relationships/tags" Target="../tags/tag361.xml"/><Relationship Id="rId46" Type="http://schemas.openxmlformats.org/officeDocument/2006/relationships/tags" Target="../tags/tag369.xml"/><Relationship Id="rId59" Type="http://schemas.openxmlformats.org/officeDocument/2006/relationships/image" Target="../media/image29.png"/><Relationship Id="rId67" Type="http://schemas.openxmlformats.org/officeDocument/2006/relationships/image" Target="../media/image95.png"/><Relationship Id="rId20" Type="http://schemas.openxmlformats.org/officeDocument/2006/relationships/tags" Target="../tags/tag343.xml"/><Relationship Id="rId41" Type="http://schemas.openxmlformats.org/officeDocument/2006/relationships/tags" Target="../tags/tag364.xml"/><Relationship Id="rId54" Type="http://schemas.openxmlformats.org/officeDocument/2006/relationships/slideLayout" Target="../slideLayouts/slideLayout2.xml"/><Relationship Id="rId62" Type="http://schemas.openxmlformats.org/officeDocument/2006/relationships/image" Target="../media/image90.png"/><Relationship Id="rId70" Type="http://schemas.openxmlformats.org/officeDocument/2006/relationships/image" Target="../media/image98.png"/><Relationship Id="rId75" Type="http://schemas.openxmlformats.org/officeDocument/2006/relationships/image" Target="../media/image103.png"/><Relationship Id="rId83" Type="http://schemas.openxmlformats.org/officeDocument/2006/relationships/image" Target="../media/image113.png"/><Relationship Id="rId88" Type="http://schemas.openxmlformats.org/officeDocument/2006/relationships/image" Target="../media/image118.png"/><Relationship Id="rId91" Type="http://schemas.openxmlformats.org/officeDocument/2006/relationships/image" Target="../media/image120.png"/><Relationship Id="rId1" Type="http://schemas.openxmlformats.org/officeDocument/2006/relationships/tags" Target="../tags/tag324.xml"/><Relationship Id="rId6" Type="http://schemas.openxmlformats.org/officeDocument/2006/relationships/tags" Target="../tags/tag329.xml"/><Relationship Id="rId15" Type="http://schemas.openxmlformats.org/officeDocument/2006/relationships/tags" Target="../tags/tag338.xml"/><Relationship Id="rId23" Type="http://schemas.openxmlformats.org/officeDocument/2006/relationships/tags" Target="../tags/tag346.xml"/><Relationship Id="rId28" Type="http://schemas.openxmlformats.org/officeDocument/2006/relationships/tags" Target="../tags/tag351.xml"/><Relationship Id="rId36" Type="http://schemas.openxmlformats.org/officeDocument/2006/relationships/tags" Target="../tags/tag359.xml"/><Relationship Id="rId49" Type="http://schemas.openxmlformats.org/officeDocument/2006/relationships/tags" Target="../tags/tag372.xml"/><Relationship Id="rId57" Type="http://schemas.openxmlformats.org/officeDocument/2006/relationships/image" Target="../media/image108.png"/><Relationship Id="rId10" Type="http://schemas.openxmlformats.org/officeDocument/2006/relationships/tags" Target="../tags/tag333.xml"/><Relationship Id="rId31" Type="http://schemas.openxmlformats.org/officeDocument/2006/relationships/tags" Target="../tags/tag354.xml"/><Relationship Id="rId44" Type="http://schemas.openxmlformats.org/officeDocument/2006/relationships/tags" Target="../tags/tag367.xml"/><Relationship Id="rId52" Type="http://schemas.openxmlformats.org/officeDocument/2006/relationships/tags" Target="../tags/tag375.xml"/><Relationship Id="rId60" Type="http://schemas.openxmlformats.org/officeDocument/2006/relationships/image" Target="../media/image109.png"/><Relationship Id="rId65" Type="http://schemas.openxmlformats.org/officeDocument/2006/relationships/image" Target="../media/image93.png"/><Relationship Id="rId73" Type="http://schemas.openxmlformats.org/officeDocument/2006/relationships/image" Target="../media/image101.png"/><Relationship Id="rId78" Type="http://schemas.openxmlformats.org/officeDocument/2006/relationships/image" Target="../media/image106.png"/><Relationship Id="rId81" Type="http://schemas.openxmlformats.org/officeDocument/2006/relationships/image" Target="../media/image112.png"/><Relationship Id="rId86" Type="http://schemas.openxmlformats.org/officeDocument/2006/relationships/image" Target="../media/image116.png"/><Relationship Id="rId4" Type="http://schemas.openxmlformats.org/officeDocument/2006/relationships/tags" Target="../tags/tag327.xml"/><Relationship Id="rId9" Type="http://schemas.openxmlformats.org/officeDocument/2006/relationships/tags" Target="../tags/tag332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389.xml"/><Relationship Id="rId18" Type="http://schemas.openxmlformats.org/officeDocument/2006/relationships/tags" Target="../tags/tag394.xml"/><Relationship Id="rId26" Type="http://schemas.openxmlformats.org/officeDocument/2006/relationships/tags" Target="../tags/tag402.xml"/><Relationship Id="rId39" Type="http://schemas.openxmlformats.org/officeDocument/2006/relationships/tags" Target="../tags/tag415.xml"/><Relationship Id="rId21" Type="http://schemas.openxmlformats.org/officeDocument/2006/relationships/tags" Target="../tags/tag397.xml"/><Relationship Id="rId34" Type="http://schemas.openxmlformats.org/officeDocument/2006/relationships/tags" Target="../tags/tag410.xml"/><Relationship Id="rId42" Type="http://schemas.openxmlformats.org/officeDocument/2006/relationships/tags" Target="../tags/tag418.xml"/><Relationship Id="rId47" Type="http://schemas.openxmlformats.org/officeDocument/2006/relationships/image" Target="../media/image19.png"/><Relationship Id="rId50" Type="http://schemas.openxmlformats.org/officeDocument/2006/relationships/image" Target="../media/image108.png"/><Relationship Id="rId55" Type="http://schemas.openxmlformats.org/officeDocument/2006/relationships/image" Target="../media/image106.png"/><Relationship Id="rId63" Type="http://schemas.openxmlformats.org/officeDocument/2006/relationships/image" Target="../media/image95.png"/><Relationship Id="rId68" Type="http://schemas.openxmlformats.org/officeDocument/2006/relationships/image" Target="../media/image100.png"/><Relationship Id="rId76" Type="http://schemas.openxmlformats.org/officeDocument/2006/relationships/image" Target="../media/image125.png"/><Relationship Id="rId84" Type="http://schemas.openxmlformats.org/officeDocument/2006/relationships/image" Target="../media/image132.png"/><Relationship Id="rId7" Type="http://schemas.openxmlformats.org/officeDocument/2006/relationships/tags" Target="../tags/tag383.xml"/><Relationship Id="rId71" Type="http://schemas.openxmlformats.org/officeDocument/2006/relationships/image" Target="../media/image103.png"/><Relationship Id="rId2" Type="http://schemas.openxmlformats.org/officeDocument/2006/relationships/tags" Target="../tags/tag378.xml"/><Relationship Id="rId16" Type="http://schemas.openxmlformats.org/officeDocument/2006/relationships/tags" Target="../tags/tag392.xml"/><Relationship Id="rId29" Type="http://schemas.openxmlformats.org/officeDocument/2006/relationships/tags" Target="../tags/tag405.xml"/><Relationship Id="rId11" Type="http://schemas.openxmlformats.org/officeDocument/2006/relationships/tags" Target="../tags/tag387.xml"/><Relationship Id="rId24" Type="http://schemas.openxmlformats.org/officeDocument/2006/relationships/tags" Target="../tags/tag400.xml"/><Relationship Id="rId32" Type="http://schemas.openxmlformats.org/officeDocument/2006/relationships/tags" Target="../tags/tag408.xml"/><Relationship Id="rId37" Type="http://schemas.openxmlformats.org/officeDocument/2006/relationships/tags" Target="../tags/tag413.xml"/><Relationship Id="rId40" Type="http://schemas.openxmlformats.org/officeDocument/2006/relationships/tags" Target="../tags/tag416.xml"/><Relationship Id="rId45" Type="http://schemas.openxmlformats.org/officeDocument/2006/relationships/tags" Target="../tags/tag421.xml"/><Relationship Id="rId53" Type="http://schemas.openxmlformats.org/officeDocument/2006/relationships/image" Target="../media/image104.png"/><Relationship Id="rId58" Type="http://schemas.openxmlformats.org/officeDocument/2006/relationships/image" Target="../media/image122.png"/><Relationship Id="rId66" Type="http://schemas.openxmlformats.org/officeDocument/2006/relationships/image" Target="../media/image98.png"/><Relationship Id="rId74" Type="http://schemas.openxmlformats.org/officeDocument/2006/relationships/image" Target="../media/image123.png"/><Relationship Id="rId79" Type="http://schemas.openxmlformats.org/officeDocument/2006/relationships/image" Target="../media/image117.png"/><Relationship Id="rId87" Type="http://schemas.openxmlformats.org/officeDocument/2006/relationships/image" Target="../media/image134.png"/><Relationship Id="rId5" Type="http://schemas.openxmlformats.org/officeDocument/2006/relationships/tags" Target="../tags/tag381.xml"/><Relationship Id="rId61" Type="http://schemas.openxmlformats.org/officeDocument/2006/relationships/image" Target="../media/image93.png"/><Relationship Id="rId82" Type="http://schemas.openxmlformats.org/officeDocument/2006/relationships/image" Target="../media/image130.png"/><Relationship Id="rId19" Type="http://schemas.openxmlformats.org/officeDocument/2006/relationships/tags" Target="../tags/tag395.xml"/><Relationship Id="rId4" Type="http://schemas.openxmlformats.org/officeDocument/2006/relationships/tags" Target="../tags/tag380.xml"/><Relationship Id="rId9" Type="http://schemas.openxmlformats.org/officeDocument/2006/relationships/tags" Target="../tags/tag385.xml"/><Relationship Id="rId14" Type="http://schemas.openxmlformats.org/officeDocument/2006/relationships/tags" Target="../tags/tag390.xml"/><Relationship Id="rId22" Type="http://schemas.openxmlformats.org/officeDocument/2006/relationships/tags" Target="../tags/tag398.xml"/><Relationship Id="rId27" Type="http://schemas.openxmlformats.org/officeDocument/2006/relationships/tags" Target="../tags/tag403.xml"/><Relationship Id="rId30" Type="http://schemas.openxmlformats.org/officeDocument/2006/relationships/tags" Target="../tags/tag406.xml"/><Relationship Id="rId35" Type="http://schemas.openxmlformats.org/officeDocument/2006/relationships/tags" Target="../tags/tag411.xml"/><Relationship Id="rId43" Type="http://schemas.openxmlformats.org/officeDocument/2006/relationships/tags" Target="../tags/tag419.xml"/><Relationship Id="rId48" Type="http://schemas.openxmlformats.org/officeDocument/2006/relationships/image" Target="../media/image85.png"/><Relationship Id="rId56" Type="http://schemas.openxmlformats.org/officeDocument/2006/relationships/image" Target="../media/image90.png"/><Relationship Id="rId64" Type="http://schemas.openxmlformats.org/officeDocument/2006/relationships/image" Target="../media/image96.png"/><Relationship Id="rId69" Type="http://schemas.openxmlformats.org/officeDocument/2006/relationships/image" Target="../media/image101.png"/><Relationship Id="rId77" Type="http://schemas.openxmlformats.org/officeDocument/2006/relationships/image" Target="../media/image126.png"/><Relationship Id="rId8" Type="http://schemas.openxmlformats.org/officeDocument/2006/relationships/tags" Target="../tags/tag384.xml"/><Relationship Id="rId51" Type="http://schemas.openxmlformats.org/officeDocument/2006/relationships/image" Target="../media/image107.png"/><Relationship Id="rId72" Type="http://schemas.openxmlformats.org/officeDocument/2006/relationships/image" Target="../media/image28.png"/><Relationship Id="rId80" Type="http://schemas.openxmlformats.org/officeDocument/2006/relationships/image" Target="../media/image128.png"/><Relationship Id="rId85" Type="http://schemas.openxmlformats.org/officeDocument/2006/relationships/image" Target="../media/image133.png"/><Relationship Id="rId3" Type="http://schemas.openxmlformats.org/officeDocument/2006/relationships/tags" Target="../tags/tag379.xml"/><Relationship Id="rId12" Type="http://schemas.openxmlformats.org/officeDocument/2006/relationships/tags" Target="../tags/tag388.xml"/><Relationship Id="rId17" Type="http://schemas.openxmlformats.org/officeDocument/2006/relationships/tags" Target="../tags/tag393.xml"/><Relationship Id="rId25" Type="http://schemas.openxmlformats.org/officeDocument/2006/relationships/tags" Target="../tags/tag401.xml"/><Relationship Id="rId33" Type="http://schemas.openxmlformats.org/officeDocument/2006/relationships/tags" Target="../tags/tag409.xml"/><Relationship Id="rId38" Type="http://schemas.openxmlformats.org/officeDocument/2006/relationships/tags" Target="../tags/tag414.xml"/><Relationship Id="rId46" Type="http://schemas.openxmlformats.org/officeDocument/2006/relationships/slideLayout" Target="../slideLayouts/slideLayout2.xml"/><Relationship Id="rId59" Type="http://schemas.openxmlformats.org/officeDocument/2006/relationships/image" Target="../media/image91.png"/><Relationship Id="rId67" Type="http://schemas.openxmlformats.org/officeDocument/2006/relationships/image" Target="../media/image99.png"/><Relationship Id="rId20" Type="http://schemas.openxmlformats.org/officeDocument/2006/relationships/tags" Target="../tags/tag396.xml"/><Relationship Id="rId41" Type="http://schemas.openxmlformats.org/officeDocument/2006/relationships/tags" Target="../tags/tag417.xml"/><Relationship Id="rId54" Type="http://schemas.openxmlformats.org/officeDocument/2006/relationships/image" Target="../media/image105.png"/><Relationship Id="rId62" Type="http://schemas.openxmlformats.org/officeDocument/2006/relationships/image" Target="../media/image94.png"/><Relationship Id="rId70" Type="http://schemas.openxmlformats.org/officeDocument/2006/relationships/image" Target="../media/image102.png"/><Relationship Id="rId75" Type="http://schemas.openxmlformats.org/officeDocument/2006/relationships/image" Target="../media/image124.png"/><Relationship Id="rId83" Type="http://schemas.openxmlformats.org/officeDocument/2006/relationships/image" Target="../media/image131.png"/><Relationship Id="rId1" Type="http://schemas.openxmlformats.org/officeDocument/2006/relationships/tags" Target="../tags/tag377.xml"/><Relationship Id="rId6" Type="http://schemas.openxmlformats.org/officeDocument/2006/relationships/tags" Target="../tags/tag382.xml"/><Relationship Id="rId15" Type="http://schemas.openxmlformats.org/officeDocument/2006/relationships/tags" Target="../tags/tag391.xml"/><Relationship Id="rId23" Type="http://schemas.openxmlformats.org/officeDocument/2006/relationships/tags" Target="../tags/tag399.xml"/><Relationship Id="rId28" Type="http://schemas.openxmlformats.org/officeDocument/2006/relationships/tags" Target="../tags/tag404.xml"/><Relationship Id="rId36" Type="http://schemas.openxmlformats.org/officeDocument/2006/relationships/tags" Target="../tags/tag412.xml"/><Relationship Id="rId49" Type="http://schemas.openxmlformats.org/officeDocument/2006/relationships/image" Target="../media/image86.png"/><Relationship Id="rId57" Type="http://schemas.openxmlformats.org/officeDocument/2006/relationships/image" Target="../media/image89.png"/><Relationship Id="rId10" Type="http://schemas.openxmlformats.org/officeDocument/2006/relationships/tags" Target="../tags/tag386.xml"/><Relationship Id="rId31" Type="http://schemas.openxmlformats.org/officeDocument/2006/relationships/tags" Target="../tags/tag407.xml"/><Relationship Id="rId44" Type="http://schemas.openxmlformats.org/officeDocument/2006/relationships/tags" Target="../tags/tag420.xml"/><Relationship Id="rId52" Type="http://schemas.openxmlformats.org/officeDocument/2006/relationships/image" Target="../media/image84.png"/><Relationship Id="rId60" Type="http://schemas.openxmlformats.org/officeDocument/2006/relationships/image" Target="../media/image92.png"/><Relationship Id="rId65" Type="http://schemas.openxmlformats.org/officeDocument/2006/relationships/image" Target="../media/image97.png"/><Relationship Id="rId73" Type="http://schemas.openxmlformats.org/officeDocument/2006/relationships/image" Target="../media/image29.png"/><Relationship Id="rId78" Type="http://schemas.openxmlformats.org/officeDocument/2006/relationships/image" Target="../media/image127.png"/><Relationship Id="rId81" Type="http://schemas.openxmlformats.org/officeDocument/2006/relationships/image" Target="../media/image129.png"/><Relationship Id="rId86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434.xml"/><Relationship Id="rId18" Type="http://schemas.openxmlformats.org/officeDocument/2006/relationships/tags" Target="../tags/tag439.xml"/><Relationship Id="rId26" Type="http://schemas.openxmlformats.org/officeDocument/2006/relationships/tags" Target="../tags/tag447.xml"/><Relationship Id="rId39" Type="http://schemas.openxmlformats.org/officeDocument/2006/relationships/image" Target="../media/image99.png"/><Relationship Id="rId21" Type="http://schemas.openxmlformats.org/officeDocument/2006/relationships/tags" Target="../tags/tag442.xml"/><Relationship Id="rId34" Type="http://schemas.openxmlformats.org/officeDocument/2006/relationships/image" Target="../media/image85.png"/><Relationship Id="rId42" Type="http://schemas.openxmlformats.org/officeDocument/2006/relationships/image" Target="../media/image136.png"/><Relationship Id="rId47" Type="http://schemas.openxmlformats.org/officeDocument/2006/relationships/image" Target="../media/image139.png"/><Relationship Id="rId50" Type="http://schemas.openxmlformats.org/officeDocument/2006/relationships/image" Target="../media/image103.png"/><Relationship Id="rId55" Type="http://schemas.openxmlformats.org/officeDocument/2006/relationships/image" Target="../media/image134.png"/><Relationship Id="rId7" Type="http://schemas.openxmlformats.org/officeDocument/2006/relationships/tags" Target="../tags/tag428.xml"/><Relationship Id="rId12" Type="http://schemas.openxmlformats.org/officeDocument/2006/relationships/tags" Target="../tags/tag433.xml"/><Relationship Id="rId17" Type="http://schemas.openxmlformats.org/officeDocument/2006/relationships/tags" Target="../tags/tag438.xml"/><Relationship Id="rId25" Type="http://schemas.openxmlformats.org/officeDocument/2006/relationships/tags" Target="../tags/tag446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90.png"/><Relationship Id="rId46" Type="http://schemas.openxmlformats.org/officeDocument/2006/relationships/image" Target="../media/image138.png"/><Relationship Id="rId2" Type="http://schemas.openxmlformats.org/officeDocument/2006/relationships/tags" Target="../tags/tag423.xml"/><Relationship Id="rId16" Type="http://schemas.openxmlformats.org/officeDocument/2006/relationships/tags" Target="../tags/tag437.xml"/><Relationship Id="rId20" Type="http://schemas.openxmlformats.org/officeDocument/2006/relationships/tags" Target="../tags/tag441.xml"/><Relationship Id="rId29" Type="http://schemas.openxmlformats.org/officeDocument/2006/relationships/tags" Target="../tags/tag450.xml"/><Relationship Id="rId41" Type="http://schemas.openxmlformats.org/officeDocument/2006/relationships/image" Target="../media/image135.png"/><Relationship Id="rId54" Type="http://schemas.openxmlformats.org/officeDocument/2006/relationships/image" Target="../media/image17.png"/><Relationship Id="rId1" Type="http://schemas.openxmlformats.org/officeDocument/2006/relationships/tags" Target="../tags/tag422.xml"/><Relationship Id="rId6" Type="http://schemas.openxmlformats.org/officeDocument/2006/relationships/tags" Target="../tags/tag427.xml"/><Relationship Id="rId11" Type="http://schemas.openxmlformats.org/officeDocument/2006/relationships/tags" Target="../tags/tag432.xml"/><Relationship Id="rId24" Type="http://schemas.openxmlformats.org/officeDocument/2006/relationships/tags" Target="../tags/tag445.xml"/><Relationship Id="rId32" Type="http://schemas.openxmlformats.org/officeDocument/2006/relationships/tags" Target="../tags/tag453.xml"/><Relationship Id="rId37" Type="http://schemas.openxmlformats.org/officeDocument/2006/relationships/image" Target="../media/image84.png"/><Relationship Id="rId40" Type="http://schemas.openxmlformats.org/officeDocument/2006/relationships/image" Target="../media/image89.png"/><Relationship Id="rId45" Type="http://schemas.openxmlformats.org/officeDocument/2006/relationships/image" Target="../media/image137.png"/><Relationship Id="rId53" Type="http://schemas.openxmlformats.org/officeDocument/2006/relationships/image" Target="../media/image141.png"/><Relationship Id="rId5" Type="http://schemas.openxmlformats.org/officeDocument/2006/relationships/tags" Target="../tags/tag426.xml"/><Relationship Id="rId15" Type="http://schemas.openxmlformats.org/officeDocument/2006/relationships/tags" Target="../tags/tag436.xml"/><Relationship Id="rId23" Type="http://schemas.openxmlformats.org/officeDocument/2006/relationships/tags" Target="../tags/tag444.xml"/><Relationship Id="rId28" Type="http://schemas.openxmlformats.org/officeDocument/2006/relationships/tags" Target="../tags/tag449.xml"/><Relationship Id="rId36" Type="http://schemas.openxmlformats.org/officeDocument/2006/relationships/image" Target="../media/image19.png"/><Relationship Id="rId49" Type="http://schemas.openxmlformats.org/officeDocument/2006/relationships/image" Target="../media/image102.png"/><Relationship Id="rId10" Type="http://schemas.openxmlformats.org/officeDocument/2006/relationships/tags" Target="../tags/tag431.xml"/><Relationship Id="rId19" Type="http://schemas.openxmlformats.org/officeDocument/2006/relationships/tags" Target="../tags/tag440.xml"/><Relationship Id="rId31" Type="http://schemas.openxmlformats.org/officeDocument/2006/relationships/tags" Target="../tags/tag452.xml"/><Relationship Id="rId44" Type="http://schemas.openxmlformats.org/officeDocument/2006/relationships/image" Target="../media/image29.png"/><Relationship Id="rId52" Type="http://schemas.openxmlformats.org/officeDocument/2006/relationships/image" Target="../media/image100.png"/><Relationship Id="rId4" Type="http://schemas.openxmlformats.org/officeDocument/2006/relationships/tags" Target="../tags/tag425.xml"/><Relationship Id="rId9" Type="http://schemas.openxmlformats.org/officeDocument/2006/relationships/tags" Target="../tags/tag430.xml"/><Relationship Id="rId14" Type="http://schemas.openxmlformats.org/officeDocument/2006/relationships/tags" Target="../tags/tag435.xml"/><Relationship Id="rId22" Type="http://schemas.openxmlformats.org/officeDocument/2006/relationships/tags" Target="../tags/tag443.xml"/><Relationship Id="rId27" Type="http://schemas.openxmlformats.org/officeDocument/2006/relationships/tags" Target="../tags/tag448.xml"/><Relationship Id="rId30" Type="http://schemas.openxmlformats.org/officeDocument/2006/relationships/tags" Target="../tags/tag451.xml"/><Relationship Id="rId35" Type="http://schemas.openxmlformats.org/officeDocument/2006/relationships/image" Target="../media/image86.png"/><Relationship Id="rId43" Type="http://schemas.openxmlformats.org/officeDocument/2006/relationships/image" Target="../media/image28.png"/><Relationship Id="rId48" Type="http://schemas.openxmlformats.org/officeDocument/2006/relationships/image" Target="../media/image101.png"/><Relationship Id="rId8" Type="http://schemas.openxmlformats.org/officeDocument/2006/relationships/tags" Target="../tags/tag429.xml"/><Relationship Id="rId51" Type="http://schemas.openxmlformats.org/officeDocument/2006/relationships/image" Target="../media/image140.png"/><Relationship Id="rId3" Type="http://schemas.openxmlformats.org/officeDocument/2006/relationships/tags" Target="../tags/tag424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466.xml"/><Relationship Id="rId18" Type="http://schemas.openxmlformats.org/officeDocument/2006/relationships/tags" Target="../tags/tag471.xml"/><Relationship Id="rId26" Type="http://schemas.openxmlformats.org/officeDocument/2006/relationships/tags" Target="../tags/tag479.xml"/><Relationship Id="rId39" Type="http://schemas.openxmlformats.org/officeDocument/2006/relationships/tags" Target="../tags/tag492.xml"/><Relationship Id="rId21" Type="http://schemas.openxmlformats.org/officeDocument/2006/relationships/tags" Target="../tags/tag474.xml"/><Relationship Id="rId34" Type="http://schemas.openxmlformats.org/officeDocument/2006/relationships/tags" Target="../tags/tag487.xml"/><Relationship Id="rId42" Type="http://schemas.openxmlformats.org/officeDocument/2006/relationships/tags" Target="../tags/tag495.xml"/><Relationship Id="rId47" Type="http://schemas.openxmlformats.org/officeDocument/2006/relationships/image" Target="../media/image142.png"/><Relationship Id="rId50" Type="http://schemas.openxmlformats.org/officeDocument/2006/relationships/image" Target="../media/image17.png"/><Relationship Id="rId55" Type="http://schemas.openxmlformats.org/officeDocument/2006/relationships/image" Target="../media/image90.png"/><Relationship Id="rId63" Type="http://schemas.openxmlformats.org/officeDocument/2006/relationships/image" Target="../media/image149.png"/><Relationship Id="rId68" Type="http://schemas.openxmlformats.org/officeDocument/2006/relationships/image" Target="../media/image152.png"/><Relationship Id="rId76" Type="http://schemas.openxmlformats.org/officeDocument/2006/relationships/image" Target="../media/image158.png"/><Relationship Id="rId7" Type="http://schemas.openxmlformats.org/officeDocument/2006/relationships/tags" Target="../tags/tag460.xml"/><Relationship Id="rId71" Type="http://schemas.openxmlformats.org/officeDocument/2006/relationships/image" Target="../media/image96.png"/><Relationship Id="rId2" Type="http://schemas.openxmlformats.org/officeDocument/2006/relationships/tags" Target="../tags/tag455.xml"/><Relationship Id="rId16" Type="http://schemas.openxmlformats.org/officeDocument/2006/relationships/tags" Target="../tags/tag469.xml"/><Relationship Id="rId29" Type="http://schemas.openxmlformats.org/officeDocument/2006/relationships/tags" Target="../tags/tag482.xml"/><Relationship Id="rId11" Type="http://schemas.openxmlformats.org/officeDocument/2006/relationships/tags" Target="../tags/tag464.xml"/><Relationship Id="rId24" Type="http://schemas.openxmlformats.org/officeDocument/2006/relationships/tags" Target="../tags/tag477.xml"/><Relationship Id="rId32" Type="http://schemas.openxmlformats.org/officeDocument/2006/relationships/tags" Target="../tags/tag485.xml"/><Relationship Id="rId37" Type="http://schemas.openxmlformats.org/officeDocument/2006/relationships/tags" Target="../tags/tag490.xml"/><Relationship Id="rId40" Type="http://schemas.openxmlformats.org/officeDocument/2006/relationships/tags" Target="../tags/tag493.xml"/><Relationship Id="rId45" Type="http://schemas.openxmlformats.org/officeDocument/2006/relationships/image" Target="../media/image86.png"/><Relationship Id="rId53" Type="http://schemas.openxmlformats.org/officeDocument/2006/relationships/image" Target="../media/image144.png"/><Relationship Id="rId58" Type="http://schemas.openxmlformats.org/officeDocument/2006/relationships/image" Target="../media/image98.png"/><Relationship Id="rId66" Type="http://schemas.openxmlformats.org/officeDocument/2006/relationships/image" Target="../media/image150.png"/><Relationship Id="rId74" Type="http://schemas.openxmlformats.org/officeDocument/2006/relationships/image" Target="../media/image156.png"/><Relationship Id="rId79" Type="http://schemas.openxmlformats.org/officeDocument/2006/relationships/image" Target="../media/image161.png"/><Relationship Id="rId5" Type="http://schemas.openxmlformats.org/officeDocument/2006/relationships/tags" Target="../tags/tag458.xml"/><Relationship Id="rId61" Type="http://schemas.openxmlformats.org/officeDocument/2006/relationships/image" Target="../media/image147.png"/><Relationship Id="rId10" Type="http://schemas.openxmlformats.org/officeDocument/2006/relationships/tags" Target="../tags/tag463.xml"/><Relationship Id="rId19" Type="http://schemas.openxmlformats.org/officeDocument/2006/relationships/tags" Target="../tags/tag472.xml"/><Relationship Id="rId31" Type="http://schemas.openxmlformats.org/officeDocument/2006/relationships/tags" Target="../tags/tag484.xml"/><Relationship Id="rId44" Type="http://schemas.openxmlformats.org/officeDocument/2006/relationships/image" Target="../media/image85.png"/><Relationship Id="rId52" Type="http://schemas.openxmlformats.org/officeDocument/2006/relationships/image" Target="../media/image84.png"/><Relationship Id="rId60" Type="http://schemas.openxmlformats.org/officeDocument/2006/relationships/image" Target="../media/image146.png"/><Relationship Id="rId65" Type="http://schemas.openxmlformats.org/officeDocument/2006/relationships/image" Target="../media/image29.png"/><Relationship Id="rId73" Type="http://schemas.openxmlformats.org/officeDocument/2006/relationships/image" Target="../media/image155.png"/><Relationship Id="rId78" Type="http://schemas.openxmlformats.org/officeDocument/2006/relationships/image" Target="../media/image160.png"/><Relationship Id="rId81" Type="http://schemas.openxmlformats.org/officeDocument/2006/relationships/image" Target="../media/image163.png"/><Relationship Id="rId4" Type="http://schemas.openxmlformats.org/officeDocument/2006/relationships/tags" Target="../tags/tag457.xml"/><Relationship Id="rId9" Type="http://schemas.openxmlformats.org/officeDocument/2006/relationships/tags" Target="../tags/tag462.xml"/><Relationship Id="rId14" Type="http://schemas.openxmlformats.org/officeDocument/2006/relationships/tags" Target="../tags/tag467.xml"/><Relationship Id="rId22" Type="http://schemas.openxmlformats.org/officeDocument/2006/relationships/tags" Target="../tags/tag475.xml"/><Relationship Id="rId27" Type="http://schemas.openxmlformats.org/officeDocument/2006/relationships/tags" Target="../tags/tag480.xml"/><Relationship Id="rId30" Type="http://schemas.openxmlformats.org/officeDocument/2006/relationships/tags" Target="../tags/tag483.xml"/><Relationship Id="rId35" Type="http://schemas.openxmlformats.org/officeDocument/2006/relationships/tags" Target="../tags/tag488.xml"/><Relationship Id="rId43" Type="http://schemas.openxmlformats.org/officeDocument/2006/relationships/slideLayout" Target="../slideLayouts/slideLayout2.xml"/><Relationship Id="rId48" Type="http://schemas.openxmlformats.org/officeDocument/2006/relationships/image" Target="../media/image138.png"/><Relationship Id="rId56" Type="http://schemas.openxmlformats.org/officeDocument/2006/relationships/image" Target="../media/image145.png"/><Relationship Id="rId64" Type="http://schemas.openxmlformats.org/officeDocument/2006/relationships/image" Target="../media/image28.png"/><Relationship Id="rId69" Type="http://schemas.openxmlformats.org/officeDocument/2006/relationships/image" Target="../media/image93.png"/><Relationship Id="rId77" Type="http://schemas.openxmlformats.org/officeDocument/2006/relationships/image" Target="../media/image159.png"/><Relationship Id="rId8" Type="http://schemas.openxmlformats.org/officeDocument/2006/relationships/tags" Target="../tags/tag461.xml"/><Relationship Id="rId51" Type="http://schemas.openxmlformats.org/officeDocument/2006/relationships/image" Target="../media/image134.png"/><Relationship Id="rId72" Type="http://schemas.openxmlformats.org/officeDocument/2006/relationships/image" Target="../media/image154.png"/><Relationship Id="rId80" Type="http://schemas.openxmlformats.org/officeDocument/2006/relationships/image" Target="../media/image162.png"/><Relationship Id="rId3" Type="http://schemas.openxmlformats.org/officeDocument/2006/relationships/tags" Target="../tags/tag456.xml"/><Relationship Id="rId12" Type="http://schemas.openxmlformats.org/officeDocument/2006/relationships/tags" Target="../tags/tag465.xml"/><Relationship Id="rId17" Type="http://schemas.openxmlformats.org/officeDocument/2006/relationships/tags" Target="../tags/tag470.xml"/><Relationship Id="rId25" Type="http://schemas.openxmlformats.org/officeDocument/2006/relationships/tags" Target="../tags/tag478.xml"/><Relationship Id="rId33" Type="http://schemas.openxmlformats.org/officeDocument/2006/relationships/tags" Target="../tags/tag486.xml"/><Relationship Id="rId38" Type="http://schemas.openxmlformats.org/officeDocument/2006/relationships/tags" Target="../tags/tag491.xml"/><Relationship Id="rId46" Type="http://schemas.openxmlformats.org/officeDocument/2006/relationships/image" Target="../media/image19.png"/><Relationship Id="rId59" Type="http://schemas.openxmlformats.org/officeDocument/2006/relationships/image" Target="../media/image95.png"/><Relationship Id="rId67" Type="http://schemas.openxmlformats.org/officeDocument/2006/relationships/image" Target="../media/image151.png"/><Relationship Id="rId20" Type="http://schemas.openxmlformats.org/officeDocument/2006/relationships/tags" Target="../tags/tag473.xml"/><Relationship Id="rId41" Type="http://schemas.openxmlformats.org/officeDocument/2006/relationships/tags" Target="../tags/tag494.xml"/><Relationship Id="rId54" Type="http://schemas.openxmlformats.org/officeDocument/2006/relationships/image" Target="../media/image89.png"/><Relationship Id="rId62" Type="http://schemas.openxmlformats.org/officeDocument/2006/relationships/image" Target="../media/image148.png"/><Relationship Id="rId70" Type="http://schemas.openxmlformats.org/officeDocument/2006/relationships/image" Target="../media/image153.png"/><Relationship Id="rId75" Type="http://schemas.openxmlformats.org/officeDocument/2006/relationships/image" Target="../media/image157.png"/><Relationship Id="rId1" Type="http://schemas.openxmlformats.org/officeDocument/2006/relationships/tags" Target="../tags/tag454.xml"/><Relationship Id="rId6" Type="http://schemas.openxmlformats.org/officeDocument/2006/relationships/tags" Target="../tags/tag459.xml"/><Relationship Id="rId15" Type="http://schemas.openxmlformats.org/officeDocument/2006/relationships/tags" Target="../tags/tag468.xml"/><Relationship Id="rId23" Type="http://schemas.openxmlformats.org/officeDocument/2006/relationships/tags" Target="../tags/tag476.xml"/><Relationship Id="rId28" Type="http://schemas.openxmlformats.org/officeDocument/2006/relationships/tags" Target="../tags/tag481.xml"/><Relationship Id="rId36" Type="http://schemas.openxmlformats.org/officeDocument/2006/relationships/tags" Target="../tags/tag489.xml"/><Relationship Id="rId49" Type="http://schemas.openxmlformats.org/officeDocument/2006/relationships/image" Target="../media/image143.png"/><Relationship Id="rId57" Type="http://schemas.openxmlformats.org/officeDocument/2006/relationships/image" Target="../media/image9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503.xml"/><Relationship Id="rId13" Type="http://schemas.openxmlformats.org/officeDocument/2006/relationships/tags" Target="../tags/tag508.xml"/><Relationship Id="rId18" Type="http://schemas.openxmlformats.org/officeDocument/2006/relationships/tags" Target="../tags/tag513.xml"/><Relationship Id="rId26" Type="http://schemas.openxmlformats.org/officeDocument/2006/relationships/image" Target="../media/image164.png"/><Relationship Id="rId3" Type="http://schemas.openxmlformats.org/officeDocument/2006/relationships/tags" Target="../tags/tag498.xml"/><Relationship Id="rId21" Type="http://schemas.openxmlformats.org/officeDocument/2006/relationships/notesSlide" Target="../notesSlides/notesSlide13.xml"/><Relationship Id="rId34" Type="http://schemas.openxmlformats.org/officeDocument/2006/relationships/image" Target="../media/image172.png"/><Relationship Id="rId7" Type="http://schemas.openxmlformats.org/officeDocument/2006/relationships/tags" Target="../tags/tag502.xml"/><Relationship Id="rId12" Type="http://schemas.openxmlformats.org/officeDocument/2006/relationships/tags" Target="../tags/tag507.xml"/><Relationship Id="rId17" Type="http://schemas.openxmlformats.org/officeDocument/2006/relationships/tags" Target="../tags/tag512.xml"/><Relationship Id="rId25" Type="http://schemas.openxmlformats.org/officeDocument/2006/relationships/image" Target="../media/image29.png"/><Relationship Id="rId33" Type="http://schemas.openxmlformats.org/officeDocument/2006/relationships/image" Target="../media/image171.png"/><Relationship Id="rId2" Type="http://schemas.openxmlformats.org/officeDocument/2006/relationships/tags" Target="../tags/tag497.xml"/><Relationship Id="rId16" Type="http://schemas.openxmlformats.org/officeDocument/2006/relationships/tags" Target="../tags/tag511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67.png"/><Relationship Id="rId1" Type="http://schemas.openxmlformats.org/officeDocument/2006/relationships/tags" Target="../tags/tag496.xml"/><Relationship Id="rId6" Type="http://schemas.openxmlformats.org/officeDocument/2006/relationships/tags" Target="../tags/tag501.xml"/><Relationship Id="rId11" Type="http://schemas.openxmlformats.org/officeDocument/2006/relationships/tags" Target="../tags/tag506.xml"/><Relationship Id="rId24" Type="http://schemas.openxmlformats.org/officeDocument/2006/relationships/image" Target="../media/image28.png"/><Relationship Id="rId32" Type="http://schemas.openxmlformats.org/officeDocument/2006/relationships/image" Target="../media/image170.png"/><Relationship Id="rId5" Type="http://schemas.openxmlformats.org/officeDocument/2006/relationships/tags" Target="../tags/tag500.xml"/><Relationship Id="rId15" Type="http://schemas.openxmlformats.org/officeDocument/2006/relationships/tags" Target="../tags/tag510.xml"/><Relationship Id="rId23" Type="http://schemas.openxmlformats.org/officeDocument/2006/relationships/image" Target="../media/image86.png"/><Relationship Id="rId28" Type="http://schemas.openxmlformats.org/officeDocument/2006/relationships/image" Target="../media/image166.png"/><Relationship Id="rId36" Type="http://schemas.openxmlformats.org/officeDocument/2006/relationships/image" Target="../media/image19.png"/><Relationship Id="rId10" Type="http://schemas.openxmlformats.org/officeDocument/2006/relationships/tags" Target="../tags/tag505.xml"/><Relationship Id="rId19" Type="http://schemas.openxmlformats.org/officeDocument/2006/relationships/tags" Target="../tags/tag514.xml"/><Relationship Id="rId31" Type="http://schemas.openxmlformats.org/officeDocument/2006/relationships/image" Target="../media/image169.png"/><Relationship Id="rId4" Type="http://schemas.openxmlformats.org/officeDocument/2006/relationships/tags" Target="../tags/tag499.xml"/><Relationship Id="rId9" Type="http://schemas.openxmlformats.org/officeDocument/2006/relationships/tags" Target="../tags/tag504.xml"/><Relationship Id="rId14" Type="http://schemas.openxmlformats.org/officeDocument/2006/relationships/tags" Target="../tags/tag509.xml"/><Relationship Id="rId22" Type="http://schemas.openxmlformats.org/officeDocument/2006/relationships/image" Target="../media/image85.png"/><Relationship Id="rId27" Type="http://schemas.openxmlformats.org/officeDocument/2006/relationships/image" Target="../media/image165.png"/><Relationship Id="rId30" Type="http://schemas.openxmlformats.org/officeDocument/2006/relationships/image" Target="../media/image168.png"/><Relationship Id="rId35" Type="http://schemas.openxmlformats.org/officeDocument/2006/relationships/image" Target="../media/image173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527.xml"/><Relationship Id="rId18" Type="http://schemas.openxmlformats.org/officeDocument/2006/relationships/tags" Target="../tags/tag532.xml"/><Relationship Id="rId26" Type="http://schemas.openxmlformats.org/officeDocument/2006/relationships/tags" Target="../tags/tag540.xml"/><Relationship Id="rId39" Type="http://schemas.openxmlformats.org/officeDocument/2006/relationships/image" Target="../media/image165.png"/><Relationship Id="rId21" Type="http://schemas.openxmlformats.org/officeDocument/2006/relationships/tags" Target="../tags/tag535.xml"/><Relationship Id="rId34" Type="http://schemas.openxmlformats.org/officeDocument/2006/relationships/image" Target="../media/image86.png"/><Relationship Id="rId42" Type="http://schemas.openxmlformats.org/officeDocument/2006/relationships/image" Target="../media/image168.png"/><Relationship Id="rId47" Type="http://schemas.openxmlformats.org/officeDocument/2006/relationships/image" Target="../media/image29.png"/><Relationship Id="rId50" Type="http://schemas.openxmlformats.org/officeDocument/2006/relationships/image" Target="../media/image176.png"/><Relationship Id="rId55" Type="http://schemas.openxmlformats.org/officeDocument/2006/relationships/image" Target="../media/image19.png"/><Relationship Id="rId7" Type="http://schemas.openxmlformats.org/officeDocument/2006/relationships/tags" Target="../tags/tag521.xml"/><Relationship Id="rId12" Type="http://schemas.openxmlformats.org/officeDocument/2006/relationships/tags" Target="../tags/tag526.xml"/><Relationship Id="rId17" Type="http://schemas.openxmlformats.org/officeDocument/2006/relationships/tags" Target="../tags/tag531.xml"/><Relationship Id="rId25" Type="http://schemas.openxmlformats.org/officeDocument/2006/relationships/tags" Target="../tags/tag539.xml"/><Relationship Id="rId33" Type="http://schemas.openxmlformats.org/officeDocument/2006/relationships/image" Target="../media/image85.png"/><Relationship Id="rId38" Type="http://schemas.openxmlformats.org/officeDocument/2006/relationships/image" Target="../media/image173.png"/><Relationship Id="rId46" Type="http://schemas.openxmlformats.org/officeDocument/2006/relationships/image" Target="../media/image164.png"/><Relationship Id="rId2" Type="http://schemas.openxmlformats.org/officeDocument/2006/relationships/tags" Target="../tags/tag516.xml"/><Relationship Id="rId16" Type="http://schemas.openxmlformats.org/officeDocument/2006/relationships/tags" Target="../tags/tag530.xml"/><Relationship Id="rId20" Type="http://schemas.openxmlformats.org/officeDocument/2006/relationships/tags" Target="../tags/tag534.xml"/><Relationship Id="rId29" Type="http://schemas.openxmlformats.org/officeDocument/2006/relationships/tags" Target="../tags/tag543.xml"/><Relationship Id="rId41" Type="http://schemas.openxmlformats.org/officeDocument/2006/relationships/image" Target="../media/image167.png"/><Relationship Id="rId54" Type="http://schemas.openxmlformats.org/officeDocument/2006/relationships/image" Target="../media/image177.png"/><Relationship Id="rId1" Type="http://schemas.openxmlformats.org/officeDocument/2006/relationships/tags" Target="../tags/tag515.xml"/><Relationship Id="rId6" Type="http://schemas.openxmlformats.org/officeDocument/2006/relationships/tags" Target="../tags/tag520.xml"/><Relationship Id="rId11" Type="http://schemas.openxmlformats.org/officeDocument/2006/relationships/tags" Target="../tags/tag525.xml"/><Relationship Id="rId24" Type="http://schemas.openxmlformats.org/officeDocument/2006/relationships/tags" Target="../tags/tag538.xml"/><Relationship Id="rId32" Type="http://schemas.openxmlformats.org/officeDocument/2006/relationships/notesSlide" Target="../notesSlides/notesSlide14.xml"/><Relationship Id="rId37" Type="http://schemas.openxmlformats.org/officeDocument/2006/relationships/image" Target="../media/image174.png"/><Relationship Id="rId40" Type="http://schemas.openxmlformats.org/officeDocument/2006/relationships/image" Target="../media/image166.png"/><Relationship Id="rId45" Type="http://schemas.openxmlformats.org/officeDocument/2006/relationships/image" Target="../media/image28.png"/><Relationship Id="rId53" Type="http://schemas.openxmlformats.org/officeDocument/2006/relationships/image" Target="../media/image91.png"/><Relationship Id="rId5" Type="http://schemas.openxmlformats.org/officeDocument/2006/relationships/tags" Target="../tags/tag519.xml"/><Relationship Id="rId15" Type="http://schemas.openxmlformats.org/officeDocument/2006/relationships/tags" Target="../tags/tag529.xml"/><Relationship Id="rId23" Type="http://schemas.openxmlformats.org/officeDocument/2006/relationships/tags" Target="../tags/tag537.xml"/><Relationship Id="rId28" Type="http://schemas.openxmlformats.org/officeDocument/2006/relationships/tags" Target="../tags/tag542.xml"/><Relationship Id="rId36" Type="http://schemas.openxmlformats.org/officeDocument/2006/relationships/image" Target="../media/image172.png"/><Relationship Id="rId49" Type="http://schemas.openxmlformats.org/officeDocument/2006/relationships/image" Target="../media/image175.png"/><Relationship Id="rId10" Type="http://schemas.openxmlformats.org/officeDocument/2006/relationships/tags" Target="../tags/tag524.xml"/><Relationship Id="rId19" Type="http://schemas.openxmlformats.org/officeDocument/2006/relationships/tags" Target="../tags/tag533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169.png"/><Relationship Id="rId52" Type="http://schemas.openxmlformats.org/officeDocument/2006/relationships/image" Target="../media/image123.png"/><Relationship Id="rId4" Type="http://schemas.openxmlformats.org/officeDocument/2006/relationships/tags" Target="../tags/tag518.xml"/><Relationship Id="rId9" Type="http://schemas.openxmlformats.org/officeDocument/2006/relationships/tags" Target="../tags/tag523.xml"/><Relationship Id="rId14" Type="http://schemas.openxmlformats.org/officeDocument/2006/relationships/tags" Target="../tags/tag528.xml"/><Relationship Id="rId22" Type="http://schemas.openxmlformats.org/officeDocument/2006/relationships/tags" Target="../tags/tag536.xml"/><Relationship Id="rId27" Type="http://schemas.openxmlformats.org/officeDocument/2006/relationships/tags" Target="../tags/tag541.xml"/><Relationship Id="rId30" Type="http://schemas.openxmlformats.org/officeDocument/2006/relationships/tags" Target="../tags/tag544.xml"/><Relationship Id="rId35" Type="http://schemas.openxmlformats.org/officeDocument/2006/relationships/image" Target="../media/image171.png"/><Relationship Id="rId43" Type="http://schemas.openxmlformats.org/officeDocument/2006/relationships/image" Target="../media/image170.png"/><Relationship Id="rId48" Type="http://schemas.openxmlformats.org/officeDocument/2006/relationships/image" Target="../media/image72.png"/><Relationship Id="rId8" Type="http://schemas.openxmlformats.org/officeDocument/2006/relationships/tags" Target="../tags/tag522.xml"/><Relationship Id="rId51" Type="http://schemas.openxmlformats.org/officeDocument/2006/relationships/image" Target="../media/image92.png"/><Relationship Id="rId3" Type="http://schemas.openxmlformats.org/officeDocument/2006/relationships/tags" Target="../tags/tag5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image" Target="../media/image4.png"/><Relationship Id="rId39" Type="http://schemas.openxmlformats.org/officeDocument/2006/relationships/image" Target="../media/image17.png"/><Relationship Id="rId3" Type="http://schemas.openxmlformats.org/officeDocument/2006/relationships/tags" Target="../tags/tag4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2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image" Target="../media/image3.png"/><Relationship Id="rId33" Type="http://schemas.openxmlformats.org/officeDocument/2006/relationships/image" Target="../media/image11.png"/><Relationship Id="rId38" Type="http://schemas.openxmlformats.org/officeDocument/2006/relationships/image" Target="../media/image16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image" Target="../media/image7.png"/><Relationship Id="rId41" Type="http://schemas.openxmlformats.org/officeDocument/2006/relationships/image" Target="../media/image19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2.png"/><Relationship Id="rId32" Type="http://schemas.openxmlformats.org/officeDocument/2006/relationships/image" Target="../media/image10.png"/><Relationship Id="rId37" Type="http://schemas.openxmlformats.org/officeDocument/2006/relationships/image" Target="../media/image15.png"/><Relationship Id="rId40" Type="http://schemas.openxmlformats.org/officeDocument/2006/relationships/image" Target="../media/image18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image" Target="../media/image1.png"/><Relationship Id="rId28" Type="http://schemas.openxmlformats.org/officeDocument/2006/relationships/image" Target="../media/image6.png"/><Relationship Id="rId36" Type="http://schemas.openxmlformats.org/officeDocument/2006/relationships/image" Target="../media/image14.pn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image" Target="../media/image9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notesSlide" Target="../notesSlides/notesSlide1.xml"/><Relationship Id="rId27" Type="http://schemas.openxmlformats.org/officeDocument/2006/relationships/image" Target="../media/image5.png"/><Relationship Id="rId30" Type="http://schemas.openxmlformats.org/officeDocument/2006/relationships/image" Target="../media/image8.png"/><Relationship Id="rId35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557.xml"/><Relationship Id="rId18" Type="http://schemas.openxmlformats.org/officeDocument/2006/relationships/tags" Target="../tags/tag562.xml"/><Relationship Id="rId26" Type="http://schemas.openxmlformats.org/officeDocument/2006/relationships/tags" Target="../tags/tag570.xml"/><Relationship Id="rId39" Type="http://schemas.openxmlformats.org/officeDocument/2006/relationships/image" Target="../media/image175.png"/><Relationship Id="rId21" Type="http://schemas.openxmlformats.org/officeDocument/2006/relationships/tags" Target="../tags/tag565.xml"/><Relationship Id="rId34" Type="http://schemas.openxmlformats.org/officeDocument/2006/relationships/notesSlide" Target="../notesSlides/notesSlide15.xml"/><Relationship Id="rId42" Type="http://schemas.openxmlformats.org/officeDocument/2006/relationships/image" Target="../media/image173.png"/><Relationship Id="rId47" Type="http://schemas.openxmlformats.org/officeDocument/2006/relationships/image" Target="../media/image168.png"/><Relationship Id="rId50" Type="http://schemas.openxmlformats.org/officeDocument/2006/relationships/image" Target="../media/image178.png"/><Relationship Id="rId55" Type="http://schemas.openxmlformats.org/officeDocument/2006/relationships/image" Target="../media/image123.png"/><Relationship Id="rId7" Type="http://schemas.openxmlformats.org/officeDocument/2006/relationships/tags" Target="../tags/tag551.xml"/><Relationship Id="rId2" Type="http://schemas.openxmlformats.org/officeDocument/2006/relationships/tags" Target="../tags/tag546.xml"/><Relationship Id="rId16" Type="http://schemas.openxmlformats.org/officeDocument/2006/relationships/tags" Target="../tags/tag560.xml"/><Relationship Id="rId20" Type="http://schemas.openxmlformats.org/officeDocument/2006/relationships/tags" Target="../tags/tag564.xml"/><Relationship Id="rId29" Type="http://schemas.openxmlformats.org/officeDocument/2006/relationships/tags" Target="../tags/tag573.xml"/><Relationship Id="rId41" Type="http://schemas.openxmlformats.org/officeDocument/2006/relationships/image" Target="../media/image172.png"/><Relationship Id="rId54" Type="http://schemas.openxmlformats.org/officeDocument/2006/relationships/image" Target="../media/image176.png"/><Relationship Id="rId1" Type="http://schemas.openxmlformats.org/officeDocument/2006/relationships/tags" Target="../tags/tag545.xml"/><Relationship Id="rId6" Type="http://schemas.openxmlformats.org/officeDocument/2006/relationships/tags" Target="../tags/tag550.xml"/><Relationship Id="rId11" Type="http://schemas.openxmlformats.org/officeDocument/2006/relationships/tags" Target="../tags/tag555.xml"/><Relationship Id="rId24" Type="http://schemas.openxmlformats.org/officeDocument/2006/relationships/tags" Target="../tags/tag568.xml"/><Relationship Id="rId32" Type="http://schemas.openxmlformats.org/officeDocument/2006/relationships/tags" Target="../tags/tag576.xml"/><Relationship Id="rId37" Type="http://schemas.openxmlformats.org/officeDocument/2006/relationships/image" Target="../media/image174.png"/><Relationship Id="rId40" Type="http://schemas.openxmlformats.org/officeDocument/2006/relationships/image" Target="../media/image171.png"/><Relationship Id="rId45" Type="http://schemas.openxmlformats.org/officeDocument/2006/relationships/image" Target="../media/image166.png"/><Relationship Id="rId53" Type="http://schemas.openxmlformats.org/officeDocument/2006/relationships/image" Target="../media/image92.png"/><Relationship Id="rId58" Type="http://schemas.openxmlformats.org/officeDocument/2006/relationships/image" Target="../media/image177.png"/><Relationship Id="rId5" Type="http://schemas.openxmlformats.org/officeDocument/2006/relationships/tags" Target="../tags/tag549.xml"/><Relationship Id="rId15" Type="http://schemas.openxmlformats.org/officeDocument/2006/relationships/tags" Target="../tags/tag559.xml"/><Relationship Id="rId23" Type="http://schemas.openxmlformats.org/officeDocument/2006/relationships/tags" Target="../tags/tag567.xml"/><Relationship Id="rId28" Type="http://schemas.openxmlformats.org/officeDocument/2006/relationships/tags" Target="../tags/tag572.xml"/><Relationship Id="rId36" Type="http://schemas.openxmlformats.org/officeDocument/2006/relationships/image" Target="../media/image86.png"/><Relationship Id="rId49" Type="http://schemas.openxmlformats.org/officeDocument/2006/relationships/image" Target="../media/image169.png"/><Relationship Id="rId57" Type="http://schemas.openxmlformats.org/officeDocument/2006/relationships/image" Target="../media/image180.png"/><Relationship Id="rId61" Type="http://schemas.openxmlformats.org/officeDocument/2006/relationships/image" Target="../media/image19.png"/><Relationship Id="rId10" Type="http://schemas.openxmlformats.org/officeDocument/2006/relationships/tags" Target="../tags/tag554.xml"/><Relationship Id="rId19" Type="http://schemas.openxmlformats.org/officeDocument/2006/relationships/tags" Target="../tags/tag563.xml"/><Relationship Id="rId31" Type="http://schemas.openxmlformats.org/officeDocument/2006/relationships/tags" Target="../tags/tag575.xml"/><Relationship Id="rId44" Type="http://schemas.openxmlformats.org/officeDocument/2006/relationships/image" Target="../media/image165.png"/><Relationship Id="rId52" Type="http://schemas.openxmlformats.org/officeDocument/2006/relationships/image" Target="../media/image29.png"/><Relationship Id="rId60" Type="http://schemas.openxmlformats.org/officeDocument/2006/relationships/image" Target="../media/image91.png"/><Relationship Id="rId4" Type="http://schemas.openxmlformats.org/officeDocument/2006/relationships/tags" Target="../tags/tag548.xml"/><Relationship Id="rId9" Type="http://schemas.openxmlformats.org/officeDocument/2006/relationships/tags" Target="../tags/tag553.xml"/><Relationship Id="rId14" Type="http://schemas.openxmlformats.org/officeDocument/2006/relationships/tags" Target="../tags/tag558.xml"/><Relationship Id="rId22" Type="http://schemas.openxmlformats.org/officeDocument/2006/relationships/tags" Target="../tags/tag566.xml"/><Relationship Id="rId27" Type="http://schemas.openxmlformats.org/officeDocument/2006/relationships/tags" Target="../tags/tag571.xml"/><Relationship Id="rId30" Type="http://schemas.openxmlformats.org/officeDocument/2006/relationships/tags" Target="../tags/tag574.xml"/><Relationship Id="rId35" Type="http://schemas.openxmlformats.org/officeDocument/2006/relationships/image" Target="../media/image85.png"/><Relationship Id="rId43" Type="http://schemas.openxmlformats.org/officeDocument/2006/relationships/image" Target="../media/image164.png"/><Relationship Id="rId48" Type="http://schemas.openxmlformats.org/officeDocument/2006/relationships/image" Target="../media/image170.png"/><Relationship Id="rId56" Type="http://schemas.openxmlformats.org/officeDocument/2006/relationships/image" Target="../media/image179.png"/><Relationship Id="rId8" Type="http://schemas.openxmlformats.org/officeDocument/2006/relationships/tags" Target="../tags/tag552.xml"/><Relationship Id="rId51" Type="http://schemas.openxmlformats.org/officeDocument/2006/relationships/image" Target="../media/image28.png"/><Relationship Id="rId3" Type="http://schemas.openxmlformats.org/officeDocument/2006/relationships/tags" Target="../tags/tag547.xml"/><Relationship Id="rId12" Type="http://schemas.openxmlformats.org/officeDocument/2006/relationships/tags" Target="../tags/tag556.xml"/><Relationship Id="rId17" Type="http://schemas.openxmlformats.org/officeDocument/2006/relationships/tags" Target="../tags/tag561.xml"/><Relationship Id="rId25" Type="http://schemas.openxmlformats.org/officeDocument/2006/relationships/tags" Target="../tags/tag569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72.png"/><Relationship Id="rId46" Type="http://schemas.openxmlformats.org/officeDocument/2006/relationships/image" Target="../media/image167.png"/><Relationship Id="rId59" Type="http://schemas.openxmlformats.org/officeDocument/2006/relationships/image" Target="../media/image181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589.xml"/><Relationship Id="rId18" Type="http://schemas.openxmlformats.org/officeDocument/2006/relationships/tags" Target="../tags/tag594.xml"/><Relationship Id="rId26" Type="http://schemas.openxmlformats.org/officeDocument/2006/relationships/tags" Target="../tags/tag602.xml"/><Relationship Id="rId39" Type="http://schemas.openxmlformats.org/officeDocument/2006/relationships/image" Target="../media/image171.png"/><Relationship Id="rId3" Type="http://schemas.openxmlformats.org/officeDocument/2006/relationships/tags" Target="../tags/tag579.xml"/><Relationship Id="rId21" Type="http://schemas.openxmlformats.org/officeDocument/2006/relationships/tags" Target="../tags/tag597.xml"/><Relationship Id="rId34" Type="http://schemas.openxmlformats.org/officeDocument/2006/relationships/image" Target="../media/image92.png"/><Relationship Id="rId42" Type="http://schemas.openxmlformats.org/officeDocument/2006/relationships/image" Target="../media/image164.png"/><Relationship Id="rId47" Type="http://schemas.openxmlformats.org/officeDocument/2006/relationships/image" Target="../media/image170.png"/><Relationship Id="rId50" Type="http://schemas.openxmlformats.org/officeDocument/2006/relationships/image" Target="../media/image29.png"/><Relationship Id="rId7" Type="http://schemas.openxmlformats.org/officeDocument/2006/relationships/tags" Target="../tags/tag583.xml"/><Relationship Id="rId12" Type="http://schemas.openxmlformats.org/officeDocument/2006/relationships/tags" Target="../tags/tag588.xml"/><Relationship Id="rId17" Type="http://schemas.openxmlformats.org/officeDocument/2006/relationships/tags" Target="../tags/tag593.xml"/><Relationship Id="rId25" Type="http://schemas.openxmlformats.org/officeDocument/2006/relationships/tags" Target="../tags/tag601.xml"/><Relationship Id="rId33" Type="http://schemas.openxmlformats.org/officeDocument/2006/relationships/image" Target="../media/image86.png"/><Relationship Id="rId38" Type="http://schemas.openxmlformats.org/officeDocument/2006/relationships/image" Target="../media/image177.png"/><Relationship Id="rId46" Type="http://schemas.openxmlformats.org/officeDocument/2006/relationships/image" Target="../media/image168.png"/><Relationship Id="rId2" Type="http://schemas.openxmlformats.org/officeDocument/2006/relationships/tags" Target="../tags/tag578.xml"/><Relationship Id="rId16" Type="http://schemas.openxmlformats.org/officeDocument/2006/relationships/tags" Target="../tags/tag592.xml"/><Relationship Id="rId20" Type="http://schemas.openxmlformats.org/officeDocument/2006/relationships/tags" Target="../tags/tag596.xml"/><Relationship Id="rId29" Type="http://schemas.openxmlformats.org/officeDocument/2006/relationships/tags" Target="../tags/tag605.xml"/><Relationship Id="rId41" Type="http://schemas.openxmlformats.org/officeDocument/2006/relationships/image" Target="../media/image173.png"/><Relationship Id="rId54" Type="http://schemas.openxmlformats.org/officeDocument/2006/relationships/image" Target="../media/image19.png"/><Relationship Id="rId1" Type="http://schemas.openxmlformats.org/officeDocument/2006/relationships/tags" Target="../tags/tag577.xml"/><Relationship Id="rId6" Type="http://schemas.openxmlformats.org/officeDocument/2006/relationships/tags" Target="../tags/tag582.xml"/><Relationship Id="rId11" Type="http://schemas.openxmlformats.org/officeDocument/2006/relationships/tags" Target="../tags/tag587.xml"/><Relationship Id="rId24" Type="http://schemas.openxmlformats.org/officeDocument/2006/relationships/tags" Target="../tags/tag600.xml"/><Relationship Id="rId32" Type="http://schemas.openxmlformats.org/officeDocument/2006/relationships/image" Target="../media/image85.png"/><Relationship Id="rId37" Type="http://schemas.openxmlformats.org/officeDocument/2006/relationships/image" Target="../media/image91.png"/><Relationship Id="rId40" Type="http://schemas.openxmlformats.org/officeDocument/2006/relationships/image" Target="../media/image172.png"/><Relationship Id="rId45" Type="http://schemas.openxmlformats.org/officeDocument/2006/relationships/image" Target="../media/image167.png"/><Relationship Id="rId53" Type="http://schemas.openxmlformats.org/officeDocument/2006/relationships/image" Target="../media/image181.png"/><Relationship Id="rId5" Type="http://schemas.openxmlformats.org/officeDocument/2006/relationships/tags" Target="../tags/tag581.xml"/><Relationship Id="rId15" Type="http://schemas.openxmlformats.org/officeDocument/2006/relationships/tags" Target="../tags/tag591.xml"/><Relationship Id="rId23" Type="http://schemas.openxmlformats.org/officeDocument/2006/relationships/tags" Target="../tags/tag599.xml"/><Relationship Id="rId28" Type="http://schemas.openxmlformats.org/officeDocument/2006/relationships/tags" Target="../tags/tag604.xml"/><Relationship Id="rId36" Type="http://schemas.openxmlformats.org/officeDocument/2006/relationships/image" Target="../media/image175.png"/><Relationship Id="rId49" Type="http://schemas.openxmlformats.org/officeDocument/2006/relationships/image" Target="../media/image28.png"/><Relationship Id="rId10" Type="http://schemas.openxmlformats.org/officeDocument/2006/relationships/tags" Target="../tags/tag586.xml"/><Relationship Id="rId19" Type="http://schemas.openxmlformats.org/officeDocument/2006/relationships/tags" Target="../tags/tag595.xml"/><Relationship Id="rId31" Type="http://schemas.openxmlformats.org/officeDocument/2006/relationships/notesSlide" Target="../notesSlides/notesSlide16.xml"/><Relationship Id="rId44" Type="http://schemas.openxmlformats.org/officeDocument/2006/relationships/image" Target="../media/image166.png"/><Relationship Id="rId52" Type="http://schemas.openxmlformats.org/officeDocument/2006/relationships/image" Target="../media/image183.png"/><Relationship Id="rId4" Type="http://schemas.openxmlformats.org/officeDocument/2006/relationships/tags" Target="../tags/tag580.xml"/><Relationship Id="rId9" Type="http://schemas.openxmlformats.org/officeDocument/2006/relationships/tags" Target="../tags/tag585.xml"/><Relationship Id="rId14" Type="http://schemas.openxmlformats.org/officeDocument/2006/relationships/tags" Target="../tags/tag590.xml"/><Relationship Id="rId22" Type="http://schemas.openxmlformats.org/officeDocument/2006/relationships/tags" Target="../tags/tag598.xml"/><Relationship Id="rId27" Type="http://schemas.openxmlformats.org/officeDocument/2006/relationships/tags" Target="../tags/tag603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72.png"/><Relationship Id="rId43" Type="http://schemas.openxmlformats.org/officeDocument/2006/relationships/image" Target="../media/image165.png"/><Relationship Id="rId48" Type="http://schemas.openxmlformats.org/officeDocument/2006/relationships/image" Target="../media/image169.png"/><Relationship Id="rId8" Type="http://schemas.openxmlformats.org/officeDocument/2006/relationships/tags" Target="../tags/tag584.xml"/><Relationship Id="rId51" Type="http://schemas.openxmlformats.org/officeDocument/2006/relationships/image" Target="../media/image18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613.xml"/><Relationship Id="rId13" Type="http://schemas.openxmlformats.org/officeDocument/2006/relationships/tags" Target="../tags/tag618.xml"/><Relationship Id="rId18" Type="http://schemas.openxmlformats.org/officeDocument/2006/relationships/tags" Target="../tags/tag623.xml"/><Relationship Id="rId26" Type="http://schemas.openxmlformats.org/officeDocument/2006/relationships/image" Target="../media/image164.png"/><Relationship Id="rId3" Type="http://schemas.openxmlformats.org/officeDocument/2006/relationships/tags" Target="../tags/tag608.xml"/><Relationship Id="rId21" Type="http://schemas.openxmlformats.org/officeDocument/2006/relationships/notesSlide" Target="../notesSlides/notesSlide17.xml"/><Relationship Id="rId34" Type="http://schemas.openxmlformats.org/officeDocument/2006/relationships/image" Target="../media/image177.png"/><Relationship Id="rId7" Type="http://schemas.openxmlformats.org/officeDocument/2006/relationships/tags" Target="../tags/tag612.xml"/><Relationship Id="rId12" Type="http://schemas.openxmlformats.org/officeDocument/2006/relationships/tags" Target="../tags/tag617.xml"/><Relationship Id="rId17" Type="http://schemas.openxmlformats.org/officeDocument/2006/relationships/tags" Target="../tags/tag622.xml"/><Relationship Id="rId25" Type="http://schemas.openxmlformats.org/officeDocument/2006/relationships/image" Target="../media/image183.png"/><Relationship Id="rId33" Type="http://schemas.openxmlformats.org/officeDocument/2006/relationships/image" Target="../media/image91.png"/><Relationship Id="rId2" Type="http://schemas.openxmlformats.org/officeDocument/2006/relationships/tags" Target="../tags/tag607.xml"/><Relationship Id="rId16" Type="http://schemas.openxmlformats.org/officeDocument/2006/relationships/tags" Target="../tags/tag621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86.png"/><Relationship Id="rId1" Type="http://schemas.openxmlformats.org/officeDocument/2006/relationships/tags" Target="../tags/tag606.xml"/><Relationship Id="rId6" Type="http://schemas.openxmlformats.org/officeDocument/2006/relationships/tags" Target="../tags/tag611.xml"/><Relationship Id="rId11" Type="http://schemas.openxmlformats.org/officeDocument/2006/relationships/tags" Target="../tags/tag616.xml"/><Relationship Id="rId24" Type="http://schemas.openxmlformats.org/officeDocument/2006/relationships/image" Target="../media/image175.png"/><Relationship Id="rId32" Type="http://schemas.openxmlformats.org/officeDocument/2006/relationships/image" Target="../media/image181.png"/><Relationship Id="rId5" Type="http://schemas.openxmlformats.org/officeDocument/2006/relationships/tags" Target="../tags/tag610.xml"/><Relationship Id="rId15" Type="http://schemas.openxmlformats.org/officeDocument/2006/relationships/tags" Target="../tags/tag620.xml"/><Relationship Id="rId23" Type="http://schemas.openxmlformats.org/officeDocument/2006/relationships/image" Target="../media/image72.png"/><Relationship Id="rId28" Type="http://schemas.openxmlformats.org/officeDocument/2006/relationships/image" Target="../media/image29.png"/><Relationship Id="rId10" Type="http://schemas.openxmlformats.org/officeDocument/2006/relationships/tags" Target="../tags/tag615.xml"/><Relationship Id="rId19" Type="http://schemas.openxmlformats.org/officeDocument/2006/relationships/tags" Target="../tags/tag624.xml"/><Relationship Id="rId31" Type="http://schemas.openxmlformats.org/officeDocument/2006/relationships/image" Target="../media/image184.png"/><Relationship Id="rId4" Type="http://schemas.openxmlformats.org/officeDocument/2006/relationships/tags" Target="../tags/tag609.xml"/><Relationship Id="rId9" Type="http://schemas.openxmlformats.org/officeDocument/2006/relationships/tags" Target="../tags/tag614.xml"/><Relationship Id="rId14" Type="http://schemas.openxmlformats.org/officeDocument/2006/relationships/tags" Target="../tags/tag619.xml"/><Relationship Id="rId22" Type="http://schemas.openxmlformats.org/officeDocument/2006/relationships/image" Target="../media/image92.png"/><Relationship Id="rId27" Type="http://schemas.openxmlformats.org/officeDocument/2006/relationships/image" Target="../media/image28.png"/><Relationship Id="rId30" Type="http://schemas.openxmlformats.org/officeDocument/2006/relationships/image" Target="../media/image182.png"/><Relationship Id="rId35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632.xml"/><Relationship Id="rId13" Type="http://schemas.openxmlformats.org/officeDocument/2006/relationships/tags" Target="../tags/tag637.xml"/><Relationship Id="rId18" Type="http://schemas.openxmlformats.org/officeDocument/2006/relationships/tags" Target="../tags/tag642.xml"/><Relationship Id="rId26" Type="http://schemas.openxmlformats.org/officeDocument/2006/relationships/image" Target="../media/image29.png"/><Relationship Id="rId39" Type="http://schemas.openxmlformats.org/officeDocument/2006/relationships/image" Target="../media/image192.png"/><Relationship Id="rId3" Type="http://schemas.openxmlformats.org/officeDocument/2006/relationships/tags" Target="../tags/tag627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87.png"/><Relationship Id="rId7" Type="http://schemas.openxmlformats.org/officeDocument/2006/relationships/tags" Target="../tags/tag631.xml"/><Relationship Id="rId12" Type="http://schemas.openxmlformats.org/officeDocument/2006/relationships/tags" Target="../tags/tag636.xml"/><Relationship Id="rId17" Type="http://schemas.openxmlformats.org/officeDocument/2006/relationships/tags" Target="../tags/tag641.xml"/><Relationship Id="rId25" Type="http://schemas.openxmlformats.org/officeDocument/2006/relationships/image" Target="../media/image28.png"/><Relationship Id="rId33" Type="http://schemas.openxmlformats.org/officeDocument/2006/relationships/image" Target="../media/image186.png"/><Relationship Id="rId38" Type="http://schemas.openxmlformats.org/officeDocument/2006/relationships/image" Target="../media/image191.png"/><Relationship Id="rId2" Type="http://schemas.openxmlformats.org/officeDocument/2006/relationships/tags" Target="../tags/tag626.xml"/><Relationship Id="rId16" Type="http://schemas.openxmlformats.org/officeDocument/2006/relationships/tags" Target="../tags/tag640.xml"/><Relationship Id="rId20" Type="http://schemas.openxmlformats.org/officeDocument/2006/relationships/tags" Target="../tags/tag644.xml"/><Relationship Id="rId29" Type="http://schemas.openxmlformats.org/officeDocument/2006/relationships/image" Target="../media/image92.png"/><Relationship Id="rId1" Type="http://schemas.openxmlformats.org/officeDocument/2006/relationships/tags" Target="../tags/tag625.xml"/><Relationship Id="rId6" Type="http://schemas.openxmlformats.org/officeDocument/2006/relationships/tags" Target="../tags/tag630.xml"/><Relationship Id="rId11" Type="http://schemas.openxmlformats.org/officeDocument/2006/relationships/tags" Target="../tags/tag635.xml"/><Relationship Id="rId24" Type="http://schemas.openxmlformats.org/officeDocument/2006/relationships/image" Target="../media/image184.png"/><Relationship Id="rId32" Type="http://schemas.openxmlformats.org/officeDocument/2006/relationships/image" Target="../media/image72.png"/><Relationship Id="rId37" Type="http://schemas.openxmlformats.org/officeDocument/2006/relationships/image" Target="../media/image190.png"/><Relationship Id="rId5" Type="http://schemas.openxmlformats.org/officeDocument/2006/relationships/tags" Target="../tags/tag629.xml"/><Relationship Id="rId15" Type="http://schemas.openxmlformats.org/officeDocument/2006/relationships/tags" Target="../tags/tag639.xml"/><Relationship Id="rId23" Type="http://schemas.openxmlformats.org/officeDocument/2006/relationships/image" Target="../media/image164.png"/><Relationship Id="rId28" Type="http://schemas.openxmlformats.org/officeDocument/2006/relationships/image" Target="../media/image182.png"/><Relationship Id="rId36" Type="http://schemas.openxmlformats.org/officeDocument/2006/relationships/image" Target="../media/image189.png"/><Relationship Id="rId10" Type="http://schemas.openxmlformats.org/officeDocument/2006/relationships/tags" Target="../tags/tag634.xml"/><Relationship Id="rId19" Type="http://schemas.openxmlformats.org/officeDocument/2006/relationships/tags" Target="../tags/tag643.xml"/><Relationship Id="rId31" Type="http://schemas.openxmlformats.org/officeDocument/2006/relationships/image" Target="../media/image185.png"/><Relationship Id="rId4" Type="http://schemas.openxmlformats.org/officeDocument/2006/relationships/tags" Target="../tags/tag628.xml"/><Relationship Id="rId9" Type="http://schemas.openxmlformats.org/officeDocument/2006/relationships/tags" Target="../tags/tag633.xml"/><Relationship Id="rId14" Type="http://schemas.openxmlformats.org/officeDocument/2006/relationships/tags" Target="../tags/tag638.xml"/><Relationship Id="rId22" Type="http://schemas.openxmlformats.org/officeDocument/2006/relationships/notesSlide" Target="../notesSlides/notesSlide18.xml"/><Relationship Id="rId27" Type="http://schemas.openxmlformats.org/officeDocument/2006/relationships/image" Target="../media/image86.png"/><Relationship Id="rId30" Type="http://schemas.openxmlformats.org/officeDocument/2006/relationships/image" Target="../media/image19.png"/><Relationship Id="rId35" Type="http://schemas.openxmlformats.org/officeDocument/2006/relationships/image" Target="../media/image18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652.xml"/><Relationship Id="rId13" Type="http://schemas.openxmlformats.org/officeDocument/2006/relationships/tags" Target="../tags/tag657.xml"/><Relationship Id="rId18" Type="http://schemas.openxmlformats.org/officeDocument/2006/relationships/tags" Target="../tags/tag662.xml"/><Relationship Id="rId26" Type="http://schemas.openxmlformats.org/officeDocument/2006/relationships/image" Target="../media/image29.png"/><Relationship Id="rId3" Type="http://schemas.openxmlformats.org/officeDocument/2006/relationships/tags" Target="../tags/tag647.xml"/><Relationship Id="rId21" Type="http://schemas.openxmlformats.org/officeDocument/2006/relationships/notesSlide" Target="../notesSlides/notesSlide19.xml"/><Relationship Id="rId34" Type="http://schemas.openxmlformats.org/officeDocument/2006/relationships/image" Target="../media/image194.png"/><Relationship Id="rId7" Type="http://schemas.openxmlformats.org/officeDocument/2006/relationships/tags" Target="../tags/tag651.xml"/><Relationship Id="rId12" Type="http://schemas.openxmlformats.org/officeDocument/2006/relationships/tags" Target="../tags/tag656.xml"/><Relationship Id="rId17" Type="http://schemas.openxmlformats.org/officeDocument/2006/relationships/tags" Target="../tags/tag661.xml"/><Relationship Id="rId25" Type="http://schemas.openxmlformats.org/officeDocument/2006/relationships/image" Target="../media/image28.png"/><Relationship Id="rId33" Type="http://schemas.openxmlformats.org/officeDocument/2006/relationships/image" Target="../media/image193.png"/><Relationship Id="rId2" Type="http://schemas.openxmlformats.org/officeDocument/2006/relationships/tags" Target="../tags/tag646.xml"/><Relationship Id="rId16" Type="http://schemas.openxmlformats.org/officeDocument/2006/relationships/tags" Target="../tags/tag660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89.png"/><Relationship Id="rId1" Type="http://schemas.openxmlformats.org/officeDocument/2006/relationships/tags" Target="../tags/tag645.xml"/><Relationship Id="rId6" Type="http://schemas.openxmlformats.org/officeDocument/2006/relationships/tags" Target="../tags/tag650.xml"/><Relationship Id="rId11" Type="http://schemas.openxmlformats.org/officeDocument/2006/relationships/tags" Target="../tags/tag655.xml"/><Relationship Id="rId24" Type="http://schemas.openxmlformats.org/officeDocument/2006/relationships/image" Target="../media/image72.png"/><Relationship Id="rId32" Type="http://schemas.openxmlformats.org/officeDocument/2006/relationships/image" Target="../media/image192.png"/><Relationship Id="rId37" Type="http://schemas.openxmlformats.org/officeDocument/2006/relationships/image" Target="../media/image196.png"/><Relationship Id="rId5" Type="http://schemas.openxmlformats.org/officeDocument/2006/relationships/tags" Target="../tags/tag649.xml"/><Relationship Id="rId15" Type="http://schemas.openxmlformats.org/officeDocument/2006/relationships/tags" Target="../tags/tag659.xml"/><Relationship Id="rId23" Type="http://schemas.openxmlformats.org/officeDocument/2006/relationships/image" Target="../media/image184.png"/><Relationship Id="rId28" Type="http://schemas.openxmlformats.org/officeDocument/2006/relationships/image" Target="../media/image182.png"/><Relationship Id="rId36" Type="http://schemas.openxmlformats.org/officeDocument/2006/relationships/image" Target="../media/image19.png"/><Relationship Id="rId10" Type="http://schemas.openxmlformats.org/officeDocument/2006/relationships/tags" Target="../tags/tag654.xml"/><Relationship Id="rId19" Type="http://schemas.openxmlformats.org/officeDocument/2006/relationships/tags" Target="../tags/tag663.xml"/><Relationship Id="rId31" Type="http://schemas.openxmlformats.org/officeDocument/2006/relationships/image" Target="../media/image191.png"/><Relationship Id="rId4" Type="http://schemas.openxmlformats.org/officeDocument/2006/relationships/tags" Target="../tags/tag648.xml"/><Relationship Id="rId9" Type="http://schemas.openxmlformats.org/officeDocument/2006/relationships/tags" Target="../tags/tag653.xml"/><Relationship Id="rId14" Type="http://schemas.openxmlformats.org/officeDocument/2006/relationships/tags" Target="../tags/tag658.xml"/><Relationship Id="rId22" Type="http://schemas.openxmlformats.org/officeDocument/2006/relationships/image" Target="../media/image164.png"/><Relationship Id="rId27" Type="http://schemas.openxmlformats.org/officeDocument/2006/relationships/image" Target="../media/image86.png"/><Relationship Id="rId30" Type="http://schemas.openxmlformats.org/officeDocument/2006/relationships/image" Target="../media/image190.png"/><Relationship Id="rId35" Type="http://schemas.openxmlformats.org/officeDocument/2006/relationships/image" Target="../media/image195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676.xml"/><Relationship Id="rId18" Type="http://schemas.openxmlformats.org/officeDocument/2006/relationships/tags" Target="../tags/tag681.xml"/><Relationship Id="rId26" Type="http://schemas.openxmlformats.org/officeDocument/2006/relationships/tags" Target="../tags/tag689.xml"/><Relationship Id="rId39" Type="http://schemas.openxmlformats.org/officeDocument/2006/relationships/image" Target="../media/image99.png"/><Relationship Id="rId3" Type="http://schemas.openxmlformats.org/officeDocument/2006/relationships/tags" Target="../tags/tag666.xml"/><Relationship Id="rId21" Type="http://schemas.openxmlformats.org/officeDocument/2006/relationships/tags" Target="../tags/tag684.xml"/><Relationship Id="rId34" Type="http://schemas.openxmlformats.org/officeDocument/2006/relationships/image" Target="../media/image182.png"/><Relationship Id="rId42" Type="http://schemas.openxmlformats.org/officeDocument/2006/relationships/image" Target="../media/image29.png"/><Relationship Id="rId47" Type="http://schemas.openxmlformats.org/officeDocument/2006/relationships/image" Target="../media/image135.png"/><Relationship Id="rId50" Type="http://schemas.openxmlformats.org/officeDocument/2006/relationships/image" Target="../media/image100.png"/><Relationship Id="rId7" Type="http://schemas.openxmlformats.org/officeDocument/2006/relationships/tags" Target="../tags/tag670.xml"/><Relationship Id="rId12" Type="http://schemas.openxmlformats.org/officeDocument/2006/relationships/tags" Target="../tags/tag675.xml"/><Relationship Id="rId17" Type="http://schemas.openxmlformats.org/officeDocument/2006/relationships/tags" Target="../tags/tag680.xml"/><Relationship Id="rId25" Type="http://schemas.openxmlformats.org/officeDocument/2006/relationships/tags" Target="../tags/tag688.xml"/><Relationship Id="rId33" Type="http://schemas.openxmlformats.org/officeDocument/2006/relationships/image" Target="../media/image86.png"/><Relationship Id="rId38" Type="http://schemas.openxmlformats.org/officeDocument/2006/relationships/image" Target="../media/image198.png"/><Relationship Id="rId46" Type="http://schemas.openxmlformats.org/officeDocument/2006/relationships/image" Target="../media/image136.png"/><Relationship Id="rId2" Type="http://schemas.openxmlformats.org/officeDocument/2006/relationships/tags" Target="../tags/tag665.xml"/><Relationship Id="rId16" Type="http://schemas.openxmlformats.org/officeDocument/2006/relationships/tags" Target="../tags/tag679.xml"/><Relationship Id="rId20" Type="http://schemas.openxmlformats.org/officeDocument/2006/relationships/tags" Target="../tags/tag683.xml"/><Relationship Id="rId29" Type="http://schemas.openxmlformats.org/officeDocument/2006/relationships/tags" Target="../tags/tag692.xml"/><Relationship Id="rId41" Type="http://schemas.openxmlformats.org/officeDocument/2006/relationships/image" Target="../media/image28.png"/><Relationship Id="rId54" Type="http://schemas.openxmlformats.org/officeDocument/2006/relationships/image" Target="../media/image202.png"/><Relationship Id="rId1" Type="http://schemas.openxmlformats.org/officeDocument/2006/relationships/tags" Target="../tags/tag664.xml"/><Relationship Id="rId6" Type="http://schemas.openxmlformats.org/officeDocument/2006/relationships/tags" Target="../tags/tag669.xml"/><Relationship Id="rId11" Type="http://schemas.openxmlformats.org/officeDocument/2006/relationships/tags" Target="../tags/tag674.xml"/><Relationship Id="rId24" Type="http://schemas.openxmlformats.org/officeDocument/2006/relationships/tags" Target="../tags/tag687.xml"/><Relationship Id="rId32" Type="http://schemas.openxmlformats.org/officeDocument/2006/relationships/image" Target="../media/image164.png"/><Relationship Id="rId37" Type="http://schemas.openxmlformats.org/officeDocument/2006/relationships/image" Target="../media/image101.png"/><Relationship Id="rId40" Type="http://schemas.openxmlformats.org/officeDocument/2006/relationships/image" Target="../media/image199.png"/><Relationship Id="rId45" Type="http://schemas.openxmlformats.org/officeDocument/2006/relationships/image" Target="../media/image143.png"/><Relationship Id="rId53" Type="http://schemas.openxmlformats.org/officeDocument/2006/relationships/image" Target="../media/image17.png"/><Relationship Id="rId5" Type="http://schemas.openxmlformats.org/officeDocument/2006/relationships/tags" Target="../tags/tag668.xml"/><Relationship Id="rId15" Type="http://schemas.openxmlformats.org/officeDocument/2006/relationships/tags" Target="../tags/tag678.xml"/><Relationship Id="rId23" Type="http://schemas.openxmlformats.org/officeDocument/2006/relationships/tags" Target="../tags/tag686.xml"/><Relationship Id="rId28" Type="http://schemas.openxmlformats.org/officeDocument/2006/relationships/tags" Target="../tags/tag691.xml"/><Relationship Id="rId36" Type="http://schemas.openxmlformats.org/officeDocument/2006/relationships/image" Target="../media/image103.png"/><Relationship Id="rId49" Type="http://schemas.openxmlformats.org/officeDocument/2006/relationships/image" Target="../media/image141.png"/><Relationship Id="rId10" Type="http://schemas.openxmlformats.org/officeDocument/2006/relationships/tags" Target="../tags/tag673.xml"/><Relationship Id="rId19" Type="http://schemas.openxmlformats.org/officeDocument/2006/relationships/tags" Target="../tags/tag682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138.png"/><Relationship Id="rId52" Type="http://schemas.openxmlformats.org/officeDocument/2006/relationships/image" Target="../media/image19.png"/><Relationship Id="rId4" Type="http://schemas.openxmlformats.org/officeDocument/2006/relationships/tags" Target="../tags/tag667.xml"/><Relationship Id="rId9" Type="http://schemas.openxmlformats.org/officeDocument/2006/relationships/tags" Target="../tags/tag672.xml"/><Relationship Id="rId14" Type="http://schemas.openxmlformats.org/officeDocument/2006/relationships/tags" Target="../tags/tag677.xml"/><Relationship Id="rId22" Type="http://schemas.openxmlformats.org/officeDocument/2006/relationships/tags" Target="../tags/tag685.xml"/><Relationship Id="rId27" Type="http://schemas.openxmlformats.org/officeDocument/2006/relationships/tags" Target="../tags/tag690.xml"/><Relationship Id="rId30" Type="http://schemas.openxmlformats.org/officeDocument/2006/relationships/tags" Target="../tags/tag693.xml"/><Relationship Id="rId35" Type="http://schemas.openxmlformats.org/officeDocument/2006/relationships/image" Target="../media/image197.png"/><Relationship Id="rId43" Type="http://schemas.openxmlformats.org/officeDocument/2006/relationships/image" Target="../media/image200.png"/><Relationship Id="rId48" Type="http://schemas.openxmlformats.org/officeDocument/2006/relationships/image" Target="../media/image201.png"/><Relationship Id="rId8" Type="http://schemas.openxmlformats.org/officeDocument/2006/relationships/tags" Target="../tags/tag671.xml"/><Relationship Id="rId51" Type="http://schemas.openxmlformats.org/officeDocument/2006/relationships/image" Target="../media/image102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706.xml"/><Relationship Id="rId18" Type="http://schemas.openxmlformats.org/officeDocument/2006/relationships/tags" Target="../tags/tag711.xml"/><Relationship Id="rId26" Type="http://schemas.openxmlformats.org/officeDocument/2006/relationships/tags" Target="../tags/tag719.xml"/><Relationship Id="rId39" Type="http://schemas.openxmlformats.org/officeDocument/2006/relationships/image" Target="../media/image124.png"/><Relationship Id="rId3" Type="http://schemas.openxmlformats.org/officeDocument/2006/relationships/tags" Target="../tags/tag696.xml"/><Relationship Id="rId21" Type="http://schemas.openxmlformats.org/officeDocument/2006/relationships/tags" Target="../tags/tag714.xml"/><Relationship Id="rId34" Type="http://schemas.openxmlformats.org/officeDocument/2006/relationships/image" Target="../media/image29.png"/><Relationship Id="rId42" Type="http://schemas.openxmlformats.org/officeDocument/2006/relationships/image" Target="../media/image212.png"/><Relationship Id="rId47" Type="http://schemas.openxmlformats.org/officeDocument/2006/relationships/image" Target="../media/image217.png"/><Relationship Id="rId50" Type="http://schemas.openxmlformats.org/officeDocument/2006/relationships/image" Target="../media/image220.png"/><Relationship Id="rId7" Type="http://schemas.openxmlformats.org/officeDocument/2006/relationships/tags" Target="../tags/tag700.xml"/><Relationship Id="rId12" Type="http://schemas.openxmlformats.org/officeDocument/2006/relationships/tags" Target="../tags/tag705.xml"/><Relationship Id="rId17" Type="http://schemas.openxmlformats.org/officeDocument/2006/relationships/tags" Target="../tags/tag710.xml"/><Relationship Id="rId25" Type="http://schemas.openxmlformats.org/officeDocument/2006/relationships/tags" Target="../tags/tag718.xml"/><Relationship Id="rId33" Type="http://schemas.openxmlformats.org/officeDocument/2006/relationships/image" Target="../media/image28.png"/><Relationship Id="rId38" Type="http://schemas.openxmlformats.org/officeDocument/2006/relationships/image" Target="../media/image209.png"/><Relationship Id="rId46" Type="http://schemas.openxmlformats.org/officeDocument/2006/relationships/image" Target="../media/image216.png"/><Relationship Id="rId2" Type="http://schemas.openxmlformats.org/officeDocument/2006/relationships/tags" Target="../tags/tag695.xml"/><Relationship Id="rId16" Type="http://schemas.openxmlformats.org/officeDocument/2006/relationships/tags" Target="../tags/tag709.xml"/><Relationship Id="rId20" Type="http://schemas.openxmlformats.org/officeDocument/2006/relationships/tags" Target="../tags/tag713.xml"/><Relationship Id="rId29" Type="http://schemas.openxmlformats.org/officeDocument/2006/relationships/notesSlide" Target="../notesSlides/notesSlide20.xml"/><Relationship Id="rId41" Type="http://schemas.openxmlformats.org/officeDocument/2006/relationships/image" Target="../media/image211.png"/><Relationship Id="rId1" Type="http://schemas.openxmlformats.org/officeDocument/2006/relationships/tags" Target="../tags/tag694.xml"/><Relationship Id="rId6" Type="http://schemas.openxmlformats.org/officeDocument/2006/relationships/tags" Target="../tags/tag699.xml"/><Relationship Id="rId11" Type="http://schemas.openxmlformats.org/officeDocument/2006/relationships/tags" Target="../tags/tag704.xml"/><Relationship Id="rId24" Type="http://schemas.openxmlformats.org/officeDocument/2006/relationships/tags" Target="../tags/tag717.xml"/><Relationship Id="rId32" Type="http://schemas.openxmlformats.org/officeDocument/2006/relationships/image" Target="../media/image205.png"/><Relationship Id="rId37" Type="http://schemas.openxmlformats.org/officeDocument/2006/relationships/image" Target="../media/image208.png"/><Relationship Id="rId40" Type="http://schemas.openxmlformats.org/officeDocument/2006/relationships/image" Target="../media/image210.png"/><Relationship Id="rId45" Type="http://schemas.openxmlformats.org/officeDocument/2006/relationships/image" Target="../media/image215.png"/><Relationship Id="rId5" Type="http://schemas.openxmlformats.org/officeDocument/2006/relationships/tags" Target="../tags/tag698.xml"/><Relationship Id="rId15" Type="http://schemas.openxmlformats.org/officeDocument/2006/relationships/tags" Target="../tags/tag708.xml"/><Relationship Id="rId23" Type="http://schemas.openxmlformats.org/officeDocument/2006/relationships/tags" Target="../tags/tag716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207.png"/><Relationship Id="rId49" Type="http://schemas.openxmlformats.org/officeDocument/2006/relationships/image" Target="../media/image219.png"/><Relationship Id="rId10" Type="http://schemas.openxmlformats.org/officeDocument/2006/relationships/tags" Target="../tags/tag703.xml"/><Relationship Id="rId19" Type="http://schemas.openxmlformats.org/officeDocument/2006/relationships/tags" Target="../tags/tag712.xml"/><Relationship Id="rId31" Type="http://schemas.openxmlformats.org/officeDocument/2006/relationships/image" Target="../media/image204.png"/><Relationship Id="rId44" Type="http://schemas.openxmlformats.org/officeDocument/2006/relationships/image" Target="../media/image214.png"/><Relationship Id="rId4" Type="http://schemas.openxmlformats.org/officeDocument/2006/relationships/tags" Target="../tags/tag697.xml"/><Relationship Id="rId9" Type="http://schemas.openxmlformats.org/officeDocument/2006/relationships/tags" Target="../tags/tag702.xml"/><Relationship Id="rId14" Type="http://schemas.openxmlformats.org/officeDocument/2006/relationships/tags" Target="../tags/tag707.xml"/><Relationship Id="rId22" Type="http://schemas.openxmlformats.org/officeDocument/2006/relationships/tags" Target="../tags/tag715.xml"/><Relationship Id="rId27" Type="http://schemas.openxmlformats.org/officeDocument/2006/relationships/tags" Target="../tags/tag720.xml"/><Relationship Id="rId30" Type="http://schemas.openxmlformats.org/officeDocument/2006/relationships/image" Target="../media/image203.png"/><Relationship Id="rId35" Type="http://schemas.openxmlformats.org/officeDocument/2006/relationships/image" Target="../media/image206.png"/><Relationship Id="rId43" Type="http://schemas.openxmlformats.org/officeDocument/2006/relationships/image" Target="../media/image213.png"/><Relationship Id="rId48" Type="http://schemas.openxmlformats.org/officeDocument/2006/relationships/image" Target="../media/image218.png"/><Relationship Id="rId8" Type="http://schemas.openxmlformats.org/officeDocument/2006/relationships/tags" Target="../tags/tag701.xml"/><Relationship Id="rId51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728.xml"/><Relationship Id="rId13" Type="http://schemas.openxmlformats.org/officeDocument/2006/relationships/tags" Target="../tags/tag73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24.png"/><Relationship Id="rId3" Type="http://schemas.openxmlformats.org/officeDocument/2006/relationships/tags" Target="../tags/tag723.xml"/><Relationship Id="rId21" Type="http://schemas.openxmlformats.org/officeDocument/2006/relationships/image" Target="../media/image220.png"/><Relationship Id="rId34" Type="http://schemas.openxmlformats.org/officeDocument/2006/relationships/image" Target="../media/image222.png"/><Relationship Id="rId7" Type="http://schemas.openxmlformats.org/officeDocument/2006/relationships/tags" Target="../tags/tag727.xml"/><Relationship Id="rId12" Type="http://schemas.openxmlformats.org/officeDocument/2006/relationships/tags" Target="../tags/tag732.xml"/><Relationship Id="rId17" Type="http://schemas.openxmlformats.org/officeDocument/2006/relationships/tags" Target="../tags/tag737.xml"/><Relationship Id="rId25" Type="http://schemas.openxmlformats.org/officeDocument/2006/relationships/image" Target="../media/image208.png"/><Relationship Id="rId33" Type="http://schemas.openxmlformats.org/officeDocument/2006/relationships/image" Target="../media/image221.png"/><Relationship Id="rId2" Type="http://schemas.openxmlformats.org/officeDocument/2006/relationships/tags" Target="../tags/tag722.xml"/><Relationship Id="rId16" Type="http://schemas.openxmlformats.org/officeDocument/2006/relationships/tags" Target="../tags/tag736.xml"/><Relationship Id="rId20" Type="http://schemas.openxmlformats.org/officeDocument/2006/relationships/image" Target="../media/image203.png"/><Relationship Id="rId29" Type="http://schemas.openxmlformats.org/officeDocument/2006/relationships/image" Target="../media/image212.png"/><Relationship Id="rId1" Type="http://schemas.openxmlformats.org/officeDocument/2006/relationships/tags" Target="../tags/tag721.xml"/><Relationship Id="rId6" Type="http://schemas.openxmlformats.org/officeDocument/2006/relationships/tags" Target="../tags/tag726.xml"/><Relationship Id="rId11" Type="http://schemas.openxmlformats.org/officeDocument/2006/relationships/tags" Target="../tags/tag731.xml"/><Relationship Id="rId24" Type="http://schemas.openxmlformats.org/officeDocument/2006/relationships/image" Target="../media/image205.png"/><Relationship Id="rId32" Type="http://schemas.openxmlformats.org/officeDocument/2006/relationships/image" Target="../media/image218.png"/><Relationship Id="rId5" Type="http://schemas.openxmlformats.org/officeDocument/2006/relationships/tags" Target="../tags/tag725.xml"/><Relationship Id="rId15" Type="http://schemas.openxmlformats.org/officeDocument/2006/relationships/tags" Target="../tags/tag735.xml"/><Relationship Id="rId23" Type="http://schemas.openxmlformats.org/officeDocument/2006/relationships/image" Target="../media/image204.png"/><Relationship Id="rId28" Type="http://schemas.openxmlformats.org/officeDocument/2006/relationships/image" Target="../media/image211.png"/><Relationship Id="rId10" Type="http://schemas.openxmlformats.org/officeDocument/2006/relationships/tags" Target="../tags/tag730.xml"/><Relationship Id="rId19" Type="http://schemas.openxmlformats.org/officeDocument/2006/relationships/notesSlide" Target="../notesSlides/notesSlide21.xml"/><Relationship Id="rId31" Type="http://schemas.openxmlformats.org/officeDocument/2006/relationships/image" Target="../media/image217.png"/><Relationship Id="rId4" Type="http://schemas.openxmlformats.org/officeDocument/2006/relationships/tags" Target="../tags/tag724.xml"/><Relationship Id="rId9" Type="http://schemas.openxmlformats.org/officeDocument/2006/relationships/tags" Target="../tags/tag729.xml"/><Relationship Id="rId14" Type="http://schemas.openxmlformats.org/officeDocument/2006/relationships/tags" Target="../tags/tag734.xml"/><Relationship Id="rId22" Type="http://schemas.openxmlformats.org/officeDocument/2006/relationships/image" Target="../media/image219.png"/><Relationship Id="rId27" Type="http://schemas.openxmlformats.org/officeDocument/2006/relationships/image" Target="../media/image210.png"/><Relationship Id="rId30" Type="http://schemas.openxmlformats.org/officeDocument/2006/relationships/image" Target="../media/image213.png"/><Relationship Id="rId35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745.xml"/><Relationship Id="rId13" Type="http://schemas.openxmlformats.org/officeDocument/2006/relationships/tags" Target="../tags/tag750.xml"/><Relationship Id="rId18" Type="http://schemas.openxmlformats.org/officeDocument/2006/relationships/tags" Target="../tags/tag755.xml"/><Relationship Id="rId26" Type="http://schemas.openxmlformats.org/officeDocument/2006/relationships/notesSlide" Target="../notesSlides/notesSlide22.xml"/><Relationship Id="rId39" Type="http://schemas.openxmlformats.org/officeDocument/2006/relationships/image" Target="../media/image226.png"/><Relationship Id="rId3" Type="http://schemas.openxmlformats.org/officeDocument/2006/relationships/tags" Target="../tags/tag740.xml"/><Relationship Id="rId21" Type="http://schemas.openxmlformats.org/officeDocument/2006/relationships/tags" Target="../tags/tag758.xml"/><Relationship Id="rId34" Type="http://schemas.openxmlformats.org/officeDocument/2006/relationships/image" Target="../media/image205.png"/><Relationship Id="rId42" Type="http://schemas.openxmlformats.org/officeDocument/2006/relationships/image" Target="../media/image19.png"/><Relationship Id="rId7" Type="http://schemas.openxmlformats.org/officeDocument/2006/relationships/tags" Target="../tags/tag744.xml"/><Relationship Id="rId12" Type="http://schemas.openxmlformats.org/officeDocument/2006/relationships/tags" Target="../tags/tag749.xml"/><Relationship Id="rId17" Type="http://schemas.openxmlformats.org/officeDocument/2006/relationships/tags" Target="../tags/tag754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212.png"/><Relationship Id="rId38" Type="http://schemas.openxmlformats.org/officeDocument/2006/relationships/image" Target="../media/image211.png"/><Relationship Id="rId2" Type="http://schemas.openxmlformats.org/officeDocument/2006/relationships/tags" Target="../tags/tag739.xml"/><Relationship Id="rId16" Type="http://schemas.openxmlformats.org/officeDocument/2006/relationships/tags" Target="../tags/tag753.xml"/><Relationship Id="rId20" Type="http://schemas.openxmlformats.org/officeDocument/2006/relationships/tags" Target="../tags/tag757.xml"/><Relationship Id="rId29" Type="http://schemas.openxmlformats.org/officeDocument/2006/relationships/image" Target="../media/image222.png"/><Relationship Id="rId41" Type="http://schemas.openxmlformats.org/officeDocument/2006/relationships/image" Target="../media/image228.png"/><Relationship Id="rId1" Type="http://schemas.openxmlformats.org/officeDocument/2006/relationships/tags" Target="../tags/tag738.xml"/><Relationship Id="rId6" Type="http://schemas.openxmlformats.org/officeDocument/2006/relationships/tags" Target="../tags/tag743.xml"/><Relationship Id="rId11" Type="http://schemas.openxmlformats.org/officeDocument/2006/relationships/tags" Target="../tags/tag748.xml"/><Relationship Id="rId24" Type="http://schemas.openxmlformats.org/officeDocument/2006/relationships/tags" Target="../tags/tag761.xml"/><Relationship Id="rId32" Type="http://schemas.openxmlformats.org/officeDocument/2006/relationships/image" Target="../media/image223.png"/><Relationship Id="rId37" Type="http://schemas.openxmlformats.org/officeDocument/2006/relationships/image" Target="../media/image213.png"/><Relationship Id="rId40" Type="http://schemas.openxmlformats.org/officeDocument/2006/relationships/image" Target="../media/image227.png"/><Relationship Id="rId5" Type="http://schemas.openxmlformats.org/officeDocument/2006/relationships/tags" Target="../tags/tag742.xml"/><Relationship Id="rId15" Type="http://schemas.openxmlformats.org/officeDocument/2006/relationships/tags" Target="../tags/tag752.xml"/><Relationship Id="rId23" Type="http://schemas.openxmlformats.org/officeDocument/2006/relationships/tags" Target="../tags/tag760.xml"/><Relationship Id="rId28" Type="http://schemas.openxmlformats.org/officeDocument/2006/relationships/image" Target="../media/image219.png"/><Relationship Id="rId36" Type="http://schemas.openxmlformats.org/officeDocument/2006/relationships/image" Target="../media/image225.png"/><Relationship Id="rId10" Type="http://schemas.openxmlformats.org/officeDocument/2006/relationships/tags" Target="../tags/tag747.xml"/><Relationship Id="rId19" Type="http://schemas.openxmlformats.org/officeDocument/2006/relationships/tags" Target="../tags/tag756.xml"/><Relationship Id="rId31" Type="http://schemas.openxmlformats.org/officeDocument/2006/relationships/image" Target="../media/image208.png"/><Relationship Id="rId4" Type="http://schemas.openxmlformats.org/officeDocument/2006/relationships/tags" Target="../tags/tag741.xml"/><Relationship Id="rId9" Type="http://schemas.openxmlformats.org/officeDocument/2006/relationships/tags" Target="../tags/tag746.xml"/><Relationship Id="rId14" Type="http://schemas.openxmlformats.org/officeDocument/2006/relationships/tags" Target="../tags/tag751.xml"/><Relationship Id="rId22" Type="http://schemas.openxmlformats.org/officeDocument/2006/relationships/tags" Target="../tags/tag759.xml"/><Relationship Id="rId27" Type="http://schemas.openxmlformats.org/officeDocument/2006/relationships/image" Target="../media/image203.png"/><Relationship Id="rId30" Type="http://schemas.openxmlformats.org/officeDocument/2006/relationships/image" Target="../media/image210.png"/><Relationship Id="rId35" Type="http://schemas.openxmlformats.org/officeDocument/2006/relationships/image" Target="../media/image224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774.xml"/><Relationship Id="rId18" Type="http://schemas.openxmlformats.org/officeDocument/2006/relationships/tags" Target="../tags/tag779.xml"/><Relationship Id="rId26" Type="http://schemas.openxmlformats.org/officeDocument/2006/relationships/tags" Target="../tags/tag787.xml"/><Relationship Id="rId39" Type="http://schemas.openxmlformats.org/officeDocument/2006/relationships/image" Target="../media/image203.png"/><Relationship Id="rId21" Type="http://schemas.openxmlformats.org/officeDocument/2006/relationships/tags" Target="../tags/tag782.xml"/><Relationship Id="rId34" Type="http://schemas.openxmlformats.org/officeDocument/2006/relationships/tags" Target="../tags/tag795.xml"/><Relationship Id="rId42" Type="http://schemas.openxmlformats.org/officeDocument/2006/relationships/image" Target="../media/image210.png"/><Relationship Id="rId47" Type="http://schemas.openxmlformats.org/officeDocument/2006/relationships/image" Target="../media/image229.png"/><Relationship Id="rId50" Type="http://schemas.openxmlformats.org/officeDocument/2006/relationships/image" Target="../media/image232.png"/><Relationship Id="rId55" Type="http://schemas.openxmlformats.org/officeDocument/2006/relationships/image" Target="../media/image233.png"/><Relationship Id="rId63" Type="http://schemas.openxmlformats.org/officeDocument/2006/relationships/image" Target="../media/image240.png"/><Relationship Id="rId7" Type="http://schemas.openxmlformats.org/officeDocument/2006/relationships/tags" Target="../tags/tag768.xml"/><Relationship Id="rId2" Type="http://schemas.openxmlformats.org/officeDocument/2006/relationships/tags" Target="../tags/tag763.xml"/><Relationship Id="rId16" Type="http://schemas.openxmlformats.org/officeDocument/2006/relationships/tags" Target="../tags/tag777.xml"/><Relationship Id="rId20" Type="http://schemas.openxmlformats.org/officeDocument/2006/relationships/tags" Target="../tags/tag781.xml"/><Relationship Id="rId29" Type="http://schemas.openxmlformats.org/officeDocument/2006/relationships/tags" Target="../tags/tag790.xml"/><Relationship Id="rId41" Type="http://schemas.openxmlformats.org/officeDocument/2006/relationships/image" Target="../media/image228.png"/><Relationship Id="rId54" Type="http://schemas.openxmlformats.org/officeDocument/2006/relationships/image" Target="../media/image227.png"/><Relationship Id="rId62" Type="http://schemas.openxmlformats.org/officeDocument/2006/relationships/image" Target="../media/image239.png"/><Relationship Id="rId1" Type="http://schemas.openxmlformats.org/officeDocument/2006/relationships/tags" Target="../tags/tag762.xml"/><Relationship Id="rId6" Type="http://schemas.openxmlformats.org/officeDocument/2006/relationships/tags" Target="../tags/tag767.xml"/><Relationship Id="rId11" Type="http://schemas.openxmlformats.org/officeDocument/2006/relationships/tags" Target="../tags/tag772.xml"/><Relationship Id="rId24" Type="http://schemas.openxmlformats.org/officeDocument/2006/relationships/tags" Target="../tags/tag785.xml"/><Relationship Id="rId32" Type="http://schemas.openxmlformats.org/officeDocument/2006/relationships/tags" Target="../tags/tag793.xml"/><Relationship Id="rId37" Type="http://schemas.openxmlformats.org/officeDocument/2006/relationships/notesSlide" Target="../notesSlides/notesSlide23.xml"/><Relationship Id="rId40" Type="http://schemas.openxmlformats.org/officeDocument/2006/relationships/image" Target="../media/image219.png"/><Relationship Id="rId45" Type="http://schemas.openxmlformats.org/officeDocument/2006/relationships/image" Target="../media/image212.png"/><Relationship Id="rId53" Type="http://schemas.openxmlformats.org/officeDocument/2006/relationships/image" Target="../media/image226.png"/><Relationship Id="rId58" Type="http://schemas.openxmlformats.org/officeDocument/2006/relationships/image" Target="../media/image236.png"/><Relationship Id="rId5" Type="http://schemas.openxmlformats.org/officeDocument/2006/relationships/tags" Target="../tags/tag766.xml"/><Relationship Id="rId15" Type="http://schemas.openxmlformats.org/officeDocument/2006/relationships/tags" Target="../tags/tag776.xml"/><Relationship Id="rId23" Type="http://schemas.openxmlformats.org/officeDocument/2006/relationships/tags" Target="../tags/tag784.xml"/><Relationship Id="rId28" Type="http://schemas.openxmlformats.org/officeDocument/2006/relationships/tags" Target="../tags/tag789.xml"/><Relationship Id="rId36" Type="http://schemas.openxmlformats.org/officeDocument/2006/relationships/slideLayout" Target="../slideLayouts/slideLayout2.xml"/><Relationship Id="rId49" Type="http://schemas.openxmlformats.org/officeDocument/2006/relationships/image" Target="../media/image231.png"/><Relationship Id="rId57" Type="http://schemas.openxmlformats.org/officeDocument/2006/relationships/image" Target="../media/image235.png"/><Relationship Id="rId61" Type="http://schemas.openxmlformats.org/officeDocument/2006/relationships/image" Target="../media/image238.png"/><Relationship Id="rId10" Type="http://schemas.openxmlformats.org/officeDocument/2006/relationships/tags" Target="../tags/tag771.xml"/><Relationship Id="rId19" Type="http://schemas.openxmlformats.org/officeDocument/2006/relationships/tags" Target="../tags/tag780.xml"/><Relationship Id="rId31" Type="http://schemas.openxmlformats.org/officeDocument/2006/relationships/tags" Target="../tags/tag792.xml"/><Relationship Id="rId44" Type="http://schemas.openxmlformats.org/officeDocument/2006/relationships/image" Target="../media/image223.png"/><Relationship Id="rId52" Type="http://schemas.openxmlformats.org/officeDocument/2006/relationships/image" Target="../media/image225.png"/><Relationship Id="rId60" Type="http://schemas.openxmlformats.org/officeDocument/2006/relationships/image" Target="../media/image19.png"/><Relationship Id="rId4" Type="http://schemas.openxmlformats.org/officeDocument/2006/relationships/tags" Target="../tags/tag765.xml"/><Relationship Id="rId9" Type="http://schemas.openxmlformats.org/officeDocument/2006/relationships/tags" Target="../tags/tag770.xml"/><Relationship Id="rId14" Type="http://schemas.openxmlformats.org/officeDocument/2006/relationships/tags" Target="../tags/tag775.xml"/><Relationship Id="rId22" Type="http://schemas.openxmlformats.org/officeDocument/2006/relationships/tags" Target="../tags/tag783.xml"/><Relationship Id="rId27" Type="http://schemas.openxmlformats.org/officeDocument/2006/relationships/tags" Target="../tags/tag788.xml"/><Relationship Id="rId30" Type="http://schemas.openxmlformats.org/officeDocument/2006/relationships/tags" Target="../tags/tag791.xml"/><Relationship Id="rId35" Type="http://schemas.openxmlformats.org/officeDocument/2006/relationships/tags" Target="../tags/tag796.xml"/><Relationship Id="rId43" Type="http://schemas.openxmlformats.org/officeDocument/2006/relationships/image" Target="../media/image208.png"/><Relationship Id="rId48" Type="http://schemas.openxmlformats.org/officeDocument/2006/relationships/image" Target="../media/image230.png"/><Relationship Id="rId56" Type="http://schemas.openxmlformats.org/officeDocument/2006/relationships/image" Target="../media/image234.png"/><Relationship Id="rId8" Type="http://schemas.openxmlformats.org/officeDocument/2006/relationships/tags" Target="../tags/tag769.xml"/><Relationship Id="rId51" Type="http://schemas.openxmlformats.org/officeDocument/2006/relationships/image" Target="../media/image224.png"/><Relationship Id="rId3" Type="http://schemas.openxmlformats.org/officeDocument/2006/relationships/tags" Target="../tags/tag764.xml"/><Relationship Id="rId12" Type="http://schemas.openxmlformats.org/officeDocument/2006/relationships/tags" Target="../tags/tag773.xml"/><Relationship Id="rId17" Type="http://schemas.openxmlformats.org/officeDocument/2006/relationships/tags" Target="../tags/tag778.xml"/><Relationship Id="rId25" Type="http://schemas.openxmlformats.org/officeDocument/2006/relationships/tags" Target="../tags/tag786.xml"/><Relationship Id="rId33" Type="http://schemas.openxmlformats.org/officeDocument/2006/relationships/tags" Target="../tags/tag794.xml"/><Relationship Id="rId38" Type="http://schemas.openxmlformats.org/officeDocument/2006/relationships/image" Target="../media/image222.png"/><Relationship Id="rId46" Type="http://schemas.openxmlformats.org/officeDocument/2006/relationships/image" Target="../media/image205.png"/><Relationship Id="rId59" Type="http://schemas.openxmlformats.org/officeDocument/2006/relationships/image" Target="../media/image2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tags" Target="../tags/tag39.xml"/><Relationship Id="rId26" Type="http://schemas.openxmlformats.org/officeDocument/2006/relationships/image" Target="../media/image1.png"/><Relationship Id="rId39" Type="http://schemas.openxmlformats.org/officeDocument/2006/relationships/image" Target="../media/image21.png"/><Relationship Id="rId3" Type="http://schemas.openxmlformats.org/officeDocument/2006/relationships/tags" Target="../tags/tag24.xml"/><Relationship Id="rId21" Type="http://schemas.openxmlformats.org/officeDocument/2006/relationships/tags" Target="../tags/tag42.xml"/><Relationship Id="rId34" Type="http://schemas.openxmlformats.org/officeDocument/2006/relationships/image" Target="../media/image11.png"/><Relationship Id="rId42" Type="http://schemas.openxmlformats.org/officeDocument/2006/relationships/image" Target="../media/image24.png"/><Relationship Id="rId47" Type="http://schemas.openxmlformats.org/officeDocument/2006/relationships/image" Target="../media/image16.png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5" Type="http://schemas.openxmlformats.org/officeDocument/2006/relationships/notesSlide" Target="../notesSlides/notesSlide2.xml"/><Relationship Id="rId33" Type="http://schemas.openxmlformats.org/officeDocument/2006/relationships/image" Target="../media/image10.png"/><Relationship Id="rId38" Type="http://schemas.openxmlformats.org/officeDocument/2006/relationships/image" Target="../media/image20.png"/><Relationship Id="rId46" Type="http://schemas.openxmlformats.org/officeDocument/2006/relationships/image" Target="../media/image15.png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0" Type="http://schemas.openxmlformats.org/officeDocument/2006/relationships/tags" Target="../tags/tag41.xml"/><Relationship Id="rId29" Type="http://schemas.openxmlformats.org/officeDocument/2006/relationships/image" Target="../media/image4.png"/><Relationship Id="rId41" Type="http://schemas.openxmlformats.org/officeDocument/2006/relationships/image" Target="../media/image23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9.png"/><Relationship Id="rId37" Type="http://schemas.openxmlformats.org/officeDocument/2006/relationships/image" Target="../media/image13.png"/><Relationship Id="rId40" Type="http://schemas.openxmlformats.org/officeDocument/2006/relationships/image" Target="../media/image22.png"/><Relationship Id="rId45" Type="http://schemas.openxmlformats.org/officeDocument/2006/relationships/image" Target="../media/image14.png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23" Type="http://schemas.openxmlformats.org/officeDocument/2006/relationships/tags" Target="../tags/tag44.xml"/><Relationship Id="rId28" Type="http://schemas.openxmlformats.org/officeDocument/2006/relationships/image" Target="../media/image3.png"/><Relationship Id="rId36" Type="http://schemas.openxmlformats.org/officeDocument/2006/relationships/image" Target="../media/image2.png"/><Relationship Id="rId10" Type="http://schemas.openxmlformats.org/officeDocument/2006/relationships/tags" Target="../tags/tag31.xml"/><Relationship Id="rId19" Type="http://schemas.openxmlformats.org/officeDocument/2006/relationships/tags" Target="../tags/tag40.xml"/><Relationship Id="rId31" Type="http://schemas.openxmlformats.org/officeDocument/2006/relationships/image" Target="../media/image6.png"/><Relationship Id="rId44" Type="http://schemas.openxmlformats.org/officeDocument/2006/relationships/image" Target="../media/image26.pn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tags" Target="../tags/tag43.xml"/><Relationship Id="rId27" Type="http://schemas.openxmlformats.org/officeDocument/2006/relationships/image" Target="../media/image19.png"/><Relationship Id="rId30" Type="http://schemas.openxmlformats.org/officeDocument/2006/relationships/image" Target="../media/image5.png"/><Relationship Id="rId35" Type="http://schemas.openxmlformats.org/officeDocument/2006/relationships/image" Target="../media/image12.png"/><Relationship Id="rId43" Type="http://schemas.openxmlformats.org/officeDocument/2006/relationships/image" Target="../media/image2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804.xml"/><Relationship Id="rId13" Type="http://schemas.openxmlformats.org/officeDocument/2006/relationships/tags" Target="../tags/tag809.xml"/><Relationship Id="rId18" Type="http://schemas.openxmlformats.org/officeDocument/2006/relationships/tags" Target="../tags/tag814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211.png"/><Relationship Id="rId3" Type="http://schemas.openxmlformats.org/officeDocument/2006/relationships/tags" Target="../tags/tag799.xml"/><Relationship Id="rId21" Type="http://schemas.openxmlformats.org/officeDocument/2006/relationships/tags" Target="../tags/tag817.xml"/><Relationship Id="rId34" Type="http://schemas.openxmlformats.org/officeDocument/2006/relationships/image" Target="../media/image207.png"/><Relationship Id="rId42" Type="http://schemas.openxmlformats.org/officeDocument/2006/relationships/image" Target="../media/image214.png"/><Relationship Id="rId47" Type="http://schemas.openxmlformats.org/officeDocument/2006/relationships/image" Target="../media/image242.png"/><Relationship Id="rId7" Type="http://schemas.openxmlformats.org/officeDocument/2006/relationships/tags" Target="../tags/tag803.xml"/><Relationship Id="rId12" Type="http://schemas.openxmlformats.org/officeDocument/2006/relationships/tags" Target="../tags/tag808.xml"/><Relationship Id="rId17" Type="http://schemas.openxmlformats.org/officeDocument/2006/relationships/tags" Target="../tags/tag813.xml"/><Relationship Id="rId25" Type="http://schemas.openxmlformats.org/officeDocument/2006/relationships/tags" Target="../tags/tag821.xml"/><Relationship Id="rId33" Type="http://schemas.openxmlformats.org/officeDocument/2006/relationships/image" Target="../media/image206.png"/><Relationship Id="rId38" Type="http://schemas.openxmlformats.org/officeDocument/2006/relationships/image" Target="../media/image210.png"/><Relationship Id="rId46" Type="http://schemas.openxmlformats.org/officeDocument/2006/relationships/image" Target="../media/image218.png"/><Relationship Id="rId2" Type="http://schemas.openxmlformats.org/officeDocument/2006/relationships/tags" Target="../tags/tag798.xml"/><Relationship Id="rId16" Type="http://schemas.openxmlformats.org/officeDocument/2006/relationships/tags" Target="../tags/tag812.xml"/><Relationship Id="rId20" Type="http://schemas.openxmlformats.org/officeDocument/2006/relationships/tags" Target="../tags/tag816.xml"/><Relationship Id="rId29" Type="http://schemas.openxmlformats.org/officeDocument/2006/relationships/image" Target="../media/image204.png"/><Relationship Id="rId41" Type="http://schemas.openxmlformats.org/officeDocument/2006/relationships/image" Target="../media/image213.png"/><Relationship Id="rId1" Type="http://schemas.openxmlformats.org/officeDocument/2006/relationships/tags" Target="../tags/tag797.xml"/><Relationship Id="rId6" Type="http://schemas.openxmlformats.org/officeDocument/2006/relationships/tags" Target="../tags/tag802.xml"/><Relationship Id="rId11" Type="http://schemas.openxmlformats.org/officeDocument/2006/relationships/tags" Target="../tags/tag807.xml"/><Relationship Id="rId24" Type="http://schemas.openxmlformats.org/officeDocument/2006/relationships/tags" Target="../tags/tag820.xml"/><Relationship Id="rId32" Type="http://schemas.openxmlformats.org/officeDocument/2006/relationships/image" Target="../media/image29.png"/><Relationship Id="rId37" Type="http://schemas.openxmlformats.org/officeDocument/2006/relationships/image" Target="../media/image124.png"/><Relationship Id="rId40" Type="http://schemas.openxmlformats.org/officeDocument/2006/relationships/image" Target="../media/image212.png"/><Relationship Id="rId45" Type="http://schemas.openxmlformats.org/officeDocument/2006/relationships/image" Target="../media/image217.png"/><Relationship Id="rId5" Type="http://schemas.openxmlformats.org/officeDocument/2006/relationships/tags" Target="../tags/tag801.xml"/><Relationship Id="rId15" Type="http://schemas.openxmlformats.org/officeDocument/2006/relationships/tags" Target="../tags/tag811.xml"/><Relationship Id="rId23" Type="http://schemas.openxmlformats.org/officeDocument/2006/relationships/tags" Target="../tags/tag819.xml"/><Relationship Id="rId28" Type="http://schemas.openxmlformats.org/officeDocument/2006/relationships/image" Target="../media/image241.png"/><Relationship Id="rId36" Type="http://schemas.openxmlformats.org/officeDocument/2006/relationships/image" Target="../media/image209.png"/><Relationship Id="rId10" Type="http://schemas.openxmlformats.org/officeDocument/2006/relationships/tags" Target="../tags/tag806.xml"/><Relationship Id="rId19" Type="http://schemas.openxmlformats.org/officeDocument/2006/relationships/tags" Target="../tags/tag815.xml"/><Relationship Id="rId31" Type="http://schemas.openxmlformats.org/officeDocument/2006/relationships/image" Target="../media/image28.png"/><Relationship Id="rId44" Type="http://schemas.openxmlformats.org/officeDocument/2006/relationships/image" Target="../media/image216.png"/><Relationship Id="rId4" Type="http://schemas.openxmlformats.org/officeDocument/2006/relationships/tags" Target="../tags/tag800.xml"/><Relationship Id="rId9" Type="http://schemas.openxmlformats.org/officeDocument/2006/relationships/tags" Target="../tags/tag805.xml"/><Relationship Id="rId14" Type="http://schemas.openxmlformats.org/officeDocument/2006/relationships/tags" Target="../tags/tag810.xml"/><Relationship Id="rId22" Type="http://schemas.openxmlformats.org/officeDocument/2006/relationships/tags" Target="../tags/tag818.xml"/><Relationship Id="rId27" Type="http://schemas.openxmlformats.org/officeDocument/2006/relationships/notesSlide" Target="../notesSlides/notesSlide24.xml"/><Relationship Id="rId30" Type="http://schemas.openxmlformats.org/officeDocument/2006/relationships/image" Target="../media/image205.png"/><Relationship Id="rId35" Type="http://schemas.openxmlformats.org/officeDocument/2006/relationships/image" Target="../media/image208.png"/><Relationship Id="rId43" Type="http://schemas.openxmlformats.org/officeDocument/2006/relationships/image" Target="../media/image21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829.xml"/><Relationship Id="rId13" Type="http://schemas.openxmlformats.org/officeDocument/2006/relationships/tags" Target="../tags/tag834.xml"/><Relationship Id="rId18" Type="http://schemas.openxmlformats.org/officeDocument/2006/relationships/tags" Target="../tags/tag839.xml"/><Relationship Id="rId26" Type="http://schemas.openxmlformats.org/officeDocument/2006/relationships/image" Target="../media/image28.png"/><Relationship Id="rId39" Type="http://schemas.openxmlformats.org/officeDocument/2006/relationships/image" Target="../media/image242.png"/><Relationship Id="rId3" Type="http://schemas.openxmlformats.org/officeDocument/2006/relationships/tags" Target="../tags/tag824.xml"/><Relationship Id="rId21" Type="http://schemas.openxmlformats.org/officeDocument/2006/relationships/tags" Target="../tags/tag842.xml"/><Relationship Id="rId34" Type="http://schemas.openxmlformats.org/officeDocument/2006/relationships/image" Target="../media/image212.png"/><Relationship Id="rId7" Type="http://schemas.openxmlformats.org/officeDocument/2006/relationships/tags" Target="../tags/tag828.xml"/><Relationship Id="rId12" Type="http://schemas.openxmlformats.org/officeDocument/2006/relationships/tags" Target="../tags/tag833.xml"/><Relationship Id="rId17" Type="http://schemas.openxmlformats.org/officeDocument/2006/relationships/tags" Target="../tags/tag838.xml"/><Relationship Id="rId25" Type="http://schemas.openxmlformats.org/officeDocument/2006/relationships/image" Target="../media/image205.png"/><Relationship Id="rId33" Type="http://schemas.openxmlformats.org/officeDocument/2006/relationships/image" Target="../media/image211.png"/><Relationship Id="rId38" Type="http://schemas.openxmlformats.org/officeDocument/2006/relationships/image" Target="../media/image243.png"/><Relationship Id="rId2" Type="http://schemas.openxmlformats.org/officeDocument/2006/relationships/tags" Target="../tags/tag823.xml"/><Relationship Id="rId16" Type="http://schemas.openxmlformats.org/officeDocument/2006/relationships/tags" Target="../tags/tag837.xml"/><Relationship Id="rId20" Type="http://schemas.openxmlformats.org/officeDocument/2006/relationships/tags" Target="../tags/tag841.xml"/><Relationship Id="rId29" Type="http://schemas.openxmlformats.org/officeDocument/2006/relationships/image" Target="../media/image207.png"/><Relationship Id="rId1" Type="http://schemas.openxmlformats.org/officeDocument/2006/relationships/tags" Target="../tags/tag822.xml"/><Relationship Id="rId6" Type="http://schemas.openxmlformats.org/officeDocument/2006/relationships/tags" Target="../tags/tag827.xml"/><Relationship Id="rId11" Type="http://schemas.openxmlformats.org/officeDocument/2006/relationships/tags" Target="../tags/tag832.xml"/><Relationship Id="rId24" Type="http://schemas.openxmlformats.org/officeDocument/2006/relationships/image" Target="../media/image204.png"/><Relationship Id="rId32" Type="http://schemas.openxmlformats.org/officeDocument/2006/relationships/image" Target="../media/image210.png"/><Relationship Id="rId37" Type="http://schemas.openxmlformats.org/officeDocument/2006/relationships/image" Target="../media/image218.png"/><Relationship Id="rId40" Type="http://schemas.openxmlformats.org/officeDocument/2006/relationships/image" Target="../media/image209.png"/><Relationship Id="rId5" Type="http://schemas.openxmlformats.org/officeDocument/2006/relationships/tags" Target="../tags/tag826.xml"/><Relationship Id="rId15" Type="http://schemas.openxmlformats.org/officeDocument/2006/relationships/tags" Target="../tags/tag836.xml"/><Relationship Id="rId23" Type="http://schemas.openxmlformats.org/officeDocument/2006/relationships/notesSlide" Target="../notesSlides/notesSlide25.xml"/><Relationship Id="rId28" Type="http://schemas.openxmlformats.org/officeDocument/2006/relationships/image" Target="../media/image206.png"/><Relationship Id="rId36" Type="http://schemas.openxmlformats.org/officeDocument/2006/relationships/image" Target="../media/image217.png"/><Relationship Id="rId10" Type="http://schemas.openxmlformats.org/officeDocument/2006/relationships/tags" Target="../tags/tag831.xml"/><Relationship Id="rId19" Type="http://schemas.openxmlformats.org/officeDocument/2006/relationships/tags" Target="../tags/tag840.xml"/><Relationship Id="rId31" Type="http://schemas.openxmlformats.org/officeDocument/2006/relationships/image" Target="../media/image124.png"/><Relationship Id="rId4" Type="http://schemas.openxmlformats.org/officeDocument/2006/relationships/tags" Target="../tags/tag825.xml"/><Relationship Id="rId9" Type="http://schemas.openxmlformats.org/officeDocument/2006/relationships/tags" Target="../tags/tag830.xml"/><Relationship Id="rId14" Type="http://schemas.openxmlformats.org/officeDocument/2006/relationships/tags" Target="../tags/tag835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29.png"/><Relationship Id="rId30" Type="http://schemas.openxmlformats.org/officeDocument/2006/relationships/image" Target="../media/image208.png"/><Relationship Id="rId35" Type="http://schemas.openxmlformats.org/officeDocument/2006/relationships/image" Target="../media/image21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850.xml"/><Relationship Id="rId13" Type="http://schemas.openxmlformats.org/officeDocument/2006/relationships/tags" Target="../tags/tag855.xml"/><Relationship Id="rId18" Type="http://schemas.openxmlformats.org/officeDocument/2006/relationships/image" Target="../media/image28.png"/><Relationship Id="rId3" Type="http://schemas.openxmlformats.org/officeDocument/2006/relationships/tags" Target="../tags/tag845.xml"/><Relationship Id="rId21" Type="http://schemas.openxmlformats.org/officeDocument/2006/relationships/image" Target="../media/image242.png"/><Relationship Id="rId7" Type="http://schemas.openxmlformats.org/officeDocument/2006/relationships/tags" Target="../tags/tag849.xml"/><Relationship Id="rId12" Type="http://schemas.openxmlformats.org/officeDocument/2006/relationships/tags" Target="../tags/tag854.xml"/><Relationship Id="rId17" Type="http://schemas.openxmlformats.org/officeDocument/2006/relationships/image" Target="../media/image204.png"/><Relationship Id="rId25" Type="http://schemas.openxmlformats.org/officeDocument/2006/relationships/image" Target="../media/image209.png"/><Relationship Id="rId2" Type="http://schemas.openxmlformats.org/officeDocument/2006/relationships/tags" Target="../tags/tag844.xml"/><Relationship Id="rId16" Type="http://schemas.openxmlformats.org/officeDocument/2006/relationships/notesSlide" Target="../notesSlides/notesSlide26.xml"/><Relationship Id="rId20" Type="http://schemas.openxmlformats.org/officeDocument/2006/relationships/image" Target="../media/image243.png"/><Relationship Id="rId1" Type="http://schemas.openxmlformats.org/officeDocument/2006/relationships/tags" Target="../tags/tag843.xml"/><Relationship Id="rId6" Type="http://schemas.openxmlformats.org/officeDocument/2006/relationships/tags" Target="../tags/tag848.xml"/><Relationship Id="rId11" Type="http://schemas.openxmlformats.org/officeDocument/2006/relationships/tags" Target="../tags/tag853.xml"/><Relationship Id="rId24" Type="http://schemas.openxmlformats.org/officeDocument/2006/relationships/image" Target="../media/image207.png"/><Relationship Id="rId5" Type="http://schemas.openxmlformats.org/officeDocument/2006/relationships/tags" Target="../tags/tag847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06.png"/><Relationship Id="rId10" Type="http://schemas.openxmlformats.org/officeDocument/2006/relationships/tags" Target="../tags/tag852.xml"/><Relationship Id="rId19" Type="http://schemas.openxmlformats.org/officeDocument/2006/relationships/image" Target="../media/image29.png"/><Relationship Id="rId4" Type="http://schemas.openxmlformats.org/officeDocument/2006/relationships/tags" Target="../tags/tag846.xml"/><Relationship Id="rId9" Type="http://schemas.openxmlformats.org/officeDocument/2006/relationships/tags" Target="../tags/tag851.xml"/><Relationship Id="rId14" Type="http://schemas.openxmlformats.org/officeDocument/2006/relationships/tags" Target="../tags/tag856.xml"/><Relationship Id="rId22" Type="http://schemas.openxmlformats.org/officeDocument/2006/relationships/image" Target="../media/image24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864.xml"/><Relationship Id="rId13" Type="http://schemas.openxmlformats.org/officeDocument/2006/relationships/tags" Target="../tags/tag869.xml"/><Relationship Id="rId18" Type="http://schemas.openxmlformats.org/officeDocument/2006/relationships/tags" Target="../tags/tag874.xml"/><Relationship Id="rId26" Type="http://schemas.openxmlformats.org/officeDocument/2006/relationships/image" Target="../media/image209.png"/><Relationship Id="rId39" Type="http://schemas.openxmlformats.org/officeDocument/2006/relationships/image" Target="../media/image251.png"/><Relationship Id="rId3" Type="http://schemas.openxmlformats.org/officeDocument/2006/relationships/tags" Target="../tags/tag859.xml"/><Relationship Id="rId21" Type="http://schemas.openxmlformats.org/officeDocument/2006/relationships/tags" Target="../tags/tag877.xml"/><Relationship Id="rId34" Type="http://schemas.openxmlformats.org/officeDocument/2006/relationships/image" Target="../media/image246.png"/><Relationship Id="rId42" Type="http://schemas.openxmlformats.org/officeDocument/2006/relationships/image" Target="../media/image254.png"/><Relationship Id="rId7" Type="http://schemas.openxmlformats.org/officeDocument/2006/relationships/tags" Target="../tags/tag863.xml"/><Relationship Id="rId12" Type="http://schemas.openxmlformats.org/officeDocument/2006/relationships/tags" Target="../tags/tag868.xml"/><Relationship Id="rId17" Type="http://schemas.openxmlformats.org/officeDocument/2006/relationships/tags" Target="../tags/tag873.xml"/><Relationship Id="rId25" Type="http://schemas.openxmlformats.org/officeDocument/2006/relationships/image" Target="../media/image204.png"/><Relationship Id="rId33" Type="http://schemas.openxmlformats.org/officeDocument/2006/relationships/image" Target="../media/image245.png"/><Relationship Id="rId38" Type="http://schemas.openxmlformats.org/officeDocument/2006/relationships/image" Target="../media/image250.png"/><Relationship Id="rId2" Type="http://schemas.openxmlformats.org/officeDocument/2006/relationships/tags" Target="../tags/tag858.xml"/><Relationship Id="rId16" Type="http://schemas.openxmlformats.org/officeDocument/2006/relationships/tags" Target="../tags/tag872.xml"/><Relationship Id="rId20" Type="http://schemas.openxmlformats.org/officeDocument/2006/relationships/tags" Target="../tags/tag876.xml"/><Relationship Id="rId29" Type="http://schemas.openxmlformats.org/officeDocument/2006/relationships/image" Target="../media/image243.png"/><Relationship Id="rId41" Type="http://schemas.openxmlformats.org/officeDocument/2006/relationships/image" Target="../media/image253.png"/><Relationship Id="rId1" Type="http://schemas.openxmlformats.org/officeDocument/2006/relationships/tags" Target="../tags/tag857.xml"/><Relationship Id="rId6" Type="http://schemas.openxmlformats.org/officeDocument/2006/relationships/tags" Target="../tags/tag862.xml"/><Relationship Id="rId11" Type="http://schemas.openxmlformats.org/officeDocument/2006/relationships/tags" Target="../tags/tag867.xml"/><Relationship Id="rId24" Type="http://schemas.openxmlformats.org/officeDocument/2006/relationships/notesSlide" Target="../notesSlides/notesSlide27.xml"/><Relationship Id="rId32" Type="http://schemas.openxmlformats.org/officeDocument/2006/relationships/image" Target="../media/image206.png"/><Relationship Id="rId37" Type="http://schemas.openxmlformats.org/officeDocument/2006/relationships/image" Target="../media/image249.png"/><Relationship Id="rId40" Type="http://schemas.openxmlformats.org/officeDocument/2006/relationships/image" Target="../media/image252.png"/><Relationship Id="rId5" Type="http://schemas.openxmlformats.org/officeDocument/2006/relationships/tags" Target="../tags/tag861.xml"/><Relationship Id="rId15" Type="http://schemas.openxmlformats.org/officeDocument/2006/relationships/tags" Target="../tags/tag871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29.png"/><Relationship Id="rId36" Type="http://schemas.openxmlformats.org/officeDocument/2006/relationships/image" Target="../media/image248.png"/><Relationship Id="rId10" Type="http://schemas.openxmlformats.org/officeDocument/2006/relationships/tags" Target="../tags/tag866.xml"/><Relationship Id="rId19" Type="http://schemas.openxmlformats.org/officeDocument/2006/relationships/tags" Target="../tags/tag875.xml"/><Relationship Id="rId31" Type="http://schemas.openxmlformats.org/officeDocument/2006/relationships/image" Target="../media/image244.png"/><Relationship Id="rId4" Type="http://schemas.openxmlformats.org/officeDocument/2006/relationships/tags" Target="../tags/tag860.xml"/><Relationship Id="rId9" Type="http://schemas.openxmlformats.org/officeDocument/2006/relationships/tags" Target="../tags/tag865.xml"/><Relationship Id="rId14" Type="http://schemas.openxmlformats.org/officeDocument/2006/relationships/tags" Target="../tags/tag870.xml"/><Relationship Id="rId22" Type="http://schemas.openxmlformats.org/officeDocument/2006/relationships/tags" Target="../tags/tag878.xml"/><Relationship Id="rId27" Type="http://schemas.openxmlformats.org/officeDocument/2006/relationships/image" Target="../media/image28.png"/><Relationship Id="rId30" Type="http://schemas.openxmlformats.org/officeDocument/2006/relationships/image" Target="../media/image242.png"/><Relationship Id="rId35" Type="http://schemas.openxmlformats.org/officeDocument/2006/relationships/image" Target="../media/image24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886.xml"/><Relationship Id="rId13" Type="http://schemas.openxmlformats.org/officeDocument/2006/relationships/tags" Target="../tags/tag891.xml"/><Relationship Id="rId18" Type="http://schemas.openxmlformats.org/officeDocument/2006/relationships/tags" Target="../tags/tag896.xml"/><Relationship Id="rId26" Type="http://schemas.openxmlformats.org/officeDocument/2006/relationships/image" Target="../media/image256.png"/><Relationship Id="rId3" Type="http://schemas.openxmlformats.org/officeDocument/2006/relationships/tags" Target="../tags/tag881.xml"/><Relationship Id="rId21" Type="http://schemas.openxmlformats.org/officeDocument/2006/relationships/tags" Target="../tags/tag899.xml"/><Relationship Id="rId34" Type="http://schemas.openxmlformats.org/officeDocument/2006/relationships/image" Target="../media/image264.png"/><Relationship Id="rId7" Type="http://schemas.openxmlformats.org/officeDocument/2006/relationships/tags" Target="../tags/tag885.xml"/><Relationship Id="rId12" Type="http://schemas.openxmlformats.org/officeDocument/2006/relationships/tags" Target="../tags/tag890.xml"/><Relationship Id="rId17" Type="http://schemas.openxmlformats.org/officeDocument/2006/relationships/tags" Target="../tags/tag895.xml"/><Relationship Id="rId25" Type="http://schemas.openxmlformats.org/officeDocument/2006/relationships/image" Target="../media/image17.png"/><Relationship Id="rId33" Type="http://schemas.openxmlformats.org/officeDocument/2006/relationships/image" Target="../media/image263.png"/><Relationship Id="rId2" Type="http://schemas.openxmlformats.org/officeDocument/2006/relationships/tags" Target="../tags/tag880.xml"/><Relationship Id="rId16" Type="http://schemas.openxmlformats.org/officeDocument/2006/relationships/tags" Target="../tags/tag894.xml"/><Relationship Id="rId20" Type="http://schemas.openxmlformats.org/officeDocument/2006/relationships/tags" Target="../tags/tag898.xml"/><Relationship Id="rId29" Type="http://schemas.openxmlformats.org/officeDocument/2006/relationships/image" Target="../media/image259.png"/><Relationship Id="rId1" Type="http://schemas.openxmlformats.org/officeDocument/2006/relationships/tags" Target="../tags/tag879.xml"/><Relationship Id="rId6" Type="http://schemas.openxmlformats.org/officeDocument/2006/relationships/tags" Target="../tags/tag884.xml"/><Relationship Id="rId11" Type="http://schemas.openxmlformats.org/officeDocument/2006/relationships/tags" Target="../tags/tag889.xml"/><Relationship Id="rId24" Type="http://schemas.openxmlformats.org/officeDocument/2006/relationships/image" Target="../media/image255.png"/><Relationship Id="rId32" Type="http://schemas.openxmlformats.org/officeDocument/2006/relationships/image" Target="../media/image262.png"/><Relationship Id="rId5" Type="http://schemas.openxmlformats.org/officeDocument/2006/relationships/tags" Target="../tags/tag883.xml"/><Relationship Id="rId15" Type="http://schemas.openxmlformats.org/officeDocument/2006/relationships/tags" Target="../tags/tag893.xml"/><Relationship Id="rId23" Type="http://schemas.openxmlformats.org/officeDocument/2006/relationships/notesSlide" Target="../notesSlides/notesSlide28.xml"/><Relationship Id="rId28" Type="http://schemas.openxmlformats.org/officeDocument/2006/relationships/image" Target="../media/image258.png"/><Relationship Id="rId10" Type="http://schemas.openxmlformats.org/officeDocument/2006/relationships/tags" Target="../tags/tag888.xml"/><Relationship Id="rId19" Type="http://schemas.openxmlformats.org/officeDocument/2006/relationships/tags" Target="../tags/tag897.xml"/><Relationship Id="rId31" Type="http://schemas.openxmlformats.org/officeDocument/2006/relationships/image" Target="../media/image261.png"/><Relationship Id="rId4" Type="http://schemas.openxmlformats.org/officeDocument/2006/relationships/tags" Target="../tags/tag882.xml"/><Relationship Id="rId9" Type="http://schemas.openxmlformats.org/officeDocument/2006/relationships/tags" Target="../tags/tag887.xml"/><Relationship Id="rId14" Type="http://schemas.openxmlformats.org/officeDocument/2006/relationships/tags" Target="../tags/tag892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257.png"/><Relationship Id="rId30" Type="http://schemas.openxmlformats.org/officeDocument/2006/relationships/image" Target="../media/image260.png"/><Relationship Id="rId35" Type="http://schemas.openxmlformats.org/officeDocument/2006/relationships/image" Target="../media/image26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tags" Target="../tags/tag57.xml"/><Relationship Id="rId18" Type="http://schemas.openxmlformats.org/officeDocument/2006/relationships/tags" Target="../tags/tag62.xml"/><Relationship Id="rId26" Type="http://schemas.openxmlformats.org/officeDocument/2006/relationships/image" Target="../media/image26.png"/><Relationship Id="rId3" Type="http://schemas.openxmlformats.org/officeDocument/2006/relationships/tags" Target="../tags/tag47.xml"/><Relationship Id="rId21" Type="http://schemas.openxmlformats.org/officeDocument/2006/relationships/image" Target="../media/image1.png"/><Relationship Id="rId7" Type="http://schemas.openxmlformats.org/officeDocument/2006/relationships/tags" Target="../tags/tag51.xml"/><Relationship Id="rId12" Type="http://schemas.openxmlformats.org/officeDocument/2006/relationships/tags" Target="../tags/tag56.xml"/><Relationship Id="rId17" Type="http://schemas.openxmlformats.org/officeDocument/2006/relationships/tags" Target="../tags/tag61.xml"/><Relationship Id="rId25" Type="http://schemas.openxmlformats.org/officeDocument/2006/relationships/image" Target="../media/image25.png"/><Relationship Id="rId33" Type="http://schemas.openxmlformats.org/officeDocument/2006/relationships/image" Target="../media/image19.png"/><Relationship Id="rId2" Type="http://schemas.openxmlformats.org/officeDocument/2006/relationships/tags" Target="../tags/tag46.xml"/><Relationship Id="rId16" Type="http://schemas.openxmlformats.org/officeDocument/2006/relationships/tags" Target="../tags/tag60.xml"/><Relationship Id="rId20" Type="http://schemas.openxmlformats.org/officeDocument/2006/relationships/notesSlide" Target="../notesSlides/notesSlide3.xml"/><Relationship Id="rId29" Type="http://schemas.openxmlformats.org/officeDocument/2006/relationships/image" Target="../media/image28.png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24" Type="http://schemas.openxmlformats.org/officeDocument/2006/relationships/image" Target="../media/image24.png"/><Relationship Id="rId32" Type="http://schemas.openxmlformats.org/officeDocument/2006/relationships/image" Target="../media/image31.png"/><Relationship Id="rId5" Type="http://schemas.openxmlformats.org/officeDocument/2006/relationships/tags" Target="../tags/tag49.xml"/><Relationship Id="rId15" Type="http://schemas.openxmlformats.org/officeDocument/2006/relationships/tags" Target="../tags/tag59.xml"/><Relationship Id="rId23" Type="http://schemas.openxmlformats.org/officeDocument/2006/relationships/image" Target="../media/image2.png"/><Relationship Id="rId28" Type="http://schemas.openxmlformats.org/officeDocument/2006/relationships/image" Target="../media/image13.png"/><Relationship Id="rId10" Type="http://schemas.openxmlformats.org/officeDocument/2006/relationships/tags" Target="../tags/tag54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30.png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tags" Target="../tags/tag58.xml"/><Relationship Id="rId22" Type="http://schemas.openxmlformats.org/officeDocument/2006/relationships/image" Target="../media/image27.png"/><Relationship Id="rId27" Type="http://schemas.openxmlformats.org/officeDocument/2006/relationships/image" Target="../media/image14.png"/><Relationship Id="rId30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75.xml"/><Relationship Id="rId18" Type="http://schemas.openxmlformats.org/officeDocument/2006/relationships/tags" Target="../tags/tag80.xml"/><Relationship Id="rId26" Type="http://schemas.openxmlformats.org/officeDocument/2006/relationships/tags" Target="../tags/tag88.xml"/><Relationship Id="rId39" Type="http://schemas.openxmlformats.org/officeDocument/2006/relationships/image" Target="../media/image25.png"/><Relationship Id="rId21" Type="http://schemas.openxmlformats.org/officeDocument/2006/relationships/tags" Target="../tags/tag83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29.png"/><Relationship Id="rId47" Type="http://schemas.openxmlformats.org/officeDocument/2006/relationships/image" Target="../media/image32.png"/><Relationship Id="rId50" Type="http://schemas.openxmlformats.org/officeDocument/2006/relationships/image" Target="../media/image35.png"/><Relationship Id="rId55" Type="http://schemas.openxmlformats.org/officeDocument/2006/relationships/image" Target="../media/image40.png"/><Relationship Id="rId63" Type="http://schemas.openxmlformats.org/officeDocument/2006/relationships/image" Target="../media/image47.png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6" Type="http://schemas.openxmlformats.org/officeDocument/2006/relationships/tags" Target="../tags/tag78.xml"/><Relationship Id="rId20" Type="http://schemas.openxmlformats.org/officeDocument/2006/relationships/tags" Target="../tags/tag82.xml"/><Relationship Id="rId29" Type="http://schemas.openxmlformats.org/officeDocument/2006/relationships/tags" Target="../tags/tag91.xml"/><Relationship Id="rId41" Type="http://schemas.openxmlformats.org/officeDocument/2006/relationships/image" Target="../media/image28.png"/><Relationship Id="rId54" Type="http://schemas.openxmlformats.org/officeDocument/2006/relationships/image" Target="../media/image39.png"/><Relationship Id="rId62" Type="http://schemas.openxmlformats.org/officeDocument/2006/relationships/image" Target="../media/image26.png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tags" Target="../tags/tag73.xml"/><Relationship Id="rId24" Type="http://schemas.openxmlformats.org/officeDocument/2006/relationships/tags" Target="../tags/tag86.xml"/><Relationship Id="rId32" Type="http://schemas.openxmlformats.org/officeDocument/2006/relationships/tags" Target="../tags/tag94.xml"/><Relationship Id="rId37" Type="http://schemas.openxmlformats.org/officeDocument/2006/relationships/image" Target="../media/image27.png"/><Relationship Id="rId40" Type="http://schemas.openxmlformats.org/officeDocument/2006/relationships/image" Target="../media/image14.png"/><Relationship Id="rId45" Type="http://schemas.openxmlformats.org/officeDocument/2006/relationships/image" Target="../media/image31.png"/><Relationship Id="rId53" Type="http://schemas.openxmlformats.org/officeDocument/2006/relationships/image" Target="../media/image38.png"/><Relationship Id="rId58" Type="http://schemas.openxmlformats.org/officeDocument/2006/relationships/image" Target="../media/image43.png"/><Relationship Id="rId5" Type="http://schemas.openxmlformats.org/officeDocument/2006/relationships/tags" Target="../tags/tag67.xml"/><Relationship Id="rId15" Type="http://schemas.openxmlformats.org/officeDocument/2006/relationships/tags" Target="../tags/tag77.xml"/><Relationship Id="rId23" Type="http://schemas.openxmlformats.org/officeDocument/2006/relationships/tags" Target="../tags/tag85.xml"/><Relationship Id="rId28" Type="http://schemas.openxmlformats.org/officeDocument/2006/relationships/tags" Target="../tags/tag90.xml"/><Relationship Id="rId36" Type="http://schemas.openxmlformats.org/officeDocument/2006/relationships/image" Target="../media/image1.png"/><Relationship Id="rId49" Type="http://schemas.openxmlformats.org/officeDocument/2006/relationships/image" Target="../media/image34.png"/><Relationship Id="rId57" Type="http://schemas.openxmlformats.org/officeDocument/2006/relationships/image" Target="../media/image42.png"/><Relationship Id="rId61" Type="http://schemas.openxmlformats.org/officeDocument/2006/relationships/image" Target="../media/image46.png"/><Relationship Id="rId10" Type="http://schemas.openxmlformats.org/officeDocument/2006/relationships/tags" Target="../tags/tag72.xml"/><Relationship Id="rId19" Type="http://schemas.openxmlformats.org/officeDocument/2006/relationships/tags" Target="../tags/tag81.xml"/><Relationship Id="rId31" Type="http://schemas.openxmlformats.org/officeDocument/2006/relationships/tags" Target="../tags/tag93.xml"/><Relationship Id="rId44" Type="http://schemas.openxmlformats.org/officeDocument/2006/relationships/image" Target="../media/image13.png"/><Relationship Id="rId52" Type="http://schemas.openxmlformats.org/officeDocument/2006/relationships/image" Target="../media/image37.png"/><Relationship Id="rId60" Type="http://schemas.openxmlformats.org/officeDocument/2006/relationships/image" Target="../media/image45.png"/><Relationship Id="rId65" Type="http://schemas.openxmlformats.org/officeDocument/2006/relationships/image" Target="../media/image19.png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tags" Target="../tags/tag76.xml"/><Relationship Id="rId22" Type="http://schemas.openxmlformats.org/officeDocument/2006/relationships/tags" Target="../tags/tag84.xml"/><Relationship Id="rId27" Type="http://schemas.openxmlformats.org/officeDocument/2006/relationships/tags" Target="../tags/tag89.xml"/><Relationship Id="rId30" Type="http://schemas.openxmlformats.org/officeDocument/2006/relationships/tags" Target="../tags/tag92.xml"/><Relationship Id="rId35" Type="http://schemas.openxmlformats.org/officeDocument/2006/relationships/notesSlide" Target="../notesSlides/notesSlide4.xml"/><Relationship Id="rId43" Type="http://schemas.openxmlformats.org/officeDocument/2006/relationships/image" Target="../media/image2.png"/><Relationship Id="rId48" Type="http://schemas.openxmlformats.org/officeDocument/2006/relationships/image" Target="../media/image33.png"/><Relationship Id="rId56" Type="http://schemas.openxmlformats.org/officeDocument/2006/relationships/image" Target="../media/image41.png"/><Relationship Id="rId64" Type="http://schemas.openxmlformats.org/officeDocument/2006/relationships/image" Target="../media/image48.png"/><Relationship Id="rId8" Type="http://schemas.openxmlformats.org/officeDocument/2006/relationships/tags" Target="../tags/tag70.xml"/><Relationship Id="rId51" Type="http://schemas.openxmlformats.org/officeDocument/2006/relationships/image" Target="../media/image36.png"/><Relationship Id="rId3" Type="http://schemas.openxmlformats.org/officeDocument/2006/relationships/tags" Target="../tags/tag65.xml"/><Relationship Id="rId12" Type="http://schemas.openxmlformats.org/officeDocument/2006/relationships/tags" Target="../tags/tag74.xml"/><Relationship Id="rId17" Type="http://schemas.openxmlformats.org/officeDocument/2006/relationships/tags" Target="../tags/tag79.xml"/><Relationship Id="rId25" Type="http://schemas.openxmlformats.org/officeDocument/2006/relationships/tags" Target="../tags/tag87.xml"/><Relationship Id="rId33" Type="http://schemas.openxmlformats.org/officeDocument/2006/relationships/tags" Target="../tags/tag95.xml"/><Relationship Id="rId38" Type="http://schemas.openxmlformats.org/officeDocument/2006/relationships/image" Target="../media/image24.png"/><Relationship Id="rId46" Type="http://schemas.openxmlformats.org/officeDocument/2006/relationships/image" Target="../media/image30.png"/><Relationship Id="rId59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08.xml"/><Relationship Id="rId18" Type="http://schemas.openxmlformats.org/officeDocument/2006/relationships/tags" Target="../tags/tag113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49.png"/><Relationship Id="rId3" Type="http://schemas.openxmlformats.org/officeDocument/2006/relationships/tags" Target="../tags/tag98.xml"/><Relationship Id="rId21" Type="http://schemas.openxmlformats.org/officeDocument/2006/relationships/tags" Target="../tags/tag116.xml"/><Relationship Id="rId34" Type="http://schemas.openxmlformats.org/officeDocument/2006/relationships/image" Target="../media/image36.png"/><Relationship Id="rId42" Type="http://schemas.openxmlformats.org/officeDocument/2006/relationships/image" Target="../media/image29.png"/><Relationship Id="rId47" Type="http://schemas.openxmlformats.org/officeDocument/2006/relationships/image" Target="../media/image55.png"/><Relationship Id="rId7" Type="http://schemas.openxmlformats.org/officeDocument/2006/relationships/tags" Target="../tags/tag102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5" Type="http://schemas.openxmlformats.org/officeDocument/2006/relationships/tags" Target="../tags/tag120.xml"/><Relationship Id="rId33" Type="http://schemas.openxmlformats.org/officeDocument/2006/relationships/image" Target="../media/image37.png"/><Relationship Id="rId38" Type="http://schemas.openxmlformats.org/officeDocument/2006/relationships/image" Target="../media/image46.png"/><Relationship Id="rId46" Type="http://schemas.openxmlformats.org/officeDocument/2006/relationships/image" Target="../media/image54.png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20" Type="http://schemas.openxmlformats.org/officeDocument/2006/relationships/tags" Target="../tags/tag115.xml"/><Relationship Id="rId29" Type="http://schemas.openxmlformats.org/officeDocument/2006/relationships/image" Target="../media/image32.png"/><Relationship Id="rId41" Type="http://schemas.openxmlformats.org/officeDocument/2006/relationships/image" Target="../media/image28.png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24" Type="http://schemas.openxmlformats.org/officeDocument/2006/relationships/tags" Target="../tags/tag119.xml"/><Relationship Id="rId32" Type="http://schemas.openxmlformats.org/officeDocument/2006/relationships/image" Target="../media/image35.png"/><Relationship Id="rId37" Type="http://schemas.openxmlformats.org/officeDocument/2006/relationships/image" Target="../media/image13.png"/><Relationship Id="rId40" Type="http://schemas.openxmlformats.org/officeDocument/2006/relationships/image" Target="../media/image50.png"/><Relationship Id="rId45" Type="http://schemas.openxmlformats.org/officeDocument/2006/relationships/image" Target="../media/image53.png"/><Relationship Id="rId5" Type="http://schemas.openxmlformats.org/officeDocument/2006/relationships/tags" Target="../tags/tag100.xml"/><Relationship Id="rId15" Type="http://schemas.openxmlformats.org/officeDocument/2006/relationships/tags" Target="../tags/tag110.xml"/><Relationship Id="rId23" Type="http://schemas.openxmlformats.org/officeDocument/2006/relationships/tags" Target="../tags/tag118.xml"/><Relationship Id="rId28" Type="http://schemas.openxmlformats.org/officeDocument/2006/relationships/image" Target="../media/image1.png"/><Relationship Id="rId36" Type="http://schemas.openxmlformats.org/officeDocument/2006/relationships/image" Target="../media/image2.png"/><Relationship Id="rId49" Type="http://schemas.openxmlformats.org/officeDocument/2006/relationships/image" Target="../media/image19.png"/><Relationship Id="rId10" Type="http://schemas.openxmlformats.org/officeDocument/2006/relationships/tags" Target="../tags/tag105.xml"/><Relationship Id="rId19" Type="http://schemas.openxmlformats.org/officeDocument/2006/relationships/tags" Target="../tags/tag114.xml"/><Relationship Id="rId31" Type="http://schemas.openxmlformats.org/officeDocument/2006/relationships/image" Target="../media/image34.png"/><Relationship Id="rId44" Type="http://schemas.openxmlformats.org/officeDocument/2006/relationships/image" Target="../media/image52.png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Relationship Id="rId22" Type="http://schemas.openxmlformats.org/officeDocument/2006/relationships/tags" Target="../tags/tag117.xml"/><Relationship Id="rId27" Type="http://schemas.openxmlformats.org/officeDocument/2006/relationships/notesSlide" Target="../notesSlides/notesSlide5.xml"/><Relationship Id="rId30" Type="http://schemas.openxmlformats.org/officeDocument/2006/relationships/image" Target="../media/image33.png"/><Relationship Id="rId35" Type="http://schemas.openxmlformats.org/officeDocument/2006/relationships/image" Target="../media/image14.png"/><Relationship Id="rId43" Type="http://schemas.openxmlformats.org/officeDocument/2006/relationships/image" Target="../media/image51.png"/><Relationship Id="rId48" Type="http://schemas.openxmlformats.org/officeDocument/2006/relationships/image" Target="../media/image56.png"/><Relationship Id="rId8" Type="http://schemas.openxmlformats.org/officeDocument/2006/relationships/tags" Target="../tags/tag103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33.xml"/><Relationship Id="rId18" Type="http://schemas.openxmlformats.org/officeDocument/2006/relationships/tags" Target="../tags/tag138.xml"/><Relationship Id="rId26" Type="http://schemas.openxmlformats.org/officeDocument/2006/relationships/tags" Target="../tags/tag146.xml"/><Relationship Id="rId39" Type="http://schemas.openxmlformats.org/officeDocument/2006/relationships/image" Target="../media/image37.png"/><Relationship Id="rId21" Type="http://schemas.openxmlformats.org/officeDocument/2006/relationships/tags" Target="../tags/tag141.xml"/><Relationship Id="rId34" Type="http://schemas.openxmlformats.org/officeDocument/2006/relationships/image" Target="../media/image13.png"/><Relationship Id="rId42" Type="http://schemas.openxmlformats.org/officeDocument/2006/relationships/image" Target="../media/image49.png"/><Relationship Id="rId47" Type="http://schemas.openxmlformats.org/officeDocument/2006/relationships/image" Target="../media/image51.png"/><Relationship Id="rId50" Type="http://schemas.openxmlformats.org/officeDocument/2006/relationships/image" Target="../media/image59.png"/><Relationship Id="rId55" Type="http://schemas.openxmlformats.org/officeDocument/2006/relationships/image" Target="../media/image19.png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17" Type="http://schemas.openxmlformats.org/officeDocument/2006/relationships/tags" Target="../tags/tag137.xml"/><Relationship Id="rId25" Type="http://schemas.openxmlformats.org/officeDocument/2006/relationships/tags" Target="../tags/tag145.xml"/><Relationship Id="rId33" Type="http://schemas.openxmlformats.org/officeDocument/2006/relationships/image" Target="../media/image2.png"/><Relationship Id="rId38" Type="http://schemas.openxmlformats.org/officeDocument/2006/relationships/image" Target="../media/image35.png"/><Relationship Id="rId46" Type="http://schemas.openxmlformats.org/officeDocument/2006/relationships/image" Target="../media/image29.png"/><Relationship Id="rId2" Type="http://schemas.openxmlformats.org/officeDocument/2006/relationships/tags" Target="../tags/tag122.xml"/><Relationship Id="rId16" Type="http://schemas.openxmlformats.org/officeDocument/2006/relationships/tags" Target="../tags/tag136.xml"/><Relationship Id="rId20" Type="http://schemas.openxmlformats.org/officeDocument/2006/relationships/tags" Target="../tags/tag140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46.png"/><Relationship Id="rId54" Type="http://schemas.openxmlformats.org/officeDocument/2006/relationships/image" Target="../media/image62.png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24" Type="http://schemas.openxmlformats.org/officeDocument/2006/relationships/tags" Target="../tags/tag144.xml"/><Relationship Id="rId32" Type="http://schemas.openxmlformats.org/officeDocument/2006/relationships/image" Target="../media/image50.png"/><Relationship Id="rId37" Type="http://schemas.openxmlformats.org/officeDocument/2006/relationships/image" Target="../media/image34.png"/><Relationship Id="rId40" Type="http://schemas.openxmlformats.org/officeDocument/2006/relationships/image" Target="../media/image36.png"/><Relationship Id="rId45" Type="http://schemas.openxmlformats.org/officeDocument/2006/relationships/image" Target="../media/image28.png"/><Relationship Id="rId53" Type="http://schemas.openxmlformats.org/officeDocument/2006/relationships/image" Target="../media/image61.png"/><Relationship Id="rId5" Type="http://schemas.openxmlformats.org/officeDocument/2006/relationships/tags" Target="../tags/tag125.xml"/><Relationship Id="rId15" Type="http://schemas.openxmlformats.org/officeDocument/2006/relationships/tags" Target="../tags/tag135.xml"/><Relationship Id="rId23" Type="http://schemas.openxmlformats.org/officeDocument/2006/relationships/tags" Target="../tags/tag143.xml"/><Relationship Id="rId28" Type="http://schemas.openxmlformats.org/officeDocument/2006/relationships/tags" Target="../tags/tag148.xml"/><Relationship Id="rId36" Type="http://schemas.openxmlformats.org/officeDocument/2006/relationships/image" Target="../media/image33.png"/><Relationship Id="rId49" Type="http://schemas.openxmlformats.org/officeDocument/2006/relationships/image" Target="../media/image53.png"/><Relationship Id="rId10" Type="http://schemas.openxmlformats.org/officeDocument/2006/relationships/tags" Target="../tags/tag130.xml"/><Relationship Id="rId19" Type="http://schemas.openxmlformats.org/officeDocument/2006/relationships/tags" Target="../tags/tag139.xml"/><Relationship Id="rId31" Type="http://schemas.openxmlformats.org/officeDocument/2006/relationships/image" Target="../media/image1.png"/><Relationship Id="rId44" Type="http://schemas.openxmlformats.org/officeDocument/2006/relationships/image" Target="../media/image57.png"/><Relationship Id="rId52" Type="http://schemas.openxmlformats.org/officeDocument/2006/relationships/image" Target="../media/image60.png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Relationship Id="rId22" Type="http://schemas.openxmlformats.org/officeDocument/2006/relationships/tags" Target="../tags/tag142.xml"/><Relationship Id="rId27" Type="http://schemas.openxmlformats.org/officeDocument/2006/relationships/tags" Target="../tags/tag147.xml"/><Relationship Id="rId30" Type="http://schemas.openxmlformats.org/officeDocument/2006/relationships/notesSlide" Target="../notesSlides/notesSlide6.xml"/><Relationship Id="rId35" Type="http://schemas.openxmlformats.org/officeDocument/2006/relationships/image" Target="../media/image32.png"/><Relationship Id="rId43" Type="http://schemas.openxmlformats.org/officeDocument/2006/relationships/image" Target="../media/image14.png"/><Relationship Id="rId48" Type="http://schemas.openxmlformats.org/officeDocument/2006/relationships/image" Target="../media/image58.png"/><Relationship Id="rId8" Type="http://schemas.openxmlformats.org/officeDocument/2006/relationships/tags" Target="../tags/tag128.xml"/><Relationship Id="rId51" Type="http://schemas.openxmlformats.org/officeDocument/2006/relationships/image" Target="../media/image55.png"/><Relationship Id="rId3" Type="http://schemas.openxmlformats.org/officeDocument/2006/relationships/tags" Target="../tags/tag123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61.xml"/><Relationship Id="rId18" Type="http://schemas.openxmlformats.org/officeDocument/2006/relationships/tags" Target="../tags/tag166.xml"/><Relationship Id="rId26" Type="http://schemas.openxmlformats.org/officeDocument/2006/relationships/tags" Target="../tags/tag174.xml"/><Relationship Id="rId39" Type="http://schemas.openxmlformats.org/officeDocument/2006/relationships/image" Target="../media/image14.png"/><Relationship Id="rId3" Type="http://schemas.openxmlformats.org/officeDocument/2006/relationships/tags" Target="../tags/tag151.xml"/><Relationship Id="rId21" Type="http://schemas.openxmlformats.org/officeDocument/2006/relationships/tags" Target="../tags/tag169.xml"/><Relationship Id="rId34" Type="http://schemas.openxmlformats.org/officeDocument/2006/relationships/image" Target="../media/image34.png"/><Relationship Id="rId42" Type="http://schemas.openxmlformats.org/officeDocument/2006/relationships/image" Target="../media/image28.png"/><Relationship Id="rId47" Type="http://schemas.openxmlformats.org/officeDocument/2006/relationships/image" Target="../media/image64.png"/><Relationship Id="rId50" Type="http://schemas.openxmlformats.org/officeDocument/2006/relationships/image" Target="../media/image66.png"/><Relationship Id="rId7" Type="http://schemas.openxmlformats.org/officeDocument/2006/relationships/tags" Target="../tags/tag155.xml"/><Relationship Id="rId12" Type="http://schemas.openxmlformats.org/officeDocument/2006/relationships/tags" Target="../tags/tag160.xml"/><Relationship Id="rId17" Type="http://schemas.openxmlformats.org/officeDocument/2006/relationships/tags" Target="../tags/tag165.xml"/><Relationship Id="rId25" Type="http://schemas.openxmlformats.org/officeDocument/2006/relationships/tags" Target="../tags/tag173.xml"/><Relationship Id="rId33" Type="http://schemas.openxmlformats.org/officeDocument/2006/relationships/image" Target="../media/image33.png"/><Relationship Id="rId38" Type="http://schemas.openxmlformats.org/officeDocument/2006/relationships/image" Target="../media/image46.png"/><Relationship Id="rId46" Type="http://schemas.openxmlformats.org/officeDocument/2006/relationships/image" Target="../media/image53.png"/><Relationship Id="rId2" Type="http://schemas.openxmlformats.org/officeDocument/2006/relationships/tags" Target="../tags/tag150.xml"/><Relationship Id="rId16" Type="http://schemas.openxmlformats.org/officeDocument/2006/relationships/tags" Target="../tags/tag164.xml"/><Relationship Id="rId20" Type="http://schemas.openxmlformats.org/officeDocument/2006/relationships/tags" Target="../tags/tag168.xml"/><Relationship Id="rId29" Type="http://schemas.openxmlformats.org/officeDocument/2006/relationships/image" Target="../media/image1.png"/><Relationship Id="rId41" Type="http://schemas.openxmlformats.org/officeDocument/2006/relationships/image" Target="../media/image50.png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tags" Target="../tags/tag159.xml"/><Relationship Id="rId24" Type="http://schemas.openxmlformats.org/officeDocument/2006/relationships/tags" Target="../tags/tag172.xml"/><Relationship Id="rId32" Type="http://schemas.openxmlformats.org/officeDocument/2006/relationships/image" Target="../media/image32.png"/><Relationship Id="rId37" Type="http://schemas.openxmlformats.org/officeDocument/2006/relationships/image" Target="../media/image36.png"/><Relationship Id="rId40" Type="http://schemas.openxmlformats.org/officeDocument/2006/relationships/image" Target="../media/image49.png"/><Relationship Id="rId45" Type="http://schemas.openxmlformats.org/officeDocument/2006/relationships/image" Target="../media/image63.png"/><Relationship Id="rId5" Type="http://schemas.openxmlformats.org/officeDocument/2006/relationships/tags" Target="../tags/tag153.xml"/><Relationship Id="rId15" Type="http://schemas.openxmlformats.org/officeDocument/2006/relationships/tags" Target="../tags/tag163.xml"/><Relationship Id="rId23" Type="http://schemas.openxmlformats.org/officeDocument/2006/relationships/tags" Target="../tags/tag171.xml"/><Relationship Id="rId28" Type="http://schemas.openxmlformats.org/officeDocument/2006/relationships/notesSlide" Target="../notesSlides/notesSlide7.xml"/><Relationship Id="rId36" Type="http://schemas.openxmlformats.org/officeDocument/2006/relationships/image" Target="../media/image37.png"/><Relationship Id="rId49" Type="http://schemas.openxmlformats.org/officeDocument/2006/relationships/image" Target="../media/image65.png"/><Relationship Id="rId10" Type="http://schemas.openxmlformats.org/officeDocument/2006/relationships/tags" Target="../tags/tag158.xml"/><Relationship Id="rId19" Type="http://schemas.openxmlformats.org/officeDocument/2006/relationships/tags" Target="../tags/tag167.xml"/><Relationship Id="rId31" Type="http://schemas.openxmlformats.org/officeDocument/2006/relationships/image" Target="../media/image13.png"/><Relationship Id="rId44" Type="http://schemas.openxmlformats.org/officeDocument/2006/relationships/image" Target="../media/image51.png"/><Relationship Id="rId4" Type="http://schemas.openxmlformats.org/officeDocument/2006/relationships/tags" Target="../tags/tag152.xml"/><Relationship Id="rId9" Type="http://schemas.openxmlformats.org/officeDocument/2006/relationships/tags" Target="../tags/tag157.xml"/><Relationship Id="rId14" Type="http://schemas.openxmlformats.org/officeDocument/2006/relationships/tags" Target="../tags/tag162.xml"/><Relationship Id="rId22" Type="http://schemas.openxmlformats.org/officeDocument/2006/relationships/tags" Target="../tags/tag170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2.png"/><Relationship Id="rId35" Type="http://schemas.openxmlformats.org/officeDocument/2006/relationships/image" Target="../media/image35.png"/><Relationship Id="rId43" Type="http://schemas.openxmlformats.org/officeDocument/2006/relationships/image" Target="../media/image29.png"/><Relationship Id="rId48" Type="http://schemas.openxmlformats.org/officeDocument/2006/relationships/image" Target="../media/image55.png"/><Relationship Id="rId8" Type="http://schemas.openxmlformats.org/officeDocument/2006/relationships/tags" Target="../tags/tag156.xml"/><Relationship Id="rId5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87.xml"/><Relationship Id="rId18" Type="http://schemas.openxmlformats.org/officeDocument/2006/relationships/tags" Target="../tags/tag192.xml"/><Relationship Id="rId26" Type="http://schemas.openxmlformats.org/officeDocument/2006/relationships/tags" Target="../tags/tag200.xml"/><Relationship Id="rId39" Type="http://schemas.openxmlformats.org/officeDocument/2006/relationships/image" Target="../media/image46.png"/><Relationship Id="rId3" Type="http://schemas.openxmlformats.org/officeDocument/2006/relationships/tags" Target="../tags/tag177.xml"/><Relationship Id="rId21" Type="http://schemas.openxmlformats.org/officeDocument/2006/relationships/tags" Target="../tags/tag195.xml"/><Relationship Id="rId34" Type="http://schemas.openxmlformats.org/officeDocument/2006/relationships/image" Target="../media/image33.png"/><Relationship Id="rId42" Type="http://schemas.openxmlformats.org/officeDocument/2006/relationships/image" Target="../media/image67.png"/><Relationship Id="rId47" Type="http://schemas.openxmlformats.org/officeDocument/2006/relationships/image" Target="../media/image53.png"/><Relationship Id="rId50" Type="http://schemas.openxmlformats.org/officeDocument/2006/relationships/image" Target="../media/image70.png"/><Relationship Id="rId7" Type="http://schemas.openxmlformats.org/officeDocument/2006/relationships/tags" Target="../tags/tag181.xml"/><Relationship Id="rId12" Type="http://schemas.openxmlformats.org/officeDocument/2006/relationships/tags" Target="../tags/tag186.xml"/><Relationship Id="rId17" Type="http://schemas.openxmlformats.org/officeDocument/2006/relationships/tags" Target="../tags/tag191.xml"/><Relationship Id="rId25" Type="http://schemas.openxmlformats.org/officeDocument/2006/relationships/tags" Target="../tags/tag199.xml"/><Relationship Id="rId33" Type="http://schemas.openxmlformats.org/officeDocument/2006/relationships/image" Target="../media/image32.png"/><Relationship Id="rId38" Type="http://schemas.openxmlformats.org/officeDocument/2006/relationships/image" Target="../media/image36.png"/><Relationship Id="rId46" Type="http://schemas.openxmlformats.org/officeDocument/2006/relationships/image" Target="../media/image68.png"/><Relationship Id="rId2" Type="http://schemas.openxmlformats.org/officeDocument/2006/relationships/tags" Target="../tags/tag176.xml"/><Relationship Id="rId16" Type="http://schemas.openxmlformats.org/officeDocument/2006/relationships/tags" Target="../tags/tag190.xml"/><Relationship Id="rId20" Type="http://schemas.openxmlformats.org/officeDocument/2006/relationships/tags" Target="../tags/tag194.xml"/><Relationship Id="rId29" Type="http://schemas.openxmlformats.org/officeDocument/2006/relationships/notesSlide" Target="../notesSlides/notesSlide8.xml"/><Relationship Id="rId41" Type="http://schemas.openxmlformats.org/officeDocument/2006/relationships/image" Target="../media/image14.png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11" Type="http://schemas.openxmlformats.org/officeDocument/2006/relationships/tags" Target="../tags/tag185.xml"/><Relationship Id="rId24" Type="http://schemas.openxmlformats.org/officeDocument/2006/relationships/tags" Target="../tags/tag198.xml"/><Relationship Id="rId32" Type="http://schemas.openxmlformats.org/officeDocument/2006/relationships/image" Target="../media/image13.png"/><Relationship Id="rId37" Type="http://schemas.openxmlformats.org/officeDocument/2006/relationships/image" Target="../media/image37.png"/><Relationship Id="rId40" Type="http://schemas.openxmlformats.org/officeDocument/2006/relationships/image" Target="../media/image49.png"/><Relationship Id="rId45" Type="http://schemas.openxmlformats.org/officeDocument/2006/relationships/image" Target="../media/image51.png"/><Relationship Id="rId53" Type="http://schemas.openxmlformats.org/officeDocument/2006/relationships/image" Target="../media/image19.png"/><Relationship Id="rId5" Type="http://schemas.openxmlformats.org/officeDocument/2006/relationships/tags" Target="../tags/tag179.xml"/><Relationship Id="rId15" Type="http://schemas.openxmlformats.org/officeDocument/2006/relationships/tags" Target="../tags/tag189.xml"/><Relationship Id="rId23" Type="http://schemas.openxmlformats.org/officeDocument/2006/relationships/tags" Target="../tags/tag197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35.png"/><Relationship Id="rId49" Type="http://schemas.openxmlformats.org/officeDocument/2006/relationships/image" Target="../media/image55.png"/><Relationship Id="rId10" Type="http://schemas.openxmlformats.org/officeDocument/2006/relationships/tags" Target="../tags/tag184.xml"/><Relationship Id="rId19" Type="http://schemas.openxmlformats.org/officeDocument/2006/relationships/tags" Target="../tags/tag193.xml"/><Relationship Id="rId31" Type="http://schemas.openxmlformats.org/officeDocument/2006/relationships/image" Target="../media/image2.png"/><Relationship Id="rId44" Type="http://schemas.openxmlformats.org/officeDocument/2006/relationships/image" Target="../media/image29.png"/><Relationship Id="rId52" Type="http://schemas.openxmlformats.org/officeDocument/2006/relationships/image" Target="../media/image61.png"/><Relationship Id="rId4" Type="http://schemas.openxmlformats.org/officeDocument/2006/relationships/tags" Target="../tags/tag178.xml"/><Relationship Id="rId9" Type="http://schemas.openxmlformats.org/officeDocument/2006/relationships/tags" Target="../tags/tag183.xml"/><Relationship Id="rId14" Type="http://schemas.openxmlformats.org/officeDocument/2006/relationships/tags" Target="../tags/tag188.xml"/><Relationship Id="rId22" Type="http://schemas.openxmlformats.org/officeDocument/2006/relationships/tags" Target="../tags/tag196.xml"/><Relationship Id="rId27" Type="http://schemas.openxmlformats.org/officeDocument/2006/relationships/tags" Target="../tags/tag201.xml"/><Relationship Id="rId30" Type="http://schemas.openxmlformats.org/officeDocument/2006/relationships/image" Target="../media/image1.png"/><Relationship Id="rId35" Type="http://schemas.openxmlformats.org/officeDocument/2006/relationships/image" Target="../media/image34.png"/><Relationship Id="rId43" Type="http://schemas.openxmlformats.org/officeDocument/2006/relationships/image" Target="../media/image28.png"/><Relationship Id="rId48" Type="http://schemas.openxmlformats.org/officeDocument/2006/relationships/image" Target="../media/image69.png"/><Relationship Id="rId8" Type="http://schemas.openxmlformats.org/officeDocument/2006/relationships/tags" Target="../tags/tag182.xml"/><Relationship Id="rId51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58A68-248A-4E3A-AAD3-A9A30C6D9251}" type="slidenum">
              <a:rPr lang="en-US"/>
              <a:pPr/>
              <a:t>1</a:t>
            </a:fld>
            <a:endParaRPr lang="en-US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Basics of trigonometry</a:t>
            </a: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C01D-ACD6-4BC0-84C3-EBD96176B52A}" type="slidenum">
              <a:rPr lang="en-US"/>
              <a:pPr/>
              <a:t>10</a:t>
            </a:fld>
            <a:endParaRPr lang="en-US"/>
          </a:p>
        </p:txBody>
      </p:sp>
      <p:pic>
        <p:nvPicPr>
          <p:cNvPr id="754757" name="Picture 6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76200"/>
            <a:ext cx="75406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4741" name="Picture 5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762000"/>
            <a:ext cx="714851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4742" name="Picture 5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1143000"/>
            <a:ext cx="686276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54743" name="Group 55"/>
          <p:cNvGrpSpPr>
            <a:grpSpLocks/>
          </p:cNvGrpSpPr>
          <p:nvPr/>
        </p:nvGrpSpPr>
        <p:grpSpPr bwMode="auto">
          <a:xfrm>
            <a:off x="5334000" y="3060700"/>
            <a:ext cx="3765550" cy="1892300"/>
            <a:chOff x="3377" y="1928"/>
            <a:chExt cx="2372" cy="1192"/>
          </a:xfrm>
        </p:grpSpPr>
        <p:pic>
          <p:nvPicPr>
            <p:cNvPr id="754744" name="Picture 5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" y="2333"/>
              <a:ext cx="1234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4745" name="Picture 5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" y="2730"/>
              <a:ext cx="109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4746" name="Picture 58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" y="2525"/>
              <a:ext cx="1803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4747" name="Picture 5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" y="2909"/>
              <a:ext cx="1740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4748" name="Picture 6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" y="2141"/>
              <a:ext cx="121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4749" name="Picture 61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7" y="1928"/>
              <a:ext cx="2372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5469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4701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3173413"/>
            <a:ext cx="6826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4702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5943600"/>
            <a:ext cx="22098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4703" name="Line 15"/>
          <p:cNvSpPr>
            <a:spLocks noChangeAspect="1" noChangeShapeType="1"/>
          </p:cNvSpPr>
          <p:nvPr/>
        </p:nvSpPr>
        <p:spPr bwMode="auto">
          <a:xfrm>
            <a:off x="306388" y="4265613"/>
            <a:ext cx="3565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4704" name="Line 16"/>
          <p:cNvSpPr>
            <a:spLocks noChangeAspect="1" noChangeShapeType="1"/>
          </p:cNvSpPr>
          <p:nvPr/>
        </p:nvSpPr>
        <p:spPr bwMode="auto">
          <a:xfrm flipV="1">
            <a:off x="2030413" y="2438400"/>
            <a:ext cx="0" cy="3657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4705" name="Oval 17"/>
          <p:cNvSpPr>
            <a:spLocks noChangeAspect="1" noChangeArrowheads="1"/>
          </p:cNvSpPr>
          <p:nvPr/>
        </p:nvSpPr>
        <p:spPr bwMode="auto">
          <a:xfrm>
            <a:off x="485775" y="2722563"/>
            <a:ext cx="3087688" cy="3089275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4709" name="Picture 2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1552575"/>
            <a:ext cx="43688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4710" name="Picture 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00400"/>
            <a:ext cx="5111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4713" name="Picture 2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4357688"/>
            <a:ext cx="13335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4714" name="Picture 2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2438400"/>
            <a:ext cx="1333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4715" name="Picture 2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62400"/>
            <a:ext cx="38258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4716" name="Picture 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5846763"/>
            <a:ext cx="382587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4717" name="Picture 2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00000">
            <a:off x="2516188" y="3629025"/>
            <a:ext cx="1333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4718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25" y="3762375"/>
            <a:ext cx="157163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4719" name="Oval 31"/>
          <p:cNvSpPr>
            <a:spLocks noChangeAspect="1" noChangeArrowheads="1"/>
          </p:cNvSpPr>
          <p:nvPr/>
        </p:nvSpPr>
        <p:spPr bwMode="auto">
          <a:xfrm>
            <a:off x="3278188" y="3373438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4720" name="Picture 3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5407025"/>
            <a:ext cx="63341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4721" name="Picture 3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5291138"/>
            <a:ext cx="633413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4722" name="Rectangle 34"/>
          <p:cNvSpPr>
            <a:spLocks noChangeArrowheads="1"/>
          </p:cNvSpPr>
          <p:nvPr/>
        </p:nvSpPr>
        <p:spPr bwMode="auto">
          <a:xfrm>
            <a:off x="4092575" y="5257800"/>
            <a:ext cx="1517650" cy="6858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54723" name="Group 35"/>
          <p:cNvGrpSpPr>
            <a:grpSpLocks/>
          </p:cNvGrpSpPr>
          <p:nvPr/>
        </p:nvGrpSpPr>
        <p:grpSpPr bwMode="auto">
          <a:xfrm>
            <a:off x="4092575" y="4343400"/>
            <a:ext cx="1517650" cy="831850"/>
            <a:chOff x="2769" y="2429"/>
            <a:chExt cx="956" cy="524"/>
          </a:xfrm>
        </p:grpSpPr>
        <p:pic>
          <p:nvPicPr>
            <p:cNvPr id="754724" name="Picture 3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7" y="2448"/>
              <a:ext cx="765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4725" name="Picture 3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7" y="2619"/>
              <a:ext cx="873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4726" name="Picture 3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7" y="2793"/>
              <a:ext cx="90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54727" name="Rectangle 39"/>
            <p:cNvSpPr>
              <a:spLocks noChangeArrowheads="1"/>
            </p:cNvSpPr>
            <p:nvPr/>
          </p:nvSpPr>
          <p:spPr bwMode="auto">
            <a:xfrm>
              <a:off x="2769" y="2429"/>
              <a:ext cx="956" cy="524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54728" name="Picture 4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3" y="3473450"/>
            <a:ext cx="12509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54729" name="Group 41"/>
          <p:cNvGrpSpPr>
            <a:grpSpLocks/>
          </p:cNvGrpSpPr>
          <p:nvPr/>
        </p:nvGrpSpPr>
        <p:grpSpPr bwMode="auto">
          <a:xfrm>
            <a:off x="2054225" y="3400425"/>
            <a:ext cx="1243013" cy="858838"/>
            <a:chOff x="1485" y="2142"/>
            <a:chExt cx="783" cy="541"/>
          </a:xfrm>
        </p:grpSpPr>
        <p:pic>
          <p:nvPicPr>
            <p:cNvPr id="754730" name="Picture 4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5" y="2527"/>
              <a:ext cx="84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54731" name="AutoShape 43"/>
            <p:cNvSpPr>
              <a:spLocks noChangeArrowheads="1"/>
            </p:cNvSpPr>
            <p:nvPr/>
          </p:nvSpPr>
          <p:spPr bwMode="auto">
            <a:xfrm flipH="1">
              <a:off x="1485" y="2142"/>
              <a:ext cx="783" cy="541"/>
            </a:xfrm>
            <a:prstGeom prst="rtTriangle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54756" name="Group 68"/>
          <p:cNvGrpSpPr>
            <a:grpSpLocks/>
          </p:cNvGrpSpPr>
          <p:nvPr/>
        </p:nvGrpSpPr>
        <p:grpSpPr bwMode="auto">
          <a:xfrm>
            <a:off x="5715000" y="5311775"/>
            <a:ext cx="3151188" cy="619125"/>
            <a:chOff x="3600" y="3346"/>
            <a:chExt cx="1985" cy="390"/>
          </a:xfrm>
        </p:grpSpPr>
        <p:pic>
          <p:nvPicPr>
            <p:cNvPr id="754751" name="Picture 6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3346"/>
              <a:ext cx="1817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4754" name="Picture 6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3547"/>
              <a:ext cx="1985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54735" name="Line 47"/>
          <p:cNvSpPr>
            <a:spLocks noChangeShapeType="1"/>
          </p:cNvSpPr>
          <p:nvPr/>
        </p:nvSpPr>
        <p:spPr bwMode="auto">
          <a:xfrm>
            <a:off x="2559050" y="4167188"/>
            <a:ext cx="2157413" cy="1316037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4736" name="Line 48"/>
          <p:cNvSpPr>
            <a:spLocks noChangeShapeType="1"/>
          </p:cNvSpPr>
          <p:nvPr/>
        </p:nvSpPr>
        <p:spPr bwMode="auto">
          <a:xfrm>
            <a:off x="3252788" y="3886200"/>
            <a:ext cx="2101850" cy="146208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4737" name="Line 49"/>
          <p:cNvSpPr>
            <a:spLocks noChangeShapeType="1"/>
          </p:cNvSpPr>
          <p:nvPr/>
        </p:nvSpPr>
        <p:spPr bwMode="auto">
          <a:xfrm>
            <a:off x="2667000" y="3810000"/>
            <a:ext cx="2743200" cy="19812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4738" name="Rectangle 5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4750" name="Picture 6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4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4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4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4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4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4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4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4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4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4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754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754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754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5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5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4719" grpId="0" animBg="1"/>
      <p:bldP spid="754722" grpId="0" animBg="1"/>
      <p:bldP spid="754735" grpId="0" animBg="1"/>
      <p:bldP spid="754735" grpId="1" animBg="1"/>
      <p:bldP spid="754736" grpId="0" animBg="1"/>
      <p:bldP spid="754736" grpId="1" animBg="1"/>
      <p:bldP spid="754737" grpId="0" animBg="1"/>
      <p:bldP spid="75473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FF95D-1D68-48AD-95AE-9983F50731EF}" type="slidenum">
              <a:rPr lang="en-US"/>
              <a:pPr/>
              <a:t>11</a:t>
            </a:fld>
            <a:endParaRPr lang="en-US"/>
          </a:p>
        </p:txBody>
      </p:sp>
      <p:grpSp>
        <p:nvGrpSpPr>
          <p:cNvPr id="756795" name="Group 59"/>
          <p:cNvGrpSpPr>
            <a:grpSpLocks/>
          </p:cNvGrpSpPr>
          <p:nvPr/>
        </p:nvGrpSpPr>
        <p:grpSpPr bwMode="auto">
          <a:xfrm>
            <a:off x="5715000" y="5311775"/>
            <a:ext cx="3151188" cy="619125"/>
            <a:chOff x="3600" y="3346"/>
            <a:chExt cx="1985" cy="390"/>
          </a:xfrm>
        </p:grpSpPr>
        <p:pic>
          <p:nvPicPr>
            <p:cNvPr id="756796" name="Picture 6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3346"/>
              <a:ext cx="1817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6797" name="Picture 61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3547"/>
              <a:ext cx="1985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56785" name="Picture 4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762000"/>
            <a:ext cx="714851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6786" name="Picture 5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1143000"/>
            <a:ext cx="686276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56787" name="Group 51"/>
          <p:cNvGrpSpPr>
            <a:grpSpLocks/>
          </p:cNvGrpSpPr>
          <p:nvPr/>
        </p:nvGrpSpPr>
        <p:grpSpPr bwMode="auto">
          <a:xfrm>
            <a:off x="5334000" y="3060700"/>
            <a:ext cx="3765550" cy="1892300"/>
            <a:chOff x="3377" y="1928"/>
            <a:chExt cx="2372" cy="1192"/>
          </a:xfrm>
        </p:grpSpPr>
        <p:pic>
          <p:nvPicPr>
            <p:cNvPr id="756788" name="Picture 5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" y="2333"/>
              <a:ext cx="1234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6789" name="Picture 5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" y="2730"/>
              <a:ext cx="109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6790" name="Picture 5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" y="2525"/>
              <a:ext cx="1803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6791" name="Picture 5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" y="2909"/>
              <a:ext cx="1740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6792" name="Picture 56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" y="2141"/>
              <a:ext cx="121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6793" name="Picture 5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7" y="1928"/>
              <a:ext cx="2372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5673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6749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3173413"/>
            <a:ext cx="6826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6750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5943600"/>
            <a:ext cx="22098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6751" name="Line 15"/>
          <p:cNvSpPr>
            <a:spLocks noChangeAspect="1" noChangeShapeType="1"/>
          </p:cNvSpPr>
          <p:nvPr/>
        </p:nvSpPr>
        <p:spPr bwMode="auto">
          <a:xfrm>
            <a:off x="306388" y="4265613"/>
            <a:ext cx="3565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6752" name="Line 16"/>
          <p:cNvSpPr>
            <a:spLocks noChangeAspect="1" noChangeShapeType="1"/>
          </p:cNvSpPr>
          <p:nvPr/>
        </p:nvSpPr>
        <p:spPr bwMode="auto">
          <a:xfrm flipV="1">
            <a:off x="2030413" y="2438400"/>
            <a:ext cx="0" cy="3657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6753" name="Oval 17"/>
          <p:cNvSpPr>
            <a:spLocks noChangeAspect="1" noChangeArrowheads="1"/>
          </p:cNvSpPr>
          <p:nvPr/>
        </p:nvSpPr>
        <p:spPr bwMode="auto">
          <a:xfrm>
            <a:off x="485775" y="2722563"/>
            <a:ext cx="3087688" cy="3089275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6755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1552575"/>
            <a:ext cx="43688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6756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00400"/>
            <a:ext cx="5111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6759" name="Picture 2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4357688"/>
            <a:ext cx="13335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6760" name="Picture 2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2438400"/>
            <a:ext cx="1333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6761" name="Picture 2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62400"/>
            <a:ext cx="38258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6762" name="Picture 2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5846763"/>
            <a:ext cx="382587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6763" name="Picture 2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00000">
            <a:off x="2516188" y="3629025"/>
            <a:ext cx="1333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6764" name="Picture 2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25" y="3762375"/>
            <a:ext cx="157163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6765" name="Oval 29"/>
          <p:cNvSpPr>
            <a:spLocks noChangeAspect="1" noChangeArrowheads="1"/>
          </p:cNvSpPr>
          <p:nvPr/>
        </p:nvSpPr>
        <p:spPr bwMode="auto">
          <a:xfrm>
            <a:off x="3278188" y="3373438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6766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5407025"/>
            <a:ext cx="63341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6767" name="Picture 3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5291138"/>
            <a:ext cx="633413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6768" name="Rectangle 32"/>
          <p:cNvSpPr>
            <a:spLocks noChangeArrowheads="1"/>
          </p:cNvSpPr>
          <p:nvPr/>
        </p:nvSpPr>
        <p:spPr bwMode="auto">
          <a:xfrm>
            <a:off x="4092575" y="5257800"/>
            <a:ext cx="1517650" cy="6858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56769" name="Group 33"/>
          <p:cNvGrpSpPr>
            <a:grpSpLocks/>
          </p:cNvGrpSpPr>
          <p:nvPr/>
        </p:nvGrpSpPr>
        <p:grpSpPr bwMode="auto">
          <a:xfrm>
            <a:off x="4092575" y="4343400"/>
            <a:ext cx="1517650" cy="831850"/>
            <a:chOff x="2769" y="2429"/>
            <a:chExt cx="956" cy="524"/>
          </a:xfrm>
        </p:grpSpPr>
        <p:pic>
          <p:nvPicPr>
            <p:cNvPr id="756770" name="Picture 3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7" y="2448"/>
              <a:ext cx="765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6771" name="Picture 3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7" y="2619"/>
              <a:ext cx="873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6772" name="Picture 3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7" y="2793"/>
              <a:ext cx="90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56773" name="Rectangle 37"/>
            <p:cNvSpPr>
              <a:spLocks noChangeArrowheads="1"/>
            </p:cNvSpPr>
            <p:nvPr/>
          </p:nvSpPr>
          <p:spPr bwMode="auto">
            <a:xfrm>
              <a:off x="2769" y="2429"/>
              <a:ext cx="956" cy="524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56774" name="Picture 3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3" y="3473450"/>
            <a:ext cx="12509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56775" name="Group 39"/>
          <p:cNvGrpSpPr>
            <a:grpSpLocks/>
          </p:cNvGrpSpPr>
          <p:nvPr/>
        </p:nvGrpSpPr>
        <p:grpSpPr bwMode="auto">
          <a:xfrm>
            <a:off x="2054225" y="3400425"/>
            <a:ext cx="1243013" cy="858838"/>
            <a:chOff x="1485" y="2142"/>
            <a:chExt cx="783" cy="541"/>
          </a:xfrm>
        </p:grpSpPr>
        <p:pic>
          <p:nvPicPr>
            <p:cNvPr id="756776" name="Picture 4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5" y="2527"/>
              <a:ext cx="84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56777" name="AutoShape 41"/>
            <p:cNvSpPr>
              <a:spLocks noChangeArrowheads="1"/>
            </p:cNvSpPr>
            <p:nvPr/>
          </p:nvSpPr>
          <p:spPr bwMode="auto">
            <a:xfrm flipH="1">
              <a:off x="1485" y="2142"/>
              <a:ext cx="783" cy="541"/>
            </a:xfrm>
            <a:prstGeom prst="rtTriangle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56781" name="Picture 4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76200"/>
            <a:ext cx="53451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6782" name="Rectangle 4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6794" name="Picture 5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6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6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6025-8196-4505-A107-22FA6D32DF16}" type="slidenum">
              <a:rPr lang="en-US"/>
              <a:pPr/>
              <a:t>12</a:t>
            </a:fld>
            <a:endParaRPr lang="en-US"/>
          </a:p>
        </p:txBody>
      </p:sp>
      <p:grpSp>
        <p:nvGrpSpPr>
          <p:cNvPr id="758835" name="Group 51"/>
          <p:cNvGrpSpPr>
            <a:grpSpLocks/>
          </p:cNvGrpSpPr>
          <p:nvPr/>
        </p:nvGrpSpPr>
        <p:grpSpPr bwMode="auto">
          <a:xfrm>
            <a:off x="5334000" y="3060700"/>
            <a:ext cx="3765550" cy="1892300"/>
            <a:chOff x="3377" y="1928"/>
            <a:chExt cx="2372" cy="1192"/>
          </a:xfrm>
        </p:grpSpPr>
        <p:pic>
          <p:nvPicPr>
            <p:cNvPr id="758836" name="Picture 52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" y="2333"/>
              <a:ext cx="1234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8837" name="Picture 53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" y="2730"/>
              <a:ext cx="109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8838" name="Picture 54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" y="2525"/>
              <a:ext cx="1803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8839" name="Picture 55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" y="2909"/>
              <a:ext cx="1740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8840" name="Picture 56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" y="2141"/>
              <a:ext cx="121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8841" name="Picture 57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7" y="1928"/>
              <a:ext cx="2372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5878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8800" name="Picture 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3173413"/>
            <a:ext cx="6826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8801" name="Picture 1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5943600"/>
            <a:ext cx="22098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8802" name="Line 18"/>
          <p:cNvSpPr>
            <a:spLocks noChangeAspect="1" noChangeShapeType="1"/>
          </p:cNvSpPr>
          <p:nvPr/>
        </p:nvSpPr>
        <p:spPr bwMode="auto">
          <a:xfrm>
            <a:off x="306388" y="4265613"/>
            <a:ext cx="3565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803" name="Line 19"/>
          <p:cNvSpPr>
            <a:spLocks noChangeAspect="1" noChangeShapeType="1"/>
          </p:cNvSpPr>
          <p:nvPr/>
        </p:nvSpPr>
        <p:spPr bwMode="auto">
          <a:xfrm flipV="1">
            <a:off x="2030413" y="2438400"/>
            <a:ext cx="0" cy="3657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804" name="Oval 20"/>
          <p:cNvSpPr>
            <a:spLocks noChangeAspect="1" noChangeArrowheads="1"/>
          </p:cNvSpPr>
          <p:nvPr/>
        </p:nvSpPr>
        <p:spPr bwMode="auto">
          <a:xfrm>
            <a:off x="485775" y="2722563"/>
            <a:ext cx="3087688" cy="3089275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8806" name="Picture 2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4357688"/>
            <a:ext cx="13335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8807" name="Picture 2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76200"/>
            <a:ext cx="53451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8808" name="Picture 2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2438400"/>
            <a:ext cx="1333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8809" name="Picture 2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62400"/>
            <a:ext cx="38258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8810" name="Picture 2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5846763"/>
            <a:ext cx="382587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8811" name="Picture 2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00000">
            <a:off x="2516188" y="3629025"/>
            <a:ext cx="1333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8812" name="Picture 2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25" y="3762375"/>
            <a:ext cx="157163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8813" name="Oval 29"/>
          <p:cNvSpPr>
            <a:spLocks noChangeAspect="1" noChangeArrowheads="1"/>
          </p:cNvSpPr>
          <p:nvPr/>
        </p:nvSpPr>
        <p:spPr bwMode="auto">
          <a:xfrm>
            <a:off x="3278188" y="3373438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58864" name="Group 80"/>
          <p:cNvGrpSpPr>
            <a:grpSpLocks/>
          </p:cNvGrpSpPr>
          <p:nvPr/>
        </p:nvGrpSpPr>
        <p:grpSpPr bwMode="auto">
          <a:xfrm>
            <a:off x="5715000" y="5311775"/>
            <a:ext cx="3151188" cy="619125"/>
            <a:chOff x="3600" y="3346"/>
            <a:chExt cx="1985" cy="390"/>
          </a:xfrm>
        </p:grpSpPr>
        <p:pic>
          <p:nvPicPr>
            <p:cNvPr id="758859" name="Picture 7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3346"/>
              <a:ext cx="1817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8862" name="Picture 7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3547"/>
              <a:ext cx="1985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58814" name="Picture 3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5407025"/>
            <a:ext cx="63341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8815" name="Picture 3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5291138"/>
            <a:ext cx="633413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8816" name="Rectangle 32"/>
          <p:cNvSpPr>
            <a:spLocks noChangeArrowheads="1"/>
          </p:cNvSpPr>
          <p:nvPr/>
        </p:nvSpPr>
        <p:spPr bwMode="auto">
          <a:xfrm>
            <a:off x="4092575" y="5257800"/>
            <a:ext cx="1517650" cy="6858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58817" name="Group 33"/>
          <p:cNvGrpSpPr>
            <a:grpSpLocks/>
          </p:cNvGrpSpPr>
          <p:nvPr/>
        </p:nvGrpSpPr>
        <p:grpSpPr bwMode="auto">
          <a:xfrm>
            <a:off x="4092575" y="4343400"/>
            <a:ext cx="1517650" cy="831850"/>
            <a:chOff x="2769" y="2429"/>
            <a:chExt cx="956" cy="524"/>
          </a:xfrm>
        </p:grpSpPr>
        <p:pic>
          <p:nvPicPr>
            <p:cNvPr id="758818" name="Picture 3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7" y="2448"/>
              <a:ext cx="765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8819" name="Picture 3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7" y="2619"/>
              <a:ext cx="873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8820" name="Picture 3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7" y="2793"/>
              <a:ext cx="90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58821" name="Rectangle 37"/>
            <p:cNvSpPr>
              <a:spLocks noChangeArrowheads="1"/>
            </p:cNvSpPr>
            <p:nvPr/>
          </p:nvSpPr>
          <p:spPr bwMode="auto">
            <a:xfrm>
              <a:off x="2769" y="2429"/>
              <a:ext cx="956" cy="524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58822" name="Group 38"/>
          <p:cNvGrpSpPr>
            <a:grpSpLocks/>
          </p:cNvGrpSpPr>
          <p:nvPr/>
        </p:nvGrpSpPr>
        <p:grpSpPr bwMode="auto">
          <a:xfrm>
            <a:off x="2054225" y="3400425"/>
            <a:ext cx="1243013" cy="858838"/>
            <a:chOff x="1485" y="2142"/>
            <a:chExt cx="783" cy="541"/>
          </a:xfrm>
        </p:grpSpPr>
        <p:pic>
          <p:nvPicPr>
            <p:cNvPr id="758823" name="Picture 3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5" y="2527"/>
              <a:ext cx="84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58824" name="AutoShape 40"/>
            <p:cNvSpPr>
              <a:spLocks noChangeArrowheads="1"/>
            </p:cNvSpPr>
            <p:nvPr/>
          </p:nvSpPr>
          <p:spPr bwMode="auto">
            <a:xfrm flipH="1">
              <a:off x="1485" y="2142"/>
              <a:ext cx="783" cy="541"/>
            </a:xfrm>
            <a:prstGeom prst="rtTriangle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58825" name="Picture 4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00400"/>
            <a:ext cx="5111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8826" name="Picture 4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3" y="3473450"/>
            <a:ext cx="12509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8832" name="Rectangle 4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58848" name="Group 64"/>
          <p:cNvGrpSpPr>
            <a:grpSpLocks/>
          </p:cNvGrpSpPr>
          <p:nvPr/>
        </p:nvGrpSpPr>
        <p:grpSpPr bwMode="auto">
          <a:xfrm>
            <a:off x="354013" y="849313"/>
            <a:ext cx="7189787" cy="608012"/>
            <a:chOff x="223" y="535"/>
            <a:chExt cx="4529" cy="383"/>
          </a:xfrm>
        </p:grpSpPr>
        <p:pic>
          <p:nvPicPr>
            <p:cNvPr id="758842" name="Picture 5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" y="547"/>
              <a:ext cx="4049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8829" name="Picture 4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9" y="760"/>
              <a:ext cx="3163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58847" name="Rectangle 63"/>
            <p:cNvSpPr>
              <a:spLocks noChangeArrowheads="1"/>
            </p:cNvSpPr>
            <p:nvPr/>
          </p:nvSpPr>
          <p:spPr bwMode="auto">
            <a:xfrm>
              <a:off x="1364" y="535"/>
              <a:ext cx="426" cy="184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58849" name="Picture 6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8858" name="Picture 7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533400"/>
            <a:ext cx="39227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8857" name="Picture 7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50" y="547688"/>
            <a:ext cx="220345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8850" name="Rectangle 66"/>
          <p:cNvSpPr>
            <a:spLocks noChangeArrowheads="1"/>
          </p:cNvSpPr>
          <p:nvPr/>
        </p:nvSpPr>
        <p:spPr bwMode="auto">
          <a:xfrm>
            <a:off x="1095375" y="830263"/>
            <a:ext cx="292100" cy="30162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8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8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" fill="hold"/>
                                        <p:tgtEl>
                                          <p:spTgt spid="7588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850" grpId="0" animBg="1"/>
      <p:bldP spid="75885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70A61-2FF8-4696-B989-9E106B3DA786}" type="slidenum">
              <a:rPr lang="en-US"/>
              <a:pPr/>
              <a:t>13</a:t>
            </a:fld>
            <a:endParaRPr lang="en-US"/>
          </a:p>
        </p:txBody>
      </p:sp>
      <p:pic>
        <p:nvPicPr>
          <p:cNvPr id="760866" name="Picture 3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76200"/>
            <a:ext cx="53451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60881" name="Group 49"/>
          <p:cNvGrpSpPr>
            <a:grpSpLocks/>
          </p:cNvGrpSpPr>
          <p:nvPr/>
        </p:nvGrpSpPr>
        <p:grpSpPr bwMode="auto">
          <a:xfrm>
            <a:off x="354013" y="849313"/>
            <a:ext cx="7189787" cy="608012"/>
            <a:chOff x="223" y="535"/>
            <a:chExt cx="4529" cy="383"/>
          </a:xfrm>
        </p:grpSpPr>
        <p:pic>
          <p:nvPicPr>
            <p:cNvPr id="760882" name="Picture 50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" y="547"/>
              <a:ext cx="4049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0883" name="Picture 51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9" y="760"/>
              <a:ext cx="3163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60884" name="Rectangle 52"/>
            <p:cNvSpPr>
              <a:spLocks noChangeArrowheads="1"/>
            </p:cNvSpPr>
            <p:nvPr/>
          </p:nvSpPr>
          <p:spPr bwMode="auto">
            <a:xfrm>
              <a:off x="1364" y="535"/>
              <a:ext cx="426" cy="184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083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60842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697038"/>
            <a:ext cx="23098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0843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1690688"/>
            <a:ext cx="24939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60844" name="Group 12"/>
          <p:cNvGrpSpPr>
            <a:grpSpLocks/>
          </p:cNvGrpSpPr>
          <p:nvPr/>
        </p:nvGrpSpPr>
        <p:grpSpPr bwMode="auto">
          <a:xfrm>
            <a:off x="5486400" y="1524000"/>
            <a:ext cx="2209800" cy="4876800"/>
            <a:chOff x="3456" y="960"/>
            <a:chExt cx="1152" cy="3072"/>
          </a:xfrm>
        </p:grpSpPr>
        <p:sp>
          <p:nvSpPr>
            <p:cNvPr id="760845" name="Rectangle 13"/>
            <p:cNvSpPr>
              <a:spLocks noChangeArrowheads="1"/>
            </p:cNvSpPr>
            <p:nvPr/>
          </p:nvSpPr>
          <p:spPr bwMode="auto">
            <a:xfrm>
              <a:off x="3456" y="960"/>
              <a:ext cx="1152" cy="3072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846" name="Line 14"/>
            <p:cNvSpPr>
              <a:spLocks noChangeShapeType="1"/>
            </p:cNvSpPr>
            <p:nvPr/>
          </p:nvSpPr>
          <p:spPr bwMode="auto">
            <a:xfrm>
              <a:off x="3744" y="960"/>
              <a:ext cx="0" cy="307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847" name="Line 15"/>
            <p:cNvSpPr>
              <a:spLocks noChangeShapeType="1"/>
            </p:cNvSpPr>
            <p:nvPr/>
          </p:nvSpPr>
          <p:spPr bwMode="auto">
            <a:xfrm>
              <a:off x="3456" y="1200"/>
              <a:ext cx="1152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848" name="Line 16"/>
            <p:cNvSpPr>
              <a:spLocks noChangeShapeType="1"/>
            </p:cNvSpPr>
            <p:nvPr/>
          </p:nvSpPr>
          <p:spPr bwMode="auto">
            <a:xfrm>
              <a:off x="3456" y="1248"/>
              <a:ext cx="1152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60849" name="Picture 1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1585913"/>
            <a:ext cx="61595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0850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600200"/>
            <a:ext cx="13017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0851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6003925"/>
            <a:ext cx="1793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0852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2181225"/>
            <a:ext cx="19526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0853" name="Picture 2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2921000"/>
            <a:ext cx="195263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0854" name="Picture 2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3733800"/>
            <a:ext cx="19526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0855" name="Picture 2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4419600"/>
            <a:ext cx="195263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0856" name="Picture 2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5232400"/>
            <a:ext cx="195263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0857" name="Picture 2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5105400"/>
            <a:ext cx="42386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0858" name="Picture 2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3629025"/>
            <a:ext cx="42386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0859" name="Picture 2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2819400"/>
            <a:ext cx="42386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0860" name="Picture 2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2057400"/>
            <a:ext cx="42386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0861" name="Picture 2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5819775"/>
            <a:ext cx="42386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0862" name="Picture 3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0" y="5153025"/>
            <a:ext cx="603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0863" name="Picture 3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338" y="5943600"/>
            <a:ext cx="5873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0864" name="Picture 3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2251075"/>
            <a:ext cx="5715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0885" name="Picture 5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4524375"/>
            <a:ext cx="501650" cy="15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0867" name="Picture 35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3173413"/>
            <a:ext cx="6826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0868" name="Line 36"/>
          <p:cNvSpPr>
            <a:spLocks noChangeAspect="1" noChangeShapeType="1"/>
          </p:cNvSpPr>
          <p:nvPr/>
        </p:nvSpPr>
        <p:spPr bwMode="auto">
          <a:xfrm>
            <a:off x="306388" y="4265613"/>
            <a:ext cx="3565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0869" name="Line 37"/>
          <p:cNvSpPr>
            <a:spLocks noChangeAspect="1" noChangeShapeType="1"/>
          </p:cNvSpPr>
          <p:nvPr/>
        </p:nvSpPr>
        <p:spPr bwMode="auto">
          <a:xfrm flipV="1">
            <a:off x="2030413" y="2438400"/>
            <a:ext cx="0" cy="3657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0870" name="Oval 38"/>
          <p:cNvSpPr>
            <a:spLocks noChangeAspect="1" noChangeArrowheads="1"/>
          </p:cNvSpPr>
          <p:nvPr/>
        </p:nvSpPr>
        <p:spPr bwMode="auto">
          <a:xfrm>
            <a:off x="485775" y="2722563"/>
            <a:ext cx="3087688" cy="3089275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60871" name="Picture 39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4357688"/>
            <a:ext cx="13335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0872" name="Picture 40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2438400"/>
            <a:ext cx="1333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0873" name="Picture 41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62400"/>
            <a:ext cx="38258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0874" name="Picture 42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5846763"/>
            <a:ext cx="382587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0875" name="Oval 43"/>
          <p:cNvSpPr>
            <a:spLocks noChangeAspect="1" noChangeArrowheads="1"/>
          </p:cNvSpPr>
          <p:nvPr/>
        </p:nvSpPr>
        <p:spPr bwMode="auto">
          <a:xfrm>
            <a:off x="3278188" y="3373438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60876" name="Picture 44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00400"/>
            <a:ext cx="5111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0878" name="Rectangle 4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60886" name="Picture 54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0888" name="Picture 56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027363"/>
            <a:ext cx="304800" cy="187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0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0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0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0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0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0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60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60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0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0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60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60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60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60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60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60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60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60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60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60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60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60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60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60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60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60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60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60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60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60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60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60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60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60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60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60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60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60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60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60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49"/>
          <p:cNvGrpSpPr>
            <a:grpSpLocks/>
          </p:cNvGrpSpPr>
          <p:nvPr/>
        </p:nvGrpSpPr>
        <p:grpSpPr bwMode="auto">
          <a:xfrm>
            <a:off x="354013" y="849313"/>
            <a:ext cx="7189787" cy="608012"/>
            <a:chOff x="223" y="535"/>
            <a:chExt cx="4529" cy="383"/>
          </a:xfrm>
        </p:grpSpPr>
        <p:pic>
          <p:nvPicPr>
            <p:cNvPr id="95" name="Picture 50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" y="547"/>
              <a:ext cx="4049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6" name="Picture 51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9" y="760"/>
              <a:ext cx="3163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7" name="Rectangle 52"/>
            <p:cNvSpPr>
              <a:spLocks noChangeArrowheads="1"/>
            </p:cNvSpPr>
            <p:nvPr/>
          </p:nvSpPr>
          <p:spPr bwMode="auto">
            <a:xfrm>
              <a:off x="1364" y="535"/>
              <a:ext cx="426" cy="184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2F7F-8720-4B24-B21F-73D40A889450}" type="slidenum">
              <a:rPr lang="en-US"/>
              <a:pPr/>
              <a:t>14</a:t>
            </a:fld>
            <a:endParaRPr lang="en-US"/>
          </a:p>
        </p:txBody>
      </p:sp>
      <p:pic>
        <p:nvPicPr>
          <p:cNvPr id="762982" name="Picture 10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027363"/>
            <a:ext cx="304800" cy="187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2980" name="Picture 10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4524375"/>
            <a:ext cx="501650" cy="15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288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62886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5846763"/>
            <a:ext cx="382587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62887" name="Group 7"/>
          <p:cNvGrpSpPr>
            <a:grpSpLocks/>
          </p:cNvGrpSpPr>
          <p:nvPr/>
        </p:nvGrpSpPr>
        <p:grpSpPr bwMode="auto">
          <a:xfrm>
            <a:off x="1817688" y="4267200"/>
            <a:ext cx="219075" cy="228600"/>
            <a:chOff x="1145" y="2688"/>
            <a:chExt cx="138" cy="144"/>
          </a:xfrm>
        </p:grpSpPr>
        <p:sp>
          <p:nvSpPr>
            <p:cNvPr id="762888" name="Line 8"/>
            <p:cNvSpPr>
              <a:spLocks noChangeShapeType="1"/>
            </p:cNvSpPr>
            <p:nvPr/>
          </p:nvSpPr>
          <p:spPr bwMode="auto">
            <a:xfrm>
              <a:off x="1152" y="2688"/>
              <a:ext cx="0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2889" name="Line 9"/>
            <p:cNvSpPr>
              <a:spLocks noChangeShapeType="1"/>
            </p:cNvSpPr>
            <p:nvPr/>
          </p:nvSpPr>
          <p:spPr bwMode="auto">
            <a:xfrm>
              <a:off x="1145" y="2832"/>
              <a:ext cx="13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2890" name="Group 10"/>
          <p:cNvGrpSpPr>
            <a:grpSpLocks/>
          </p:cNvGrpSpPr>
          <p:nvPr/>
        </p:nvGrpSpPr>
        <p:grpSpPr bwMode="auto">
          <a:xfrm>
            <a:off x="1589088" y="5791200"/>
            <a:ext cx="2728912" cy="931863"/>
            <a:chOff x="1004" y="3648"/>
            <a:chExt cx="1719" cy="587"/>
          </a:xfrm>
        </p:grpSpPr>
        <p:sp>
          <p:nvSpPr>
            <p:cNvPr id="762891" name="Line 11"/>
            <p:cNvSpPr>
              <a:spLocks noChangeShapeType="1"/>
            </p:cNvSpPr>
            <p:nvPr/>
          </p:nvSpPr>
          <p:spPr bwMode="auto">
            <a:xfrm flipV="1">
              <a:off x="1632" y="3648"/>
              <a:ext cx="1091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2892" name="Line 12"/>
            <p:cNvSpPr>
              <a:spLocks noChangeShapeType="1"/>
            </p:cNvSpPr>
            <p:nvPr/>
          </p:nvSpPr>
          <p:spPr bwMode="auto">
            <a:xfrm flipV="1">
              <a:off x="1584" y="3744"/>
              <a:ext cx="48" cy="17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62893" name="Picture 13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" y="3936"/>
              <a:ext cx="964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62898" name="Picture 1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697038"/>
            <a:ext cx="23098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2899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1690688"/>
            <a:ext cx="24939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62900" name="Group 20"/>
          <p:cNvGrpSpPr>
            <a:grpSpLocks/>
          </p:cNvGrpSpPr>
          <p:nvPr/>
        </p:nvGrpSpPr>
        <p:grpSpPr bwMode="auto">
          <a:xfrm>
            <a:off x="5486400" y="1524000"/>
            <a:ext cx="2209800" cy="4876800"/>
            <a:chOff x="3456" y="960"/>
            <a:chExt cx="1152" cy="3072"/>
          </a:xfrm>
        </p:grpSpPr>
        <p:sp>
          <p:nvSpPr>
            <p:cNvPr id="762901" name="Rectangle 21"/>
            <p:cNvSpPr>
              <a:spLocks noChangeArrowheads="1"/>
            </p:cNvSpPr>
            <p:nvPr/>
          </p:nvSpPr>
          <p:spPr bwMode="auto">
            <a:xfrm>
              <a:off x="3456" y="960"/>
              <a:ext cx="1152" cy="3072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2902" name="Line 22"/>
            <p:cNvSpPr>
              <a:spLocks noChangeShapeType="1"/>
            </p:cNvSpPr>
            <p:nvPr/>
          </p:nvSpPr>
          <p:spPr bwMode="auto">
            <a:xfrm>
              <a:off x="3744" y="960"/>
              <a:ext cx="0" cy="307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2903" name="Line 23"/>
            <p:cNvSpPr>
              <a:spLocks noChangeShapeType="1"/>
            </p:cNvSpPr>
            <p:nvPr/>
          </p:nvSpPr>
          <p:spPr bwMode="auto">
            <a:xfrm>
              <a:off x="3456" y="1200"/>
              <a:ext cx="1152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2904" name="Line 24"/>
            <p:cNvSpPr>
              <a:spLocks noChangeShapeType="1"/>
            </p:cNvSpPr>
            <p:nvPr/>
          </p:nvSpPr>
          <p:spPr bwMode="auto">
            <a:xfrm>
              <a:off x="3456" y="1248"/>
              <a:ext cx="1152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62905" name="Picture 2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1585913"/>
            <a:ext cx="61595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2906" name="Picture 2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600200"/>
            <a:ext cx="13017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2907" name="Picture 2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6003925"/>
            <a:ext cx="1793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2908" name="Picture 2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2181225"/>
            <a:ext cx="19526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2909" name="Picture 2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2921000"/>
            <a:ext cx="195263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2910" name="Picture 3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3733800"/>
            <a:ext cx="19526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2911" name="Picture 3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4419600"/>
            <a:ext cx="195263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2912" name="Picture 3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5232400"/>
            <a:ext cx="195263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2913" name="Picture 3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5105400"/>
            <a:ext cx="42386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2914" name="Picture 3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3629025"/>
            <a:ext cx="42386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2915" name="Picture 3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2819400"/>
            <a:ext cx="42386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2916" name="Picture 3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2057400"/>
            <a:ext cx="42386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2917" name="Picture 3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5819775"/>
            <a:ext cx="42386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2918" name="Picture 3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0" y="5153025"/>
            <a:ext cx="603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2919" name="Picture 39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338" y="5943600"/>
            <a:ext cx="5873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2920" name="Picture 40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2251075"/>
            <a:ext cx="5715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2921" name="AutoShape 41"/>
          <p:cNvSpPr>
            <a:spLocks noChangeAspect="1" noChangeArrowheads="1"/>
          </p:cNvSpPr>
          <p:nvPr/>
        </p:nvSpPr>
        <p:spPr bwMode="auto">
          <a:xfrm>
            <a:off x="7258050" y="5181600"/>
            <a:ext cx="381000" cy="381000"/>
          </a:xfrm>
          <a:prstGeom prst="smileyFace">
            <a:avLst>
              <a:gd name="adj" fmla="val 4653"/>
            </a:avLst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2922" name="AutoShape 42"/>
          <p:cNvSpPr>
            <a:spLocks noChangeAspect="1" noChangeArrowheads="1"/>
          </p:cNvSpPr>
          <p:nvPr/>
        </p:nvSpPr>
        <p:spPr bwMode="auto">
          <a:xfrm>
            <a:off x="7258050" y="5867400"/>
            <a:ext cx="381000" cy="381000"/>
          </a:xfrm>
          <a:prstGeom prst="smileyFace">
            <a:avLst>
              <a:gd name="adj" fmla="val 4653"/>
            </a:avLst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2923" name="AutoShape 43"/>
          <p:cNvSpPr>
            <a:spLocks noChangeAspect="1" noChangeArrowheads="1"/>
          </p:cNvSpPr>
          <p:nvPr/>
        </p:nvSpPr>
        <p:spPr bwMode="auto">
          <a:xfrm>
            <a:off x="7258050" y="2155825"/>
            <a:ext cx="381000" cy="381000"/>
          </a:xfrm>
          <a:prstGeom prst="smileyFace">
            <a:avLst>
              <a:gd name="adj" fmla="val 4653"/>
            </a:avLst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62924" name="Picture 4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2541588"/>
            <a:ext cx="9017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2925" name="Picture 45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700" y="3124200"/>
            <a:ext cx="9017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2926" name="Picture 46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0000">
            <a:off x="2274888" y="3729038"/>
            <a:ext cx="19050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2927" name="Picture 47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0000">
            <a:off x="2065338" y="3590925"/>
            <a:ext cx="19050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2928" name="Picture 48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60000">
            <a:off x="2286000" y="4064000"/>
            <a:ext cx="369888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2929" name="Line 49"/>
          <p:cNvSpPr>
            <a:spLocks noChangeAspect="1" noChangeShapeType="1"/>
          </p:cNvSpPr>
          <p:nvPr/>
        </p:nvSpPr>
        <p:spPr bwMode="auto">
          <a:xfrm>
            <a:off x="306388" y="4265613"/>
            <a:ext cx="3565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2930" name="Line 50"/>
          <p:cNvSpPr>
            <a:spLocks noChangeAspect="1" noChangeShapeType="1"/>
          </p:cNvSpPr>
          <p:nvPr/>
        </p:nvSpPr>
        <p:spPr bwMode="auto">
          <a:xfrm flipV="1">
            <a:off x="2030413" y="2438400"/>
            <a:ext cx="0" cy="3657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2931" name="Oval 51"/>
          <p:cNvSpPr>
            <a:spLocks noChangeAspect="1" noChangeArrowheads="1"/>
          </p:cNvSpPr>
          <p:nvPr/>
        </p:nvSpPr>
        <p:spPr bwMode="auto">
          <a:xfrm>
            <a:off x="485775" y="2722563"/>
            <a:ext cx="3087688" cy="3089275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62932" name="Picture 52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4357688"/>
            <a:ext cx="13335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2933" name="Picture 53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2438400"/>
            <a:ext cx="1333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2934" name="Picture 54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62400"/>
            <a:ext cx="38258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2935" name="Picture 55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6248400"/>
            <a:ext cx="7572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2936" name="Picture 56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0">
            <a:off x="4656138" y="6056313"/>
            <a:ext cx="369887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2937" name="Picture 57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0000">
            <a:off x="3668713" y="6056313"/>
            <a:ext cx="369887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2938" name="Picture 58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0000">
            <a:off x="4378325" y="5254625"/>
            <a:ext cx="177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2939" name="Picture 59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0000">
            <a:off x="4113213" y="5246688"/>
            <a:ext cx="19050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2940" name="Oval 60"/>
          <p:cNvSpPr>
            <a:spLocks noChangeAspect="1" noChangeArrowheads="1"/>
          </p:cNvSpPr>
          <p:nvPr/>
        </p:nvSpPr>
        <p:spPr bwMode="auto">
          <a:xfrm>
            <a:off x="2778125" y="2906713"/>
            <a:ext cx="55563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2941" name="Oval 61"/>
          <p:cNvSpPr>
            <a:spLocks noChangeAspect="1" noChangeArrowheads="1"/>
          </p:cNvSpPr>
          <p:nvPr/>
        </p:nvSpPr>
        <p:spPr bwMode="auto">
          <a:xfrm>
            <a:off x="3335338" y="3449638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62942" name="Group 62"/>
          <p:cNvGrpSpPr>
            <a:grpSpLocks/>
          </p:cNvGrpSpPr>
          <p:nvPr/>
        </p:nvGrpSpPr>
        <p:grpSpPr bwMode="auto">
          <a:xfrm>
            <a:off x="3810000" y="2667000"/>
            <a:ext cx="849313" cy="288925"/>
            <a:chOff x="2400" y="1680"/>
            <a:chExt cx="535" cy="182"/>
          </a:xfrm>
        </p:grpSpPr>
        <p:pic>
          <p:nvPicPr>
            <p:cNvPr id="762943" name="Picture 63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3" y="1680"/>
              <a:ext cx="312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2944" name="Picture 64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1693"/>
              <a:ext cx="173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62945" name="Group 65"/>
          <p:cNvGrpSpPr>
            <a:grpSpLocks/>
          </p:cNvGrpSpPr>
          <p:nvPr/>
        </p:nvGrpSpPr>
        <p:grpSpPr bwMode="auto">
          <a:xfrm>
            <a:off x="4419600" y="3214688"/>
            <a:ext cx="838200" cy="290512"/>
            <a:chOff x="2784" y="2025"/>
            <a:chExt cx="528" cy="183"/>
          </a:xfrm>
        </p:grpSpPr>
        <p:pic>
          <p:nvPicPr>
            <p:cNvPr id="762946" name="Picture 66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7" y="2025"/>
              <a:ext cx="305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2947" name="Picture 67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2037"/>
              <a:ext cx="173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62948" name="AutoShape 68"/>
          <p:cNvSpPr>
            <a:spLocks noChangeAspect="1" noChangeArrowheads="1"/>
          </p:cNvSpPr>
          <p:nvPr/>
        </p:nvSpPr>
        <p:spPr bwMode="auto">
          <a:xfrm rot="-5400000">
            <a:off x="1925637" y="3600451"/>
            <a:ext cx="1535113" cy="1325562"/>
          </a:xfrm>
          <a:prstGeom prst="triangle">
            <a:avLst>
              <a:gd name="adj" fmla="val 50000"/>
            </a:avLst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2949" name="AutoShape 69"/>
          <p:cNvSpPr>
            <a:spLocks noChangeAspect="1" noChangeArrowheads="1"/>
          </p:cNvSpPr>
          <p:nvPr/>
        </p:nvSpPr>
        <p:spPr bwMode="auto">
          <a:xfrm rot="-10800000">
            <a:off x="1260475" y="2941638"/>
            <a:ext cx="1535113" cy="1325562"/>
          </a:xfrm>
          <a:prstGeom prst="triangle">
            <a:avLst>
              <a:gd name="adj" fmla="val 50000"/>
            </a:avLst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2950" name="AutoShape 70"/>
          <p:cNvSpPr>
            <a:spLocks noChangeAspect="1" noChangeArrowheads="1"/>
          </p:cNvSpPr>
          <p:nvPr/>
        </p:nvSpPr>
        <p:spPr bwMode="auto">
          <a:xfrm>
            <a:off x="3570288" y="4972050"/>
            <a:ext cx="1535112" cy="1325563"/>
          </a:xfrm>
          <a:prstGeom prst="triangle">
            <a:avLst>
              <a:gd name="adj" fmla="val 50000"/>
            </a:avLst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62952" name="Picture 72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76200"/>
            <a:ext cx="53451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2953" name="Line 73"/>
          <p:cNvSpPr>
            <a:spLocks noChangeShapeType="1"/>
          </p:cNvSpPr>
          <p:nvPr/>
        </p:nvSpPr>
        <p:spPr bwMode="auto">
          <a:xfrm>
            <a:off x="4343400" y="4972050"/>
            <a:ext cx="4762" cy="13350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2954" name="Picture 74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0">
            <a:off x="3727450" y="5505450"/>
            <a:ext cx="20796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2955" name="Picture 75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0000">
            <a:off x="4745038" y="5505450"/>
            <a:ext cx="20796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2956" name="Picture 76" descr="txp_fig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8" y="6346825"/>
            <a:ext cx="163512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2957" name="Picture 77" descr="txp_fig"/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346825"/>
            <a:ext cx="1635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2958" name="AutoShape 78"/>
          <p:cNvSpPr>
            <a:spLocks noChangeAspect="1" noChangeArrowheads="1"/>
          </p:cNvSpPr>
          <p:nvPr/>
        </p:nvSpPr>
        <p:spPr bwMode="auto">
          <a:xfrm>
            <a:off x="6629400" y="2895600"/>
            <a:ext cx="381000" cy="381000"/>
          </a:xfrm>
          <a:prstGeom prst="smileyFace">
            <a:avLst>
              <a:gd name="adj" fmla="val 4653"/>
            </a:avLst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2959" name="Line 79"/>
          <p:cNvSpPr>
            <a:spLocks noChangeShapeType="1"/>
          </p:cNvSpPr>
          <p:nvPr/>
        </p:nvSpPr>
        <p:spPr bwMode="auto">
          <a:xfrm flipH="1" flipV="1">
            <a:off x="4648200" y="2819400"/>
            <a:ext cx="9906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2960" name="Line 80"/>
          <p:cNvSpPr>
            <a:spLocks noChangeShapeType="1"/>
          </p:cNvSpPr>
          <p:nvPr/>
        </p:nvSpPr>
        <p:spPr bwMode="auto">
          <a:xfrm flipH="1" flipV="1">
            <a:off x="5029200" y="3505200"/>
            <a:ext cx="609600" cy="1676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2961" name="Line 81"/>
          <p:cNvSpPr>
            <a:spLocks noChangeShapeType="1"/>
          </p:cNvSpPr>
          <p:nvPr/>
        </p:nvSpPr>
        <p:spPr bwMode="auto">
          <a:xfrm>
            <a:off x="4203700" y="3505200"/>
            <a:ext cx="2833688" cy="1752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2962" name="Line 82"/>
          <p:cNvSpPr>
            <a:spLocks noChangeShapeType="1"/>
          </p:cNvSpPr>
          <p:nvPr/>
        </p:nvSpPr>
        <p:spPr bwMode="auto">
          <a:xfrm>
            <a:off x="3636963" y="2787650"/>
            <a:ext cx="2468562" cy="3206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62963" name="Group 83"/>
          <p:cNvGrpSpPr>
            <a:grpSpLocks/>
          </p:cNvGrpSpPr>
          <p:nvPr/>
        </p:nvGrpSpPr>
        <p:grpSpPr bwMode="auto">
          <a:xfrm>
            <a:off x="2001838" y="2311400"/>
            <a:ext cx="2436812" cy="1976438"/>
            <a:chOff x="1261" y="1456"/>
            <a:chExt cx="1535" cy="1245"/>
          </a:xfrm>
        </p:grpSpPr>
        <p:sp>
          <p:nvSpPr>
            <p:cNvPr id="762964" name="Oval 84"/>
            <p:cNvSpPr>
              <a:spLocks noChangeAspect="1" noChangeArrowheads="1"/>
            </p:cNvSpPr>
            <p:nvPr/>
          </p:nvSpPr>
          <p:spPr bwMode="auto">
            <a:xfrm>
              <a:off x="1261" y="1693"/>
              <a:ext cx="35" cy="35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2965" name="Oval 85"/>
            <p:cNvSpPr>
              <a:spLocks noChangeAspect="1" noChangeArrowheads="1"/>
            </p:cNvSpPr>
            <p:nvPr/>
          </p:nvSpPr>
          <p:spPr bwMode="auto">
            <a:xfrm>
              <a:off x="2228" y="2666"/>
              <a:ext cx="35" cy="35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2966" name="Line 86"/>
            <p:cNvSpPr>
              <a:spLocks noChangeShapeType="1"/>
            </p:cNvSpPr>
            <p:nvPr/>
          </p:nvSpPr>
          <p:spPr bwMode="auto">
            <a:xfrm flipH="1">
              <a:off x="2268" y="2432"/>
              <a:ext cx="528" cy="24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2967" name="Line 87"/>
            <p:cNvSpPr>
              <a:spLocks noChangeShapeType="1"/>
            </p:cNvSpPr>
            <p:nvPr/>
          </p:nvSpPr>
          <p:spPr bwMode="auto">
            <a:xfrm flipH="1">
              <a:off x="1304" y="1456"/>
              <a:ext cx="539" cy="245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62968" name="Picture 88" descr="txp_fig"/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0000">
            <a:off x="1589088" y="4468813"/>
            <a:ext cx="1905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2969" name="Picture 89" descr="txp_fig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3810000"/>
            <a:ext cx="1031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2970" name="Picture 90" descr="txp_fig"/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4295775"/>
            <a:ext cx="255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2971" name="Picture 91" descr="txp_fig"/>
          <p:cNvPicPr>
            <a:picLocks noChangeAspect="1" noChangeArrowheads="1"/>
          </p:cNvPicPr>
          <p:nvPr>
            <p:custDataLst>
              <p:tags r:id="rId44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2970213"/>
            <a:ext cx="10318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2972" name="Picture 92" descr="txp_fig"/>
          <p:cNvPicPr>
            <a:picLocks noChangeAspect="1" noChangeArrowheads="1"/>
          </p:cNvPicPr>
          <p:nvPr>
            <p:custDataLst>
              <p:tags r:id="rId45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3276600"/>
            <a:ext cx="255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2973" name="Rectangle 9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62981" name="Picture 101" descr="txp_fig"/>
          <p:cNvPicPr>
            <a:picLocks noChangeAspect="1" noChangeArrowheads="1"/>
          </p:cNvPicPr>
          <p:nvPr>
            <p:custDataLst>
              <p:tags r:id="rId46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2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2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2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2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62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2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6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6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6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6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62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6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76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62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62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62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62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62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62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62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62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62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62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62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62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62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62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62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62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62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62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62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62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62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62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62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62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500" fill="hold"/>
                                        <p:tgtEl>
                                          <p:spTgt spid="7629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500" fill="hold"/>
                                        <p:tgtEl>
                                          <p:spTgt spid="7629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62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62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62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62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62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62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4" dur="500" fill="hold"/>
                                        <p:tgtEl>
                                          <p:spTgt spid="7629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6" dur="500" fill="hold"/>
                                        <p:tgtEl>
                                          <p:spTgt spid="7629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762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762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762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62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762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62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762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762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762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762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762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762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762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762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1" dur="500"/>
                                        <p:tgtEl>
                                          <p:spTgt spid="762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4" dur="500"/>
                                        <p:tgtEl>
                                          <p:spTgt spid="762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9" dur="500"/>
                                        <p:tgtEl>
                                          <p:spTgt spid="762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2" dur="500"/>
                                        <p:tgtEl>
                                          <p:spTgt spid="762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762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762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762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762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2921" grpId="0" animBg="1"/>
      <p:bldP spid="762922" grpId="0" animBg="1"/>
      <p:bldP spid="762923" grpId="0" animBg="1"/>
      <p:bldP spid="762940" grpId="0" animBg="1"/>
      <p:bldP spid="762941" grpId="0" animBg="1"/>
      <p:bldP spid="762948" grpId="0" animBg="1"/>
      <p:bldP spid="762949" grpId="0" animBg="1"/>
      <p:bldP spid="762950" grpId="0" animBg="1"/>
      <p:bldP spid="762953" grpId="0" animBg="1"/>
      <p:bldP spid="762958" grpId="0" animBg="1"/>
      <p:bldP spid="762959" grpId="0" animBg="1"/>
      <p:bldP spid="762960" grpId="0" animBg="1"/>
      <p:bldP spid="762961" grpId="0" animBg="1"/>
      <p:bldP spid="7629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71" name="Rectangle 6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63989" name="Picture 8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2" name="Group 49"/>
          <p:cNvGrpSpPr>
            <a:grpSpLocks/>
          </p:cNvGrpSpPr>
          <p:nvPr/>
        </p:nvGrpSpPr>
        <p:grpSpPr bwMode="auto">
          <a:xfrm>
            <a:off x="354013" y="849313"/>
            <a:ext cx="7189787" cy="608012"/>
            <a:chOff x="223" y="535"/>
            <a:chExt cx="4529" cy="383"/>
          </a:xfrm>
        </p:grpSpPr>
        <p:pic>
          <p:nvPicPr>
            <p:cNvPr id="73" name="Picture 50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" y="547"/>
              <a:ext cx="4049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" name="Picture 51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9" y="760"/>
              <a:ext cx="3163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5" name="Rectangle 52"/>
            <p:cNvSpPr>
              <a:spLocks noChangeArrowheads="1"/>
            </p:cNvSpPr>
            <p:nvPr/>
          </p:nvSpPr>
          <p:spPr bwMode="auto">
            <a:xfrm>
              <a:off x="1364" y="535"/>
              <a:ext cx="426" cy="184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9BAD-0694-4AE5-88C8-3A73727F427D}" type="slidenum">
              <a:rPr lang="en-US"/>
              <a:pPr/>
              <a:t>15</a:t>
            </a:fld>
            <a:endParaRPr lang="en-US"/>
          </a:p>
        </p:txBody>
      </p:sp>
      <p:pic>
        <p:nvPicPr>
          <p:cNvPr id="763990" name="Picture 8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027363"/>
            <a:ext cx="304800" cy="187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3985" name="Picture 8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4524375"/>
            <a:ext cx="501650" cy="15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390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63910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76200"/>
            <a:ext cx="53451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3912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0" y="5153025"/>
            <a:ext cx="603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3913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338" y="5943600"/>
            <a:ext cx="5873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3914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2251075"/>
            <a:ext cx="5715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3915" name="AutoShape 11"/>
          <p:cNvSpPr>
            <a:spLocks noChangeAspect="1" noChangeArrowheads="1"/>
          </p:cNvSpPr>
          <p:nvPr/>
        </p:nvSpPr>
        <p:spPr bwMode="auto">
          <a:xfrm>
            <a:off x="7258050" y="5181600"/>
            <a:ext cx="381000" cy="381000"/>
          </a:xfrm>
          <a:prstGeom prst="smileyFace">
            <a:avLst>
              <a:gd name="adj" fmla="val 4653"/>
            </a:avLst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3916" name="AutoShape 12"/>
          <p:cNvSpPr>
            <a:spLocks noChangeAspect="1" noChangeArrowheads="1"/>
          </p:cNvSpPr>
          <p:nvPr/>
        </p:nvSpPr>
        <p:spPr bwMode="auto">
          <a:xfrm>
            <a:off x="7258050" y="5867400"/>
            <a:ext cx="381000" cy="381000"/>
          </a:xfrm>
          <a:prstGeom prst="smileyFace">
            <a:avLst>
              <a:gd name="adj" fmla="val 4653"/>
            </a:avLst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3917" name="AutoShape 13"/>
          <p:cNvSpPr>
            <a:spLocks noChangeAspect="1" noChangeArrowheads="1"/>
          </p:cNvSpPr>
          <p:nvPr/>
        </p:nvSpPr>
        <p:spPr bwMode="auto">
          <a:xfrm>
            <a:off x="7258050" y="2155825"/>
            <a:ext cx="381000" cy="381000"/>
          </a:xfrm>
          <a:prstGeom prst="smileyFace">
            <a:avLst>
              <a:gd name="adj" fmla="val 4653"/>
            </a:avLst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63921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1690688"/>
            <a:ext cx="24939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3922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697038"/>
            <a:ext cx="23098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3923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80000">
            <a:off x="2214563" y="4037013"/>
            <a:ext cx="355600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63924" name="Group 20"/>
          <p:cNvGrpSpPr>
            <a:grpSpLocks/>
          </p:cNvGrpSpPr>
          <p:nvPr/>
        </p:nvGrpSpPr>
        <p:grpSpPr bwMode="auto">
          <a:xfrm>
            <a:off x="5486400" y="1524000"/>
            <a:ext cx="2209800" cy="4876800"/>
            <a:chOff x="3456" y="960"/>
            <a:chExt cx="1152" cy="3072"/>
          </a:xfrm>
        </p:grpSpPr>
        <p:sp>
          <p:nvSpPr>
            <p:cNvPr id="763925" name="Rectangle 21"/>
            <p:cNvSpPr>
              <a:spLocks noChangeArrowheads="1"/>
            </p:cNvSpPr>
            <p:nvPr/>
          </p:nvSpPr>
          <p:spPr bwMode="auto">
            <a:xfrm>
              <a:off x="3456" y="960"/>
              <a:ext cx="1152" cy="3072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3926" name="Line 22"/>
            <p:cNvSpPr>
              <a:spLocks noChangeShapeType="1"/>
            </p:cNvSpPr>
            <p:nvPr/>
          </p:nvSpPr>
          <p:spPr bwMode="auto">
            <a:xfrm>
              <a:off x="3744" y="960"/>
              <a:ext cx="0" cy="307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3927" name="Line 23"/>
            <p:cNvSpPr>
              <a:spLocks noChangeShapeType="1"/>
            </p:cNvSpPr>
            <p:nvPr/>
          </p:nvSpPr>
          <p:spPr bwMode="auto">
            <a:xfrm>
              <a:off x="3456" y="1200"/>
              <a:ext cx="1152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3928" name="Line 24"/>
            <p:cNvSpPr>
              <a:spLocks noChangeShapeType="1"/>
            </p:cNvSpPr>
            <p:nvPr/>
          </p:nvSpPr>
          <p:spPr bwMode="auto">
            <a:xfrm>
              <a:off x="3456" y="1248"/>
              <a:ext cx="1152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63929" name="Picture 2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1585913"/>
            <a:ext cx="61595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3930" name="Picture 2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600200"/>
            <a:ext cx="13017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3931" name="Picture 2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6003925"/>
            <a:ext cx="1793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3932" name="Picture 2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2181225"/>
            <a:ext cx="19526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3933" name="Picture 2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2921000"/>
            <a:ext cx="195263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3934" name="Picture 3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3733800"/>
            <a:ext cx="19526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3935" name="Picture 3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4419600"/>
            <a:ext cx="195263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3936" name="Picture 3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5232400"/>
            <a:ext cx="195263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3937" name="Picture 3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5105400"/>
            <a:ext cx="42386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3938" name="Picture 3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3629025"/>
            <a:ext cx="42386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3939" name="Picture 35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2819400"/>
            <a:ext cx="42386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3940" name="Picture 36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2057400"/>
            <a:ext cx="42386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3941" name="Picture 37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5819775"/>
            <a:ext cx="42386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3943" name="Line 39"/>
          <p:cNvSpPr>
            <a:spLocks noChangeAspect="1" noChangeShapeType="1"/>
          </p:cNvSpPr>
          <p:nvPr/>
        </p:nvSpPr>
        <p:spPr bwMode="auto">
          <a:xfrm>
            <a:off x="306388" y="4265613"/>
            <a:ext cx="3565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3944" name="Line 40"/>
          <p:cNvSpPr>
            <a:spLocks noChangeAspect="1" noChangeShapeType="1"/>
          </p:cNvSpPr>
          <p:nvPr/>
        </p:nvSpPr>
        <p:spPr bwMode="auto">
          <a:xfrm flipV="1">
            <a:off x="2030413" y="2438400"/>
            <a:ext cx="0" cy="3657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3945" name="Oval 41"/>
          <p:cNvSpPr>
            <a:spLocks noChangeAspect="1" noChangeArrowheads="1"/>
          </p:cNvSpPr>
          <p:nvPr/>
        </p:nvSpPr>
        <p:spPr bwMode="auto">
          <a:xfrm>
            <a:off x="485775" y="2722563"/>
            <a:ext cx="3087688" cy="3089275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63946" name="Picture 42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4357688"/>
            <a:ext cx="13335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3947" name="Picture 43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2438400"/>
            <a:ext cx="1333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3948" name="Picture 44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62400"/>
            <a:ext cx="38258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3949" name="Picture 45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5846763"/>
            <a:ext cx="382587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3950" name="AutoShape 46"/>
          <p:cNvSpPr>
            <a:spLocks noChangeAspect="1" noChangeArrowheads="1"/>
          </p:cNvSpPr>
          <p:nvPr/>
        </p:nvSpPr>
        <p:spPr bwMode="auto">
          <a:xfrm>
            <a:off x="6629400" y="2895600"/>
            <a:ext cx="381000" cy="381000"/>
          </a:xfrm>
          <a:prstGeom prst="smileyFace">
            <a:avLst>
              <a:gd name="adj" fmla="val 4653"/>
            </a:avLst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3951" name="Line 47"/>
          <p:cNvSpPr>
            <a:spLocks noChangeShapeType="1"/>
          </p:cNvSpPr>
          <p:nvPr/>
        </p:nvSpPr>
        <p:spPr bwMode="auto">
          <a:xfrm rot="2700000" flipV="1">
            <a:off x="2011363" y="2457450"/>
            <a:ext cx="0" cy="365601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3952" name="Picture 48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4302125"/>
            <a:ext cx="147638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3953" name="Picture 49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3657600"/>
            <a:ext cx="147638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3954" name="Picture 50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80000">
            <a:off x="2439988" y="3524250"/>
            <a:ext cx="1333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3955" name="Picture 51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172200"/>
            <a:ext cx="1878013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63956" name="Group 52"/>
          <p:cNvGrpSpPr>
            <a:grpSpLocks/>
          </p:cNvGrpSpPr>
          <p:nvPr/>
        </p:nvGrpSpPr>
        <p:grpSpPr bwMode="auto">
          <a:xfrm>
            <a:off x="3330575" y="3048000"/>
            <a:ext cx="1633538" cy="304800"/>
            <a:chOff x="2098" y="1920"/>
            <a:chExt cx="1029" cy="192"/>
          </a:xfrm>
        </p:grpSpPr>
        <p:pic>
          <p:nvPicPr>
            <p:cNvPr id="763957" name="Picture 53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8" y="1920"/>
              <a:ext cx="446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3958" name="Picture 54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5" y="1930"/>
              <a:ext cx="312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3959" name="Picture 55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943"/>
              <a:ext cx="173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63960" name="Oval 56"/>
          <p:cNvSpPr>
            <a:spLocks noChangeAspect="1" noChangeArrowheads="1"/>
          </p:cNvSpPr>
          <p:nvPr/>
        </p:nvSpPr>
        <p:spPr bwMode="auto">
          <a:xfrm>
            <a:off x="3086274" y="3152775"/>
            <a:ext cx="55563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3962" name="AutoShape 58"/>
          <p:cNvSpPr>
            <a:spLocks noChangeArrowheads="1"/>
          </p:cNvSpPr>
          <p:nvPr/>
        </p:nvSpPr>
        <p:spPr bwMode="auto">
          <a:xfrm flipH="1">
            <a:off x="2046288" y="3200400"/>
            <a:ext cx="1068387" cy="1065213"/>
          </a:xfrm>
          <a:prstGeom prst="rtTriangle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0771" y="6440488"/>
            <a:ext cx="1844829" cy="3250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63968" name="Picture 64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129213"/>
            <a:ext cx="1122363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3991" name="Picture 87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2314">
            <a:off x="2876550" y="3438525"/>
            <a:ext cx="1778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3961" name="AutoShape 57"/>
          <p:cNvSpPr>
            <a:spLocks noChangeAspect="1" noChangeArrowheads="1"/>
          </p:cNvSpPr>
          <p:nvPr/>
        </p:nvSpPr>
        <p:spPr bwMode="auto">
          <a:xfrm>
            <a:off x="6629400" y="3692525"/>
            <a:ext cx="381000" cy="381000"/>
          </a:xfrm>
          <a:prstGeom prst="smileyFace">
            <a:avLst>
              <a:gd name="adj" fmla="val 4653"/>
            </a:avLst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63964" name="Picture 60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5581650"/>
            <a:ext cx="128428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3965" name="Picture 61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5984875"/>
            <a:ext cx="1401763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3966" name="Picture 62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13" y="6483350"/>
            <a:ext cx="11366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3967" name="Line 63"/>
          <p:cNvSpPr>
            <a:spLocks noChangeShapeType="1"/>
          </p:cNvSpPr>
          <p:nvPr/>
        </p:nvSpPr>
        <p:spPr bwMode="auto">
          <a:xfrm flipV="1">
            <a:off x="4953000" y="4114800"/>
            <a:ext cx="1219200" cy="2362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3969" name="Line 65"/>
          <p:cNvSpPr>
            <a:spLocks noChangeShapeType="1"/>
          </p:cNvSpPr>
          <p:nvPr/>
        </p:nvSpPr>
        <p:spPr bwMode="auto">
          <a:xfrm>
            <a:off x="3829050" y="3289300"/>
            <a:ext cx="76200" cy="28606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3970" name="Line 66"/>
          <p:cNvSpPr>
            <a:spLocks noChangeShapeType="1"/>
          </p:cNvSpPr>
          <p:nvPr/>
        </p:nvSpPr>
        <p:spPr bwMode="auto">
          <a:xfrm flipH="1" flipV="1">
            <a:off x="4800600" y="3276600"/>
            <a:ext cx="795338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63988" name="Group 84"/>
          <p:cNvGrpSpPr>
            <a:grpSpLocks/>
          </p:cNvGrpSpPr>
          <p:nvPr/>
        </p:nvGrpSpPr>
        <p:grpSpPr bwMode="auto">
          <a:xfrm>
            <a:off x="7907338" y="5429250"/>
            <a:ext cx="1092200" cy="454025"/>
            <a:chOff x="4981" y="3420"/>
            <a:chExt cx="688" cy="286"/>
          </a:xfrm>
        </p:grpSpPr>
        <p:pic>
          <p:nvPicPr>
            <p:cNvPr id="763982" name="Picture 78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7" y="3420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3987" name="Picture 83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1" y="3576"/>
              <a:ext cx="688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63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63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63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63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63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63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63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63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63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63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63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63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63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63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63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63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63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63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63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63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63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6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6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18" presetClass="entr" presetSubtype="9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9" dur="500"/>
                                        <p:tgtEl>
                                          <p:spTgt spid="76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500"/>
                                        <p:tgtEl>
                                          <p:spTgt spid="763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9" dur="500"/>
                                        <p:tgtEl>
                                          <p:spTgt spid="763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63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63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63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63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763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763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3951" grpId="0" animBg="1"/>
      <p:bldP spid="763960" grpId="0" animBg="1"/>
      <p:bldP spid="763962" grpId="0" animBg="1"/>
      <p:bldP spid="763961" grpId="0" animBg="1"/>
      <p:bldP spid="763967" grpId="0" animBg="1"/>
      <p:bldP spid="763967" grpId="1" animBg="1"/>
      <p:bldP spid="763969" grpId="0" animBg="1"/>
      <p:bldP spid="763969" grpId="1" animBg="1"/>
      <p:bldP spid="763970" grpId="0" animBg="1"/>
      <p:bldP spid="763970" grpId="1" animBg="1"/>
      <p:bldP spid="763970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49"/>
          <p:cNvGrpSpPr>
            <a:grpSpLocks/>
          </p:cNvGrpSpPr>
          <p:nvPr/>
        </p:nvGrpSpPr>
        <p:grpSpPr bwMode="auto">
          <a:xfrm>
            <a:off x="354013" y="849313"/>
            <a:ext cx="7189787" cy="608012"/>
            <a:chOff x="223" y="535"/>
            <a:chExt cx="4529" cy="383"/>
          </a:xfrm>
        </p:grpSpPr>
        <p:pic>
          <p:nvPicPr>
            <p:cNvPr id="78" name="Picture 50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" y="547"/>
              <a:ext cx="4049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" name="Picture 51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9" y="760"/>
              <a:ext cx="3163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0" name="Rectangle 52"/>
            <p:cNvSpPr>
              <a:spLocks noChangeArrowheads="1"/>
            </p:cNvSpPr>
            <p:nvPr/>
          </p:nvSpPr>
          <p:spPr bwMode="auto">
            <a:xfrm>
              <a:off x="1364" y="535"/>
              <a:ext cx="426" cy="184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3198-B215-43CF-BA62-D260E5C0C862}" type="slidenum">
              <a:rPr lang="en-US"/>
              <a:pPr/>
              <a:t>16</a:t>
            </a:fld>
            <a:endParaRPr lang="en-US"/>
          </a:p>
        </p:txBody>
      </p:sp>
      <p:sp>
        <p:nvSpPr>
          <p:cNvPr id="76493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5002" name="Rectangle 7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65027" name="Picture 9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4934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76200"/>
            <a:ext cx="53451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4938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1690688"/>
            <a:ext cx="24939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4939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00400"/>
            <a:ext cx="371475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4940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697038"/>
            <a:ext cx="23098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4946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3214688"/>
            <a:ext cx="371475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494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814888"/>
            <a:ext cx="585788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494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638800"/>
            <a:ext cx="585788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4949" name="Line 21"/>
          <p:cNvSpPr>
            <a:spLocks noChangeAspect="1" noChangeShapeType="1"/>
          </p:cNvSpPr>
          <p:nvPr/>
        </p:nvSpPr>
        <p:spPr bwMode="auto">
          <a:xfrm>
            <a:off x="306388" y="4265613"/>
            <a:ext cx="3565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4950" name="Line 22"/>
          <p:cNvSpPr>
            <a:spLocks noChangeAspect="1" noChangeShapeType="1"/>
          </p:cNvSpPr>
          <p:nvPr/>
        </p:nvSpPr>
        <p:spPr bwMode="auto">
          <a:xfrm flipV="1">
            <a:off x="2030413" y="2438400"/>
            <a:ext cx="0" cy="3657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4951" name="Oval 23"/>
          <p:cNvSpPr>
            <a:spLocks noChangeAspect="1" noChangeArrowheads="1"/>
          </p:cNvSpPr>
          <p:nvPr/>
        </p:nvSpPr>
        <p:spPr bwMode="auto">
          <a:xfrm>
            <a:off x="485775" y="2722563"/>
            <a:ext cx="3087688" cy="3089275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64952" name="Picture 2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4357688"/>
            <a:ext cx="13335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4953" name="Picture 2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2438400"/>
            <a:ext cx="1333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4954" name="Picture 2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62400"/>
            <a:ext cx="38258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4955" name="Picture 2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5846763"/>
            <a:ext cx="382587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4956" name="Oval 28"/>
          <p:cNvSpPr>
            <a:spLocks noChangeAspect="1" noChangeArrowheads="1"/>
          </p:cNvSpPr>
          <p:nvPr/>
        </p:nvSpPr>
        <p:spPr bwMode="auto">
          <a:xfrm>
            <a:off x="2778125" y="2906713"/>
            <a:ext cx="55563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4957" name="Oval 29"/>
          <p:cNvSpPr>
            <a:spLocks noChangeAspect="1" noChangeArrowheads="1"/>
          </p:cNvSpPr>
          <p:nvPr/>
        </p:nvSpPr>
        <p:spPr bwMode="auto">
          <a:xfrm>
            <a:off x="3335338" y="3462164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4958" name="AutoShape 30"/>
          <p:cNvSpPr>
            <a:spLocks noChangeAspect="1" noChangeArrowheads="1"/>
          </p:cNvSpPr>
          <p:nvPr/>
        </p:nvSpPr>
        <p:spPr bwMode="auto">
          <a:xfrm rot="-5400000">
            <a:off x="1925637" y="3600451"/>
            <a:ext cx="1535113" cy="1325562"/>
          </a:xfrm>
          <a:prstGeom prst="triangle">
            <a:avLst>
              <a:gd name="adj" fmla="val 50000"/>
            </a:avLst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4959" name="AutoShape 31"/>
          <p:cNvSpPr>
            <a:spLocks noChangeAspect="1" noChangeArrowheads="1"/>
          </p:cNvSpPr>
          <p:nvPr/>
        </p:nvSpPr>
        <p:spPr bwMode="auto">
          <a:xfrm rot="-10800000">
            <a:off x="1260475" y="2941638"/>
            <a:ext cx="1535113" cy="1325562"/>
          </a:xfrm>
          <a:prstGeom prst="triangle">
            <a:avLst>
              <a:gd name="adj" fmla="val 50000"/>
            </a:avLst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4960" name="AutoShape 32"/>
          <p:cNvSpPr>
            <a:spLocks noChangeAspect="1" noChangeArrowheads="1"/>
          </p:cNvSpPr>
          <p:nvPr/>
        </p:nvSpPr>
        <p:spPr bwMode="auto">
          <a:xfrm rot="5400000" flipH="1">
            <a:off x="603250" y="3600450"/>
            <a:ext cx="1535113" cy="1325563"/>
          </a:xfrm>
          <a:prstGeom prst="triangle">
            <a:avLst>
              <a:gd name="adj" fmla="val 50000"/>
            </a:avLst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4961" name="AutoShape 33"/>
          <p:cNvSpPr>
            <a:spLocks noChangeAspect="1" noChangeArrowheads="1"/>
          </p:cNvSpPr>
          <p:nvPr/>
        </p:nvSpPr>
        <p:spPr bwMode="auto">
          <a:xfrm rot="10800000" flipV="1">
            <a:off x="1260475" y="4267200"/>
            <a:ext cx="1535113" cy="1325563"/>
          </a:xfrm>
          <a:prstGeom prst="triangle">
            <a:avLst>
              <a:gd name="adj" fmla="val 50000"/>
            </a:avLst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4962" name="Oval 34"/>
          <p:cNvSpPr>
            <a:spLocks noChangeAspect="1" noChangeArrowheads="1"/>
          </p:cNvSpPr>
          <p:nvPr/>
        </p:nvSpPr>
        <p:spPr bwMode="auto">
          <a:xfrm>
            <a:off x="3335338" y="5008563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4963" name="Oval 35"/>
          <p:cNvSpPr>
            <a:spLocks noChangeAspect="1" noChangeArrowheads="1"/>
          </p:cNvSpPr>
          <p:nvPr/>
        </p:nvSpPr>
        <p:spPr bwMode="auto">
          <a:xfrm>
            <a:off x="2778125" y="5562600"/>
            <a:ext cx="55563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4964" name="Oval 36"/>
          <p:cNvSpPr>
            <a:spLocks noChangeAspect="1" noChangeArrowheads="1"/>
          </p:cNvSpPr>
          <p:nvPr/>
        </p:nvSpPr>
        <p:spPr bwMode="auto">
          <a:xfrm>
            <a:off x="2001838" y="5791200"/>
            <a:ext cx="55562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4965" name="Oval 37"/>
          <p:cNvSpPr>
            <a:spLocks noChangeAspect="1" noChangeArrowheads="1"/>
          </p:cNvSpPr>
          <p:nvPr/>
        </p:nvSpPr>
        <p:spPr bwMode="auto">
          <a:xfrm>
            <a:off x="1223963" y="5562600"/>
            <a:ext cx="55562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4966" name="Line 38"/>
          <p:cNvSpPr>
            <a:spLocks noChangeShapeType="1"/>
          </p:cNvSpPr>
          <p:nvPr/>
        </p:nvSpPr>
        <p:spPr bwMode="auto">
          <a:xfrm rot="-2700000" flipH="1" flipV="1">
            <a:off x="2057400" y="2457450"/>
            <a:ext cx="0" cy="365601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4967" name="Line 39"/>
          <p:cNvSpPr>
            <a:spLocks noChangeShapeType="1"/>
          </p:cNvSpPr>
          <p:nvPr/>
        </p:nvSpPr>
        <p:spPr bwMode="auto">
          <a:xfrm rot="2700000" flipV="1">
            <a:off x="2011363" y="2457450"/>
            <a:ext cx="0" cy="365601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4968" name="Oval 40"/>
          <p:cNvSpPr>
            <a:spLocks noChangeAspect="1" noChangeArrowheads="1"/>
          </p:cNvSpPr>
          <p:nvPr/>
        </p:nvSpPr>
        <p:spPr bwMode="auto">
          <a:xfrm>
            <a:off x="3086274" y="3152775"/>
            <a:ext cx="55563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4969" name="Oval 41"/>
          <p:cNvSpPr>
            <a:spLocks noChangeAspect="1" noChangeArrowheads="1"/>
          </p:cNvSpPr>
          <p:nvPr/>
        </p:nvSpPr>
        <p:spPr bwMode="auto">
          <a:xfrm>
            <a:off x="901874" y="5334000"/>
            <a:ext cx="55563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4970" name="Oval 42"/>
          <p:cNvSpPr>
            <a:spLocks noChangeAspect="1" noChangeArrowheads="1"/>
          </p:cNvSpPr>
          <p:nvPr/>
        </p:nvSpPr>
        <p:spPr bwMode="auto">
          <a:xfrm>
            <a:off x="666750" y="5008563"/>
            <a:ext cx="55563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4971" name="Oval 43"/>
          <p:cNvSpPr>
            <a:spLocks noChangeAspect="1" noChangeArrowheads="1"/>
          </p:cNvSpPr>
          <p:nvPr/>
        </p:nvSpPr>
        <p:spPr bwMode="auto">
          <a:xfrm>
            <a:off x="457200" y="4232275"/>
            <a:ext cx="55563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4972" name="Oval 44"/>
          <p:cNvSpPr>
            <a:spLocks noChangeAspect="1" noChangeArrowheads="1"/>
          </p:cNvSpPr>
          <p:nvPr/>
        </p:nvSpPr>
        <p:spPr bwMode="auto">
          <a:xfrm>
            <a:off x="679276" y="3449638"/>
            <a:ext cx="55563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4973" name="Oval 45"/>
          <p:cNvSpPr>
            <a:spLocks noChangeAspect="1" noChangeArrowheads="1"/>
          </p:cNvSpPr>
          <p:nvPr/>
        </p:nvSpPr>
        <p:spPr bwMode="auto">
          <a:xfrm>
            <a:off x="914400" y="3152775"/>
            <a:ext cx="55563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4974" name="Oval 46"/>
          <p:cNvSpPr>
            <a:spLocks noChangeAspect="1" noChangeArrowheads="1"/>
          </p:cNvSpPr>
          <p:nvPr/>
        </p:nvSpPr>
        <p:spPr bwMode="auto">
          <a:xfrm>
            <a:off x="1223963" y="2906713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4975" name="Oval 47"/>
          <p:cNvSpPr>
            <a:spLocks noChangeAspect="1" noChangeArrowheads="1"/>
          </p:cNvSpPr>
          <p:nvPr/>
        </p:nvSpPr>
        <p:spPr bwMode="auto">
          <a:xfrm>
            <a:off x="2001838" y="2700164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4976" name="Oval 48"/>
          <p:cNvSpPr>
            <a:spLocks noChangeAspect="1" noChangeArrowheads="1"/>
          </p:cNvSpPr>
          <p:nvPr/>
        </p:nvSpPr>
        <p:spPr bwMode="auto">
          <a:xfrm>
            <a:off x="3536950" y="4232275"/>
            <a:ext cx="55563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4977" name="Oval 49"/>
          <p:cNvSpPr>
            <a:spLocks noChangeAspect="1" noChangeArrowheads="1"/>
          </p:cNvSpPr>
          <p:nvPr/>
        </p:nvSpPr>
        <p:spPr bwMode="auto">
          <a:xfrm>
            <a:off x="3098800" y="5334000"/>
            <a:ext cx="55563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65026" name="Group 98"/>
          <p:cNvGrpSpPr>
            <a:grpSpLocks/>
          </p:cNvGrpSpPr>
          <p:nvPr/>
        </p:nvGrpSpPr>
        <p:grpSpPr bwMode="auto">
          <a:xfrm>
            <a:off x="4930775" y="2895600"/>
            <a:ext cx="3832225" cy="1023938"/>
            <a:chOff x="3106" y="1824"/>
            <a:chExt cx="2414" cy="645"/>
          </a:xfrm>
        </p:grpSpPr>
        <p:pic>
          <p:nvPicPr>
            <p:cNvPr id="764943" name="Picture 15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6" y="1824"/>
              <a:ext cx="2414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5021" name="Picture 9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7" y="2056"/>
              <a:ext cx="1993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5024" name="Picture 96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0" y="2290"/>
              <a:ext cx="204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64978" name="Picture 5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38400"/>
            <a:ext cx="371475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4979" name="Picture 5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3" y="2224088"/>
            <a:ext cx="371475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4980" name="Picture 5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2438400"/>
            <a:ext cx="371475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4981" name="Picture 5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4305300"/>
            <a:ext cx="371475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4982" name="Picture 5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5105400"/>
            <a:ext cx="585787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4983" name="Picture 5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15000"/>
            <a:ext cx="585788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64984" name="Group 56"/>
          <p:cNvGrpSpPr>
            <a:grpSpLocks/>
          </p:cNvGrpSpPr>
          <p:nvPr/>
        </p:nvGrpSpPr>
        <p:grpSpPr bwMode="auto">
          <a:xfrm>
            <a:off x="1776413" y="5867400"/>
            <a:ext cx="585787" cy="838200"/>
            <a:chOff x="1119" y="3696"/>
            <a:chExt cx="369" cy="528"/>
          </a:xfrm>
        </p:grpSpPr>
        <p:pic>
          <p:nvPicPr>
            <p:cNvPr id="764985" name="Picture 5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9" y="3945"/>
              <a:ext cx="369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64986" name="Line 58"/>
            <p:cNvSpPr>
              <a:spLocks noChangeShapeType="1"/>
            </p:cNvSpPr>
            <p:nvPr/>
          </p:nvSpPr>
          <p:spPr bwMode="auto">
            <a:xfrm flipH="1" flipV="1">
              <a:off x="1296" y="3696"/>
              <a:ext cx="96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4987" name="Group 59"/>
          <p:cNvGrpSpPr>
            <a:grpSpLocks/>
          </p:cNvGrpSpPr>
          <p:nvPr/>
        </p:nvGrpSpPr>
        <p:grpSpPr bwMode="auto">
          <a:xfrm>
            <a:off x="390525" y="2286000"/>
            <a:ext cx="533400" cy="855663"/>
            <a:chOff x="246" y="1440"/>
            <a:chExt cx="336" cy="539"/>
          </a:xfrm>
        </p:grpSpPr>
        <p:pic>
          <p:nvPicPr>
            <p:cNvPr id="764988" name="Picture 60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" y="1440"/>
              <a:ext cx="234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64989" name="Line 61"/>
            <p:cNvSpPr>
              <a:spLocks noChangeShapeType="1"/>
            </p:cNvSpPr>
            <p:nvPr/>
          </p:nvSpPr>
          <p:spPr bwMode="auto">
            <a:xfrm>
              <a:off x="432" y="1680"/>
              <a:ext cx="150" cy="29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4990" name="Group 62"/>
          <p:cNvGrpSpPr>
            <a:grpSpLocks/>
          </p:cNvGrpSpPr>
          <p:nvPr/>
        </p:nvGrpSpPr>
        <p:grpSpPr bwMode="auto">
          <a:xfrm>
            <a:off x="76200" y="5402263"/>
            <a:ext cx="847725" cy="922337"/>
            <a:chOff x="48" y="3403"/>
            <a:chExt cx="534" cy="581"/>
          </a:xfrm>
        </p:grpSpPr>
        <p:pic>
          <p:nvPicPr>
            <p:cNvPr id="764991" name="Picture 6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705"/>
              <a:ext cx="369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64992" name="Line 64"/>
            <p:cNvSpPr>
              <a:spLocks noChangeShapeType="1"/>
            </p:cNvSpPr>
            <p:nvPr/>
          </p:nvSpPr>
          <p:spPr bwMode="auto">
            <a:xfrm flipV="1">
              <a:off x="432" y="3403"/>
              <a:ext cx="150" cy="28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4993" name="Group 65"/>
          <p:cNvGrpSpPr>
            <a:grpSpLocks/>
          </p:cNvGrpSpPr>
          <p:nvPr/>
        </p:nvGrpSpPr>
        <p:grpSpPr bwMode="auto">
          <a:xfrm>
            <a:off x="3171825" y="5365750"/>
            <a:ext cx="866775" cy="563563"/>
            <a:chOff x="1998" y="3380"/>
            <a:chExt cx="546" cy="355"/>
          </a:xfrm>
        </p:grpSpPr>
        <p:pic>
          <p:nvPicPr>
            <p:cNvPr id="764994" name="Picture 6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5" y="3456"/>
              <a:ext cx="369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64995" name="Line 67"/>
            <p:cNvSpPr>
              <a:spLocks noChangeShapeType="1"/>
            </p:cNvSpPr>
            <p:nvPr/>
          </p:nvSpPr>
          <p:spPr bwMode="auto">
            <a:xfrm flipH="1" flipV="1">
              <a:off x="1998" y="3380"/>
              <a:ext cx="345" cy="13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4996" name="Group 68"/>
          <p:cNvGrpSpPr>
            <a:grpSpLocks/>
          </p:cNvGrpSpPr>
          <p:nvPr/>
        </p:nvGrpSpPr>
        <p:grpSpPr bwMode="auto">
          <a:xfrm>
            <a:off x="3162300" y="2605088"/>
            <a:ext cx="800100" cy="557212"/>
            <a:chOff x="1992" y="1641"/>
            <a:chExt cx="504" cy="351"/>
          </a:xfrm>
        </p:grpSpPr>
        <p:pic>
          <p:nvPicPr>
            <p:cNvPr id="764997" name="Picture 6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2" y="1641"/>
              <a:ext cx="234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64998" name="Line 70"/>
            <p:cNvSpPr>
              <a:spLocks noChangeShapeType="1"/>
            </p:cNvSpPr>
            <p:nvPr/>
          </p:nvSpPr>
          <p:spPr bwMode="auto">
            <a:xfrm flipH="1">
              <a:off x="1992" y="1819"/>
              <a:ext cx="240" cy="17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4999" name="Group 71"/>
          <p:cNvGrpSpPr>
            <a:grpSpLocks/>
          </p:cNvGrpSpPr>
          <p:nvPr/>
        </p:nvGrpSpPr>
        <p:grpSpPr bwMode="auto">
          <a:xfrm>
            <a:off x="3600450" y="3733800"/>
            <a:ext cx="809625" cy="515938"/>
            <a:chOff x="2268" y="2352"/>
            <a:chExt cx="510" cy="325"/>
          </a:xfrm>
        </p:grpSpPr>
        <p:pic>
          <p:nvPicPr>
            <p:cNvPr id="765000" name="Picture 7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2352"/>
              <a:ext cx="234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65001" name="Line 73"/>
            <p:cNvSpPr>
              <a:spLocks noChangeShapeType="1"/>
            </p:cNvSpPr>
            <p:nvPr/>
          </p:nvSpPr>
          <p:spPr bwMode="auto">
            <a:xfrm flipH="1">
              <a:off x="2268" y="2533"/>
              <a:ext cx="240" cy="14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5018" name="Group 90"/>
          <p:cNvGrpSpPr>
            <a:grpSpLocks/>
          </p:cNvGrpSpPr>
          <p:nvPr/>
        </p:nvGrpSpPr>
        <p:grpSpPr bwMode="auto">
          <a:xfrm>
            <a:off x="7823200" y="2362200"/>
            <a:ext cx="1092200" cy="454025"/>
            <a:chOff x="4981" y="3420"/>
            <a:chExt cx="688" cy="286"/>
          </a:xfrm>
        </p:grpSpPr>
        <p:pic>
          <p:nvPicPr>
            <p:cNvPr id="765019" name="Picture 9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7" y="3420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5020" name="Picture 9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1" y="3576"/>
              <a:ext cx="688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4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4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64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4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64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64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4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4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64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64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64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64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4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4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64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64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64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64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64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64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64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64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64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64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64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64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64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64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64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64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64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64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65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65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64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64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64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64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6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6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64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64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64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64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64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64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64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64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64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64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64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64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64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64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64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64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64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764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764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764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64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764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764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764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764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764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765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765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4956" grpId="0" animBg="1"/>
      <p:bldP spid="764957" grpId="0" animBg="1"/>
      <p:bldP spid="764962" grpId="0" animBg="1"/>
      <p:bldP spid="764963" grpId="0" animBg="1"/>
      <p:bldP spid="764964" grpId="0" animBg="1"/>
      <p:bldP spid="764965" grpId="0" animBg="1"/>
      <p:bldP spid="764968" grpId="0" animBg="1"/>
      <p:bldP spid="764969" grpId="0" animBg="1"/>
      <p:bldP spid="764970" grpId="0" animBg="1"/>
      <p:bldP spid="764971" grpId="0" animBg="1"/>
      <p:bldP spid="764972" grpId="0" animBg="1"/>
      <p:bldP spid="764973" grpId="0" animBg="1"/>
      <p:bldP spid="764974" grpId="0" animBg="1"/>
      <p:bldP spid="764975" grpId="0" animBg="1"/>
      <p:bldP spid="764976" grpId="0" animBg="1"/>
      <p:bldP spid="76497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49"/>
          <p:cNvGrpSpPr>
            <a:grpSpLocks/>
          </p:cNvGrpSpPr>
          <p:nvPr/>
        </p:nvGrpSpPr>
        <p:grpSpPr bwMode="auto">
          <a:xfrm>
            <a:off x="354013" y="849313"/>
            <a:ext cx="7189787" cy="608012"/>
            <a:chOff x="223" y="535"/>
            <a:chExt cx="4529" cy="383"/>
          </a:xfrm>
        </p:grpSpPr>
        <p:pic>
          <p:nvPicPr>
            <p:cNvPr id="99" name="Picture 50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" y="547"/>
              <a:ext cx="4049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" name="Picture 51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9" y="760"/>
              <a:ext cx="3163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1" name="Rectangle 52"/>
            <p:cNvSpPr>
              <a:spLocks noChangeArrowheads="1"/>
            </p:cNvSpPr>
            <p:nvPr/>
          </p:nvSpPr>
          <p:spPr bwMode="auto">
            <a:xfrm>
              <a:off x="1364" y="535"/>
              <a:ext cx="426" cy="184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9733-1353-4B5D-98CC-48931F33A6AE}" type="slidenum">
              <a:rPr lang="en-US"/>
              <a:pPr/>
              <a:t>17</a:t>
            </a:fld>
            <a:endParaRPr lang="en-US"/>
          </a:p>
        </p:txBody>
      </p:sp>
      <p:sp>
        <p:nvSpPr>
          <p:cNvPr id="76595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6038" name="Rectangle 8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66073" name="Picture 12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66072" name="Group 120"/>
          <p:cNvGrpSpPr>
            <a:grpSpLocks/>
          </p:cNvGrpSpPr>
          <p:nvPr/>
        </p:nvGrpSpPr>
        <p:grpSpPr bwMode="auto">
          <a:xfrm>
            <a:off x="4945063" y="2897188"/>
            <a:ext cx="3851275" cy="1023937"/>
            <a:chOff x="3114" y="1825"/>
            <a:chExt cx="2426" cy="645"/>
          </a:xfrm>
        </p:grpSpPr>
        <p:pic>
          <p:nvPicPr>
            <p:cNvPr id="765967" name="Picture 15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5" y="1825"/>
              <a:ext cx="1666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6067" name="Picture 115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1" y="2057"/>
              <a:ext cx="1993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6070" name="Picture 118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4" y="2291"/>
              <a:ext cx="242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66064" name="Group 112"/>
          <p:cNvGrpSpPr>
            <a:grpSpLocks/>
          </p:cNvGrpSpPr>
          <p:nvPr/>
        </p:nvGrpSpPr>
        <p:grpSpPr bwMode="auto">
          <a:xfrm>
            <a:off x="7823200" y="2362200"/>
            <a:ext cx="1092200" cy="454025"/>
            <a:chOff x="4981" y="3420"/>
            <a:chExt cx="688" cy="286"/>
          </a:xfrm>
        </p:grpSpPr>
        <p:pic>
          <p:nvPicPr>
            <p:cNvPr id="766065" name="Picture 113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7" y="3420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6066" name="Picture 114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1" y="3576"/>
              <a:ext cx="688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65958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76200"/>
            <a:ext cx="53451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5962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5029200"/>
            <a:ext cx="23145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5964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697038"/>
            <a:ext cx="23098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5965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1690688"/>
            <a:ext cx="24939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5970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2557463"/>
            <a:ext cx="314325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5971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2324100"/>
            <a:ext cx="1714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5972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24213"/>
            <a:ext cx="17145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5973" name="Picture 2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590800"/>
            <a:ext cx="17145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5974" name="Picture 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57550"/>
            <a:ext cx="3143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5975" name="Picture 2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29200"/>
            <a:ext cx="3143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5976" name="Picture 2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5605463"/>
            <a:ext cx="314325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5977" name="Picture 2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4305300"/>
            <a:ext cx="185737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5978" name="Line 26"/>
          <p:cNvSpPr>
            <a:spLocks noChangeAspect="1" noChangeShapeType="1"/>
          </p:cNvSpPr>
          <p:nvPr/>
        </p:nvSpPr>
        <p:spPr bwMode="auto">
          <a:xfrm>
            <a:off x="306388" y="4265613"/>
            <a:ext cx="3565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5979" name="Line 27"/>
          <p:cNvSpPr>
            <a:spLocks noChangeAspect="1" noChangeShapeType="1"/>
          </p:cNvSpPr>
          <p:nvPr/>
        </p:nvSpPr>
        <p:spPr bwMode="auto">
          <a:xfrm flipV="1">
            <a:off x="2030413" y="2438400"/>
            <a:ext cx="0" cy="3657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5980" name="Oval 28"/>
          <p:cNvSpPr>
            <a:spLocks noChangeAspect="1" noChangeArrowheads="1"/>
          </p:cNvSpPr>
          <p:nvPr/>
        </p:nvSpPr>
        <p:spPr bwMode="auto">
          <a:xfrm>
            <a:off x="485775" y="2722563"/>
            <a:ext cx="3087688" cy="3089275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65981" name="Picture 2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4357688"/>
            <a:ext cx="13335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5982" name="Picture 3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2438400"/>
            <a:ext cx="1333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5983" name="Picture 3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62400"/>
            <a:ext cx="38258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5984" name="Picture 3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5846763"/>
            <a:ext cx="382587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5985" name="Oval 33"/>
          <p:cNvSpPr>
            <a:spLocks noChangeAspect="1" noChangeArrowheads="1"/>
          </p:cNvSpPr>
          <p:nvPr/>
        </p:nvSpPr>
        <p:spPr bwMode="auto">
          <a:xfrm>
            <a:off x="2778125" y="2906713"/>
            <a:ext cx="55563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5986" name="Oval 34"/>
          <p:cNvSpPr>
            <a:spLocks noChangeAspect="1" noChangeArrowheads="1"/>
          </p:cNvSpPr>
          <p:nvPr/>
        </p:nvSpPr>
        <p:spPr bwMode="auto">
          <a:xfrm>
            <a:off x="3335338" y="3462164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5987" name="AutoShape 35"/>
          <p:cNvSpPr>
            <a:spLocks noChangeAspect="1" noChangeArrowheads="1"/>
          </p:cNvSpPr>
          <p:nvPr/>
        </p:nvSpPr>
        <p:spPr bwMode="auto">
          <a:xfrm rot="-5400000">
            <a:off x="1925637" y="3600451"/>
            <a:ext cx="1535113" cy="1325562"/>
          </a:xfrm>
          <a:prstGeom prst="triangle">
            <a:avLst>
              <a:gd name="adj" fmla="val 50000"/>
            </a:avLst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5988" name="AutoShape 36"/>
          <p:cNvSpPr>
            <a:spLocks noChangeAspect="1" noChangeArrowheads="1"/>
          </p:cNvSpPr>
          <p:nvPr/>
        </p:nvSpPr>
        <p:spPr bwMode="auto">
          <a:xfrm rot="-10800000">
            <a:off x="1260475" y="2941638"/>
            <a:ext cx="1535113" cy="1325562"/>
          </a:xfrm>
          <a:prstGeom prst="triangle">
            <a:avLst>
              <a:gd name="adj" fmla="val 50000"/>
            </a:avLst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5989" name="AutoShape 37"/>
          <p:cNvSpPr>
            <a:spLocks noChangeAspect="1" noChangeArrowheads="1"/>
          </p:cNvSpPr>
          <p:nvPr/>
        </p:nvSpPr>
        <p:spPr bwMode="auto">
          <a:xfrm rot="5400000" flipH="1">
            <a:off x="603250" y="3600450"/>
            <a:ext cx="1535113" cy="1325563"/>
          </a:xfrm>
          <a:prstGeom prst="triangle">
            <a:avLst>
              <a:gd name="adj" fmla="val 50000"/>
            </a:avLst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5990" name="AutoShape 38"/>
          <p:cNvSpPr>
            <a:spLocks noChangeAspect="1" noChangeArrowheads="1"/>
          </p:cNvSpPr>
          <p:nvPr/>
        </p:nvSpPr>
        <p:spPr bwMode="auto">
          <a:xfrm rot="10800000" flipV="1">
            <a:off x="1260475" y="4267200"/>
            <a:ext cx="1535113" cy="1325563"/>
          </a:xfrm>
          <a:prstGeom prst="triangle">
            <a:avLst>
              <a:gd name="adj" fmla="val 50000"/>
            </a:avLst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5991" name="Oval 39"/>
          <p:cNvSpPr>
            <a:spLocks noChangeAspect="1" noChangeArrowheads="1"/>
          </p:cNvSpPr>
          <p:nvPr/>
        </p:nvSpPr>
        <p:spPr bwMode="auto">
          <a:xfrm>
            <a:off x="3335338" y="5008563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5992" name="Oval 40"/>
          <p:cNvSpPr>
            <a:spLocks noChangeAspect="1" noChangeArrowheads="1"/>
          </p:cNvSpPr>
          <p:nvPr/>
        </p:nvSpPr>
        <p:spPr bwMode="auto">
          <a:xfrm>
            <a:off x="2778125" y="5562600"/>
            <a:ext cx="55563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5993" name="Oval 41"/>
          <p:cNvSpPr>
            <a:spLocks noChangeAspect="1" noChangeArrowheads="1"/>
          </p:cNvSpPr>
          <p:nvPr/>
        </p:nvSpPr>
        <p:spPr bwMode="auto">
          <a:xfrm>
            <a:off x="2001838" y="5791200"/>
            <a:ext cx="55562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5994" name="Oval 42"/>
          <p:cNvSpPr>
            <a:spLocks noChangeAspect="1" noChangeArrowheads="1"/>
          </p:cNvSpPr>
          <p:nvPr/>
        </p:nvSpPr>
        <p:spPr bwMode="auto">
          <a:xfrm>
            <a:off x="1223963" y="5562600"/>
            <a:ext cx="55562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5995" name="Line 43"/>
          <p:cNvSpPr>
            <a:spLocks noChangeShapeType="1"/>
          </p:cNvSpPr>
          <p:nvPr/>
        </p:nvSpPr>
        <p:spPr bwMode="auto">
          <a:xfrm rot="-2700000" flipH="1" flipV="1">
            <a:off x="2057400" y="2457450"/>
            <a:ext cx="0" cy="365601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5996" name="Line 44"/>
          <p:cNvSpPr>
            <a:spLocks noChangeShapeType="1"/>
          </p:cNvSpPr>
          <p:nvPr/>
        </p:nvSpPr>
        <p:spPr bwMode="auto">
          <a:xfrm rot="2700000" flipV="1">
            <a:off x="2011363" y="2457450"/>
            <a:ext cx="0" cy="365601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5997" name="Oval 45"/>
          <p:cNvSpPr>
            <a:spLocks noChangeAspect="1" noChangeArrowheads="1"/>
          </p:cNvSpPr>
          <p:nvPr/>
        </p:nvSpPr>
        <p:spPr bwMode="auto">
          <a:xfrm>
            <a:off x="3086274" y="3152775"/>
            <a:ext cx="55563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5998" name="Oval 46"/>
          <p:cNvSpPr>
            <a:spLocks noChangeAspect="1" noChangeArrowheads="1"/>
          </p:cNvSpPr>
          <p:nvPr/>
        </p:nvSpPr>
        <p:spPr bwMode="auto">
          <a:xfrm>
            <a:off x="901874" y="5334000"/>
            <a:ext cx="55563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5999" name="Oval 47"/>
          <p:cNvSpPr>
            <a:spLocks noChangeAspect="1" noChangeArrowheads="1"/>
          </p:cNvSpPr>
          <p:nvPr/>
        </p:nvSpPr>
        <p:spPr bwMode="auto">
          <a:xfrm>
            <a:off x="666750" y="5008563"/>
            <a:ext cx="55563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6000" name="Oval 48"/>
          <p:cNvSpPr>
            <a:spLocks noChangeAspect="1" noChangeArrowheads="1"/>
          </p:cNvSpPr>
          <p:nvPr/>
        </p:nvSpPr>
        <p:spPr bwMode="auto">
          <a:xfrm>
            <a:off x="457200" y="4232275"/>
            <a:ext cx="55563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6001" name="Oval 49"/>
          <p:cNvSpPr>
            <a:spLocks noChangeAspect="1" noChangeArrowheads="1"/>
          </p:cNvSpPr>
          <p:nvPr/>
        </p:nvSpPr>
        <p:spPr bwMode="auto">
          <a:xfrm>
            <a:off x="679276" y="3449638"/>
            <a:ext cx="55563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6002" name="Oval 50"/>
          <p:cNvSpPr>
            <a:spLocks noChangeAspect="1" noChangeArrowheads="1"/>
          </p:cNvSpPr>
          <p:nvPr/>
        </p:nvSpPr>
        <p:spPr bwMode="auto">
          <a:xfrm>
            <a:off x="914400" y="3152775"/>
            <a:ext cx="55563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6003" name="Oval 51"/>
          <p:cNvSpPr>
            <a:spLocks noChangeAspect="1" noChangeArrowheads="1"/>
          </p:cNvSpPr>
          <p:nvPr/>
        </p:nvSpPr>
        <p:spPr bwMode="auto">
          <a:xfrm>
            <a:off x="1223963" y="2906713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6004" name="Oval 52"/>
          <p:cNvSpPr>
            <a:spLocks noChangeAspect="1" noChangeArrowheads="1"/>
          </p:cNvSpPr>
          <p:nvPr/>
        </p:nvSpPr>
        <p:spPr bwMode="auto">
          <a:xfrm>
            <a:off x="2001838" y="2700164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6005" name="Oval 53"/>
          <p:cNvSpPr>
            <a:spLocks noChangeAspect="1" noChangeArrowheads="1"/>
          </p:cNvSpPr>
          <p:nvPr/>
        </p:nvSpPr>
        <p:spPr bwMode="auto">
          <a:xfrm>
            <a:off x="3536950" y="4232275"/>
            <a:ext cx="55563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6006" name="Oval 54"/>
          <p:cNvSpPr>
            <a:spLocks noChangeAspect="1" noChangeArrowheads="1"/>
          </p:cNvSpPr>
          <p:nvPr/>
        </p:nvSpPr>
        <p:spPr bwMode="auto">
          <a:xfrm>
            <a:off x="3098800" y="5334000"/>
            <a:ext cx="55563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66007" name="Group 55"/>
          <p:cNvGrpSpPr>
            <a:grpSpLocks/>
          </p:cNvGrpSpPr>
          <p:nvPr/>
        </p:nvGrpSpPr>
        <p:grpSpPr bwMode="auto">
          <a:xfrm>
            <a:off x="2057400" y="5867400"/>
            <a:ext cx="314325" cy="795338"/>
            <a:chOff x="1296" y="3696"/>
            <a:chExt cx="198" cy="501"/>
          </a:xfrm>
        </p:grpSpPr>
        <p:pic>
          <p:nvPicPr>
            <p:cNvPr id="766008" name="Picture 56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3945"/>
              <a:ext cx="19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66009" name="Line 57"/>
            <p:cNvSpPr>
              <a:spLocks noChangeShapeType="1"/>
            </p:cNvSpPr>
            <p:nvPr/>
          </p:nvSpPr>
          <p:spPr bwMode="auto">
            <a:xfrm flipH="1" flipV="1">
              <a:off x="1296" y="3696"/>
              <a:ext cx="96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6010" name="Text Box 58"/>
          <p:cNvSpPr txBox="1">
            <a:spLocks noChangeArrowheads="1"/>
          </p:cNvSpPr>
          <p:nvPr/>
        </p:nvSpPr>
        <p:spPr bwMode="auto">
          <a:xfrm>
            <a:off x="1776413" y="5867400"/>
            <a:ext cx="58578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766011" name="Group 59"/>
          <p:cNvGrpSpPr>
            <a:grpSpLocks/>
          </p:cNvGrpSpPr>
          <p:nvPr/>
        </p:nvGrpSpPr>
        <p:grpSpPr bwMode="auto">
          <a:xfrm>
            <a:off x="371475" y="2343150"/>
            <a:ext cx="569913" cy="798513"/>
            <a:chOff x="234" y="1476"/>
            <a:chExt cx="359" cy="503"/>
          </a:xfrm>
        </p:grpSpPr>
        <p:pic>
          <p:nvPicPr>
            <p:cNvPr id="766012" name="Picture 60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" y="1476"/>
              <a:ext cx="19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66013" name="Line 61"/>
            <p:cNvSpPr>
              <a:spLocks noChangeShapeType="1"/>
            </p:cNvSpPr>
            <p:nvPr/>
          </p:nvSpPr>
          <p:spPr bwMode="auto">
            <a:xfrm>
              <a:off x="432" y="1680"/>
              <a:ext cx="161" cy="29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6014" name="Group 62"/>
          <p:cNvGrpSpPr>
            <a:grpSpLocks/>
          </p:cNvGrpSpPr>
          <p:nvPr/>
        </p:nvGrpSpPr>
        <p:grpSpPr bwMode="auto">
          <a:xfrm>
            <a:off x="219075" y="5402263"/>
            <a:ext cx="704850" cy="1093787"/>
            <a:chOff x="138" y="3403"/>
            <a:chExt cx="444" cy="689"/>
          </a:xfrm>
        </p:grpSpPr>
        <p:pic>
          <p:nvPicPr>
            <p:cNvPr id="766015" name="Picture 63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" y="3849"/>
              <a:ext cx="198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66016" name="Line 64"/>
            <p:cNvSpPr>
              <a:spLocks noChangeShapeType="1"/>
            </p:cNvSpPr>
            <p:nvPr/>
          </p:nvSpPr>
          <p:spPr bwMode="auto">
            <a:xfrm flipV="1">
              <a:off x="336" y="3403"/>
              <a:ext cx="246" cy="43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6017" name="Group 65"/>
          <p:cNvGrpSpPr>
            <a:grpSpLocks/>
          </p:cNvGrpSpPr>
          <p:nvPr/>
        </p:nvGrpSpPr>
        <p:grpSpPr bwMode="auto">
          <a:xfrm>
            <a:off x="3600450" y="3875088"/>
            <a:ext cx="590550" cy="363537"/>
            <a:chOff x="2268" y="2448"/>
            <a:chExt cx="372" cy="229"/>
          </a:xfrm>
        </p:grpSpPr>
        <p:pic>
          <p:nvPicPr>
            <p:cNvPr id="766018" name="Picture 66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1" y="2448"/>
              <a:ext cx="9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66019" name="Line 67"/>
            <p:cNvSpPr>
              <a:spLocks noChangeShapeType="1"/>
            </p:cNvSpPr>
            <p:nvPr/>
          </p:nvSpPr>
          <p:spPr bwMode="auto">
            <a:xfrm flipH="1">
              <a:off x="2268" y="2533"/>
              <a:ext cx="240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66020" name="Picture 6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214813"/>
            <a:ext cx="32004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66021" name="Group 69"/>
          <p:cNvGrpSpPr>
            <a:grpSpLocks/>
          </p:cNvGrpSpPr>
          <p:nvPr/>
        </p:nvGrpSpPr>
        <p:grpSpPr bwMode="auto">
          <a:xfrm>
            <a:off x="3162300" y="2705100"/>
            <a:ext cx="590550" cy="457200"/>
            <a:chOff x="1992" y="1704"/>
            <a:chExt cx="372" cy="288"/>
          </a:xfrm>
        </p:grpSpPr>
        <p:pic>
          <p:nvPicPr>
            <p:cNvPr id="766022" name="Picture 70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1704"/>
              <a:ext cx="108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66023" name="Line 71"/>
            <p:cNvSpPr>
              <a:spLocks noChangeShapeType="1"/>
            </p:cNvSpPr>
            <p:nvPr/>
          </p:nvSpPr>
          <p:spPr bwMode="auto">
            <a:xfrm flipH="1">
              <a:off x="1992" y="1819"/>
              <a:ext cx="240" cy="1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66024" name="Picture 7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25" y="4572000"/>
            <a:ext cx="110013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6025" name="Picture 7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638800"/>
            <a:ext cx="3143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66026" name="Group 74"/>
          <p:cNvGrpSpPr>
            <a:grpSpLocks/>
          </p:cNvGrpSpPr>
          <p:nvPr/>
        </p:nvGrpSpPr>
        <p:grpSpPr bwMode="auto">
          <a:xfrm>
            <a:off x="3171825" y="5365750"/>
            <a:ext cx="904875" cy="506413"/>
            <a:chOff x="1998" y="3380"/>
            <a:chExt cx="570" cy="319"/>
          </a:xfrm>
        </p:grpSpPr>
        <p:pic>
          <p:nvPicPr>
            <p:cNvPr id="766027" name="Picture 75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" y="3456"/>
              <a:ext cx="198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66028" name="Line 76"/>
            <p:cNvSpPr>
              <a:spLocks noChangeShapeType="1"/>
            </p:cNvSpPr>
            <p:nvPr/>
          </p:nvSpPr>
          <p:spPr bwMode="auto">
            <a:xfrm flipH="1" flipV="1">
              <a:off x="1998" y="3380"/>
              <a:ext cx="345" cy="1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66029" name="Picture 77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5448300"/>
            <a:ext cx="23145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6030" name="Picture 78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50" y="4843463"/>
            <a:ext cx="4572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6031" name="Picture 79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5943600"/>
            <a:ext cx="4071937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66032" name="Group 80"/>
          <p:cNvGrpSpPr>
            <a:grpSpLocks/>
          </p:cNvGrpSpPr>
          <p:nvPr/>
        </p:nvGrpSpPr>
        <p:grpSpPr bwMode="auto">
          <a:xfrm>
            <a:off x="3581400" y="2209800"/>
            <a:ext cx="2062163" cy="1981200"/>
            <a:chOff x="2256" y="1392"/>
            <a:chExt cx="1299" cy="1248"/>
          </a:xfrm>
        </p:grpSpPr>
        <p:pic>
          <p:nvPicPr>
            <p:cNvPr id="766033" name="Picture 81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392"/>
              <a:ext cx="963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66034" name="Line 82"/>
            <p:cNvSpPr>
              <a:spLocks noChangeShapeType="1"/>
            </p:cNvSpPr>
            <p:nvPr/>
          </p:nvSpPr>
          <p:spPr bwMode="auto">
            <a:xfrm flipH="1">
              <a:off x="2256" y="1536"/>
              <a:ext cx="432" cy="110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6035" name="Group 83"/>
          <p:cNvGrpSpPr>
            <a:grpSpLocks/>
          </p:cNvGrpSpPr>
          <p:nvPr/>
        </p:nvGrpSpPr>
        <p:grpSpPr bwMode="auto">
          <a:xfrm>
            <a:off x="3600450" y="2514600"/>
            <a:ext cx="2952750" cy="1698625"/>
            <a:chOff x="2268" y="1584"/>
            <a:chExt cx="1860" cy="1070"/>
          </a:xfrm>
        </p:grpSpPr>
        <p:pic>
          <p:nvPicPr>
            <p:cNvPr id="766036" name="Picture 84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7" y="1584"/>
              <a:ext cx="1251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66037" name="Line 85"/>
            <p:cNvSpPr>
              <a:spLocks noChangeShapeType="1"/>
            </p:cNvSpPr>
            <p:nvPr/>
          </p:nvSpPr>
          <p:spPr bwMode="auto">
            <a:xfrm flipH="1">
              <a:off x="2268" y="1710"/>
              <a:ext cx="697" cy="9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6057" name="Group 105"/>
          <p:cNvGrpSpPr>
            <a:grpSpLocks/>
          </p:cNvGrpSpPr>
          <p:nvPr/>
        </p:nvGrpSpPr>
        <p:grpSpPr bwMode="auto">
          <a:xfrm>
            <a:off x="2649538" y="5638800"/>
            <a:ext cx="1941512" cy="1176338"/>
            <a:chOff x="1669" y="3552"/>
            <a:chExt cx="1223" cy="741"/>
          </a:xfrm>
        </p:grpSpPr>
        <p:pic>
          <p:nvPicPr>
            <p:cNvPr id="766050" name="Picture 98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4032"/>
              <a:ext cx="1116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66053" name="Line 101"/>
            <p:cNvSpPr>
              <a:spLocks noChangeShapeType="1"/>
            </p:cNvSpPr>
            <p:nvPr/>
          </p:nvSpPr>
          <p:spPr bwMode="auto">
            <a:xfrm flipV="1">
              <a:off x="1669" y="3552"/>
              <a:ext cx="96" cy="3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6056" name="Line 104"/>
            <p:cNvSpPr>
              <a:spLocks noChangeShapeType="1"/>
            </p:cNvSpPr>
            <p:nvPr/>
          </p:nvSpPr>
          <p:spPr bwMode="auto">
            <a:xfrm>
              <a:off x="1669" y="3875"/>
              <a:ext cx="144" cy="15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6063" name="Group 111"/>
          <p:cNvGrpSpPr>
            <a:grpSpLocks/>
          </p:cNvGrpSpPr>
          <p:nvPr/>
        </p:nvGrpSpPr>
        <p:grpSpPr bwMode="auto">
          <a:xfrm>
            <a:off x="2851150" y="5511800"/>
            <a:ext cx="3970338" cy="1289050"/>
            <a:chOff x="1796" y="3472"/>
            <a:chExt cx="2501" cy="812"/>
          </a:xfrm>
        </p:grpSpPr>
        <p:pic>
          <p:nvPicPr>
            <p:cNvPr id="766061" name="Picture 10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2" y="4032"/>
              <a:ext cx="112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66054" name="Line 102"/>
            <p:cNvSpPr>
              <a:spLocks noChangeShapeType="1"/>
            </p:cNvSpPr>
            <p:nvPr/>
          </p:nvSpPr>
          <p:spPr bwMode="auto">
            <a:xfrm flipH="1">
              <a:off x="1796" y="3472"/>
              <a:ext cx="192" cy="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6055" name="Line 103"/>
            <p:cNvSpPr>
              <a:spLocks noChangeShapeType="1"/>
            </p:cNvSpPr>
            <p:nvPr/>
          </p:nvSpPr>
          <p:spPr bwMode="auto">
            <a:xfrm>
              <a:off x="1986" y="3477"/>
              <a:ext cx="1248" cy="6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66060" name="Picture 108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505575"/>
            <a:ext cx="500063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6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6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6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6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5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5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5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5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65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65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66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66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65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65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66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66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65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65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65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65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65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65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65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65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66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66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65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65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66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66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66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66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66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66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66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66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66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66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66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66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66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66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766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66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66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66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766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766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66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766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500" fill="hold"/>
                                        <p:tgtEl>
                                          <p:spTgt spid="766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3958-B998-417A-A7B6-9732E1BF8672}" type="slidenum">
              <a:rPr lang="en-US"/>
              <a:pPr/>
              <a:t>18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4013" y="849313"/>
            <a:ext cx="7189787" cy="608012"/>
            <a:chOff x="354013" y="849313"/>
            <a:chExt cx="7189787" cy="608012"/>
          </a:xfrm>
        </p:grpSpPr>
        <p:pic>
          <p:nvPicPr>
            <p:cNvPr id="767042" name="Picture 6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013" y="868363"/>
              <a:ext cx="6427787" cy="317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7043" name="Picture 6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538" y="1206500"/>
              <a:ext cx="5021262" cy="250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67044" name="Rectangle 68"/>
            <p:cNvSpPr>
              <a:spLocks noChangeArrowheads="1"/>
            </p:cNvSpPr>
            <p:nvPr/>
          </p:nvSpPr>
          <p:spPr bwMode="auto">
            <a:xfrm>
              <a:off x="2165350" y="849313"/>
              <a:ext cx="676656" cy="292100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697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6986" name="Line 10"/>
          <p:cNvSpPr>
            <a:spLocks noChangeAspect="1" noChangeShapeType="1"/>
          </p:cNvSpPr>
          <p:nvPr/>
        </p:nvSpPr>
        <p:spPr bwMode="auto">
          <a:xfrm>
            <a:off x="306388" y="4265613"/>
            <a:ext cx="3565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6987" name="Line 11"/>
          <p:cNvSpPr>
            <a:spLocks noChangeAspect="1" noChangeShapeType="1"/>
          </p:cNvSpPr>
          <p:nvPr/>
        </p:nvSpPr>
        <p:spPr bwMode="auto">
          <a:xfrm flipV="1">
            <a:off x="2030413" y="2438400"/>
            <a:ext cx="0" cy="3657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6988" name="Oval 12"/>
          <p:cNvSpPr>
            <a:spLocks noChangeAspect="1" noChangeArrowheads="1"/>
          </p:cNvSpPr>
          <p:nvPr/>
        </p:nvSpPr>
        <p:spPr bwMode="auto">
          <a:xfrm>
            <a:off x="485775" y="2722563"/>
            <a:ext cx="3087688" cy="3089275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66989" name="Picture 1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4357688"/>
            <a:ext cx="13335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6990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2438400"/>
            <a:ext cx="1333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6991" name="Picture 1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62400"/>
            <a:ext cx="38258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6992" name="Picture 1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5846763"/>
            <a:ext cx="382587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6993" name="Oval 17"/>
          <p:cNvSpPr>
            <a:spLocks noChangeAspect="1" noChangeArrowheads="1"/>
          </p:cNvSpPr>
          <p:nvPr/>
        </p:nvSpPr>
        <p:spPr bwMode="auto">
          <a:xfrm>
            <a:off x="2778125" y="2906713"/>
            <a:ext cx="55563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6994" name="Oval 18"/>
          <p:cNvSpPr>
            <a:spLocks noChangeAspect="1" noChangeArrowheads="1"/>
          </p:cNvSpPr>
          <p:nvPr/>
        </p:nvSpPr>
        <p:spPr bwMode="auto">
          <a:xfrm>
            <a:off x="3335338" y="3462164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6995" name="AutoShape 19"/>
          <p:cNvSpPr>
            <a:spLocks noChangeAspect="1" noChangeArrowheads="1"/>
          </p:cNvSpPr>
          <p:nvPr/>
        </p:nvSpPr>
        <p:spPr bwMode="auto">
          <a:xfrm rot="-5400000">
            <a:off x="1925637" y="3600451"/>
            <a:ext cx="1535113" cy="1325562"/>
          </a:xfrm>
          <a:prstGeom prst="triangle">
            <a:avLst>
              <a:gd name="adj" fmla="val 50000"/>
            </a:avLst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6996" name="AutoShape 20"/>
          <p:cNvSpPr>
            <a:spLocks noChangeAspect="1" noChangeArrowheads="1"/>
          </p:cNvSpPr>
          <p:nvPr/>
        </p:nvSpPr>
        <p:spPr bwMode="auto">
          <a:xfrm rot="-10800000">
            <a:off x="1260475" y="2941638"/>
            <a:ext cx="1535113" cy="1325562"/>
          </a:xfrm>
          <a:prstGeom prst="triangle">
            <a:avLst>
              <a:gd name="adj" fmla="val 50000"/>
            </a:avLst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6997" name="AutoShape 21"/>
          <p:cNvSpPr>
            <a:spLocks noChangeAspect="1" noChangeArrowheads="1"/>
          </p:cNvSpPr>
          <p:nvPr/>
        </p:nvSpPr>
        <p:spPr bwMode="auto">
          <a:xfrm rot="5400000" flipH="1">
            <a:off x="603250" y="3600450"/>
            <a:ext cx="1535113" cy="1325563"/>
          </a:xfrm>
          <a:prstGeom prst="triangle">
            <a:avLst>
              <a:gd name="adj" fmla="val 50000"/>
            </a:avLst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6998" name="AutoShape 22"/>
          <p:cNvSpPr>
            <a:spLocks noChangeAspect="1" noChangeArrowheads="1"/>
          </p:cNvSpPr>
          <p:nvPr/>
        </p:nvSpPr>
        <p:spPr bwMode="auto">
          <a:xfrm rot="10800000" flipV="1">
            <a:off x="1260475" y="4267200"/>
            <a:ext cx="1535113" cy="1325563"/>
          </a:xfrm>
          <a:prstGeom prst="triangle">
            <a:avLst>
              <a:gd name="adj" fmla="val 50000"/>
            </a:avLst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6999" name="Oval 23"/>
          <p:cNvSpPr>
            <a:spLocks noChangeAspect="1" noChangeArrowheads="1"/>
          </p:cNvSpPr>
          <p:nvPr/>
        </p:nvSpPr>
        <p:spPr bwMode="auto">
          <a:xfrm>
            <a:off x="3335338" y="5008563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7000" name="Oval 24"/>
          <p:cNvSpPr>
            <a:spLocks noChangeAspect="1" noChangeArrowheads="1"/>
          </p:cNvSpPr>
          <p:nvPr/>
        </p:nvSpPr>
        <p:spPr bwMode="auto">
          <a:xfrm>
            <a:off x="2778125" y="5562600"/>
            <a:ext cx="55563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7001" name="Oval 25"/>
          <p:cNvSpPr>
            <a:spLocks noChangeAspect="1" noChangeArrowheads="1"/>
          </p:cNvSpPr>
          <p:nvPr/>
        </p:nvSpPr>
        <p:spPr bwMode="auto">
          <a:xfrm>
            <a:off x="2001838" y="5791200"/>
            <a:ext cx="55562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7002" name="Oval 26"/>
          <p:cNvSpPr>
            <a:spLocks noChangeAspect="1" noChangeArrowheads="1"/>
          </p:cNvSpPr>
          <p:nvPr/>
        </p:nvSpPr>
        <p:spPr bwMode="auto">
          <a:xfrm>
            <a:off x="1223963" y="5562600"/>
            <a:ext cx="55562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7003" name="Line 27"/>
          <p:cNvSpPr>
            <a:spLocks noChangeShapeType="1"/>
          </p:cNvSpPr>
          <p:nvPr/>
        </p:nvSpPr>
        <p:spPr bwMode="auto">
          <a:xfrm rot="-2700000" flipH="1" flipV="1">
            <a:off x="2057400" y="2457450"/>
            <a:ext cx="0" cy="365601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7004" name="Line 28"/>
          <p:cNvSpPr>
            <a:spLocks noChangeShapeType="1"/>
          </p:cNvSpPr>
          <p:nvPr/>
        </p:nvSpPr>
        <p:spPr bwMode="auto">
          <a:xfrm rot="2700000" flipV="1">
            <a:off x="2011363" y="2457450"/>
            <a:ext cx="0" cy="365601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7005" name="Oval 29"/>
          <p:cNvSpPr>
            <a:spLocks noChangeAspect="1" noChangeArrowheads="1"/>
          </p:cNvSpPr>
          <p:nvPr/>
        </p:nvSpPr>
        <p:spPr bwMode="auto">
          <a:xfrm>
            <a:off x="3086274" y="3152775"/>
            <a:ext cx="55563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7006" name="Oval 30"/>
          <p:cNvSpPr>
            <a:spLocks noChangeAspect="1" noChangeArrowheads="1"/>
          </p:cNvSpPr>
          <p:nvPr/>
        </p:nvSpPr>
        <p:spPr bwMode="auto">
          <a:xfrm>
            <a:off x="901874" y="5334000"/>
            <a:ext cx="55563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7007" name="Oval 31"/>
          <p:cNvSpPr>
            <a:spLocks noChangeAspect="1" noChangeArrowheads="1"/>
          </p:cNvSpPr>
          <p:nvPr/>
        </p:nvSpPr>
        <p:spPr bwMode="auto">
          <a:xfrm>
            <a:off x="666750" y="5008563"/>
            <a:ext cx="55563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67008" name="Picture 3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76200"/>
            <a:ext cx="5832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7009" name="Oval 33"/>
          <p:cNvSpPr>
            <a:spLocks noChangeAspect="1" noChangeArrowheads="1"/>
          </p:cNvSpPr>
          <p:nvPr/>
        </p:nvSpPr>
        <p:spPr bwMode="auto">
          <a:xfrm>
            <a:off x="457200" y="4232275"/>
            <a:ext cx="55563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7010" name="Oval 34"/>
          <p:cNvSpPr>
            <a:spLocks noChangeAspect="1" noChangeArrowheads="1"/>
          </p:cNvSpPr>
          <p:nvPr/>
        </p:nvSpPr>
        <p:spPr bwMode="auto">
          <a:xfrm>
            <a:off x="679276" y="3449638"/>
            <a:ext cx="55563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7011" name="Oval 35"/>
          <p:cNvSpPr>
            <a:spLocks noChangeAspect="1" noChangeArrowheads="1"/>
          </p:cNvSpPr>
          <p:nvPr/>
        </p:nvSpPr>
        <p:spPr bwMode="auto">
          <a:xfrm>
            <a:off x="914400" y="3152775"/>
            <a:ext cx="55563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7012" name="Oval 36"/>
          <p:cNvSpPr>
            <a:spLocks noChangeAspect="1" noChangeArrowheads="1"/>
          </p:cNvSpPr>
          <p:nvPr/>
        </p:nvSpPr>
        <p:spPr bwMode="auto">
          <a:xfrm>
            <a:off x="1223963" y="2906713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7013" name="Oval 37"/>
          <p:cNvSpPr>
            <a:spLocks noChangeAspect="1" noChangeArrowheads="1"/>
          </p:cNvSpPr>
          <p:nvPr/>
        </p:nvSpPr>
        <p:spPr bwMode="auto">
          <a:xfrm>
            <a:off x="2001838" y="2700164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7014" name="Oval 38"/>
          <p:cNvSpPr>
            <a:spLocks noChangeAspect="1" noChangeArrowheads="1"/>
          </p:cNvSpPr>
          <p:nvPr/>
        </p:nvSpPr>
        <p:spPr bwMode="auto">
          <a:xfrm>
            <a:off x="3536950" y="4232275"/>
            <a:ext cx="55563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7015" name="Oval 39"/>
          <p:cNvSpPr>
            <a:spLocks noChangeAspect="1" noChangeArrowheads="1"/>
          </p:cNvSpPr>
          <p:nvPr/>
        </p:nvSpPr>
        <p:spPr bwMode="auto">
          <a:xfrm>
            <a:off x="3098800" y="5334000"/>
            <a:ext cx="55563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7016" name="Text Box 40"/>
          <p:cNvSpPr txBox="1">
            <a:spLocks noChangeArrowheads="1"/>
          </p:cNvSpPr>
          <p:nvPr/>
        </p:nvSpPr>
        <p:spPr bwMode="auto">
          <a:xfrm>
            <a:off x="1776413" y="5867400"/>
            <a:ext cx="58578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767018" name="Picture 4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0" y="3103563"/>
            <a:ext cx="18097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67019" name="Group 43"/>
          <p:cNvGrpSpPr>
            <a:grpSpLocks/>
          </p:cNvGrpSpPr>
          <p:nvPr/>
        </p:nvGrpSpPr>
        <p:grpSpPr bwMode="auto">
          <a:xfrm>
            <a:off x="6950075" y="3048000"/>
            <a:ext cx="1965325" cy="795338"/>
            <a:chOff x="4378" y="1920"/>
            <a:chExt cx="1238" cy="501"/>
          </a:xfrm>
        </p:grpSpPr>
        <p:pic>
          <p:nvPicPr>
            <p:cNvPr id="767020" name="Picture 4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" y="2225"/>
              <a:ext cx="11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7021" name="Picture 4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" y="2256"/>
              <a:ext cx="98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67022" name="Line 46"/>
            <p:cNvSpPr>
              <a:spLocks noChangeShapeType="1"/>
            </p:cNvSpPr>
            <p:nvPr/>
          </p:nvSpPr>
          <p:spPr bwMode="auto">
            <a:xfrm flipV="1">
              <a:off x="4386" y="1920"/>
              <a:ext cx="0" cy="501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7023" name="Line 47"/>
            <p:cNvSpPr>
              <a:spLocks noChangeShapeType="1"/>
            </p:cNvSpPr>
            <p:nvPr/>
          </p:nvSpPr>
          <p:spPr bwMode="auto">
            <a:xfrm>
              <a:off x="4378" y="2417"/>
              <a:ext cx="1238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7024" name="Line 48"/>
            <p:cNvSpPr>
              <a:spLocks noChangeShapeType="1"/>
            </p:cNvSpPr>
            <p:nvPr/>
          </p:nvSpPr>
          <p:spPr bwMode="auto">
            <a:xfrm flipV="1">
              <a:off x="4378" y="1928"/>
              <a:ext cx="1226" cy="489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67025" name="Picture 4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3989388"/>
            <a:ext cx="12700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7026" name="Line 50"/>
          <p:cNvSpPr>
            <a:spLocks noChangeShapeType="1"/>
          </p:cNvSpPr>
          <p:nvPr/>
        </p:nvSpPr>
        <p:spPr bwMode="auto">
          <a:xfrm>
            <a:off x="8901113" y="3048000"/>
            <a:ext cx="0" cy="7953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67027" name="Group 51"/>
          <p:cNvGrpSpPr>
            <a:grpSpLocks/>
          </p:cNvGrpSpPr>
          <p:nvPr/>
        </p:nvGrpSpPr>
        <p:grpSpPr bwMode="auto">
          <a:xfrm>
            <a:off x="3643313" y="4953000"/>
            <a:ext cx="5424487" cy="1022350"/>
            <a:chOff x="2295" y="3120"/>
            <a:chExt cx="3417" cy="644"/>
          </a:xfrm>
        </p:grpSpPr>
        <p:pic>
          <p:nvPicPr>
            <p:cNvPr id="767028" name="Picture 5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" y="3120"/>
              <a:ext cx="1624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7029" name="Picture 5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4" y="3339"/>
              <a:ext cx="1646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7030" name="Picture 5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" y="3564"/>
              <a:ext cx="3417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67049" name="Group 73"/>
          <p:cNvGrpSpPr>
            <a:grpSpLocks/>
          </p:cNvGrpSpPr>
          <p:nvPr/>
        </p:nvGrpSpPr>
        <p:grpSpPr bwMode="auto">
          <a:xfrm>
            <a:off x="3525838" y="2109788"/>
            <a:ext cx="5541962" cy="709612"/>
            <a:chOff x="2295" y="1329"/>
            <a:chExt cx="3491" cy="447"/>
          </a:xfrm>
        </p:grpSpPr>
        <p:pic>
          <p:nvPicPr>
            <p:cNvPr id="767047" name="Picture 7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" y="1329"/>
              <a:ext cx="349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7033" name="Picture 5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1523"/>
              <a:ext cx="1740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67035" name="Group 59"/>
          <p:cNvGrpSpPr>
            <a:grpSpLocks/>
          </p:cNvGrpSpPr>
          <p:nvPr/>
        </p:nvGrpSpPr>
        <p:grpSpPr bwMode="auto">
          <a:xfrm>
            <a:off x="8748713" y="3690938"/>
            <a:ext cx="152400" cy="152400"/>
            <a:chOff x="5511" y="2325"/>
            <a:chExt cx="96" cy="96"/>
          </a:xfrm>
        </p:grpSpPr>
        <p:sp>
          <p:nvSpPr>
            <p:cNvPr id="767036" name="Line 60"/>
            <p:cNvSpPr>
              <a:spLocks noChangeShapeType="1"/>
            </p:cNvSpPr>
            <p:nvPr/>
          </p:nvSpPr>
          <p:spPr bwMode="auto">
            <a:xfrm>
              <a:off x="5520" y="2325"/>
              <a:ext cx="0" cy="9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7037" name="Line 61"/>
            <p:cNvSpPr>
              <a:spLocks noChangeShapeType="1"/>
            </p:cNvSpPr>
            <p:nvPr/>
          </p:nvSpPr>
          <p:spPr bwMode="auto">
            <a:xfrm rot="-5400000">
              <a:off x="5559" y="2277"/>
              <a:ext cx="0" cy="9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7038" name="Rectangle 6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67046" name="Group 70"/>
          <p:cNvGrpSpPr>
            <a:grpSpLocks/>
          </p:cNvGrpSpPr>
          <p:nvPr/>
        </p:nvGrpSpPr>
        <p:grpSpPr bwMode="auto">
          <a:xfrm>
            <a:off x="354013" y="1587500"/>
            <a:ext cx="4837112" cy="401638"/>
            <a:chOff x="223" y="1000"/>
            <a:chExt cx="3047" cy="253"/>
          </a:xfrm>
        </p:grpSpPr>
        <p:pic>
          <p:nvPicPr>
            <p:cNvPr id="767017" name="Picture 4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" y="1000"/>
              <a:ext cx="3047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67045" name="Rectangle 69"/>
            <p:cNvSpPr>
              <a:spLocks noChangeArrowheads="1"/>
            </p:cNvSpPr>
            <p:nvPr/>
          </p:nvSpPr>
          <p:spPr bwMode="auto">
            <a:xfrm>
              <a:off x="1364" y="1016"/>
              <a:ext cx="489" cy="173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7034" name="Line 58"/>
          <p:cNvSpPr>
            <a:spLocks noChangeShapeType="1"/>
          </p:cNvSpPr>
          <p:nvPr/>
        </p:nvSpPr>
        <p:spPr bwMode="auto">
          <a:xfrm>
            <a:off x="3289300" y="1836738"/>
            <a:ext cx="1524000" cy="31353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7053" name="Picture 7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7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7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7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7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7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7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7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7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7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7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767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7026" grpId="0" animBg="1"/>
      <p:bldP spid="7670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49"/>
          <p:cNvGrpSpPr>
            <a:grpSpLocks/>
          </p:cNvGrpSpPr>
          <p:nvPr/>
        </p:nvGrpSpPr>
        <p:grpSpPr bwMode="auto">
          <a:xfrm>
            <a:off x="354013" y="849313"/>
            <a:ext cx="7189787" cy="608012"/>
            <a:chOff x="223" y="535"/>
            <a:chExt cx="4529" cy="383"/>
          </a:xfrm>
        </p:grpSpPr>
        <p:pic>
          <p:nvPicPr>
            <p:cNvPr id="59" name="Picture 5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" y="547"/>
              <a:ext cx="4049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" name="Picture 51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9" y="760"/>
              <a:ext cx="3163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" name="Rectangle 52"/>
            <p:cNvSpPr>
              <a:spLocks noChangeArrowheads="1"/>
            </p:cNvSpPr>
            <p:nvPr/>
          </p:nvSpPr>
          <p:spPr bwMode="auto">
            <a:xfrm>
              <a:off x="1364" y="535"/>
              <a:ext cx="426" cy="184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21F9-B765-43DA-B788-06A81BD274F9}" type="slidenum">
              <a:rPr lang="en-US"/>
              <a:pPr/>
              <a:t>19</a:t>
            </a:fld>
            <a:endParaRPr lang="en-US"/>
          </a:p>
        </p:txBody>
      </p:sp>
      <p:grpSp>
        <p:nvGrpSpPr>
          <p:cNvPr id="834562" name="Group 2"/>
          <p:cNvGrpSpPr>
            <a:grpSpLocks/>
          </p:cNvGrpSpPr>
          <p:nvPr/>
        </p:nvGrpSpPr>
        <p:grpSpPr bwMode="auto">
          <a:xfrm>
            <a:off x="3525838" y="2109788"/>
            <a:ext cx="5541962" cy="709612"/>
            <a:chOff x="2295" y="1329"/>
            <a:chExt cx="3491" cy="447"/>
          </a:xfrm>
        </p:grpSpPr>
        <p:pic>
          <p:nvPicPr>
            <p:cNvPr id="834563" name="Picture 3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" y="1329"/>
              <a:ext cx="349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34564" name="Picture 4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1523"/>
              <a:ext cx="1740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34621" name="Picture 6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714625"/>
            <a:ext cx="6540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34565" name="Group 5"/>
          <p:cNvGrpSpPr>
            <a:grpSpLocks/>
          </p:cNvGrpSpPr>
          <p:nvPr/>
        </p:nvGrpSpPr>
        <p:grpSpPr bwMode="auto">
          <a:xfrm>
            <a:off x="354013" y="1587500"/>
            <a:ext cx="4837112" cy="401638"/>
            <a:chOff x="223" y="1000"/>
            <a:chExt cx="3047" cy="253"/>
          </a:xfrm>
        </p:grpSpPr>
        <p:pic>
          <p:nvPicPr>
            <p:cNvPr id="834566" name="Picture 6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" y="1000"/>
              <a:ext cx="3047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34567" name="Rectangle 7"/>
            <p:cNvSpPr>
              <a:spLocks noChangeArrowheads="1"/>
            </p:cNvSpPr>
            <p:nvPr/>
          </p:nvSpPr>
          <p:spPr bwMode="auto">
            <a:xfrm>
              <a:off x="1364" y="1016"/>
              <a:ext cx="489" cy="173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4572" name="Rectangle 1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34573" name="Group 13"/>
          <p:cNvGrpSpPr>
            <a:grpSpLocks/>
          </p:cNvGrpSpPr>
          <p:nvPr/>
        </p:nvGrpSpPr>
        <p:grpSpPr bwMode="auto">
          <a:xfrm>
            <a:off x="8748713" y="3690938"/>
            <a:ext cx="152400" cy="152400"/>
            <a:chOff x="5511" y="2325"/>
            <a:chExt cx="96" cy="96"/>
          </a:xfrm>
        </p:grpSpPr>
        <p:sp>
          <p:nvSpPr>
            <p:cNvPr id="834574" name="Line 14"/>
            <p:cNvSpPr>
              <a:spLocks noChangeShapeType="1"/>
            </p:cNvSpPr>
            <p:nvPr/>
          </p:nvSpPr>
          <p:spPr bwMode="auto">
            <a:xfrm>
              <a:off x="5520" y="2325"/>
              <a:ext cx="0" cy="9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575" name="Line 15"/>
            <p:cNvSpPr>
              <a:spLocks noChangeShapeType="1"/>
            </p:cNvSpPr>
            <p:nvPr/>
          </p:nvSpPr>
          <p:spPr bwMode="auto">
            <a:xfrm rot="-5400000">
              <a:off x="5559" y="2277"/>
              <a:ext cx="0" cy="9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34576" name="Picture 1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0" y="3103563"/>
            <a:ext cx="18097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4577" name="Picture 1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3532188"/>
            <a:ext cx="18097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4578" name="Picture 1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3581400"/>
            <a:ext cx="15557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4579" name="Line 19"/>
          <p:cNvSpPr>
            <a:spLocks noChangeShapeType="1"/>
          </p:cNvSpPr>
          <p:nvPr/>
        </p:nvSpPr>
        <p:spPr bwMode="auto">
          <a:xfrm flipV="1">
            <a:off x="6962775" y="3048000"/>
            <a:ext cx="0" cy="7953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4580" name="Line 20"/>
          <p:cNvSpPr>
            <a:spLocks noChangeShapeType="1"/>
          </p:cNvSpPr>
          <p:nvPr/>
        </p:nvSpPr>
        <p:spPr bwMode="auto">
          <a:xfrm>
            <a:off x="6950075" y="3836988"/>
            <a:ext cx="196532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4581" name="Line 21"/>
          <p:cNvSpPr>
            <a:spLocks noChangeShapeType="1"/>
          </p:cNvSpPr>
          <p:nvPr/>
        </p:nvSpPr>
        <p:spPr bwMode="auto">
          <a:xfrm flipV="1">
            <a:off x="6950075" y="3060700"/>
            <a:ext cx="1946275" cy="7762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34582" name="Picture 2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3989388"/>
            <a:ext cx="12700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4583" name="Line 23"/>
          <p:cNvSpPr>
            <a:spLocks noChangeShapeType="1"/>
          </p:cNvSpPr>
          <p:nvPr/>
        </p:nvSpPr>
        <p:spPr bwMode="auto">
          <a:xfrm>
            <a:off x="8901113" y="3048000"/>
            <a:ext cx="0" cy="7953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34584" name="Picture 2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4953000"/>
            <a:ext cx="25781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4585" name="Picture 2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5657850"/>
            <a:ext cx="54244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4586" name="Picture 2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75" y="5300663"/>
            <a:ext cx="261302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4591" name="Text Box 31"/>
          <p:cNvSpPr txBox="1">
            <a:spLocks noChangeArrowheads="1"/>
          </p:cNvSpPr>
          <p:nvPr/>
        </p:nvSpPr>
        <p:spPr bwMode="auto">
          <a:xfrm>
            <a:off x="1776413" y="5867400"/>
            <a:ext cx="58578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34592" name="Line 32"/>
          <p:cNvSpPr>
            <a:spLocks noChangeAspect="1" noChangeShapeType="1"/>
          </p:cNvSpPr>
          <p:nvPr/>
        </p:nvSpPr>
        <p:spPr bwMode="auto">
          <a:xfrm>
            <a:off x="306388" y="4265613"/>
            <a:ext cx="3565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4593" name="Line 33"/>
          <p:cNvSpPr>
            <a:spLocks noChangeAspect="1" noChangeShapeType="1"/>
          </p:cNvSpPr>
          <p:nvPr/>
        </p:nvSpPr>
        <p:spPr bwMode="auto">
          <a:xfrm flipV="1">
            <a:off x="2030413" y="2438400"/>
            <a:ext cx="0" cy="3657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34595" name="Picture 3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4357688"/>
            <a:ext cx="13335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4596" name="Picture 3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76200"/>
            <a:ext cx="5832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4597" name="Picture 3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2438400"/>
            <a:ext cx="1333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4598" name="Picture 3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62400"/>
            <a:ext cx="38258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4599" name="Picture 3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5846763"/>
            <a:ext cx="382587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34625" name="Group 65"/>
          <p:cNvGrpSpPr>
            <a:grpSpLocks/>
          </p:cNvGrpSpPr>
          <p:nvPr/>
        </p:nvGrpSpPr>
        <p:grpSpPr bwMode="auto">
          <a:xfrm>
            <a:off x="3381375" y="3297238"/>
            <a:ext cx="1260475" cy="284162"/>
            <a:chOff x="2130" y="2026"/>
            <a:chExt cx="794" cy="179"/>
          </a:xfrm>
        </p:grpSpPr>
        <p:pic>
          <p:nvPicPr>
            <p:cNvPr id="834590" name="Picture 3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2" y="2044"/>
              <a:ext cx="322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34622" name="Picture 6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" y="2026"/>
              <a:ext cx="41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34618" name="Picture 5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13" y="3762375"/>
            <a:ext cx="1285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4602" name="Picture 4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4011613"/>
            <a:ext cx="133350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4603" name="AutoShape 43"/>
          <p:cNvSpPr>
            <a:spLocks noChangeArrowheads="1"/>
          </p:cNvSpPr>
          <p:nvPr/>
        </p:nvSpPr>
        <p:spPr bwMode="auto">
          <a:xfrm flipH="1">
            <a:off x="2054225" y="3400425"/>
            <a:ext cx="1243013" cy="858838"/>
          </a:xfrm>
          <a:prstGeom prst="rtTriangle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34617" name="Picture 5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4343400"/>
            <a:ext cx="142875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4619" name="Picture 5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3048000"/>
            <a:ext cx="12858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4620" name="Picture 6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3514725"/>
            <a:ext cx="142875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4609" name="Picture 4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3744913"/>
            <a:ext cx="133350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34610" name="Group 50"/>
          <p:cNvGrpSpPr>
            <a:grpSpLocks/>
          </p:cNvGrpSpPr>
          <p:nvPr/>
        </p:nvGrpSpPr>
        <p:grpSpPr bwMode="auto">
          <a:xfrm>
            <a:off x="3895725" y="3554413"/>
            <a:ext cx="600075" cy="384175"/>
            <a:chOff x="2454" y="2254"/>
            <a:chExt cx="378" cy="242"/>
          </a:xfrm>
        </p:grpSpPr>
        <p:pic>
          <p:nvPicPr>
            <p:cNvPr id="834611" name="Picture 5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" y="2362"/>
              <a:ext cx="340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34612" name="Picture 5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846648">
              <a:off x="2419" y="2289"/>
              <a:ext cx="115" cy="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34614" name="Line 54"/>
          <p:cNvSpPr>
            <a:spLocks noChangeShapeType="1"/>
          </p:cNvSpPr>
          <p:nvPr/>
        </p:nvSpPr>
        <p:spPr bwMode="auto">
          <a:xfrm flipH="1" flipV="1">
            <a:off x="4495800" y="3911600"/>
            <a:ext cx="304800" cy="201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4615" name="Rectangle 5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94" name="Oval 34"/>
          <p:cNvSpPr>
            <a:spLocks noChangeAspect="1" noChangeArrowheads="1"/>
          </p:cNvSpPr>
          <p:nvPr/>
        </p:nvSpPr>
        <p:spPr bwMode="auto">
          <a:xfrm>
            <a:off x="485775" y="2722563"/>
            <a:ext cx="3087688" cy="3089275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601" name="Oval 41"/>
          <p:cNvSpPr>
            <a:spLocks noChangeAspect="1" noChangeArrowheads="1"/>
          </p:cNvSpPr>
          <p:nvPr/>
        </p:nvSpPr>
        <p:spPr bwMode="auto">
          <a:xfrm>
            <a:off x="3278188" y="3373438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606" name="AutoShape 46"/>
          <p:cNvSpPr>
            <a:spLocks noChangeArrowheads="1"/>
          </p:cNvSpPr>
          <p:nvPr/>
        </p:nvSpPr>
        <p:spPr bwMode="auto">
          <a:xfrm rot="-5400000" flipH="1" flipV="1">
            <a:off x="1844675" y="3198813"/>
            <a:ext cx="1243013" cy="858837"/>
          </a:xfrm>
          <a:prstGeom prst="rtTriangle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605" name="Oval 45"/>
          <p:cNvSpPr>
            <a:spLocks noChangeAspect="1" noChangeArrowheads="1"/>
          </p:cNvSpPr>
          <p:nvPr/>
        </p:nvSpPr>
        <p:spPr bwMode="auto">
          <a:xfrm>
            <a:off x="2887663" y="2971800"/>
            <a:ext cx="55562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34626" name="Picture 6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4613" name="Line 53"/>
          <p:cNvSpPr>
            <a:spLocks noChangeShapeType="1"/>
          </p:cNvSpPr>
          <p:nvPr/>
        </p:nvSpPr>
        <p:spPr bwMode="auto">
          <a:xfrm>
            <a:off x="2532063" y="4114800"/>
            <a:ext cx="2276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4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4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34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34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83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34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34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34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34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603" grpId="0" animBg="1"/>
      <p:bldP spid="834614" grpId="0" animBg="1"/>
      <p:bldP spid="834614" grpId="1" animBg="1"/>
      <p:bldP spid="834601" grpId="0" animBg="1"/>
      <p:bldP spid="834606" grpId="0" animBg="1"/>
      <p:bldP spid="834605" grpId="0" animBg="1"/>
      <p:bldP spid="834613" grpId="0" animBg="1"/>
      <p:bldP spid="8346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3E54-E2E7-473D-A576-8906EA34EDB4}" type="slidenum">
              <a:rPr lang="en-US"/>
              <a:pPr/>
              <a:t>2</a:t>
            </a:fld>
            <a:endParaRPr lang="en-US"/>
          </a:p>
        </p:txBody>
      </p:sp>
      <p:pic>
        <p:nvPicPr>
          <p:cNvPr id="828546" name="Picture 13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76200"/>
            <a:ext cx="75406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841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8449" name="Rectangle 3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8502" name="Picture 8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762000"/>
            <a:ext cx="714851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28503" name="Group 87"/>
          <p:cNvGrpSpPr>
            <a:grpSpLocks/>
          </p:cNvGrpSpPr>
          <p:nvPr/>
        </p:nvGrpSpPr>
        <p:grpSpPr bwMode="auto">
          <a:xfrm>
            <a:off x="752475" y="1143000"/>
            <a:ext cx="1143000" cy="1495425"/>
            <a:chOff x="474" y="720"/>
            <a:chExt cx="720" cy="942"/>
          </a:xfrm>
        </p:grpSpPr>
        <p:sp>
          <p:nvSpPr>
            <p:cNvPr id="828504" name="Line 88"/>
            <p:cNvSpPr>
              <a:spLocks noChangeShapeType="1"/>
            </p:cNvSpPr>
            <p:nvPr/>
          </p:nvSpPr>
          <p:spPr bwMode="auto">
            <a:xfrm flipV="1">
              <a:off x="480" y="720"/>
              <a:ext cx="0" cy="72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505" name="Line 89"/>
            <p:cNvSpPr>
              <a:spLocks noChangeShapeType="1"/>
            </p:cNvSpPr>
            <p:nvPr/>
          </p:nvSpPr>
          <p:spPr bwMode="auto">
            <a:xfrm rot="5400000" flipV="1">
              <a:off x="834" y="1074"/>
              <a:ext cx="0" cy="72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28506" name="Picture 9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" y="1472"/>
              <a:ext cx="707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28507" name="Group 91"/>
          <p:cNvGrpSpPr>
            <a:grpSpLocks/>
          </p:cNvGrpSpPr>
          <p:nvPr/>
        </p:nvGrpSpPr>
        <p:grpSpPr bwMode="auto">
          <a:xfrm>
            <a:off x="2590800" y="1211263"/>
            <a:ext cx="1143000" cy="1427162"/>
            <a:chOff x="1632" y="763"/>
            <a:chExt cx="720" cy="899"/>
          </a:xfrm>
        </p:grpSpPr>
        <p:sp>
          <p:nvSpPr>
            <p:cNvPr id="828508" name="Line 92"/>
            <p:cNvSpPr>
              <a:spLocks noChangeShapeType="1"/>
            </p:cNvSpPr>
            <p:nvPr/>
          </p:nvSpPr>
          <p:spPr bwMode="auto">
            <a:xfrm rot="1800000" flipV="1">
              <a:off x="1819" y="763"/>
              <a:ext cx="0" cy="72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509" name="Line 93"/>
            <p:cNvSpPr>
              <a:spLocks noChangeShapeType="1"/>
            </p:cNvSpPr>
            <p:nvPr/>
          </p:nvSpPr>
          <p:spPr bwMode="auto">
            <a:xfrm rot="5400000" flipV="1">
              <a:off x="1992" y="1074"/>
              <a:ext cx="0" cy="72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28510" name="Picture 9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472"/>
              <a:ext cx="707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28511" name="Group 95"/>
          <p:cNvGrpSpPr>
            <a:grpSpLocks/>
          </p:cNvGrpSpPr>
          <p:nvPr/>
        </p:nvGrpSpPr>
        <p:grpSpPr bwMode="auto">
          <a:xfrm>
            <a:off x="4343400" y="1301750"/>
            <a:ext cx="1143000" cy="1336675"/>
            <a:chOff x="2736" y="820"/>
            <a:chExt cx="720" cy="842"/>
          </a:xfrm>
        </p:grpSpPr>
        <p:sp>
          <p:nvSpPr>
            <p:cNvPr id="828512" name="Line 96"/>
            <p:cNvSpPr>
              <a:spLocks noChangeShapeType="1"/>
            </p:cNvSpPr>
            <p:nvPr/>
          </p:nvSpPr>
          <p:spPr bwMode="auto">
            <a:xfrm rot="2700000" flipV="1">
              <a:off x="2994" y="820"/>
              <a:ext cx="0" cy="72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513" name="Line 97"/>
            <p:cNvSpPr>
              <a:spLocks noChangeShapeType="1"/>
            </p:cNvSpPr>
            <p:nvPr/>
          </p:nvSpPr>
          <p:spPr bwMode="auto">
            <a:xfrm rot="5400000" flipV="1">
              <a:off x="3096" y="1074"/>
              <a:ext cx="0" cy="72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28514" name="Picture 9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472"/>
              <a:ext cx="707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28515" name="Group 99"/>
          <p:cNvGrpSpPr>
            <a:grpSpLocks/>
          </p:cNvGrpSpPr>
          <p:nvPr/>
        </p:nvGrpSpPr>
        <p:grpSpPr bwMode="auto">
          <a:xfrm>
            <a:off x="6172200" y="1992313"/>
            <a:ext cx="1219200" cy="646112"/>
            <a:chOff x="3888" y="1255"/>
            <a:chExt cx="768" cy="407"/>
          </a:xfrm>
        </p:grpSpPr>
        <p:sp>
          <p:nvSpPr>
            <p:cNvPr id="828516" name="Line 100"/>
            <p:cNvSpPr>
              <a:spLocks noChangeShapeType="1"/>
            </p:cNvSpPr>
            <p:nvPr/>
          </p:nvSpPr>
          <p:spPr bwMode="auto">
            <a:xfrm rot="3600000" flipV="1">
              <a:off x="4248" y="895"/>
              <a:ext cx="0" cy="72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517" name="Line 101"/>
            <p:cNvSpPr>
              <a:spLocks noChangeShapeType="1"/>
            </p:cNvSpPr>
            <p:nvPr/>
          </p:nvSpPr>
          <p:spPr bwMode="auto">
            <a:xfrm rot="5400000" flipV="1">
              <a:off x="4296" y="1074"/>
              <a:ext cx="0" cy="72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28518" name="Picture 10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1472"/>
              <a:ext cx="707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28450" name="Group 34"/>
          <p:cNvGrpSpPr>
            <a:grpSpLocks/>
          </p:cNvGrpSpPr>
          <p:nvPr/>
        </p:nvGrpSpPr>
        <p:grpSpPr bwMode="auto">
          <a:xfrm>
            <a:off x="452438" y="5410200"/>
            <a:ext cx="7700962" cy="609600"/>
            <a:chOff x="285" y="3408"/>
            <a:chExt cx="4851" cy="384"/>
          </a:xfrm>
        </p:grpSpPr>
        <p:pic>
          <p:nvPicPr>
            <p:cNvPr id="828420" name="Picture 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" y="3408"/>
              <a:ext cx="480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8421" name="Picture 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0" y="3637"/>
              <a:ext cx="1556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28426" name="Group 10"/>
          <p:cNvGrpSpPr>
            <a:grpSpLocks/>
          </p:cNvGrpSpPr>
          <p:nvPr/>
        </p:nvGrpSpPr>
        <p:grpSpPr bwMode="auto">
          <a:xfrm>
            <a:off x="3048000" y="5811838"/>
            <a:ext cx="914400" cy="914400"/>
            <a:chOff x="1920" y="576"/>
            <a:chExt cx="576" cy="576"/>
          </a:xfrm>
        </p:grpSpPr>
        <p:sp>
          <p:nvSpPr>
            <p:cNvPr id="828427" name="Oval 11"/>
            <p:cNvSpPr>
              <a:spLocks noChangeArrowheads="1"/>
            </p:cNvSpPr>
            <p:nvPr/>
          </p:nvSpPr>
          <p:spPr bwMode="auto">
            <a:xfrm>
              <a:off x="1920" y="576"/>
              <a:ext cx="576" cy="576"/>
            </a:xfrm>
            <a:prstGeom prst="ellips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428" name="Line 12"/>
            <p:cNvSpPr>
              <a:spLocks noChangeShapeType="1"/>
            </p:cNvSpPr>
            <p:nvPr/>
          </p:nvSpPr>
          <p:spPr bwMode="auto">
            <a:xfrm>
              <a:off x="1920" y="864"/>
              <a:ext cx="576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28519" name="Picture 10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3127375"/>
            <a:ext cx="59102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8520" name="Picture 10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3429000"/>
            <a:ext cx="41846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8521" name="Picture 10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67175"/>
            <a:ext cx="4351338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8522" name="Picture 10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3" y="4419600"/>
            <a:ext cx="585787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8523" name="Picture 10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2667000"/>
            <a:ext cx="686276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8524" name="Picture 10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3733800"/>
            <a:ext cx="43688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28525" name="Group 109"/>
          <p:cNvGrpSpPr>
            <a:grpSpLocks/>
          </p:cNvGrpSpPr>
          <p:nvPr/>
        </p:nvGrpSpPr>
        <p:grpSpPr bwMode="auto">
          <a:xfrm>
            <a:off x="7696200" y="2779713"/>
            <a:ext cx="1143000" cy="1360487"/>
            <a:chOff x="4848" y="1751"/>
            <a:chExt cx="720" cy="857"/>
          </a:xfrm>
        </p:grpSpPr>
        <p:sp>
          <p:nvSpPr>
            <p:cNvPr id="828526" name="Line 110"/>
            <p:cNvSpPr>
              <a:spLocks noChangeShapeType="1"/>
            </p:cNvSpPr>
            <p:nvPr/>
          </p:nvSpPr>
          <p:spPr bwMode="auto">
            <a:xfrm rot="1980000" flipV="1">
              <a:off x="5049" y="1751"/>
              <a:ext cx="0" cy="72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527" name="Line 111"/>
            <p:cNvSpPr>
              <a:spLocks noChangeShapeType="1"/>
            </p:cNvSpPr>
            <p:nvPr/>
          </p:nvSpPr>
          <p:spPr bwMode="auto">
            <a:xfrm rot="5400000" flipV="1">
              <a:off x="5208" y="2052"/>
              <a:ext cx="0" cy="72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28528" name="Picture 11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8" y="2450"/>
              <a:ext cx="528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28529" name="Picture 1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44975"/>
            <a:ext cx="179387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28536" name="Group 120"/>
          <p:cNvGrpSpPr>
            <a:grpSpLocks/>
          </p:cNvGrpSpPr>
          <p:nvPr/>
        </p:nvGrpSpPr>
        <p:grpSpPr bwMode="auto">
          <a:xfrm>
            <a:off x="139700" y="3581400"/>
            <a:ext cx="2146300" cy="490538"/>
            <a:chOff x="88" y="2256"/>
            <a:chExt cx="1352" cy="309"/>
          </a:xfrm>
        </p:grpSpPr>
        <p:pic>
          <p:nvPicPr>
            <p:cNvPr id="828531" name="Picture 11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" y="2256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8535" name="Picture 11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" y="2412"/>
              <a:ext cx="135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28538" name="Picture 1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8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8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8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8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8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8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8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8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8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8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8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2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8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28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28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28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28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28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28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28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49"/>
          <p:cNvGrpSpPr>
            <a:grpSpLocks/>
          </p:cNvGrpSpPr>
          <p:nvPr/>
        </p:nvGrpSpPr>
        <p:grpSpPr bwMode="auto">
          <a:xfrm>
            <a:off x="354013" y="849313"/>
            <a:ext cx="7189787" cy="608012"/>
            <a:chOff x="223" y="535"/>
            <a:chExt cx="4529" cy="383"/>
          </a:xfrm>
        </p:grpSpPr>
        <p:pic>
          <p:nvPicPr>
            <p:cNvPr id="62" name="Picture 50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" y="547"/>
              <a:ext cx="4049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" name="Picture 51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9" y="760"/>
              <a:ext cx="3163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4" name="Rectangle 52"/>
            <p:cNvSpPr>
              <a:spLocks noChangeArrowheads="1"/>
            </p:cNvSpPr>
            <p:nvPr/>
          </p:nvSpPr>
          <p:spPr bwMode="auto">
            <a:xfrm>
              <a:off x="1364" y="535"/>
              <a:ext cx="426" cy="184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96D5-5334-4BD2-9E98-2257DE4A5157}" type="slidenum">
              <a:rPr lang="en-US"/>
              <a:pPr/>
              <a:t>20</a:t>
            </a:fld>
            <a:endParaRPr lang="en-US"/>
          </a:p>
        </p:txBody>
      </p:sp>
      <p:pic>
        <p:nvPicPr>
          <p:cNvPr id="771147" name="Picture 7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714625"/>
            <a:ext cx="6540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71148" name="Group 76"/>
          <p:cNvGrpSpPr>
            <a:grpSpLocks/>
          </p:cNvGrpSpPr>
          <p:nvPr/>
        </p:nvGrpSpPr>
        <p:grpSpPr bwMode="auto">
          <a:xfrm>
            <a:off x="3381375" y="3297238"/>
            <a:ext cx="1260475" cy="284162"/>
            <a:chOff x="2130" y="2026"/>
            <a:chExt cx="794" cy="179"/>
          </a:xfrm>
        </p:grpSpPr>
        <p:pic>
          <p:nvPicPr>
            <p:cNvPr id="771149" name="Picture 77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2" y="2044"/>
              <a:ext cx="322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1150" name="Picture 78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" y="2026"/>
              <a:ext cx="41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71138" name="Group 66"/>
          <p:cNvGrpSpPr>
            <a:grpSpLocks/>
          </p:cNvGrpSpPr>
          <p:nvPr/>
        </p:nvGrpSpPr>
        <p:grpSpPr bwMode="auto">
          <a:xfrm>
            <a:off x="3525838" y="2109788"/>
            <a:ext cx="5541962" cy="709612"/>
            <a:chOff x="2295" y="1329"/>
            <a:chExt cx="3491" cy="447"/>
          </a:xfrm>
        </p:grpSpPr>
        <p:pic>
          <p:nvPicPr>
            <p:cNvPr id="771139" name="Picture 6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" y="1329"/>
              <a:ext cx="349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1140" name="Picture 68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1523"/>
              <a:ext cx="1740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71135" name="Group 63"/>
          <p:cNvGrpSpPr>
            <a:grpSpLocks/>
          </p:cNvGrpSpPr>
          <p:nvPr/>
        </p:nvGrpSpPr>
        <p:grpSpPr bwMode="auto">
          <a:xfrm>
            <a:off x="354013" y="1587500"/>
            <a:ext cx="4837112" cy="401638"/>
            <a:chOff x="223" y="1000"/>
            <a:chExt cx="3047" cy="253"/>
          </a:xfrm>
        </p:grpSpPr>
        <p:pic>
          <p:nvPicPr>
            <p:cNvPr id="771136" name="Picture 6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" y="1000"/>
              <a:ext cx="3047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71137" name="Rectangle 65"/>
            <p:cNvSpPr>
              <a:spLocks noChangeArrowheads="1"/>
            </p:cNvSpPr>
            <p:nvPr/>
          </p:nvSpPr>
          <p:spPr bwMode="auto">
            <a:xfrm>
              <a:off x="1364" y="1016"/>
              <a:ext cx="489" cy="173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7107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71080" name="Group 8"/>
          <p:cNvGrpSpPr>
            <a:grpSpLocks/>
          </p:cNvGrpSpPr>
          <p:nvPr/>
        </p:nvGrpSpPr>
        <p:grpSpPr bwMode="auto">
          <a:xfrm>
            <a:off x="8748713" y="3690938"/>
            <a:ext cx="152400" cy="152400"/>
            <a:chOff x="5511" y="2325"/>
            <a:chExt cx="96" cy="96"/>
          </a:xfrm>
        </p:grpSpPr>
        <p:sp>
          <p:nvSpPr>
            <p:cNvPr id="771081" name="Line 9"/>
            <p:cNvSpPr>
              <a:spLocks noChangeShapeType="1"/>
            </p:cNvSpPr>
            <p:nvPr/>
          </p:nvSpPr>
          <p:spPr bwMode="auto">
            <a:xfrm>
              <a:off x="5520" y="2325"/>
              <a:ext cx="0" cy="9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1082" name="Line 10"/>
            <p:cNvSpPr>
              <a:spLocks noChangeShapeType="1"/>
            </p:cNvSpPr>
            <p:nvPr/>
          </p:nvSpPr>
          <p:spPr bwMode="auto">
            <a:xfrm rot="-5400000">
              <a:off x="5559" y="2277"/>
              <a:ext cx="0" cy="9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71083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76200"/>
            <a:ext cx="5832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1086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0" y="3103563"/>
            <a:ext cx="18097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1087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3532188"/>
            <a:ext cx="18097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108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3581400"/>
            <a:ext cx="15557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1089" name="Line 17"/>
          <p:cNvSpPr>
            <a:spLocks noChangeShapeType="1"/>
          </p:cNvSpPr>
          <p:nvPr/>
        </p:nvSpPr>
        <p:spPr bwMode="auto">
          <a:xfrm flipV="1">
            <a:off x="6962775" y="3048000"/>
            <a:ext cx="0" cy="7953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1090" name="Line 18"/>
          <p:cNvSpPr>
            <a:spLocks noChangeShapeType="1"/>
          </p:cNvSpPr>
          <p:nvPr/>
        </p:nvSpPr>
        <p:spPr bwMode="auto">
          <a:xfrm>
            <a:off x="6950075" y="3836988"/>
            <a:ext cx="196532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1091" name="Line 19"/>
          <p:cNvSpPr>
            <a:spLocks noChangeShapeType="1"/>
          </p:cNvSpPr>
          <p:nvPr/>
        </p:nvSpPr>
        <p:spPr bwMode="auto">
          <a:xfrm flipV="1">
            <a:off x="6950075" y="3060700"/>
            <a:ext cx="1946275" cy="7762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1092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3989388"/>
            <a:ext cx="12700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1093" name="Line 21"/>
          <p:cNvSpPr>
            <a:spLocks noChangeShapeType="1"/>
          </p:cNvSpPr>
          <p:nvPr/>
        </p:nvSpPr>
        <p:spPr bwMode="auto">
          <a:xfrm>
            <a:off x="8901113" y="3048000"/>
            <a:ext cx="0" cy="7953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1099" name="Picture 2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4953000"/>
            <a:ext cx="25781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1100" name="Picture 2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5657850"/>
            <a:ext cx="54244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1101" name="Picture 2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75" y="5300663"/>
            <a:ext cx="261302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1106" name="Text Box 34"/>
          <p:cNvSpPr txBox="1">
            <a:spLocks noChangeArrowheads="1"/>
          </p:cNvSpPr>
          <p:nvPr/>
        </p:nvSpPr>
        <p:spPr bwMode="auto">
          <a:xfrm>
            <a:off x="1776413" y="5867400"/>
            <a:ext cx="58578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771107" name="Picture 3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3921125"/>
            <a:ext cx="6143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1109" name="Line 37"/>
          <p:cNvSpPr>
            <a:spLocks noChangeAspect="1" noChangeShapeType="1"/>
          </p:cNvSpPr>
          <p:nvPr/>
        </p:nvSpPr>
        <p:spPr bwMode="auto">
          <a:xfrm>
            <a:off x="306388" y="4265613"/>
            <a:ext cx="3565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1110" name="Line 38"/>
          <p:cNvSpPr>
            <a:spLocks noChangeAspect="1" noChangeShapeType="1"/>
          </p:cNvSpPr>
          <p:nvPr/>
        </p:nvSpPr>
        <p:spPr bwMode="auto">
          <a:xfrm flipV="1">
            <a:off x="2030413" y="2438400"/>
            <a:ext cx="0" cy="3657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1111" name="Oval 39"/>
          <p:cNvSpPr>
            <a:spLocks noChangeAspect="1" noChangeArrowheads="1"/>
          </p:cNvSpPr>
          <p:nvPr/>
        </p:nvSpPr>
        <p:spPr bwMode="auto">
          <a:xfrm>
            <a:off x="485775" y="2722563"/>
            <a:ext cx="3087688" cy="3089275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71112" name="Picture 4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4357688"/>
            <a:ext cx="13335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1113" name="Picture 4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2438400"/>
            <a:ext cx="1333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1114" name="Picture 4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62400"/>
            <a:ext cx="38258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1115" name="Picture 4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5846763"/>
            <a:ext cx="382587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1116" name="Oval 44"/>
          <p:cNvSpPr>
            <a:spLocks noChangeAspect="1" noChangeArrowheads="1"/>
          </p:cNvSpPr>
          <p:nvPr/>
        </p:nvSpPr>
        <p:spPr bwMode="auto">
          <a:xfrm>
            <a:off x="3278188" y="3373438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1117" name="Oval 45"/>
          <p:cNvSpPr>
            <a:spLocks noChangeAspect="1" noChangeArrowheads="1"/>
          </p:cNvSpPr>
          <p:nvPr/>
        </p:nvSpPr>
        <p:spPr bwMode="auto">
          <a:xfrm>
            <a:off x="2887663" y="2971800"/>
            <a:ext cx="55562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1118" name="AutoShape 46"/>
          <p:cNvSpPr>
            <a:spLocks noChangeArrowheads="1"/>
          </p:cNvSpPr>
          <p:nvPr/>
        </p:nvSpPr>
        <p:spPr bwMode="auto">
          <a:xfrm rot="-5400000" flipH="1" flipV="1">
            <a:off x="1844675" y="3198813"/>
            <a:ext cx="1243013" cy="858837"/>
          </a:xfrm>
          <a:prstGeom prst="rtTriangle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71119" name="Picture 4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3744913"/>
            <a:ext cx="133350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1121" name="Line 49"/>
          <p:cNvSpPr>
            <a:spLocks noChangeShapeType="1"/>
          </p:cNvSpPr>
          <p:nvPr/>
        </p:nvSpPr>
        <p:spPr bwMode="auto">
          <a:xfrm>
            <a:off x="3271838" y="2347913"/>
            <a:ext cx="1773237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1127" name="Line 55"/>
          <p:cNvSpPr>
            <a:spLocks noChangeShapeType="1"/>
          </p:cNvSpPr>
          <p:nvPr/>
        </p:nvSpPr>
        <p:spPr bwMode="auto">
          <a:xfrm>
            <a:off x="3276600" y="1827213"/>
            <a:ext cx="0" cy="5302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1128" name="Rectangle 5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71145" name="Picture 7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3048000"/>
            <a:ext cx="12858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1146" name="Picture 7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3514725"/>
            <a:ext cx="142875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1120" name="Picture 4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3033713"/>
            <a:ext cx="95885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71154" name="Group 82"/>
          <p:cNvGrpSpPr>
            <a:grpSpLocks/>
          </p:cNvGrpSpPr>
          <p:nvPr/>
        </p:nvGrpSpPr>
        <p:grpSpPr bwMode="auto">
          <a:xfrm>
            <a:off x="3452813" y="2914650"/>
            <a:ext cx="1384300" cy="403225"/>
            <a:chOff x="2175" y="1836"/>
            <a:chExt cx="872" cy="254"/>
          </a:xfrm>
        </p:grpSpPr>
        <p:pic>
          <p:nvPicPr>
            <p:cNvPr id="771124" name="Picture 5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9" y="1877"/>
              <a:ext cx="80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1125" name="Picture 5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75584">
              <a:off x="2140" y="1871"/>
              <a:ext cx="115" cy="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71126" name="Picture 5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0">
            <a:off x="3622501" y="3216275"/>
            <a:ext cx="714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71151" name="Group 79"/>
          <p:cNvGrpSpPr>
            <a:grpSpLocks/>
          </p:cNvGrpSpPr>
          <p:nvPr/>
        </p:nvGrpSpPr>
        <p:grpSpPr bwMode="auto">
          <a:xfrm>
            <a:off x="3895725" y="3554413"/>
            <a:ext cx="600075" cy="384175"/>
            <a:chOff x="2454" y="2254"/>
            <a:chExt cx="378" cy="242"/>
          </a:xfrm>
        </p:grpSpPr>
        <p:pic>
          <p:nvPicPr>
            <p:cNvPr id="771152" name="Picture 8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" y="2362"/>
              <a:ext cx="340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1153" name="Picture 8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846648">
              <a:off x="2419" y="2289"/>
              <a:ext cx="115" cy="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71122" name="Line 50"/>
          <p:cNvSpPr>
            <a:spLocks noChangeShapeType="1"/>
          </p:cNvSpPr>
          <p:nvPr/>
        </p:nvSpPr>
        <p:spPr bwMode="auto">
          <a:xfrm>
            <a:off x="5045075" y="2568575"/>
            <a:ext cx="0" cy="5111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1156" name="Picture 8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1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1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1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1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1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1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771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77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1121" grpId="0" animBg="1"/>
      <p:bldP spid="771127" grpId="0" animBg="1"/>
      <p:bldP spid="7711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49"/>
          <p:cNvGrpSpPr>
            <a:grpSpLocks/>
          </p:cNvGrpSpPr>
          <p:nvPr/>
        </p:nvGrpSpPr>
        <p:grpSpPr bwMode="auto">
          <a:xfrm>
            <a:off x="354013" y="849313"/>
            <a:ext cx="7189787" cy="608012"/>
            <a:chOff x="223" y="535"/>
            <a:chExt cx="4529" cy="383"/>
          </a:xfrm>
        </p:grpSpPr>
        <p:pic>
          <p:nvPicPr>
            <p:cNvPr id="54" name="Picture 50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" y="547"/>
              <a:ext cx="4049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" name="Picture 51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9" y="760"/>
              <a:ext cx="3163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6" name="Rectangle 52"/>
            <p:cNvSpPr>
              <a:spLocks noChangeArrowheads="1"/>
            </p:cNvSpPr>
            <p:nvPr/>
          </p:nvSpPr>
          <p:spPr bwMode="auto">
            <a:xfrm>
              <a:off x="1364" y="535"/>
              <a:ext cx="426" cy="184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78F3-439F-4F80-96A2-737659BF6E79}" type="slidenum">
              <a:rPr lang="en-US"/>
              <a:pPr/>
              <a:t>21</a:t>
            </a:fld>
            <a:endParaRPr lang="en-US"/>
          </a:p>
        </p:txBody>
      </p:sp>
      <p:pic>
        <p:nvPicPr>
          <p:cNvPr id="773189" name="Picture 6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4011613"/>
            <a:ext cx="133350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73180" name="Group 60"/>
          <p:cNvGrpSpPr>
            <a:grpSpLocks/>
          </p:cNvGrpSpPr>
          <p:nvPr/>
        </p:nvGrpSpPr>
        <p:grpSpPr bwMode="auto">
          <a:xfrm>
            <a:off x="3381375" y="3297238"/>
            <a:ext cx="1260475" cy="284162"/>
            <a:chOff x="2130" y="2026"/>
            <a:chExt cx="794" cy="179"/>
          </a:xfrm>
        </p:grpSpPr>
        <p:pic>
          <p:nvPicPr>
            <p:cNvPr id="773181" name="Picture 61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2" y="2044"/>
              <a:ext cx="322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3182" name="Picture 6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" y="2026"/>
              <a:ext cx="41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73183" name="Group 63"/>
          <p:cNvGrpSpPr>
            <a:grpSpLocks/>
          </p:cNvGrpSpPr>
          <p:nvPr/>
        </p:nvGrpSpPr>
        <p:grpSpPr bwMode="auto">
          <a:xfrm>
            <a:off x="3895725" y="3554413"/>
            <a:ext cx="600075" cy="384175"/>
            <a:chOff x="2454" y="2254"/>
            <a:chExt cx="378" cy="242"/>
          </a:xfrm>
        </p:grpSpPr>
        <p:pic>
          <p:nvPicPr>
            <p:cNvPr id="773184" name="Picture 6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" y="2362"/>
              <a:ext cx="340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3185" name="Picture 65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846648">
              <a:off x="2419" y="2289"/>
              <a:ext cx="115" cy="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73177" name="Group 57"/>
          <p:cNvGrpSpPr>
            <a:grpSpLocks/>
          </p:cNvGrpSpPr>
          <p:nvPr/>
        </p:nvGrpSpPr>
        <p:grpSpPr bwMode="auto">
          <a:xfrm>
            <a:off x="3525838" y="2109788"/>
            <a:ext cx="5541962" cy="709612"/>
            <a:chOff x="2295" y="1329"/>
            <a:chExt cx="3491" cy="447"/>
          </a:xfrm>
        </p:grpSpPr>
        <p:pic>
          <p:nvPicPr>
            <p:cNvPr id="773178" name="Picture 5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" y="1329"/>
              <a:ext cx="349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3179" name="Picture 5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1523"/>
              <a:ext cx="1740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73174" name="Group 54"/>
          <p:cNvGrpSpPr>
            <a:grpSpLocks/>
          </p:cNvGrpSpPr>
          <p:nvPr/>
        </p:nvGrpSpPr>
        <p:grpSpPr bwMode="auto">
          <a:xfrm>
            <a:off x="354013" y="1587500"/>
            <a:ext cx="4837112" cy="401638"/>
            <a:chOff x="223" y="1000"/>
            <a:chExt cx="3047" cy="253"/>
          </a:xfrm>
        </p:grpSpPr>
        <p:pic>
          <p:nvPicPr>
            <p:cNvPr id="773175" name="Picture 5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" y="1000"/>
              <a:ext cx="3047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73176" name="Rectangle 56"/>
            <p:cNvSpPr>
              <a:spLocks noChangeArrowheads="1"/>
            </p:cNvSpPr>
            <p:nvPr/>
          </p:nvSpPr>
          <p:spPr bwMode="auto">
            <a:xfrm>
              <a:off x="1364" y="1016"/>
              <a:ext cx="489" cy="173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7312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73126" name="Group 6"/>
          <p:cNvGrpSpPr>
            <a:grpSpLocks/>
          </p:cNvGrpSpPr>
          <p:nvPr/>
        </p:nvGrpSpPr>
        <p:grpSpPr bwMode="auto">
          <a:xfrm>
            <a:off x="8748713" y="3690938"/>
            <a:ext cx="152400" cy="152400"/>
            <a:chOff x="5511" y="2325"/>
            <a:chExt cx="96" cy="96"/>
          </a:xfrm>
        </p:grpSpPr>
        <p:sp>
          <p:nvSpPr>
            <p:cNvPr id="773127" name="Line 7"/>
            <p:cNvSpPr>
              <a:spLocks noChangeShapeType="1"/>
            </p:cNvSpPr>
            <p:nvPr/>
          </p:nvSpPr>
          <p:spPr bwMode="auto">
            <a:xfrm>
              <a:off x="5520" y="2325"/>
              <a:ext cx="0" cy="9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3128" name="Line 8"/>
            <p:cNvSpPr>
              <a:spLocks noChangeShapeType="1"/>
            </p:cNvSpPr>
            <p:nvPr/>
          </p:nvSpPr>
          <p:spPr bwMode="auto">
            <a:xfrm rot="-5400000">
              <a:off x="5559" y="2277"/>
              <a:ext cx="0" cy="9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73129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76200"/>
            <a:ext cx="5832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3132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0" y="3103563"/>
            <a:ext cx="18097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3133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3532188"/>
            <a:ext cx="18097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3134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3581400"/>
            <a:ext cx="15557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3135" name="Line 15"/>
          <p:cNvSpPr>
            <a:spLocks noChangeShapeType="1"/>
          </p:cNvSpPr>
          <p:nvPr/>
        </p:nvSpPr>
        <p:spPr bwMode="auto">
          <a:xfrm flipV="1">
            <a:off x="6962775" y="3048000"/>
            <a:ext cx="0" cy="7953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3136" name="Line 16"/>
          <p:cNvSpPr>
            <a:spLocks noChangeShapeType="1"/>
          </p:cNvSpPr>
          <p:nvPr/>
        </p:nvSpPr>
        <p:spPr bwMode="auto">
          <a:xfrm>
            <a:off x="6950075" y="3836988"/>
            <a:ext cx="196532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3137" name="Line 17"/>
          <p:cNvSpPr>
            <a:spLocks noChangeShapeType="1"/>
          </p:cNvSpPr>
          <p:nvPr/>
        </p:nvSpPr>
        <p:spPr bwMode="auto">
          <a:xfrm flipV="1">
            <a:off x="6950075" y="3060700"/>
            <a:ext cx="1946275" cy="7762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3138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3989388"/>
            <a:ext cx="12700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3139" name="Line 19"/>
          <p:cNvSpPr>
            <a:spLocks noChangeShapeType="1"/>
          </p:cNvSpPr>
          <p:nvPr/>
        </p:nvSpPr>
        <p:spPr bwMode="auto">
          <a:xfrm>
            <a:off x="8901113" y="3048000"/>
            <a:ext cx="0" cy="7953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3144" name="Picture 2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4953000"/>
            <a:ext cx="25781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3145" name="Picture 2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5657850"/>
            <a:ext cx="54244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3146" name="Picture 2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75" y="5300663"/>
            <a:ext cx="261302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3153" name="Line 33"/>
          <p:cNvSpPr>
            <a:spLocks noChangeAspect="1" noChangeShapeType="1"/>
          </p:cNvSpPr>
          <p:nvPr/>
        </p:nvSpPr>
        <p:spPr bwMode="auto">
          <a:xfrm>
            <a:off x="306388" y="4265613"/>
            <a:ext cx="3565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3154" name="Line 34"/>
          <p:cNvSpPr>
            <a:spLocks noChangeAspect="1" noChangeShapeType="1"/>
          </p:cNvSpPr>
          <p:nvPr/>
        </p:nvSpPr>
        <p:spPr bwMode="auto">
          <a:xfrm flipV="1">
            <a:off x="2030413" y="2438400"/>
            <a:ext cx="0" cy="3657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3155" name="Oval 35"/>
          <p:cNvSpPr>
            <a:spLocks noChangeAspect="1" noChangeArrowheads="1"/>
          </p:cNvSpPr>
          <p:nvPr/>
        </p:nvSpPr>
        <p:spPr bwMode="auto">
          <a:xfrm>
            <a:off x="485775" y="2722563"/>
            <a:ext cx="3087688" cy="3089275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73156" name="Picture 3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4357688"/>
            <a:ext cx="13335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3157" name="Picture 3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2438400"/>
            <a:ext cx="1333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3158" name="Picture 3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62400"/>
            <a:ext cx="38258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3159" name="Picture 3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5846763"/>
            <a:ext cx="382587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3160" name="Oval 40"/>
          <p:cNvSpPr>
            <a:spLocks noChangeAspect="1" noChangeArrowheads="1"/>
          </p:cNvSpPr>
          <p:nvPr/>
        </p:nvSpPr>
        <p:spPr bwMode="auto">
          <a:xfrm>
            <a:off x="3278188" y="3373438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73164" name="Group 44"/>
          <p:cNvGrpSpPr>
            <a:grpSpLocks/>
          </p:cNvGrpSpPr>
          <p:nvPr/>
        </p:nvGrpSpPr>
        <p:grpSpPr bwMode="auto">
          <a:xfrm>
            <a:off x="357188" y="6192838"/>
            <a:ext cx="7035800" cy="588962"/>
            <a:chOff x="225" y="3901"/>
            <a:chExt cx="4432" cy="371"/>
          </a:xfrm>
        </p:grpSpPr>
        <p:pic>
          <p:nvPicPr>
            <p:cNvPr id="773165" name="Picture 4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4" y="4114"/>
              <a:ext cx="3163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3166" name="Picture 4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" y="3901"/>
              <a:ext cx="3669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73167" name="Rectangle 4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73162" name="Picture 4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13" y="3033713"/>
            <a:ext cx="6064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3187" name="Picture 6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0">
            <a:off x="3622501" y="3208338"/>
            <a:ext cx="71438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3161" name="Picture 4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3043238"/>
            <a:ext cx="6064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3188" name="AutoShape 68"/>
          <p:cNvSpPr>
            <a:spLocks noChangeArrowheads="1"/>
          </p:cNvSpPr>
          <p:nvPr/>
        </p:nvSpPr>
        <p:spPr bwMode="auto">
          <a:xfrm flipH="1">
            <a:off x="2054225" y="3400425"/>
            <a:ext cx="1243013" cy="858838"/>
          </a:xfrm>
          <a:prstGeom prst="rtTriangle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73190" name="Picture 7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-4.13506E-6 L -0.17605 -4.13506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73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7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73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3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318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67FF-DC63-4339-AC1E-79C240C1B716}" type="slidenum">
              <a:rPr lang="en-US"/>
              <a:pPr/>
              <a:t>22</a:t>
            </a:fld>
            <a:endParaRPr lang="en-US"/>
          </a:p>
        </p:txBody>
      </p:sp>
      <p:pic>
        <p:nvPicPr>
          <p:cNvPr id="775222" name="Picture 5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4011613"/>
            <a:ext cx="133350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75218" name="Group 50"/>
          <p:cNvGrpSpPr>
            <a:grpSpLocks/>
          </p:cNvGrpSpPr>
          <p:nvPr/>
        </p:nvGrpSpPr>
        <p:grpSpPr bwMode="auto">
          <a:xfrm>
            <a:off x="3381375" y="3297238"/>
            <a:ext cx="1260475" cy="284162"/>
            <a:chOff x="2130" y="2026"/>
            <a:chExt cx="794" cy="179"/>
          </a:xfrm>
        </p:grpSpPr>
        <p:pic>
          <p:nvPicPr>
            <p:cNvPr id="775219" name="Picture 5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2" y="2044"/>
              <a:ext cx="322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5220" name="Picture 5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" y="2026"/>
              <a:ext cx="41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75213" name="Picture 4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3043238"/>
            <a:ext cx="6064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517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75174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76200"/>
            <a:ext cx="5832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5183" name="Text Box 15"/>
          <p:cNvSpPr txBox="1">
            <a:spLocks noChangeArrowheads="1"/>
          </p:cNvSpPr>
          <p:nvPr/>
        </p:nvSpPr>
        <p:spPr bwMode="auto">
          <a:xfrm>
            <a:off x="1776413" y="5867400"/>
            <a:ext cx="58578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75184" name="Line 16"/>
          <p:cNvSpPr>
            <a:spLocks noChangeAspect="1" noChangeShapeType="1"/>
          </p:cNvSpPr>
          <p:nvPr/>
        </p:nvSpPr>
        <p:spPr bwMode="auto">
          <a:xfrm>
            <a:off x="306388" y="4265613"/>
            <a:ext cx="3565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5185" name="Line 17"/>
          <p:cNvSpPr>
            <a:spLocks noChangeAspect="1" noChangeShapeType="1"/>
          </p:cNvSpPr>
          <p:nvPr/>
        </p:nvSpPr>
        <p:spPr bwMode="auto">
          <a:xfrm flipV="1">
            <a:off x="2030413" y="2438400"/>
            <a:ext cx="0" cy="3657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5186" name="Oval 18"/>
          <p:cNvSpPr>
            <a:spLocks noChangeAspect="1" noChangeArrowheads="1"/>
          </p:cNvSpPr>
          <p:nvPr/>
        </p:nvSpPr>
        <p:spPr bwMode="auto">
          <a:xfrm>
            <a:off x="485775" y="2722563"/>
            <a:ext cx="3087688" cy="3089275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75187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4357688"/>
            <a:ext cx="13335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5188" name="Picture 2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2438400"/>
            <a:ext cx="1333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5189" name="Picture 2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62400"/>
            <a:ext cx="38258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5190" name="Picture 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5846763"/>
            <a:ext cx="382587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5191" name="Oval 23"/>
          <p:cNvSpPr>
            <a:spLocks noChangeAspect="1" noChangeArrowheads="1"/>
          </p:cNvSpPr>
          <p:nvPr/>
        </p:nvSpPr>
        <p:spPr bwMode="auto">
          <a:xfrm>
            <a:off x="3278188" y="3373438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75192" name="Group 24"/>
          <p:cNvGrpSpPr>
            <a:grpSpLocks/>
          </p:cNvGrpSpPr>
          <p:nvPr/>
        </p:nvGrpSpPr>
        <p:grpSpPr bwMode="auto">
          <a:xfrm>
            <a:off x="357188" y="868363"/>
            <a:ext cx="7035800" cy="588962"/>
            <a:chOff x="225" y="547"/>
            <a:chExt cx="4432" cy="371"/>
          </a:xfrm>
        </p:grpSpPr>
        <p:pic>
          <p:nvPicPr>
            <p:cNvPr id="775193" name="Picture 2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4" y="760"/>
              <a:ext cx="3163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5194" name="Picture 2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" y="547"/>
              <a:ext cx="3669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75195" name="Group 27"/>
          <p:cNvGrpSpPr>
            <a:grpSpLocks/>
          </p:cNvGrpSpPr>
          <p:nvPr/>
        </p:nvGrpSpPr>
        <p:grpSpPr bwMode="auto">
          <a:xfrm>
            <a:off x="357188" y="6192838"/>
            <a:ext cx="7035800" cy="588962"/>
            <a:chOff x="225" y="3901"/>
            <a:chExt cx="4432" cy="371"/>
          </a:xfrm>
        </p:grpSpPr>
        <p:pic>
          <p:nvPicPr>
            <p:cNvPr id="775196" name="Picture 2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4" y="4114"/>
              <a:ext cx="3163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5197" name="Picture 2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" y="3901"/>
              <a:ext cx="3669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75217" name="Group 49"/>
          <p:cNvGrpSpPr>
            <a:grpSpLocks/>
          </p:cNvGrpSpPr>
          <p:nvPr/>
        </p:nvGrpSpPr>
        <p:grpSpPr bwMode="auto">
          <a:xfrm>
            <a:off x="4011613" y="2532063"/>
            <a:ext cx="2819400" cy="841375"/>
            <a:chOff x="2544" y="1577"/>
            <a:chExt cx="1776" cy="530"/>
          </a:xfrm>
        </p:grpSpPr>
        <p:pic>
          <p:nvPicPr>
            <p:cNvPr id="775199" name="Picture 3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" y="1577"/>
              <a:ext cx="96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75200" name="Line 32"/>
            <p:cNvSpPr>
              <a:spLocks noChangeShapeType="1"/>
            </p:cNvSpPr>
            <p:nvPr/>
          </p:nvSpPr>
          <p:spPr bwMode="auto">
            <a:xfrm flipH="1">
              <a:off x="2544" y="1721"/>
              <a:ext cx="816" cy="38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5201" name="Rectangle 3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75212" name="Picture 4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0">
            <a:off x="3622501" y="3208338"/>
            <a:ext cx="71438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75214" name="Group 46"/>
          <p:cNvGrpSpPr>
            <a:grpSpLocks/>
          </p:cNvGrpSpPr>
          <p:nvPr/>
        </p:nvGrpSpPr>
        <p:grpSpPr bwMode="auto">
          <a:xfrm>
            <a:off x="3895725" y="3554413"/>
            <a:ext cx="600075" cy="384175"/>
            <a:chOff x="2454" y="2254"/>
            <a:chExt cx="378" cy="242"/>
          </a:xfrm>
        </p:grpSpPr>
        <p:pic>
          <p:nvPicPr>
            <p:cNvPr id="775215" name="Picture 47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" y="2362"/>
              <a:ext cx="340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5216" name="Picture 4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846648">
              <a:off x="2419" y="2289"/>
              <a:ext cx="115" cy="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75221" name="AutoShape 53"/>
          <p:cNvSpPr>
            <a:spLocks noChangeArrowheads="1"/>
          </p:cNvSpPr>
          <p:nvPr/>
        </p:nvSpPr>
        <p:spPr bwMode="auto">
          <a:xfrm flipH="1">
            <a:off x="2054225" y="3400425"/>
            <a:ext cx="1243013" cy="858838"/>
          </a:xfrm>
          <a:prstGeom prst="rtTriangle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75223" name="Picture 5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L 1.38889E-6 -0.76666 " pathEditMode="relative" ptsTypes="AA">
                                      <p:cBhvr>
                                        <p:cTn id="6" dur="500" fill="hold"/>
                                        <p:tgtEl>
                                          <p:spTgt spid="775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75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5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AED06-EA0F-423E-ADB8-5657AD8961F2}" type="slidenum">
              <a:rPr lang="en-US"/>
              <a:pPr/>
              <a:t>23</a:t>
            </a:fld>
            <a:endParaRPr lang="en-US"/>
          </a:p>
        </p:txBody>
      </p:sp>
      <p:sp>
        <p:nvSpPr>
          <p:cNvPr id="777229" name="Line 13"/>
          <p:cNvSpPr>
            <a:spLocks noChangeAspect="1" noChangeShapeType="1"/>
          </p:cNvSpPr>
          <p:nvPr/>
        </p:nvSpPr>
        <p:spPr bwMode="auto">
          <a:xfrm>
            <a:off x="306388" y="4265613"/>
            <a:ext cx="3565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7230" name="Line 14"/>
          <p:cNvSpPr>
            <a:spLocks noChangeAspect="1" noChangeShapeType="1"/>
          </p:cNvSpPr>
          <p:nvPr/>
        </p:nvSpPr>
        <p:spPr bwMode="auto">
          <a:xfrm flipV="1">
            <a:off x="2030413" y="2438400"/>
            <a:ext cx="0" cy="3657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721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77222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76200"/>
            <a:ext cx="5832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7223" name="Line 7"/>
          <p:cNvSpPr>
            <a:spLocks noChangeShapeType="1"/>
          </p:cNvSpPr>
          <p:nvPr/>
        </p:nvSpPr>
        <p:spPr bwMode="auto">
          <a:xfrm flipV="1">
            <a:off x="744538" y="3400425"/>
            <a:ext cx="2568575" cy="172402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7224" name="Oval 8"/>
          <p:cNvSpPr>
            <a:spLocks noChangeAspect="1" noChangeArrowheads="1"/>
          </p:cNvSpPr>
          <p:nvPr/>
        </p:nvSpPr>
        <p:spPr bwMode="auto">
          <a:xfrm>
            <a:off x="485775" y="2722563"/>
            <a:ext cx="3087688" cy="3089275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77225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3124200"/>
            <a:ext cx="1536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7231" name="Picture 1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4357688"/>
            <a:ext cx="13335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7232" name="Picture 1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2438400"/>
            <a:ext cx="1333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7233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62400"/>
            <a:ext cx="38258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77235" name="Group 19"/>
          <p:cNvGrpSpPr>
            <a:grpSpLocks/>
          </p:cNvGrpSpPr>
          <p:nvPr/>
        </p:nvGrpSpPr>
        <p:grpSpPr bwMode="auto">
          <a:xfrm>
            <a:off x="357188" y="868363"/>
            <a:ext cx="7035800" cy="588962"/>
            <a:chOff x="225" y="547"/>
            <a:chExt cx="4432" cy="371"/>
          </a:xfrm>
        </p:grpSpPr>
        <p:pic>
          <p:nvPicPr>
            <p:cNvPr id="777236" name="Picture 2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4" y="760"/>
              <a:ext cx="3163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7237" name="Picture 2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" y="547"/>
              <a:ext cx="3669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77238" name="Oval 22"/>
          <p:cNvSpPr>
            <a:spLocks noChangeAspect="1" noChangeArrowheads="1"/>
          </p:cNvSpPr>
          <p:nvPr/>
        </p:nvSpPr>
        <p:spPr bwMode="auto">
          <a:xfrm>
            <a:off x="3281363" y="3373438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7258" name="Rectangle 4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77263" name="Group 47"/>
          <p:cNvGrpSpPr>
            <a:grpSpLocks/>
          </p:cNvGrpSpPr>
          <p:nvPr/>
        </p:nvGrpSpPr>
        <p:grpSpPr bwMode="auto">
          <a:xfrm>
            <a:off x="2054225" y="3400425"/>
            <a:ext cx="1243013" cy="858838"/>
            <a:chOff x="1294" y="2142"/>
            <a:chExt cx="783" cy="541"/>
          </a:xfrm>
        </p:grpSpPr>
        <p:pic>
          <p:nvPicPr>
            <p:cNvPr id="777261" name="Picture 4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" y="2527"/>
              <a:ext cx="84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77262" name="AutoShape 46"/>
            <p:cNvSpPr>
              <a:spLocks noChangeArrowheads="1"/>
            </p:cNvSpPr>
            <p:nvPr/>
          </p:nvSpPr>
          <p:spPr bwMode="auto">
            <a:xfrm flipH="1">
              <a:off x="1294" y="2142"/>
              <a:ext cx="783" cy="541"/>
            </a:xfrm>
            <a:prstGeom prst="rtTriangle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77264" name="Picture 4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1620" y="1801283"/>
            <a:ext cx="5378461" cy="256117"/>
          </a:xfrm>
          <a:prstGeom prst="rect">
            <a:avLst/>
          </a:prstGeom>
          <a:noFill/>
          <a:ln w="2857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77226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25" y="3154363"/>
            <a:ext cx="511175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7228" name="Text Box 12"/>
          <p:cNvSpPr txBox="1">
            <a:spLocks noChangeArrowheads="1"/>
          </p:cNvSpPr>
          <p:nvPr/>
        </p:nvSpPr>
        <p:spPr bwMode="auto">
          <a:xfrm>
            <a:off x="1776413" y="5867400"/>
            <a:ext cx="58578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777234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5846763"/>
            <a:ext cx="382587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7239" name="Oval 23"/>
          <p:cNvSpPr>
            <a:spLocks noChangeAspect="1" noChangeArrowheads="1"/>
          </p:cNvSpPr>
          <p:nvPr/>
        </p:nvSpPr>
        <p:spPr bwMode="auto">
          <a:xfrm>
            <a:off x="712788" y="5091113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77240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6553200"/>
            <a:ext cx="24765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77241" name="Group 25"/>
          <p:cNvGrpSpPr>
            <a:grpSpLocks/>
          </p:cNvGrpSpPr>
          <p:nvPr/>
        </p:nvGrpSpPr>
        <p:grpSpPr bwMode="auto">
          <a:xfrm>
            <a:off x="739775" y="5154613"/>
            <a:ext cx="5280025" cy="1322387"/>
            <a:chOff x="466" y="3247"/>
            <a:chExt cx="3326" cy="833"/>
          </a:xfrm>
        </p:grpSpPr>
        <p:pic>
          <p:nvPicPr>
            <p:cNvPr id="777242" name="Picture 2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" y="3901"/>
              <a:ext cx="199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7243" name="Picture 2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3" y="3928"/>
              <a:ext cx="689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77244" name="Line 28"/>
            <p:cNvSpPr>
              <a:spLocks noChangeShapeType="1"/>
            </p:cNvSpPr>
            <p:nvPr/>
          </p:nvSpPr>
          <p:spPr bwMode="auto">
            <a:xfrm flipH="1" flipV="1">
              <a:off x="466" y="3247"/>
              <a:ext cx="173" cy="73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7245" name="Line 29"/>
            <p:cNvSpPr>
              <a:spLocks noChangeShapeType="1"/>
            </p:cNvSpPr>
            <p:nvPr/>
          </p:nvSpPr>
          <p:spPr bwMode="auto">
            <a:xfrm flipH="1">
              <a:off x="633" y="3984"/>
              <a:ext cx="384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77246" name="Picture 3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0" y="3962400"/>
            <a:ext cx="27749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7247" name="Picture 3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4364038"/>
            <a:ext cx="261778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7253" name="Picture 3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81400"/>
            <a:ext cx="922338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7254" name="Picture 3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5016500"/>
            <a:ext cx="33909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7257" name="Rectangle 41"/>
          <p:cNvSpPr>
            <a:spLocks noChangeArrowheads="1"/>
          </p:cNvSpPr>
          <p:nvPr/>
        </p:nvSpPr>
        <p:spPr bwMode="auto">
          <a:xfrm>
            <a:off x="4343400" y="3505200"/>
            <a:ext cx="3505200" cy="1219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7248" name="Line 32"/>
          <p:cNvSpPr>
            <a:spLocks noChangeShapeType="1"/>
          </p:cNvSpPr>
          <p:nvPr/>
        </p:nvSpPr>
        <p:spPr bwMode="auto">
          <a:xfrm flipV="1">
            <a:off x="2590800" y="4191000"/>
            <a:ext cx="2438400" cy="19812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7249" name="Line 33"/>
          <p:cNvSpPr>
            <a:spLocks noChangeShapeType="1"/>
          </p:cNvSpPr>
          <p:nvPr/>
        </p:nvSpPr>
        <p:spPr bwMode="auto">
          <a:xfrm flipV="1">
            <a:off x="4114800" y="4648200"/>
            <a:ext cx="1524000" cy="15240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7255" name="Line 39"/>
          <p:cNvSpPr>
            <a:spLocks noChangeShapeType="1"/>
          </p:cNvSpPr>
          <p:nvPr/>
        </p:nvSpPr>
        <p:spPr bwMode="auto">
          <a:xfrm flipV="1">
            <a:off x="3048000" y="4191000"/>
            <a:ext cx="4038600" cy="23622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7256" name="Line 40"/>
          <p:cNvSpPr>
            <a:spLocks noChangeShapeType="1"/>
          </p:cNvSpPr>
          <p:nvPr/>
        </p:nvSpPr>
        <p:spPr bwMode="auto">
          <a:xfrm flipV="1">
            <a:off x="4114800" y="4648200"/>
            <a:ext cx="2895600" cy="19050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468880" y="2094978"/>
            <a:ext cx="4471416" cy="0"/>
          </a:xfrm>
          <a:prstGeom prst="line">
            <a:avLst/>
          </a:prstGeom>
          <a:solidFill>
            <a:srgbClr val="FF6600">
              <a:alpha val="0"/>
            </a:srgbClr>
          </a:solidFill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7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7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7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77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77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777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777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777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777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77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77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77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77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223" grpId="0" animBg="1"/>
      <p:bldP spid="777239" grpId="0" animBg="1"/>
      <p:bldP spid="777257" grpId="0" animBg="1"/>
      <p:bldP spid="777248" grpId="0" animBg="1"/>
      <p:bldP spid="777248" grpId="1" animBg="1"/>
      <p:bldP spid="777249" grpId="0" animBg="1"/>
      <p:bldP spid="777249" grpId="1" animBg="1"/>
      <p:bldP spid="777255" grpId="0" animBg="1"/>
      <p:bldP spid="777255" grpId="1" animBg="1"/>
      <p:bldP spid="777256" grpId="0" animBg="1"/>
      <p:bldP spid="77725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DBC4-775D-4F37-AE94-70290B029753}" type="slidenum">
              <a:rPr lang="en-US"/>
              <a:pPr/>
              <a:t>24</a:t>
            </a:fld>
            <a:endParaRPr lang="en-US"/>
          </a:p>
        </p:txBody>
      </p:sp>
      <p:sp>
        <p:nvSpPr>
          <p:cNvPr id="779277" name="Line 13"/>
          <p:cNvSpPr>
            <a:spLocks noChangeAspect="1" noChangeShapeType="1"/>
          </p:cNvSpPr>
          <p:nvPr/>
        </p:nvSpPr>
        <p:spPr bwMode="auto">
          <a:xfrm>
            <a:off x="306388" y="4265613"/>
            <a:ext cx="3565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9278" name="Line 14"/>
          <p:cNvSpPr>
            <a:spLocks noChangeAspect="1" noChangeShapeType="1"/>
          </p:cNvSpPr>
          <p:nvPr/>
        </p:nvSpPr>
        <p:spPr bwMode="auto">
          <a:xfrm flipV="1">
            <a:off x="2030413" y="2438400"/>
            <a:ext cx="0" cy="3657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926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79270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76200"/>
            <a:ext cx="5832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9271" name="Line 7"/>
          <p:cNvSpPr>
            <a:spLocks noChangeShapeType="1"/>
          </p:cNvSpPr>
          <p:nvPr/>
        </p:nvSpPr>
        <p:spPr bwMode="auto">
          <a:xfrm flipV="1">
            <a:off x="744538" y="3400425"/>
            <a:ext cx="2568575" cy="172402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9272" name="Oval 8"/>
          <p:cNvSpPr>
            <a:spLocks noChangeAspect="1" noChangeArrowheads="1"/>
          </p:cNvSpPr>
          <p:nvPr/>
        </p:nvSpPr>
        <p:spPr bwMode="auto">
          <a:xfrm>
            <a:off x="485775" y="2722563"/>
            <a:ext cx="3087688" cy="3089275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79273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3124200"/>
            <a:ext cx="1536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9274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25" y="3154363"/>
            <a:ext cx="511175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9276" name="Text Box 12"/>
          <p:cNvSpPr txBox="1">
            <a:spLocks noChangeArrowheads="1"/>
          </p:cNvSpPr>
          <p:nvPr/>
        </p:nvSpPr>
        <p:spPr bwMode="auto">
          <a:xfrm>
            <a:off x="1776413" y="5867400"/>
            <a:ext cx="58578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779279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4357688"/>
            <a:ext cx="13335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92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2438400"/>
            <a:ext cx="1333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92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62400"/>
            <a:ext cx="38258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92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5846763"/>
            <a:ext cx="382587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79283" name="Group 19"/>
          <p:cNvGrpSpPr>
            <a:grpSpLocks/>
          </p:cNvGrpSpPr>
          <p:nvPr/>
        </p:nvGrpSpPr>
        <p:grpSpPr bwMode="auto">
          <a:xfrm>
            <a:off x="357188" y="868363"/>
            <a:ext cx="7035800" cy="588962"/>
            <a:chOff x="225" y="547"/>
            <a:chExt cx="4432" cy="371"/>
          </a:xfrm>
        </p:grpSpPr>
        <p:pic>
          <p:nvPicPr>
            <p:cNvPr id="779284" name="Picture 2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4" y="760"/>
              <a:ext cx="3163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9285" name="Picture 2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" y="547"/>
              <a:ext cx="3669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79286" name="Oval 22"/>
          <p:cNvSpPr>
            <a:spLocks noChangeAspect="1" noChangeArrowheads="1"/>
          </p:cNvSpPr>
          <p:nvPr/>
        </p:nvSpPr>
        <p:spPr bwMode="auto">
          <a:xfrm>
            <a:off x="3281363" y="3373438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9287" name="Oval 23"/>
          <p:cNvSpPr>
            <a:spLocks noChangeAspect="1" noChangeArrowheads="1"/>
          </p:cNvSpPr>
          <p:nvPr/>
        </p:nvSpPr>
        <p:spPr bwMode="auto">
          <a:xfrm>
            <a:off x="712788" y="5091113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79288" name="Picture 2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0" y="3962400"/>
            <a:ext cx="27749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9289" name="Picture 2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4364038"/>
            <a:ext cx="261778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9293" name="Picture 2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81400"/>
            <a:ext cx="922338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9294" name="Picture 3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5016500"/>
            <a:ext cx="33909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79295" name="Group 31"/>
          <p:cNvGrpSpPr>
            <a:grpSpLocks/>
          </p:cNvGrpSpPr>
          <p:nvPr/>
        </p:nvGrpSpPr>
        <p:grpSpPr bwMode="auto">
          <a:xfrm>
            <a:off x="4384675" y="5562600"/>
            <a:ext cx="3376613" cy="1066800"/>
            <a:chOff x="2762" y="3504"/>
            <a:chExt cx="2127" cy="672"/>
          </a:xfrm>
        </p:grpSpPr>
        <p:pic>
          <p:nvPicPr>
            <p:cNvPr id="779296" name="Picture 3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" y="3744"/>
              <a:ext cx="182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9297" name="Picture 3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0" y="3997"/>
              <a:ext cx="173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9298" name="Picture 3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2" y="3504"/>
              <a:ext cx="626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79299" name="Rectangle 35"/>
          <p:cNvSpPr>
            <a:spLocks noChangeArrowheads="1"/>
          </p:cNvSpPr>
          <p:nvPr/>
        </p:nvSpPr>
        <p:spPr bwMode="auto">
          <a:xfrm>
            <a:off x="4343400" y="3505200"/>
            <a:ext cx="3505200" cy="1219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9300" name="Rectangle 36"/>
          <p:cNvSpPr>
            <a:spLocks noChangeArrowheads="1"/>
          </p:cNvSpPr>
          <p:nvPr/>
        </p:nvSpPr>
        <p:spPr bwMode="auto">
          <a:xfrm>
            <a:off x="4343400" y="5486400"/>
            <a:ext cx="3505200" cy="1219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9302" name="Rectangle 3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79305" name="Picture 4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9307" name="Picture 4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6172200"/>
            <a:ext cx="35099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9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9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9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79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30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1CB2-870D-406E-A763-8C90B98C02F8}" type="slidenum">
              <a:rPr lang="en-US"/>
              <a:pPr/>
              <a:t>25</a:t>
            </a:fld>
            <a:endParaRPr lang="en-US"/>
          </a:p>
        </p:txBody>
      </p:sp>
      <p:sp>
        <p:nvSpPr>
          <p:cNvPr id="78131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81318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76200"/>
            <a:ext cx="5832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1321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1206500"/>
            <a:ext cx="502126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1323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868363"/>
            <a:ext cx="582453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1328" name="Picture 1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4305300"/>
            <a:ext cx="4572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1329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24088"/>
            <a:ext cx="371475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1330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00400"/>
            <a:ext cx="371475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1331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814888"/>
            <a:ext cx="371475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1332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2438400"/>
            <a:ext cx="5715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1333" name="Picture 2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0" y="5638800"/>
            <a:ext cx="371475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1334" name="Picture 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00400"/>
            <a:ext cx="5715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1335" name="Line 23"/>
          <p:cNvSpPr>
            <a:spLocks noChangeAspect="1" noChangeShapeType="1"/>
          </p:cNvSpPr>
          <p:nvPr/>
        </p:nvSpPr>
        <p:spPr bwMode="auto">
          <a:xfrm>
            <a:off x="306388" y="4265613"/>
            <a:ext cx="3565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1336" name="Line 24"/>
          <p:cNvSpPr>
            <a:spLocks noChangeAspect="1" noChangeShapeType="1"/>
          </p:cNvSpPr>
          <p:nvPr/>
        </p:nvSpPr>
        <p:spPr bwMode="auto">
          <a:xfrm flipV="1">
            <a:off x="2030413" y="2438400"/>
            <a:ext cx="0" cy="3657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1337" name="Oval 25"/>
          <p:cNvSpPr>
            <a:spLocks noChangeAspect="1" noChangeArrowheads="1"/>
          </p:cNvSpPr>
          <p:nvPr/>
        </p:nvSpPr>
        <p:spPr bwMode="auto">
          <a:xfrm>
            <a:off x="485775" y="2722563"/>
            <a:ext cx="3087688" cy="3089275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81338" name="Picture 2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4357688"/>
            <a:ext cx="13335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1339" name="Picture 2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2438400"/>
            <a:ext cx="1333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1340" name="Picture 2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62400"/>
            <a:ext cx="38258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1341" name="Picture 2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5846763"/>
            <a:ext cx="382587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1342" name="Oval 30"/>
          <p:cNvSpPr>
            <a:spLocks noChangeAspect="1" noChangeArrowheads="1"/>
          </p:cNvSpPr>
          <p:nvPr/>
        </p:nvSpPr>
        <p:spPr bwMode="auto">
          <a:xfrm>
            <a:off x="2778125" y="2906713"/>
            <a:ext cx="55563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43" name="Oval 31"/>
          <p:cNvSpPr>
            <a:spLocks noChangeAspect="1" noChangeArrowheads="1"/>
          </p:cNvSpPr>
          <p:nvPr/>
        </p:nvSpPr>
        <p:spPr bwMode="auto">
          <a:xfrm>
            <a:off x="3335338" y="3449638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44" name="AutoShape 32"/>
          <p:cNvSpPr>
            <a:spLocks noChangeAspect="1" noChangeArrowheads="1"/>
          </p:cNvSpPr>
          <p:nvPr/>
        </p:nvSpPr>
        <p:spPr bwMode="auto">
          <a:xfrm rot="-5400000">
            <a:off x="1925637" y="3600451"/>
            <a:ext cx="1535113" cy="1325562"/>
          </a:xfrm>
          <a:prstGeom prst="triangle">
            <a:avLst>
              <a:gd name="adj" fmla="val 50000"/>
            </a:avLst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45" name="AutoShape 33"/>
          <p:cNvSpPr>
            <a:spLocks noChangeAspect="1" noChangeArrowheads="1"/>
          </p:cNvSpPr>
          <p:nvPr/>
        </p:nvSpPr>
        <p:spPr bwMode="auto">
          <a:xfrm rot="-10800000">
            <a:off x="1260475" y="2941638"/>
            <a:ext cx="1535113" cy="1325562"/>
          </a:xfrm>
          <a:prstGeom prst="triangle">
            <a:avLst>
              <a:gd name="adj" fmla="val 50000"/>
            </a:avLst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46" name="AutoShape 34"/>
          <p:cNvSpPr>
            <a:spLocks noChangeAspect="1" noChangeArrowheads="1"/>
          </p:cNvSpPr>
          <p:nvPr/>
        </p:nvSpPr>
        <p:spPr bwMode="auto">
          <a:xfrm rot="5400000" flipH="1">
            <a:off x="603250" y="3600450"/>
            <a:ext cx="1535113" cy="1325563"/>
          </a:xfrm>
          <a:prstGeom prst="triangle">
            <a:avLst>
              <a:gd name="adj" fmla="val 50000"/>
            </a:avLst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47" name="AutoShape 35"/>
          <p:cNvSpPr>
            <a:spLocks noChangeAspect="1" noChangeArrowheads="1"/>
          </p:cNvSpPr>
          <p:nvPr/>
        </p:nvSpPr>
        <p:spPr bwMode="auto">
          <a:xfrm rot="10800000" flipV="1">
            <a:off x="1260475" y="4267200"/>
            <a:ext cx="1535113" cy="1325563"/>
          </a:xfrm>
          <a:prstGeom prst="triangle">
            <a:avLst>
              <a:gd name="adj" fmla="val 50000"/>
            </a:avLst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48" name="Oval 36"/>
          <p:cNvSpPr>
            <a:spLocks noChangeAspect="1" noChangeArrowheads="1"/>
          </p:cNvSpPr>
          <p:nvPr/>
        </p:nvSpPr>
        <p:spPr bwMode="auto">
          <a:xfrm>
            <a:off x="3335338" y="5008563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49" name="Oval 37"/>
          <p:cNvSpPr>
            <a:spLocks noChangeAspect="1" noChangeArrowheads="1"/>
          </p:cNvSpPr>
          <p:nvPr/>
        </p:nvSpPr>
        <p:spPr bwMode="auto">
          <a:xfrm>
            <a:off x="2778125" y="5562600"/>
            <a:ext cx="55563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50" name="Oval 38"/>
          <p:cNvSpPr>
            <a:spLocks noChangeAspect="1" noChangeArrowheads="1"/>
          </p:cNvSpPr>
          <p:nvPr/>
        </p:nvSpPr>
        <p:spPr bwMode="auto">
          <a:xfrm>
            <a:off x="2001838" y="5791200"/>
            <a:ext cx="55562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51" name="Oval 39"/>
          <p:cNvSpPr>
            <a:spLocks noChangeAspect="1" noChangeArrowheads="1"/>
          </p:cNvSpPr>
          <p:nvPr/>
        </p:nvSpPr>
        <p:spPr bwMode="auto">
          <a:xfrm>
            <a:off x="1223963" y="5562600"/>
            <a:ext cx="55562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52" name="Line 40"/>
          <p:cNvSpPr>
            <a:spLocks noChangeShapeType="1"/>
          </p:cNvSpPr>
          <p:nvPr/>
        </p:nvSpPr>
        <p:spPr bwMode="auto">
          <a:xfrm rot="-2700000" flipH="1" flipV="1">
            <a:off x="2057400" y="2457450"/>
            <a:ext cx="0" cy="365601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1353" name="Line 41"/>
          <p:cNvSpPr>
            <a:spLocks noChangeShapeType="1"/>
          </p:cNvSpPr>
          <p:nvPr/>
        </p:nvSpPr>
        <p:spPr bwMode="auto">
          <a:xfrm rot="2700000" flipV="1">
            <a:off x="2011363" y="2457450"/>
            <a:ext cx="0" cy="365601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1354" name="Oval 42"/>
          <p:cNvSpPr>
            <a:spLocks noChangeAspect="1" noChangeArrowheads="1"/>
          </p:cNvSpPr>
          <p:nvPr/>
        </p:nvSpPr>
        <p:spPr bwMode="auto">
          <a:xfrm>
            <a:off x="3098800" y="3152775"/>
            <a:ext cx="55563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55" name="Oval 43"/>
          <p:cNvSpPr>
            <a:spLocks noChangeAspect="1" noChangeArrowheads="1"/>
          </p:cNvSpPr>
          <p:nvPr/>
        </p:nvSpPr>
        <p:spPr bwMode="auto">
          <a:xfrm>
            <a:off x="914400" y="5334000"/>
            <a:ext cx="55563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56" name="Oval 44"/>
          <p:cNvSpPr>
            <a:spLocks noChangeAspect="1" noChangeArrowheads="1"/>
          </p:cNvSpPr>
          <p:nvPr/>
        </p:nvSpPr>
        <p:spPr bwMode="auto">
          <a:xfrm>
            <a:off x="666750" y="5008563"/>
            <a:ext cx="55563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57" name="Oval 45"/>
          <p:cNvSpPr>
            <a:spLocks noChangeAspect="1" noChangeArrowheads="1"/>
          </p:cNvSpPr>
          <p:nvPr/>
        </p:nvSpPr>
        <p:spPr bwMode="auto">
          <a:xfrm>
            <a:off x="457200" y="4232275"/>
            <a:ext cx="55563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58" name="Oval 46"/>
          <p:cNvSpPr>
            <a:spLocks noChangeAspect="1" noChangeArrowheads="1"/>
          </p:cNvSpPr>
          <p:nvPr/>
        </p:nvSpPr>
        <p:spPr bwMode="auto">
          <a:xfrm>
            <a:off x="666750" y="3449638"/>
            <a:ext cx="55563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59" name="Oval 47"/>
          <p:cNvSpPr>
            <a:spLocks noChangeAspect="1" noChangeArrowheads="1"/>
          </p:cNvSpPr>
          <p:nvPr/>
        </p:nvSpPr>
        <p:spPr bwMode="auto">
          <a:xfrm>
            <a:off x="914400" y="3152775"/>
            <a:ext cx="55563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60" name="Oval 48"/>
          <p:cNvSpPr>
            <a:spLocks noChangeAspect="1" noChangeArrowheads="1"/>
          </p:cNvSpPr>
          <p:nvPr/>
        </p:nvSpPr>
        <p:spPr bwMode="auto">
          <a:xfrm>
            <a:off x="1223963" y="2906713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61" name="Oval 49"/>
          <p:cNvSpPr>
            <a:spLocks noChangeAspect="1" noChangeArrowheads="1"/>
          </p:cNvSpPr>
          <p:nvPr/>
        </p:nvSpPr>
        <p:spPr bwMode="auto">
          <a:xfrm>
            <a:off x="2001838" y="2687638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62" name="Oval 50"/>
          <p:cNvSpPr>
            <a:spLocks noChangeAspect="1" noChangeArrowheads="1"/>
          </p:cNvSpPr>
          <p:nvPr/>
        </p:nvSpPr>
        <p:spPr bwMode="auto">
          <a:xfrm>
            <a:off x="3536950" y="4232275"/>
            <a:ext cx="55563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63" name="Oval 51"/>
          <p:cNvSpPr>
            <a:spLocks noChangeAspect="1" noChangeArrowheads="1"/>
          </p:cNvSpPr>
          <p:nvPr/>
        </p:nvSpPr>
        <p:spPr bwMode="auto">
          <a:xfrm>
            <a:off x="3098800" y="5334000"/>
            <a:ext cx="55563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1405" name="Group 93"/>
          <p:cNvGrpSpPr>
            <a:grpSpLocks/>
          </p:cNvGrpSpPr>
          <p:nvPr/>
        </p:nvGrpSpPr>
        <p:grpSpPr bwMode="auto">
          <a:xfrm>
            <a:off x="4945063" y="2897188"/>
            <a:ext cx="3851275" cy="1023937"/>
            <a:chOff x="3114" y="1825"/>
            <a:chExt cx="2426" cy="645"/>
          </a:xfrm>
        </p:grpSpPr>
        <p:pic>
          <p:nvPicPr>
            <p:cNvPr id="781325" name="Picture 1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5" y="1825"/>
              <a:ext cx="2425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1400" name="Picture 88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1" y="2057"/>
              <a:ext cx="1993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1403" name="Picture 91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4" y="2291"/>
              <a:ext cx="242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81364" name="Picture 5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38400"/>
            <a:ext cx="371475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1365" name="Picture 5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5105400"/>
            <a:ext cx="585787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1366" name="Picture 5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5653088"/>
            <a:ext cx="585787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81367" name="Group 55"/>
          <p:cNvGrpSpPr>
            <a:grpSpLocks/>
          </p:cNvGrpSpPr>
          <p:nvPr/>
        </p:nvGrpSpPr>
        <p:grpSpPr bwMode="auto">
          <a:xfrm>
            <a:off x="1990725" y="5867400"/>
            <a:ext cx="371475" cy="838200"/>
            <a:chOff x="1254" y="3696"/>
            <a:chExt cx="234" cy="528"/>
          </a:xfrm>
        </p:grpSpPr>
        <p:pic>
          <p:nvPicPr>
            <p:cNvPr id="781368" name="Picture 56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4" y="3945"/>
              <a:ext cx="234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81369" name="Line 57"/>
            <p:cNvSpPr>
              <a:spLocks noChangeShapeType="1"/>
            </p:cNvSpPr>
            <p:nvPr/>
          </p:nvSpPr>
          <p:spPr bwMode="auto">
            <a:xfrm flipH="1" flipV="1">
              <a:off x="1296" y="3696"/>
              <a:ext cx="96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1370" name="Text Box 58"/>
          <p:cNvSpPr txBox="1">
            <a:spLocks noChangeArrowheads="1"/>
          </p:cNvSpPr>
          <p:nvPr/>
        </p:nvSpPr>
        <p:spPr bwMode="auto">
          <a:xfrm>
            <a:off x="1776413" y="5867400"/>
            <a:ext cx="58578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781371" name="Group 59"/>
          <p:cNvGrpSpPr>
            <a:grpSpLocks/>
          </p:cNvGrpSpPr>
          <p:nvPr/>
        </p:nvGrpSpPr>
        <p:grpSpPr bwMode="auto">
          <a:xfrm>
            <a:off x="190500" y="2209800"/>
            <a:ext cx="750888" cy="931863"/>
            <a:chOff x="120" y="1392"/>
            <a:chExt cx="473" cy="587"/>
          </a:xfrm>
        </p:grpSpPr>
        <p:pic>
          <p:nvPicPr>
            <p:cNvPr id="781372" name="Picture 60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" y="1392"/>
              <a:ext cx="360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81373" name="Line 61"/>
            <p:cNvSpPr>
              <a:spLocks noChangeShapeType="1"/>
            </p:cNvSpPr>
            <p:nvPr/>
          </p:nvSpPr>
          <p:spPr bwMode="auto">
            <a:xfrm>
              <a:off x="432" y="1680"/>
              <a:ext cx="161" cy="29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81374" name="Group 62"/>
          <p:cNvGrpSpPr>
            <a:grpSpLocks/>
          </p:cNvGrpSpPr>
          <p:nvPr/>
        </p:nvGrpSpPr>
        <p:grpSpPr bwMode="auto">
          <a:xfrm>
            <a:off x="23813" y="5402263"/>
            <a:ext cx="900112" cy="1150937"/>
            <a:chOff x="15" y="3403"/>
            <a:chExt cx="567" cy="725"/>
          </a:xfrm>
        </p:grpSpPr>
        <p:pic>
          <p:nvPicPr>
            <p:cNvPr id="781375" name="Picture 6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" y="3849"/>
              <a:ext cx="369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81376" name="Line 64"/>
            <p:cNvSpPr>
              <a:spLocks noChangeShapeType="1"/>
            </p:cNvSpPr>
            <p:nvPr/>
          </p:nvSpPr>
          <p:spPr bwMode="auto">
            <a:xfrm flipV="1">
              <a:off x="336" y="3403"/>
              <a:ext cx="246" cy="43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81377" name="Group 65"/>
          <p:cNvGrpSpPr>
            <a:grpSpLocks/>
          </p:cNvGrpSpPr>
          <p:nvPr/>
        </p:nvGrpSpPr>
        <p:grpSpPr bwMode="auto">
          <a:xfrm>
            <a:off x="3162300" y="2605088"/>
            <a:ext cx="773113" cy="557212"/>
            <a:chOff x="1992" y="1641"/>
            <a:chExt cx="487" cy="351"/>
          </a:xfrm>
        </p:grpSpPr>
        <p:pic>
          <p:nvPicPr>
            <p:cNvPr id="781378" name="Picture 6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1641"/>
              <a:ext cx="234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81379" name="Line 67"/>
            <p:cNvSpPr>
              <a:spLocks noChangeShapeType="1"/>
            </p:cNvSpPr>
            <p:nvPr/>
          </p:nvSpPr>
          <p:spPr bwMode="auto">
            <a:xfrm flipH="1">
              <a:off x="1992" y="1819"/>
              <a:ext cx="240" cy="17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81380" name="Group 68"/>
          <p:cNvGrpSpPr>
            <a:grpSpLocks/>
          </p:cNvGrpSpPr>
          <p:nvPr/>
        </p:nvGrpSpPr>
        <p:grpSpPr bwMode="auto">
          <a:xfrm>
            <a:off x="3600450" y="3733800"/>
            <a:ext cx="755650" cy="515938"/>
            <a:chOff x="2268" y="2352"/>
            <a:chExt cx="476" cy="325"/>
          </a:xfrm>
        </p:grpSpPr>
        <p:pic>
          <p:nvPicPr>
            <p:cNvPr id="781381" name="Picture 6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0" y="2352"/>
              <a:ext cx="234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81382" name="Line 70"/>
            <p:cNvSpPr>
              <a:spLocks noChangeShapeType="1"/>
            </p:cNvSpPr>
            <p:nvPr/>
          </p:nvSpPr>
          <p:spPr bwMode="auto">
            <a:xfrm flipH="1">
              <a:off x="2268" y="2533"/>
              <a:ext cx="240" cy="14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81383" name="Group 71"/>
          <p:cNvGrpSpPr>
            <a:grpSpLocks/>
          </p:cNvGrpSpPr>
          <p:nvPr/>
        </p:nvGrpSpPr>
        <p:grpSpPr bwMode="auto">
          <a:xfrm>
            <a:off x="3171825" y="5365750"/>
            <a:ext cx="933450" cy="563563"/>
            <a:chOff x="1998" y="3380"/>
            <a:chExt cx="588" cy="355"/>
          </a:xfrm>
        </p:grpSpPr>
        <p:pic>
          <p:nvPicPr>
            <p:cNvPr id="781384" name="Picture 7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3456"/>
              <a:ext cx="234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81385" name="Line 73"/>
            <p:cNvSpPr>
              <a:spLocks noChangeShapeType="1"/>
            </p:cNvSpPr>
            <p:nvPr/>
          </p:nvSpPr>
          <p:spPr bwMode="auto">
            <a:xfrm flipH="1" flipV="1">
              <a:off x="1998" y="3380"/>
              <a:ext cx="345" cy="13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1388" name="Rectangle 7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81406" name="Picture 9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81399" name="Group 87"/>
          <p:cNvGrpSpPr>
            <a:grpSpLocks/>
          </p:cNvGrpSpPr>
          <p:nvPr/>
        </p:nvGrpSpPr>
        <p:grpSpPr bwMode="auto">
          <a:xfrm>
            <a:off x="7793038" y="2362200"/>
            <a:ext cx="1152525" cy="417513"/>
            <a:chOff x="4909" y="1488"/>
            <a:chExt cx="726" cy="263"/>
          </a:xfrm>
        </p:grpSpPr>
        <p:pic>
          <p:nvPicPr>
            <p:cNvPr id="781396" name="Picture 8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4" y="148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1398" name="Picture 8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9" y="1644"/>
              <a:ext cx="726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1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1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1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1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1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1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1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1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1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1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81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81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81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81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81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81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81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81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81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81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81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81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81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81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81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81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81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81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81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81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81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81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81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81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C49A-24AD-4736-940F-AE82FFCD7DDA}" type="slidenum">
              <a:rPr lang="en-US"/>
              <a:pPr/>
              <a:t>26</a:t>
            </a:fld>
            <a:endParaRPr lang="en-US"/>
          </a:p>
        </p:txBody>
      </p:sp>
      <p:sp>
        <p:nvSpPr>
          <p:cNvPr id="8202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0228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904" y="5795963"/>
            <a:ext cx="3376612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29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38" y="4779963"/>
            <a:ext cx="147637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30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3392488"/>
            <a:ext cx="7874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20232" name="Group 8"/>
          <p:cNvGrpSpPr>
            <a:grpSpLocks/>
          </p:cNvGrpSpPr>
          <p:nvPr/>
        </p:nvGrpSpPr>
        <p:grpSpPr bwMode="auto">
          <a:xfrm>
            <a:off x="3811588" y="533400"/>
            <a:ext cx="4570412" cy="4570413"/>
            <a:chOff x="2401" y="336"/>
            <a:chExt cx="2879" cy="2879"/>
          </a:xfrm>
        </p:grpSpPr>
        <p:pic>
          <p:nvPicPr>
            <p:cNvPr id="820233" name="Picture 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1" y="577"/>
              <a:ext cx="93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0234" name="Picture 1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8" y="1825"/>
              <a:ext cx="93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0235" name="Picture 11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4" y="1814"/>
              <a:ext cx="269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0236" name="Picture 1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4" y="2822"/>
              <a:ext cx="269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20237" name="Line 13"/>
            <p:cNvSpPr>
              <a:spLocks noChangeShapeType="1"/>
            </p:cNvSpPr>
            <p:nvPr/>
          </p:nvSpPr>
          <p:spPr bwMode="auto">
            <a:xfrm>
              <a:off x="2401" y="1777"/>
              <a:ext cx="287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238" name="Line 14"/>
            <p:cNvSpPr>
              <a:spLocks noChangeShapeType="1"/>
            </p:cNvSpPr>
            <p:nvPr/>
          </p:nvSpPr>
          <p:spPr bwMode="auto">
            <a:xfrm flipV="1">
              <a:off x="3843" y="336"/>
              <a:ext cx="0" cy="287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239" name="Oval 15"/>
            <p:cNvSpPr>
              <a:spLocks noChangeArrowheads="1"/>
            </p:cNvSpPr>
            <p:nvPr/>
          </p:nvSpPr>
          <p:spPr bwMode="auto">
            <a:xfrm>
              <a:off x="2835" y="769"/>
              <a:ext cx="2015" cy="201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0240" name="Line 16"/>
          <p:cNvSpPr>
            <a:spLocks noChangeShapeType="1"/>
          </p:cNvSpPr>
          <p:nvPr/>
        </p:nvSpPr>
        <p:spPr bwMode="auto">
          <a:xfrm flipV="1">
            <a:off x="7699375" y="533400"/>
            <a:ext cx="0" cy="457041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0243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2879725"/>
            <a:ext cx="75406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44" name="Picture 2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13" y="1982788"/>
            <a:ext cx="246062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245" name="AutoShape 21"/>
          <p:cNvSpPr>
            <a:spLocks noChangeArrowheads="1"/>
          </p:cNvSpPr>
          <p:nvPr/>
        </p:nvSpPr>
        <p:spPr bwMode="auto">
          <a:xfrm rot="-5400000">
            <a:off x="993775" y="3302000"/>
            <a:ext cx="1935163" cy="1579563"/>
          </a:xfrm>
          <a:prstGeom prst="rtTriangle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0246" name="Picture 2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733800"/>
            <a:ext cx="787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47" name="Picture 2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75" y="1982788"/>
            <a:ext cx="147638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48" name="Picture 2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3" y="5105400"/>
            <a:ext cx="147637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20249" name="Group 25"/>
          <p:cNvGrpSpPr>
            <a:grpSpLocks/>
          </p:cNvGrpSpPr>
          <p:nvPr/>
        </p:nvGrpSpPr>
        <p:grpSpPr bwMode="auto">
          <a:xfrm>
            <a:off x="3606800" y="4559300"/>
            <a:ext cx="914400" cy="698500"/>
            <a:chOff x="2272" y="2872"/>
            <a:chExt cx="576" cy="440"/>
          </a:xfrm>
        </p:grpSpPr>
        <p:pic>
          <p:nvPicPr>
            <p:cNvPr id="820250" name="Picture 2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" y="3157"/>
              <a:ext cx="486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0251" name="Picture 2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751609">
              <a:off x="2272" y="2872"/>
              <a:ext cx="114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20252" name="Group 28"/>
          <p:cNvGrpSpPr>
            <a:grpSpLocks/>
          </p:cNvGrpSpPr>
          <p:nvPr/>
        </p:nvGrpSpPr>
        <p:grpSpPr bwMode="auto">
          <a:xfrm>
            <a:off x="366713" y="2801938"/>
            <a:ext cx="903287" cy="703262"/>
            <a:chOff x="231" y="1765"/>
            <a:chExt cx="569" cy="443"/>
          </a:xfrm>
        </p:grpSpPr>
        <p:pic>
          <p:nvPicPr>
            <p:cNvPr id="820253" name="Picture 2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" y="1765"/>
              <a:ext cx="455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0254" name="Picture 3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741157">
              <a:off x="686" y="1960"/>
              <a:ext cx="114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20255" name="Oval 31"/>
          <p:cNvSpPr>
            <a:spLocks noChangeArrowheads="1"/>
          </p:cNvSpPr>
          <p:nvPr/>
        </p:nvSpPr>
        <p:spPr bwMode="auto">
          <a:xfrm>
            <a:off x="5072063" y="4040188"/>
            <a:ext cx="55562" cy="55562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56" name="Oval 32"/>
          <p:cNvSpPr>
            <a:spLocks noChangeArrowheads="1"/>
          </p:cNvSpPr>
          <p:nvPr/>
        </p:nvSpPr>
        <p:spPr bwMode="auto">
          <a:xfrm>
            <a:off x="7092950" y="1552575"/>
            <a:ext cx="55563" cy="55563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57" name="Oval 33"/>
          <p:cNvSpPr>
            <a:spLocks noChangeArrowheads="1"/>
          </p:cNvSpPr>
          <p:nvPr/>
        </p:nvSpPr>
        <p:spPr bwMode="auto">
          <a:xfrm>
            <a:off x="7669213" y="2787650"/>
            <a:ext cx="55562" cy="55563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0258" name="Group 34"/>
          <p:cNvGrpSpPr>
            <a:grpSpLocks/>
          </p:cNvGrpSpPr>
          <p:nvPr/>
        </p:nvGrpSpPr>
        <p:grpSpPr bwMode="auto">
          <a:xfrm>
            <a:off x="3851275" y="1371600"/>
            <a:ext cx="873125" cy="419100"/>
            <a:chOff x="2138" y="912"/>
            <a:chExt cx="550" cy="264"/>
          </a:xfrm>
        </p:grpSpPr>
        <p:pic>
          <p:nvPicPr>
            <p:cNvPr id="820259" name="Picture 3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8" y="912"/>
              <a:ext cx="550" cy="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0260" name="Picture 3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1" y="1047"/>
              <a:ext cx="284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20262" name="Group 38"/>
          <p:cNvGrpSpPr>
            <a:grpSpLocks/>
          </p:cNvGrpSpPr>
          <p:nvPr/>
        </p:nvGrpSpPr>
        <p:grpSpPr bwMode="auto">
          <a:xfrm>
            <a:off x="8004175" y="1828800"/>
            <a:ext cx="1063625" cy="452438"/>
            <a:chOff x="5042" y="1152"/>
            <a:chExt cx="670" cy="285"/>
          </a:xfrm>
        </p:grpSpPr>
        <p:pic>
          <p:nvPicPr>
            <p:cNvPr id="820263" name="Picture 3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2" y="1152"/>
              <a:ext cx="67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0264" name="Picture 4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5" y="1308"/>
              <a:ext cx="284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20265" name="Group 41"/>
          <p:cNvGrpSpPr>
            <a:grpSpLocks/>
          </p:cNvGrpSpPr>
          <p:nvPr/>
        </p:nvGrpSpPr>
        <p:grpSpPr bwMode="auto">
          <a:xfrm>
            <a:off x="1628775" y="5410200"/>
            <a:ext cx="787400" cy="1066800"/>
            <a:chOff x="1026" y="3456"/>
            <a:chExt cx="496" cy="672"/>
          </a:xfrm>
        </p:grpSpPr>
        <p:pic>
          <p:nvPicPr>
            <p:cNvPr id="820266" name="Picture 4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" y="3673"/>
              <a:ext cx="496" cy="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0267" name="Picture 4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" y="3456"/>
              <a:ext cx="72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20268" name="Group 44"/>
          <p:cNvGrpSpPr>
            <a:grpSpLocks/>
          </p:cNvGrpSpPr>
          <p:nvPr/>
        </p:nvGrpSpPr>
        <p:grpSpPr bwMode="auto">
          <a:xfrm>
            <a:off x="0" y="2586038"/>
            <a:ext cx="4962525" cy="4271962"/>
            <a:chOff x="0" y="1629"/>
            <a:chExt cx="3126" cy="2691"/>
          </a:xfrm>
        </p:grpSpPr>
        <p:sp>
          <p:nvSpPr>
            <p:cNvPr id="820269" name="Line 45"/>
            <p:cNvSpPr>
              <a:spLocks noChangeShapeType="1"/>
            </p:cNvSpPr>
            <p:nvPr/>
          </p:nvSpPr>
          <p:spPr bwMode="auto">
            <a:xfrm flipV="1">
              <a:off x="3120" y="3213"/>
              <a:ext cx="6" cy="110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270" name="Line 46"/>
            <p:cNvSpPr>
              <a:spLocks noChangeShapeType="1"/>
            </p:cNvSpPr>
            <p:nvPr/>
          </p:nvSpPr>
          <p:spPr bwMode="auto">
            <a:xfrm flipH="1" flipV="1">
              <a:off x="1963" y="1629"/>
              <a:ext cx="1163" cy="158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271" name="Line 47"/>
            <p:cNvSpPr>
              <a:spLocks noChangeShapeType="1"/>
            </p:cNvSpPr>
            <p:nvPr/>
          </p:nvSpPr>
          <p:spPr bwMode="auto">
            <a:xfrm>
              <a:off x="0" y="1632"/>
              <a:ext cx="1975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0272" name="Line 48"/>
          <p:cNvSpPr>
            <a:spLocks noChangeShapeType="1"/>
          </p:cNvSpPr>
          <p:nvPr/>
        </p:nvSpPr>
        <p:spPr bwMode="auto">
          <a:xfrm flipH="1">
            <a:off x="7732713" y="2138363"/>
            <a:ext cx="482600" cy="63182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73" name="Line 49"/>
          <p:cNvSpPr>
            <a:spLocks noChangeShapeType="1"/>
          </p:cNvSpPr>
          <p:nvPr/>
        </p:nvSpPr>
        <p:spPr bwMode="auto">
          <a:xfrm>
            <a:off x="4343400" y="1809750"/>
            <a:ext cx="739775" cy="220345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36" y="173038"/>
            <a:ext cx="4734968" cy="261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9156" y="5257800"/>
            <a:ext cx="3786760" cy="3767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20274" name="Line 50"/>
          <p:cNvSpPr>
            <a:spLocks noChangeShapeType="1"/>
          </p:cNvSpPr>
          <p:nvPr/>
        </p:nvSpPr>
        <p:spPr bwMode="auto">
          <a:xfrm flipV="1">
            <a:off x="4733925" y="1579563"/>
            <a:ext cx="233045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20290" name="Group 66"/>
          <p:cNvGrpSpPr>
            <a:grpSpLocks/>
          </p:cNvGrpSpPr>
          <p:nvPr/>
        </p:nvGrpSpPr>
        <p:grpSpPr bwMode="auto">
          <a:xfrm>
            <a:off x="6119813" y="1603375"/>
            <a:ext cx="987425" cy="1216025"/>
            <a:chOff x="3855" y="1010"/>
            <a:chExt cx="622" cy="766"/>
          </a:xfrm>
        </p:grpSpPr>
        <p:pic>
          <p:nvPicPr>
            <p:cNvPr id="820242" name="Picture 1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0" y="1595"/>
              <a:ext cx="9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20275" name="AutoShape 51"/>
            <p:cNvSpPr>
              <a:spLocks noChangeArrowheads="1"/>
            </p:cNvSpPr>
            <p:nvPr/>
          </p:nvSpPr>
          <p:spPr bwMode="auto">
            <a:xfrm rot="-5400000">
              <a:off x="3783" y="1082"/>
              <a:ext cx="766" cy="622"/>
            </a:xfrm>
            <a:prstGeom prst="rtTriangle">
              <a:avLst/>
            </a:prstGeom>
            <a:noFill/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0277" name="Line 53"/>
          <p:cNvSpPr>
            <a:spLocks noChangeShapeType="1"/>
          </p:cNvSpPr>
          <p:nvPr/>
        </p:nvSpPr>
        <p:spPr bwMode="auto">
          <a:xfrm flipH="1">
            <a:off x="2057400" y="3016250"/>
            <a:ext cx="5715000" cy="21939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78" name="Line 54"/>
          <p:cNvSpPr>
            <a:spLocks noChangeShapeType="1"/>
          </p:cNvSpPr>
          <p:nvPr/>
        </p:nvSpPr>
        <p:spPr bwMode="auto">
          <a:xfrm flipH="1">
            <a:off x="2420938" y="3124200"/>
            <a:ext cx="3830637" cy="26511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79" name="Line 55"/>
          <p:cNvSpPr>
            <a:spLocks noChangeShapeType="1"/>
          </p:cNvSpPr>
          <p:nvPr/>
        </p:nvSpPr>
        <p:spPr bwMode="auto">
          <a:xfrm flipH="1">
            <a:off x="3581400" y="2362200"/>
            <a:ext cx="3581400" cy="1447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80" name="Line 56"/>
          <p:cNvSpPr>
            <a:spLocks noChangeShapeType="1"/>
          </p:cNvSpPr>
          <p:nvPr/>
        </p:nvSpPr>
        <p:spPr bwMode="auto">
          <a:xfrm flipH="1">
            <a:off x="1676400" y="2133600"/>
            <a:ext cx="4724400" cy="1295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81" name="Line 57"/>
          <p:cNvSpPr>
            <a:spLocks noChangeShapeType="1"/>
          </p:cNvSpPr>
          <p:nvPr/>
        </p:nvSpPr>
        <p:spPr bwMode="auto">
          <a:xfrm flipH="1">
            <a:off x="4267200" y="2057400"/>
            <a:ext cx="3733800" cy="2971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82" name="Line 58"/>
          <p:cNvSpPr>
            <a:spLocks noChangeShapeType="1"/>
          </p:cNvSpPr>
          <p:nvPr/>
        </p:nvSpPr>
        <p:spPr bwMode="auto">
          <a:xfrm flipH="1">
            <a:off x="990600" y="1600200"/>
            <a:ext cx="2819400" cy="685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83" name="Line 59"/>
          <p:cNvSpPr>
            <a:spLocks noChangeShapeType="1"/>
          </p:cNvSpPr>
          <p:nvPr/>
        </p:nvSpPr>
        <p:spPr bwMode="auto">
          <a:xfrm flipH="1">
            <a:off x="685800" y="2286000"/>
            <a:ext cx="30480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84" name="Line 60"/>
          <p:cNvSpPr>
            <a:spLocks noChangeShapeType="1"/>
          </p:cNvSpPr>
          <p:nvPr/>
        </p:nvSpPr>
        <p:spPr bwMode="auto">
          <a:xfrm>
            <a:off x="6629400" y="3152775"/>
            <a:ext cx="762000" cy="21812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85" name="Line 61"/>
          <p:cNvSpPr>
            <a:spLocks noChangeShapeType="1"/>
          </p:cNvSpPr>
          <p:nvPr/>
        </p:nvSpPr>
        <p:spPr bwMode="auto">
          <a:xfrm flipH="1">
            <a:off x="5852159" y="2667000"/>
            <a:ext cx="1426464" cy="26320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86" name="Rectangle 6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31" name="Line 7"/>
          <p:cNvSpPr>
            <a:spLocks noChangeShapeType="1"/>
          </p:cNvSpPr>
          <p:nvPr/>
        </p:nvSpPr>
        <p:spPr bwMode="auto">
          <a:xfrm flipV="1">
            <a:off x="4724400" y="501650"/>
            <a:ext cx="3276600" cy="403066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41" name="AutoShape 17"/>
          <p:cNvSpPr>
            <a:spLocks noChangeArrowheads="1"/>
          </p:cNvSpPr>
          <p:nvPr/>
        </p:nvSpPr>
        <p:spPr bwMode="auto">
          <a:xfrm rot="-5400000">
            <a:off x="5942012" y="1057276"/>
            <a:ext cx="1935163" cy="1579562"/>
          </a:xfrm>
          <a:prstGeom prst="rtTriangle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76" name="AutoShape 52"/>
          <p:cNvSpPr>
            <a:spLocks noChangeArrowheads="1"/>
          </p:cNvSpPr>
          <p:nvPr/>
        </p:nvSpPr>
        <p:spPr bwMode="auto">
          <a:xfrm rot="-5400000">
            <a:off x="5942012" y="1057276"/>
            <a:ext cx="1935163" cy="1579562"/>
          </a:xfrm>
          <a:prstGeom prst="rtTriangle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0289" name="Picture 6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0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0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2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82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82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20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0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2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2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500"/>
                                        <p:tgtEl>
                                          <p:spTgt spid="820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20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20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6" dur="500"/>
                                        <p:tgtEl>
                                          <p:spTgt spid="820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2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2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-0.53889 0.33079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820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44" y="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82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500"/>
                                        <p:tgtEl>
                                          <p:spTgt spid="82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1" dur="500"/>
                                        <p:tgtEl>
                                          <p:spTgt spid="82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4" dur="500"/>
                                        <p:tgtEl>
                                          <p:spTgt spid="82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4" dur="500"/>
                                        <p:tgtEl>
                                          <p:spTgt spid="82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8" dur="500"/>
                                        <p:tgtEl>
                                          <p:spTgt spid="82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40" grpId="0" animBg="1"/>
      <p:bldP spid="820245" grpId="0" animBg="1"/>
      <p:bldP spid="820255" grpId="0" animBg="1"/>
      <p:bldP spid="820256" grpId="0" animBg="1"/>
      <p:bldP spid="820257" grpId="0" animBg="1"/>
      <p:bldP spid="820272" grpId="0" animBg="1"/>
      <p:bldP spid="820273" grpId="0" animBg="1"/>
      <p:bldP spid="820274" grpId="0" animBg="1"/>
      <p:bldP spid="820277" grpId="0" animBg="1"/>
      <p:bldP spid="820277" grpId="1" animBg="1"/>
      <p:bldP spid="820278" grpId="0" animBg="1"/>
      <p:bldP spid="820278" grpId="1" animBg="1"/>
      <p:bldP spid="820279" grpId="0" animBg="1"/>
      <p:bldP spid="820279" grpId="1" animBg="1"/>
      <p:bldP spid="820280" grpId="0" animBg="1"/>
      <p:bldP spid="820280" grpId="1" animBg="1"/>
      <p:bldP spid="820281" grpId="0" animBg="1"/>
      <p:bldP spid="820281" grpId="1" animBg="1"/>
      <p:bldP spid="820282" grpId="0" animBg="1"/>
      <p:bldP spid="820283" grpId="0" animBg="1"/>
      <p:bldP spid="820284" grpId="0" animBg="1"/>
      <p:bldP spid="820284" grpId="1" animBg="1"/>
      <p:bldP spid="820285" grpId="0" animBg="1"/>
      <p:bldP spid="820285" grpId="1" animBg="1"/>
      <p:bldP spid="820231" grpId="0" animBg="1"/>
      <p:bldP spid="820241" grpId="0" animBg="1"/>
      <p:bldP spid="820276" grpId="0" animBg="1"/>
      <p:bldP spid="820276" grpId="1" animBg="1"/>
      <p:bldP spid="820276" grpId="2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904" y="5795963"/>
            <a:ext cx="3376612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9156" y="5257800"/>
            <a:ext cx="3786760" cy="3767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36" y="173038"/>
            <a:ext cx="4734968" cy="261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E1B37-37A8-4072-824D-6E2D502C046F}" type="slidenum">
              <a:rPr lang="en-US"/>
              <a:pPr/>
              <a:t>27</a:t>
            </a:fld>
            <a:endParaRPr lang="en-US"/>
          </a:p>
        </p:txBody>
      </p:sp>
      <p:sp>
        <p:nvSpPr>
          <p:cNvPr id="82227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2275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38" y="4779963"/>
            <a:ext cx="147637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2276" name="Picture 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3392488"/>
            <a:ext cx="7874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2277" name="AutoShape 5"/>
          <p:cNvSpPr>
            <a:spLocks noChangeArrowheads="1"/>
          </p:cNvSpPr>
          <p:nvPr/>
        </p:nvSpPr>
        <p:spPr bwMode="auto">
          <a:xfrm rot="-5400000">
            <a:off x="993775" y="3302000"/>
            <a:ext cx="1935163" cy="1579563"/>
          </a:xfrm>
          <a:prstGeom prst="rtTriangle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2278" name="Picture 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733800"/>
            <a:ext cx="787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2279" name="Picture 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3" y="5105400"/>
            <a:ext cx="147637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22280" name="Group 8"/>
          <p:cNvGrpSpPr>
            <a:grpSpLocks/>
          </p:cNvGrpSpPr>
          <p:nvPr/>
        </p:nvGrpSpPr>
        <p:grpSpPr bwMode="auto">
          <a:xfrm>
            <a:off x="3606800" y="4559300"/>
            <a:ext cx="914400" cy="698500"/>
            <a:chOff x="2272" y="2872"/>
            <a:chExt cx="576" cy="440"/>
          </a:xfrm>
        </p:grpSpPr>
        <p:pic>
          <p:nvPicPr>
            <p:cNvPr id="822281" name="Picture 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" y="3157"/>
              <a:ext cx="486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2282" name="Picture 1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751609">
              <a:off x="2272" y="2872"/>
              <a:ext cx="114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22283" name="Group 11"/>
          <p:cNvGrpSpPr>
            <a:grpSpLocks/>
          </p:cNvGrpSpPr>
          <p:nvPr/>
        </p:nvGrpSpPr>
        <p:grpSpPr bwMode="auto">
          <a:xfrm>
            <a:off x="366713" y="2801938"/>
            <a:ext cx="903287" cy="703262"/>
            <a:chOff x="231" y="1765"/>
            <a:chExt cx="569" cy="443"/>
          </a:xfrm>
        </p:grpSpPr>
        <p:pic>
          <p:nvPicPr>
            <p:cNvPr id="822284" name="Picture 1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" y="1765"/>
              <a:ext cx="455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2285" name="Picture 1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741157">
              <a:off x="686" y="1960"/>
              <a:ext cx="114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22287" name="Group 15"/>
          <p:cNvGrpSpPr>
            <a:grpSpLocks/>
          </p:cNvGrpSpPr>
          <p:nvPr/>
        </p:nvGrpSpPr>
        <p:grpSpPr bwMode="auto">
          <a:xfrm>
            <a:off x="1628775" y="5410200"/>
            <a:ext cx="787400" cy="1066800"/>
            <a:chOff x="1026" y="3456"/>
            <a:chExt cx="496" cy="672"/>
          </a:xfrm>
        </p:grpSpPr>
        <p:pic>
          <p:nvPicPr>
            <p:cNvPr id="822288" name="Picture 1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" y="3673"/>
              <a:ext cx="496" cy="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2289" name="Picture 1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" y="3456"/>
              <a:ext cx="72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22290" name="Group 18"/>
          <p:cNvGrpSpPr>
            <a:grpSpLocks/>
          </p:cNvGrpSpPr>
          <p:nvPr/>
        </p:nvGrpSpPr>
        <p:grpSpPr bwMode="auto">
          <a:xfrm>
            <a:off x="0" y="2586038"/>
            <a:ext cx="4962525" cy="4271962"/>
            <a:chOff x="0" y="1629"/>
            <a:chExt cx="3126" cy="2691"/>
          </a:xfrm>
        </p:grpSpPr>
        <p:sp>
          <p:nvSpPr>
            <p:cNvPr id="822291" name="Line 19"/>
            <p:cNvSpPr>
              <a:spLocks noChangeShapeType="1"/>
            </p:cNvSpPr>
            <p:nvPr/>
          </p:nvSpPr>
          <p:spPr bwMode="auto">
            <a:xfrm flipV="1">
              <a:off x="3120" y="3213"/>
              <a:ext cx="6" cy="110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292" name="Line 20"/>
            <p:cNvSpPr>
              <a:spLocks noChangeShapeType="1"/>
            </p:cNvSpPr>
            <p:nvPr/>
          </p:nvSpPr>
          <p:spPr bwMode="auto">
            <a:xfrm flipH="1" flipV="1">
              <a:off x="1963" y="1629"/>
              <a:ext cx="1163" cy="158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293" name="Line 21"/>
            <p:cNvSpPr>
              <a:spLocks noChangeShapeType="1"/>
            </p:cNvSpPr>
            <p:nvPr/>
          </p:nvSpPr>
          <p:spPr bwMode="auto">
            <a:xfrm>
              <a:off x="0" y="1632"/>
              <a:ext cx="1975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22296" name="Picture 2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25" y="2900363"/>
            <a:ext cx="3851275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2297" name="Picture 2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3433763"/>
            <a:ext cx="3244850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2298" name="Line 26"/>
          <p:cNvSpPr>
            <a:spLocks noChangeShapeType="1"/>
          </p:cNvSpPr>
          <p:nvPr/>
        </p:nvSpPr>
        <p:spPr bwMode="auto">
          <a:xfrm flipV="1">
            <a:off x="2065338" y="3200400"/>
            <a:ext cx="2943225" cy="19669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299" name="Line 27"/>
          <p:cNvSpPr>
            <a:spLocks noChangeShapeType="1"/>
          </p:cNvSpPr>
          <p:nvPr/>
        </p:nvSpPr>
        <p:spPr bwMode="auto">
          <a:xfrm flipV="1">
            <a:off x="4191000" y="3216275"/>
            <a:ext cx="2057400" cy="1828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300" name="Line 28"/>
          <p:cNvSpPr>
            <a:spLocks noChangeShapeType="1"/>
          </p:cNvSpPr>
          <p:nvPr/>
        </p:nvSpPr>
        <p:spPr bwMode="auto">
          <a:xfrm flipV="1">
            <a:off x="1104900" y="2362200"/>
            <a:ext cx="6681788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301" name="Line 29"/>
          <p:cNvSpPr>
            <a:spLocks noChangeShapeType="1"/>
          </p:cNvSpPr>
          <p:nvPr/>
        </p:nvSpPr>
        <p:spPr bwMode="auto">
          <a:xfrm>
            <a:off x="7772400" y="2362200"/>
            <a:ext cx="255588" cy="6492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302" name="Rectangle 3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2304" name="Picture 3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2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82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82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298" grpId="0" animBg="1"/>
      <p:bldP spid="822298" grpId="1" animBg="1"/>
      <p:bldP spid="822299" grpId="0" animBg="1"/>
      <p:bldP spid="822299" grpId="1" animBg="1"/>
      <p:bldP spid="822300" grpId="0" animBg="1"/>
      <p:bldP spid="822300" grpId="1" animBg="1"/>
      <p:bldP spid="822301" grpId="0" animBg="1"/>
      <p:bldP spid="822301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904" y="5795963"/>
            <a:ext cx="3376612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36" y="173038"/>
            <a:ext cx="4734968" cy="261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A71D-298F-4957-A9AA-11781DD3677D}" type="slidenum">
              <a:rPr lang="en-US"/>
              <a:pPr/>
              <a:t>28</a:t>
            </a:fld>
            <a:endParaRPr lang="en-US"/>
          </a:p>
        </p:txBody>
      </p:sp>
      <p:sp>
        <p:nvSpPr>
          <p:cNvPr id="82432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4324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904" y="5257800"/>
            <a:ext cx="32448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4325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3433763"/>
            <a:ext cx="3244850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4327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52638"/>
            <a:ext cx="7715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4328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1792288"/>
            <a:ext cx="787400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4329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2098675"/>
            <a:ext cx="39370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4330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13" y="3136900"/>
            <a:ext cx="72231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4331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2876550"/>
            <a:ext cx="7874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4332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3182938"/>
            <a:ext cx="39370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24333" name="Group 13"/>
          <p:cNvGrpSpPr>
            <a:grpSpLocks/>
          </p:cNvGrpSpPr>
          <p:nvPr/>
        </p:nvGrpSpPr>
        <p:grpSpPr bwMode="auto">
          <a:xfrm>
            <a:off x="5495925" y="977900"/>
            <a:ext cx="3016250" cy="393700"/>
            <a:chOff x="3462" y="616"/>
            <a:chExt cx="1900" cy="248"/>
          </a:xfrm>
        </p:grpSpPr>
        <p:pic>
          <p:nvPicPr>
            <p:cNvPr id="824334" name="Picture 1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2" y="629"/>
              <a:ext cx="475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4335" name="Picture 1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1" y="616"/>
              <a:ext cx="971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4336" name="Picture 1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4" y="658"/>
              <a:ext cx="248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24337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3392488"/>
            <a:ext cx="7874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4338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2801938"/>
            <a:ext cx="72231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4339" name="Picture 1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41157">
            <a:off x="1089025" y="3111500"/>
            <a:ext cx="1809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4340" name="Picture 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733800"/>
            <a:ext cx="787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4341" name="Picture 2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5011738"/>
            <a:ext cx="7715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4342" name="Picture 2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51609">
            <a:off x="3606800" y="4559300"/>
            <a:ext cx="1809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24343" name="Group 23"/>
          <p:cNvGrpSpPr>
            <a:grpSpLocks/>
          </p:cNvGrpSpPr>
          <p:nvPr/>
        </p:nvGrpSpPr>
        <p:grpSpPr bwMode="auto">
          <a:xfrm>
            <a:off x="5840413" y="152400"/>
            <a:ext cx="2498725" cy="838200"/>
            <a:chOff x="3679" y="96"/>
            <a:chExt cx="1574" cy="528"/>
          </a:xfrm>
        </p:grpSpPr>
        <p:grpSp>
          <p:nvGrpSpPr>
            <p:cNvPr id="824344" name="Group 24"/>
            <p:cNvGrpSpPr>
              <a:grpSpLocks/>
            </p:cNvGrpSpPr>
            <p:nvPr/>
          </p:nvGrpSpPr>
          <p:grpSpPr bwMode="auto">
            <a:xfrm>
              <a:off x="3679" y="96"/>
              <a:ext cx="1574" cy="346"/>
              <a:chOff x="3792" y="96"/>
              <a:chExt cx="1574" cy="346"/>
            </a:xfrm>
          </p:grpSpPr>
          <p:pic>
            <p:nvPicPr>
              <p:cNvPr id="824345" name="Picture 25" descr="txp_fig"/>
              <p:cNvPicPr>
                <a:picLocks noChangeAspect="1" noChangeArrowheads="1"/>
              </p:cNvPicPr>
              <p:nvPr>
                <p:custDataLst>
                  <p:tags r:id="rId20"/>
                </p:custDataLst>
              </p:nvPr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2" y="96"/>
                <a:ext cx="1574" cy="1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24346" name="Picture 26" descr="txp_fig"/>
              <p:cNvPicPr>
                <a:picLocks noChangeAspect="1" noChangeArrowheads="1"/>
              </p:cNvPicPr>
              <p:nvPr>
                <p:custDataLst>
                  <p:tags r:id="rId21"/>
                </p:custDataLst>
              </p:nvPr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0" y="257"/>
                <a:ext cx="638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24347" name="Line 27"/>
            <p:cNvSpPr>
              <a:spLocks noChangeShapeType="1"/>
            </p:cNvSpPr>
            <p:nvPr/>
          </p:nvSpPr>
          <p:spPr bwMode="auto">
            <a:xfrm flipH="1">
              <a:off x="3936" y="288"/>
              <a:ext cx="144" cy="3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348" name="Line 28"/>
            <p:cNvSpPr>
              <a:spLocks noChangeShapeType="1"/>
            </p:cNvSpPr>
            <p:nvPr/>
          </p:nvSpPr>
          <p:spPr bwMode="auto">
            <a:xfrm>
              <a:off x="4848" y="288"/>
              <a:ext cx="144" cy="3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24349" name="Picture 2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6263"/>
            <a:ext cx="13065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4350" name="Rectangle 3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4352" name="Picture 3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0.19549 0.0513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2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4" y="25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L 0.25139 -0.06828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824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9" y="-342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L 0.20434 -0.0046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824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23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0.075 -0.27778 " pathEditMode="relative" ptsTypes="AA">
                                      <p:cBhvr>
                                        <p:cTn id="12" dur="500" fill="hold"/>
                                        <p:tgtEl>
                                          <p:spTgt spid="82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L -0.16893 -0.42639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82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5" y="-2131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L -0.03767 -0.3713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824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" y="-1856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8.14061E-7 L 0.00243 0.26064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824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130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2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2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24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24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2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2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904" y="5257800"/>
            <a:ext cx="32448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904" y="5795963"/>
            <a:ext cx="3376612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36" y="173038"/>
            <a:ext cx="4734968" cy="261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78A35-AC74-4E6B-8499-1421F52E205D}" type="slidenum">
              <a:rPr lang="en-US"/>
              <a:pPr/>
              <a:t>29</a:t>
            </a:fld>
            <a:endParaRPr lang="en-US"/>
          </a:p>
        </p:txBody>
      </p:sp>
      <p:sp>
        <p:nvSpPr>
          <p:cNvPr id="82637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6374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6263"/>
            <a:ext cx="13065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6375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52638"/>
            <a:ext cx="7715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6376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1792288"/>
            <a:ext cx="787400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6377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2098675"/>
            <a:ext cx="39370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6378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13" y="3136900"/>
            <a:ext cx="72231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6379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2876550"/>
            <a:ext cx="7874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6380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3182938"/>
            <a:ext cx="39370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26381" name="Group 13"/>
          <p:cNvGrpSpPr>
            <a:grpSpLocks/>
          </p:cNvGrpSpPr>
          <p:nvPr/>
        </p:nvGrpSpPr>
        <p:grpSpPr bwMode="auto">
          <a:xfrm>
            <a:off x="5511800" y="2038350"/>
            <a:ext cx="3098800" cy="393700"/>
            <a:chOff x="3472" y="1284"/>
            <a:chExt cx="1952" cy="248"/>
          </a:xfrm>
        </p:grpSpPr>
        <p:pic>
          <p:nvPicPr>
            <p:cNvPr id="826382" name="Picture 14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" y="1293"/>
              <a:ext cx="465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6383" name="Picture 15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1" y="1284"/>
              <a:ext cx="1033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6384" name="Picture 16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4" y="1322"/>
              <a:ext cx="248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26385" name="Group 17"/>
          <p:cNvGrpSpPr>
            <a:grpSpLocks/>
          </p:cNvGrpSpPr>
          <p:nvPr/>
        </p:nvGrpSpPr>
        <p:grpSpPr bwMode="auto">
          <a:xfrm>
            <a:off x="5527675" y="3116263"/>
            <a:ext cx="3049588" cy="393700"/>
            <a:chOff x="3482" y="1963"/>
            <a:chExt cx="1921" cy="248"/>
          </a:xfrm>
        </p:grpSpPr>
        <p:pic>
          <p:nvPicPr>
            <p:cNvPr id="826386" name="Picture 18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2" y="1976"/>
              <a:ext cx="455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6387" name="Picture 19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4" y="2005"/>
              <a:ext cx="248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6388" name="Picture 20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1" y="1963"/>
              <a:ext cx="1012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26389" name="Group 21"/>
          <p:cNvGrpSpPr>
            <a:grpSpLocks/>
          </p:cNvGrpSpPr>
          <p:nvPr/>
        </p:nvGrpSpPr>
        <p:grpSpPr bwMode="auto">
          <a:xfrm>
            <a:off x="5495925" y="977900"/>
            <a:ext cx="3016250" cy="393700"/>
            <a:chOff x="3462" y="616"/>
            <a:chExt cx="1900" cy="248"/>
          </a:xfrm>
        </p:grpSpPr>
        <p:pic>
          <p:nvPicPr>
            <p:cNvPr id="826390" name="Picture 2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2" y="629"/>
              <a:ext cx="475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6391" name="Picture 2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1" y="616"/>
              <a:ext cx="971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6392" name="Picture 2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4" y="658"/>
              <a:ext cx="248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26393" name="Group 25"/>
          <p:cNvGrpSpPr>
            <a:grpSpLocks/>
          </p:cNvGrpSpPr>
          <p:nvPr/>
        </p:nvGrpSpPr>
        <p:grpSpPr bwMode="auto">
          <a:xfrm>
            <a:off x="5840413" y="152400"/>
            <a:ext cx="2498725" cy="838200"/>
            <a:chOff x="3679" y="96"/>
            <a:chExt cx="1574" cy="528"/>
          </a:xfrm>
        </p:grpSpPr>
        <p:grpSp>
          <p:nvGrpSpPr>
            <p:cNvPr id="826394" name="Group 26"/>
            <p:cNvGrpSpPr>
              <a:grpSpLocks/>
            </p:cNvGrpSpPr>
            <p:nvPr/>
          </p:nvGrpSpPr>
          <p:grpSpPr bwMode="auto">
            <a:xfrm>
              <a:off x="3679" y="96"/>
              <a:ext cx="1574" cy="346"/>
              <a:chOff x="3792" y="96"/>
              <a:chExt cx="1574" cy="346"/>
            </a:xfrm>
          </p:grpSpPr>
          <p:pic>
            <p:nvPicPr>
              <p:cNvPr id="826395" name="Picture 27" descr="txp_fig"/>
              <p:cNvPicPr>
                <a:picLocks noChangeAspect="1" noChangeArrowheads="1"/>
              </p:cNvPicPr>
              <p:nvPr>
                <p:custDataLst>
                  <p:tags r:id="rId25"/>
                </p:custDataLst>
              </p:nvPr>
            </p:nvPicPr>
            <p:blipFill>
              <a:blip r:embed="rId5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2" y="96"/>
                <a:ext cx="1574" cy="1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26396" name="Picture 28" descr="txp_fig"/>
              <p:cNvPicPr>
                <a:picLocks noChangeAspect="1" noChangeArrowheads="1"/>
              </p:cNvPicPr>
              <p:nvPr>
                <p:custDataLst>
                  <p:tags r:id="rId26"/>
                </p:custDataLst>
              </p:nvPr>
            </p:nvPicPr>
            <p:blipFill>
              <a:blip r:embed="rId5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0" y="257"/>
                <a:ext cx="638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26397" name="Line 29"/>
            <p:cNvSpPr>
              <a:spLocks noChangeShapeType="1"/>
            </p:cNvSpPr>
            <p:nvPr/>
          </p:nvSpPr>
          <p:spPr bwMode="auto">
            <a:xfrm flipH="1">
              <a:off x="3936" y="288"/>
              <a:ext cx="144" cy="3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398" name="Line 30"/>
            <p:cNvSpPr>
              <a:spLocks noChangeShapeType="1"/>
            </p:cNvSpPr>
            <p:nvPr/>
          </p:nvSpPr>
          <p:spPr bwMode="auto">
            <a:xfrm>
              <a:off x="4848" y="288"/>
              <a:ext cx="144" cy="3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26399" name="Picture 3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576263"/>
            <a:ext cx="150177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6400" name="Picture 3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822" y="4724400"/>
            <a:ext cx="322897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26401" name="Group 33"/>
          <p:cNvGrpSpPr>
            <a:grpSpLocks/>
          </p:cNvGrpSpPr>
          <p:nvPr/>
        </p:nvGrpSpPr>
        <p:grpSpPr bwMode="auto">
          <a:xfrm>
            <a:off x="2970214" y="5210175"/>
            <a:ext cx="2330450" cy="474663"/>
            <a:chOff x="1796" y="3301"/>
            <a:chExt cx="1468" cy="299"/>
          </a:xfrm>
        </p:grpSpPr>
        <p:pic>
          <p:nvPicPr>
            <p:cNvPr id="826402" name="Picture 3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3325"/>
              <a:ext cx="1012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26403" name="Rectangle 35"/>
            <p:cNvSpPr>
              <a:spLocks noChangeArrowheads="1"/>
            </p:cNvSpPr>
            <p:nvPr/>
          </p:nvSpPr>
          <p:spPr bwMode="auto">
            <a:xfrm>
              <a:off x="1796" y="3301"/>
              <a:ext cx="1065" cy="29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404" name="Line 36"/>
            <p:cNvSpPr>
              <a:spLocks noChangeShapeType="1"/>
            </p:cNvSpPr>
            <p:nvPr/>
          </p:nvSpPr>
          <p:spPr bwMode="auto">
            <a:xfrm>
              <a:off x="2861" y="3451"/>
              <a:ext cx="40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6405" name="Group 37"/>
          <p:cNvGrpSpPr>
            <a:grpSpLocks/>
          </p:cNvGrpSpPr>
          <p:nvPr/>
        </p:nvGrpSpPr>
        <p:grpSpPr bwMode="auto">
          <a:xfrm>
            <a:off x="177452" y="3573832"/>
            <a:ext cx="2111375" cy="704850"/>
            <a:chOff x="1391" y="2580"/>
            <a:chExt cx="1330" cy="444"/>
          </a:xfrm>
        </p:grpSpPr>
        <p:pic>
          <p:nvPicPr>
            <p:cNvPr id="826406" name="Picture 3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1" y="2744"/>
              <a:ext cx="455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6407" name="Picture 3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7" y="2580"/>
              <a:ext cx="434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6408" name="Picture 4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9" y="2773"/>
              <a:ext cx="186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26409" name="Line 41"/>
          <p:cNvSpPr>
            <a:spLocks noChangeShapeType="1"/>
          </p:cNvSpPr>
          <p:nvPr/>
        </p:nvSpPr>
        <p:spPr bwMode="auto">
          <a:xfrm flipV="1">
            <a:off x="4660900" y="4149725"/>
            <a:ext cx="685800" cy="1066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6410" name="Line 42"/>
          <p:cNvSpPr>
            <a:spLocks noChangeShapeType="1"/>
          </p:cNvSpPr>
          <p:nvPr/>
        </p:nvSpPr>
        <p:spPr bwMode="auto">
          <a:xfrm flipH="1" flipV="1">
            <a:off x="4305300" y="3505200"/>
            <a:ext cx="1060450" cy="6397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6411" name="Rectangle 4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6416" name="Picture 4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6419" name="Rectangle 51"/>
          <p:cNvSpPr>
            <a:spLocks noChangeArrowheads="1"/>
          </p:cNvSpPr>
          <p:nvPr/>
        </p:nvSpPr>
        <p:spPr bwMode="auto">
          <a:xfrm>
            <a:off x="2970213" y="5210175"/>
            <a:ext cx="1690687" cy="4746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6423" name="Picture 5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5251450"/>
            <a:ext cx="16065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342" y="4724400"/>
            <a:ext cx="4016058" cy="2448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26439" name="Group 71"/>
          <p:cNvGrpSpPr>
            <a:grpSpLocks/>
          </p:cNvGrpSpPr>
          <p:nvPr/>
        </p:nvGrpSpPr>
        <p:grpSpPr bwMode="auto">
          <a:xfrm>
            <a:off x="152400" y="1106488"/>
            <a:ext cx="2168525" cy="722312"/>
            <a:chOff x="667" y="672"/>
            <a:chExt cx="1366" cy="455"/>
          </a:xfrm>
        </p:grpSpPr>
        <p:pic>
          <p:nvPicPr>
            <p:cNvPr id="826436" name="Picture 6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" y="823"/>
              <a:ext cx="465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6437" name="Picture 6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7" y="672"/>
              <a:ext cx="496" cy="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6435" name="Picture 6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0" y="881"/>
              <a:ext cx="186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26438" name="Line 70"/>
          <p:cNvSpPr>
            <a:spLocks noChangeShapeType="1"/>
          </p:cNvSpPr>
          <p:nvPr/>
        </p:nvSpPr>
        <p:spPr bwMode="auto">
          <a:xfrm flipH="1" flipV="1">
            <a:off x="4286250" y="2476500"/>
            <a:ext cx="1077913" cy="1663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70"/>
          <p:cNvSpPr>
            <a:spLocks noChangeShapeType="1"/>
          </p:cNvSpPr>
          <p:nvPr/>
        </p:nvSpPr>
        <p:spPr bwMode="auto">
          <a:xfrm flipH="1" flipV="1">
            <a:off x="4215384" y="2011680"/>
            <a:ext cx="1143000" cy="213055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70"/>
          <p:cNvSpPr>
            <a:spLocks noChangeShapeType="1"/>
          </p:cNvSpPr>
          <p:nvPr/>
        </p:nvSpPr>
        <p:spPr bwMode="auto">
          <a:xfrm flipH="1" flipV="1">
            <a:off x="3815556" y="2667000"/>
            <a:ext cx="1542828" cy="147523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70"/>
          <p:cNvSpPr>
            <a:spLocks noChangeShapeType="1"/>
          </p:cNvSpPr>
          <p:nvPr/>
        </p:nvSpPr>
        <p:spPr bwMode="auto">
          <a:xfrm flipH="1" flipV="1">
            <a:off x="2862072" y="2249424"/>
            <a:ext cx="950976" cy="42062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70"/>
          <p:cNvSpPr>
            <a:spLocks noChangeShapeType="1"/>
          </p:cNvSpPr>
          <p:nvPr/>
        </p:nvSpPr>
        <p:spPr bwMode="auto">
          <a:xfrm flipH="1">
            <a:off x="2909170" y="2666998"/>
            <a:ext cx="908768" cy="502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rapezoid 2"/>
          <p:cNvSpPr/>
          <p:nvPr/>
        </p:nvSpPr>
        <p:spPr bwMode="auto">
          <a:xfrm rot="16200000">
            <a:off x="2003161" y="1601202"/>
            <a:ext cx="2468880" cy="2231136"/>
          </a:xfrm>
          <a:prstGeom prst="trapezoid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270326" y="5230368"/>
            <a:ext cx="3429000" cy="962025"/>
          </a:xfrm>
          <a:prstGeom prst="rect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Trapezoid 60"/>
          <p:cNvSpPr/>
          <p:nvPr/>
        </p:nvSpPr>
        <p:spPr bwMode="auto">
          <a:xfrm rot="16200000">
            <a:off x="795528" y="2840214"/>
            <a:ext cx="877824" cy="2203704"/>
          </a:xfrm>
          <a:prstGeom prst="trapezoid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Trapezoid 65"/>
          <p:cNvSpPr/>
          <p:nvPr/>
        </p:nvSpPr>
        <p:spPr bwMode="auto">
          <a:xfrm rot="16200000">
            <a:off x="795528" y="390291"/>
            <a:ext cx="877824" cy="2203704"/>
          </a:xfrm>
          <a:prstGeom prst="trapezoid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289792" y="4679038"/>
            <a:ext cx="3291840" cy="457200"/>
          </a:xfrm>
          <a:prstGeom prst="rect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32348" y="6058422"/>
            <a:ext cx="3264482" cy="394570"/>
            <a:chOff x="2044874" y="6058422"/>
            <a:chExt cx="3264482" cy="394570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44874" y="6183730"/>
              <a:ext cx="2917010" cy="26926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9" name="Straight Arrow Connector 8"/>
            <p:cNvCxnSpPr/>
            <p:nvPr/>
          </p:nvCxnSpPr>
          <p:spPr bwMode="auto">
            <a:xfrm flipV="1">
              <a:off x="4961884" y="6058422"/>
              <a:ext cx="347472" cy="187938"/>
            </a:xfrm>
            <a:prstGeom prst="straightConnector1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" name="Rectangle 4"/>
          <p:cNvSpPr/>
          <p:nvPr/>
        </p:nvSpPr>
        <p:spPr bwMode="auto">
          <a:xfrm>
            <a:off x="5477256" y="960120"/>
            <a:ext cx="3154680" cy="2560320"/>
          </a:xfrm>
          <a:prstGeom prst="rect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6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6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2" dur="500"/>
                                        <p:tgtEl>
                                          <p:spTgt spid="82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5" dur="500"/>
                                        <p:tgtEl>
                                          <p:spTgt spid="82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2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26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26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409" grpId="0" animBg="1"/>
      <p:bldP spid="826409" grpId="1" animBg="1"/>
      <p:bldP spid="826410" grpId="0" animBg="1"/>
      <p:bldP spid="826410" grpId="1" animBg="1"/>
      <p:bldP spid="826419" grpId="0" animBg="1"/>
      <p:bldP spid="826419" grpId="1" animBg="1"/>
      <p:bldP spid="826438" grpId="0" animBg="1"/>
      <p:bldP spid="826438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3" grpId="0" animBg="1"/>
      <p:bldP spid="4" grpId="0" animBg="1"/>
      <p:bldP spid="61" grpId="0" animBg="1"/>
      <p:bldP spid="66" grpId="0" animBg="1"/>
      <p:bldP spid="6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011D5-5E68-4F6D-AA37-9E596CBB5055}" type="slidenum">
              <a:rPr lang="en-US"/>
              <a:pPr/>
              <a:t>3</a:t>
            </a:fld>
            <a:endParaRPr lang="en-US"/>
          </a:p>
        </p:txBody>
      </p:sp>
      <p:pic>
        <p:nvPicPr>
          <p:cNvPr id="740420" name="Picture 6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76200"/>
            <a:ext cx="75406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035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0407" name="Rectangle 5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0419" name="Picture 6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40362" name="Group 10"/>
          <p:cNvGrpSpPr>
            <a:grpSpLocks/>
          </p:cNvGrpSpPr>
          <p:nvPr/>
        </p:nvGrpSpPr>
        <p:grpSpPr bwMode="auto">
          <a:xfrm>
            <a:off x="752475" y="1143000"/>
            <a:ext cx="1143000" cy="1495425"/>
            <a:chOff x="474" y="720"/>
            <a:chExt cx="720" cy="942"/>
          </a:xfrm>
        </p:grpSpPr>
        <p:sp>
          <p:nvSpPr>
            <p:cNvPr id="740363" name="Line 11"/>
            <p:cNvSpPr>
              <a:spLocks noChangeShapeType="1"/>
            </p:cNvSpPr>
            <p:nvPr/>
          </p:nvSpPr>
          <p:spPr bwMode="auto">
            <a:xfrm flipV="1">
              <a:off x="480" y="720"/>
              <a:ext cx="0" cy="72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0364" name="Line 12"/>
            <p:cNvSpPr>
              <a:spLocks noChangeShapeType="1"/>
            </p:cNvSpPr>
            <p:nvPr/>
          </p:nvSpPr>
          <p:spPr bwMode="auto">
            <a:xfrm rot="5400000" flipV="1">
              <a:off x="834" y="1074"/>
              <a:ext cx="0" cy="72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40365" name="Picture 1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" y="1472"/>
              <a:ext cx="707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40366" name="Group 14"/>
          <p:cNvGrpSpPr>
            <a:grpSpLocks/>
          </p:cNvGrpSpPr>
          <p:nvPr/>
        </p:nvGrpSpPr>
        <p:grpSpPr bwMode="auto">
          <a:xfrm>
            <a:off x="2590800" y="1211263"/>
            <a:ext cx="1143000" cy="1427162"/>
            <a:chOff x="1632" y="763"/>
            <a:chExt cx="720" cy="899"/>
          </a:xfrm>
        </p:grpSpPr>
        <p:sp>
          <p:nvSpPr>
            <p:cNvPr id="740367" name="Line 15"/>
            <p:cNvSpPr>
              <a:spLocks noChangeShapeType="1"/>
            </p:cNvSpPr>
            <p:nvPr/>
          </p:nvSpPr>
          <p:spPr bwMode="auto">
            <a:xfrm rot="1800000" flipV="1">
              <a:off x="1819" y="763"/>
              <a:ext cx="0" cy="72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0368" name="Line 16"/>
            <p:cNvSpPr>
              <a:spLocks noChangeShapeType="1"/>
            </p:cNvSpPr>
            <p:nvPr/>
          </p:nvSpPr>
          <p:spPr bwMode="auto">
            <a:xfrm rot="5400000" flipV="1">
              <a:off x="1992" y="1074"/>
              <a:ext cx="0" cy="72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40369" name="Picture 1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472"/>
              <a:ext cx="707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40370" name="Group 18"/>
          <p:cNvGrpSpPr>
            <a:grpSpLocks/>
          </p:cNvGrpSpPr>
          <p:nvPr/>
        </p:nvGrpSpPr>
        <p:grpSpPr bwMode="auto">
          <a:xfrm>
            <a:off x="4343400" y="1301750"/>
            <a:ext cx="1143000" cy="1336675"/>
            <a:chOff x="2736" y="820"/>
            <a:chExt cx="720" cy="842"/>
          </a:xfrm>
        </p:grpSpPr>
        <p:sp>
          <p:nvSpPr>
            <p:cNvPr id="740371" name="Line 19"/>
            <p:cNvSpPr>
              <a:spLocks noChangeShapeType="1"/>
            </p:cNvSpPr>
            <p:nvPr/>
          </p:nvSpPr>
          <p:spPr bwMode="auto">
            <a:xfrm rot="2700000" flipV="1">
              <a:off x="2994" y="820"/>
              <a:ext cx="0" cy="72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0372" name="Line 20"/>
            <p:cNvSpPr>
              <a:spLocks noChangeShapeType="1"/>
            </p:cNvSpPr>
            <p:nvPr/>
          </p:nvSpPr>
          <p:spPr bwMode="auto">
            <a:xfrm rot="5400000" flipV="1">
              <a:off x="3096" y="1074"/>
              <a:ext cx="0" cy="72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40373" name="Picture 2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472"/>
              <a:ext cx="707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40374" name="Group 22"/>
          <p:cNvGrpSpPr>
            <a:grpSpLocks/>
          </p:cNvGrpSpPr>
          <p:nvPr/>
        </p:nvGrpSpPr>
        <p:grpSpPr bwMode="auto">
          <a:xfrm>
            <a:off x="6172200" y="1992313"/>
            <a:ext cx="1219200" cy="646112"/>
            <a:chOff x="3888" y="1255"/>
            <a:chExt cx="768" cy="407"/>
          </a:xfrm>
        </p:grpSpPr>
        <p:sp>
          <p:nvSpPr>
            <p:cNvPr id="740375" name="Line 23"/>
            <p:cNvSpPr>
              <a:spLocks noChangeShapeType="1"/>
            </p:cNvSpPr>
            <p:nvPr/>
          </p:nvSpPr>
          <p:spPr bwMode="auto">
            <a:xfrm rot="3600000" flipV="1">
              <a:off x="4248" y="895"/>
              <a:ext cx="0" cy="72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0376" name="Line 24"/>
            <p:cNvSpPr>
              <a:spLocks noChangeShapeType="1"/>
            </p:cNvSpPr>
            <p:nvPr/>
          </p:nvSpPr>
          <p:spPr bwMode="auto">
            <a:xfrm rot="5400000" flipV="1">
              <a:off x="4296" y="1074"/>
              <a:ext cx="0" cy="72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40377" name="Picture 2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1472"/>
              <a:ext cx="707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40378" name="Picture 2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3127375"/>
            <a:ext cx="59102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0379" name="Picture 2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3429000"/>
            <a:ext cx="41846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0380" name="Picture 2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67175"/>
            <a:ext cx="4351338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0381" name="Picture 2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3" y="4419600"/>
            <a:ext cx="585787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0410" name="Picture 5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762000"/>
            <a:ext cx="714851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0411" name="Picture 5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2667000"/>
            <a:ext cx="686276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40384" name="Group 32"/>
          <p:cNvGrpSpPr>
            <a:grpSpLocks/>
          </p:cNvGrpSpPr>
          <p:nvPr/>
        </p:nvGrpSpPr>
        <p:grpSpPr bwMode="auto">
          <a:xfrm>
            <a:off x="762000" y="4572000"/>
            <a:ext cx="6638925" cy="1612900"/>
            <a:chOff x="480" y="2880"/>
            <a:chExt cx="4182" cy="1016"/>
          </a:xfrm>
        </p:grpSpPr>
        <p:sp>
          <p:nvSpPr>
            <p:cNvPr id="740385" name="Line 33"/>
            <p:cNvSpPr>
              <a:spLocks noChangeShapeType="1"/>
            </p:cNvSpPr>
            <p:nvPr/>
          </p:nvSpPr>
          <p:spPr bwMode="auto">
            <a:xfrm flipV="1">
              <a:off x="486" y="2880"/>
              <a:ext cx="0" cy="72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0386" name="Line 34"/>
            <p:cNvSpPr>
              <a:spLocks noChangeShapeType="1"/>
            </p:cNvSpPr>
            <p:nvPr/>
          </p:nvSpPr>
          <p:spPr bwMode="auto">
            <a:xfrm rot="5400000" flipV="1">
              <a:off x="840" y="3234"/>
              <a:ext cx="0" cy="72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40387" name="Picture 3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" y="3632"/>
              <a:ext cx="549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40388" name="Line 36"/>
            <p:cNvSpPr>
              <a:spLocks noChangeShapeType="1"/>
            </p:cNvSpPr>
            <p:nvPr/>
          </p:nvSpPr>
          <p:spPr bwMode="auto">
            <a:xfrm rot="1800000" flipV="1">
              <a:off x="1825" y="2923"/>
              <a:ext cx="0" cy="72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0389" name="Line 37"/>
            <p:cNvSpPr>
              <a:spLocks noChangeShapeType="1"/>
            </p:cNvSpPr>
            <p:nvPr/>
          </p:nvSpPr>
          <p:spPr bwMode="auto">
            <a:xfrm rot="5400000" flipV="1">
              <a:off x="1998" y="3234"/>
              <a:ext cx="0" cy="72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40390" name="Picture 3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3" y="3632"/>
              <a:ext cx="549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40391" name="Line 39"/>
            <p:cNvSpPr>
              <a:spLocks noChangeShapeType="1"/>
            </p:cNvSpPr>
            <p:nvPr/>
          </p:nvSpPr>
          <p:spPr bwMode="auto">
            <a:xfrm rot="2700000" flipV="1">
              <a:off x="3000" y="2980"/>
              <a:ext cx="0" cy="72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0392" name="Line 40"/>
            <p:cNvSpPr>
              <a:spLocks noChangeShapeType="1"/>
            </p:cNvSpPr>
            <p:nvPr/>
          </p:nvSpPr>
          <p:spPr bwMode="auto">
            <a:xfrm rot="5400000" flipV="1">
              <a:off x="3102" y="3234"/>
              <a:ext cx="0" cy="72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40393" name="Picture 4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7" y="3632"/>
              <a:ext cx="549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40394" name="Line 42"/>
            <p:cNvSpPr>
              <a:spLocks noChangeShapeType="1"/>
            </p:cNvSpPr>
            <p:nvPr/>
          </p:nvSpPr>
          <p:spPr bwMode="auto">
            <a:xfrm rot="3600000" flipV="1">
              <a:off x="4254" y="3055"/>
              <a:ext cx="0" cy="72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0395" name="Line 43"/>
            <p:cNvSpPr>
              <a:spLocks noChangeShapeType="1"/>
            </p:cNvSpPr>
            <p:nvPr/>
          </p:nvSpPr>
          <p:spPr bwMode="auto">
            <a:xfrm rot="5400000" flipV="1">
              <a:off x="4302" y="3234"/>
              <a:ext cx="0" cy="72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40396" name="Picture 4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7" y="3632"/>
              <a:ext cx="549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40397" name="Group 45"/>
          <p:cNvGrpSpPr>
            <a:grpSpLocks/>
          </p:cNvGrpSpPr>
          <p:nvPr/>
        </p:nvGrpSpPr>
        <p:grpSpPr bwMode="auto">
          <a:xfrm>
            <a:off x="381000" y="6240463"/>
            <a:ext cx="4805363" cy="585787"/>
            <a:chOff x="240" y="3931"/>
            <a:chExt cx="3027" cy="369"/>
          </a:xfrm>
        </p:grpSpPr>
        <p:pic>
          <p:nvPicPr>
            <p:cNvPr id="740398" name="Picture 4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931"/>
              <a:ext cx="302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0399" name="Picture 4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" y="4110"/>
              <a:ext cx="2763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40400" name="Picture 4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5" y="6400800"/>
            <a:ext cx="13557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0401" name="Picture 4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3733800"/>
            <a:ext cx="43688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40402" name="Group 50"/>
          <p:cNvGrpSpPr>
            <a:grpSpLocks/>
          </p:cNvGrpSpPr>
          <p:nvPr/>
        </p:nvGrpSpPr>
        <p:grpSpPr bwMode="auto">
          <a:xfrm>
            <a:off x="7696200" y="2779713"/>
            <a:ext cx="1143000" cy="1360487"/>
            <a:chOff x="4848" y="1751"/>
            <a:chExt cx="720" cy="857"/>
          </a:xfrm>
        </p:grpSpPr>
        <p:sp>
          <p:nvSpPr>
            <p:cNvPr id="740403" name="Line 51"/>
            <p:cNvSpPr>
              <a:spLocks noChangeShapeType="1"/>
            </p:cNvSpPr>
            <p:nvPr/>
          </p:nvSpPr>
          <p:spPr bwMode="auto">
            <a:xfrm rot="1980000" flipV="1">
              <a:off x="5049" y="1751"/>
              <a:ext cx="0" cy="72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0404" name="Line 52"/>
            <p:cNvSpPr>
              <a:spLocks noChangeShapeType="1"/>
            </p:cNvSpPr>
            <p:nvPr/>
          </p:nvSpPr>
          <p:spPr bwMode="auto">
            <a:xfrm rot="5400000" flipV="1">
              <a:off x="5208" y="2052"/>
              <a:ext cx="0" cy="72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40405" name="Picture 5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8" y="2450"/>
              <a:ext cx="528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40406" name="Picture 5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44975"/>
            <a:ext cx="179387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0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0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0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0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0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0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AFE7-4F39-46F1-B2AE-4F33DBBF45F9}" type="slidenum">
              <a:rPr lang="en-US"/>
              <a:pPr/>
              <a:t>30</a:t>
            </a:fld>
            <a:endParaRPr lang="en-US"/>
          </a:p>
        </p:txBody>
      </p:sp>
      <p:sp>
        <p:nvSpPr>
          <p:cNvPr id="84480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4480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3038"/>
            <a:ext cx="14049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44804" name="Group 4"/>
          <p:cNvGrpSpPr>
            <a:grpSpLocks/>
          </p:cNvGrpSpPr>
          <p:nvPr/>
        </p:nvGrpSpPr>
        <p:grpSpPr bwMode="auto">
          <a:xfrm>
            <a:off x="0" y="501650"/>
            <a:ext cx="9067800" cy="6356350"/>
            <a:chOff x="0" y="316"/>
            <a:chExt cx="5712" cy="4004"/>
          </a:xfrm>
        </p:grpSpPr>
        <p:pic>
          <p:nvPicPr>
            <p:cNvPr id="844805" name="Picture 5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" y="3011"/>
              <a:ext cx="9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4806" name="Picture 6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" y="2137"/>
              <a:ext cx="496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44807" name="Line 7"/>
            <p:cNvSpPr>
              <a:spLocks noChangeShapeType="1"/>
            </p:cNvSpPr>
            <p:nvPr/>
          </p:nvSpPr>
          <p:spPr bwMode="auto">
            <a:xfrm flipV="1">
              <a:off x="2976" y="316"/>
              <a:ext cx="2064" cy="2539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44808" name="Group 8"/>
            <p:cNvGrpSpPr>
              <a:grpSpLocks/>
            </p:cNvGrpSpPr>
            <p:nvPr/>
          </p:nvGrpSpPr>
          <p:grpSpPr bwMode="auto">
            <a:xfrm>
              <a:off x="2401" y="336"/>
              <a:ext cx="2879" cy="2879"/>
              <a:chOff x="2401" y="336"/>
              <a:chExt cx="2879" cy="2879"/>
            </a:xfrm>
          </p:grpSpPr>
          <p:pic>
            <p:nvPicPr>
              <p:cNvPr id="844809" name="Picture 9" descr="txp_fig"/>
              <p:cNvPicPr>
                <a:picLocks noChangeAspect="1" noChangeArrowheads="1"/>
              </p:cNvPicPr>
              <p:nvPr>
                <p:custDataLst>
                  <p:tags r:id="rId22"/>
                </p:custDataLst>
              </p:nvPr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1" y="577"/>
                <a:ext cx="93" cy="1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44810" name="Picture 10" descr="txp_fig"/>
              <p:cNvPicPr>
                <a:picLocks noChangeAspect="1" noChangeArrowheads="1"/>
              </p:cNvPicPr>
              <p:nvPr>
                <p:custDataLst>
                  <p:tags r:id="rId23"/>
                </p:custDataLst>
              </p:nvPr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98" y="1825"/>
                <a:ext cx="93" cy="1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44811" name="Picture 11" descr="txp_fig"/>
              <p:cNvPicPr>
                <a:picLocks noChangeAspect="1" noChangeArrowheads="1"/>
              </p:cNvPicPr>
              <p:nvPr>
                <p:custDataLst>
                  <p:tags r:id="rId24"/>
                </p:custDataLst>
              </p:nvPr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4" y="1814"/>
                <a:ext cx="269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44812" name="Picture 12" descr="txp_fig"/>
              <p:cNvPicPr>
                <a:picLocks noChangeAspect="1" noChangeArrowheads="1"/>
              </p:cNvPicPr>
              <p:nvPr>
                <p:custDataLst>
                  <p:tags r:id="rId25"/>
                </p:custDataLst>
              </p:nvPr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4" y="2822"/>
                <a:ext cx="269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844813" name="Line 13"/>
              <p:cNvSpPr>
                <a:spLocks noChangeShapeType="1"/>
              </p:cNvSpPr>
              <p:nvPr/>
            </p:nvSpPr>
            <p:spPr bwMode="auto">
              <a:xfrm>
                <a:off x="2401" y="1777"/>
                <a:ext cx="2879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814" name="Line 14"/>
              <p:cNvSpPr>
                <a:spLocks noChangeShapeType="1"/>
              </p:cNvSpPr>
              <p:nvPr/>
            </p:nvSpPr>
            <p:spPr bwMode="auto">
              <a:xfrm flipV="1">
                <a:off x="3843" y="336"/>
                <a:ext cx="0" cy="287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815" name="Oval 15"/>
              <p:cNvSpPr>
                <a:spLocks noChangeArrowheads="1"/>
              </p:cNvSpPr>
              <p:nvPr/>
            </p:nvSpPr>
            <p:spPr bwMode="auto">
              <a:xfrm>
                <a:off x="2835" y="769"/>
                <a:ext cx="2015" cy="201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44816" name="Line 16"/>
            <p:cNvSpPr>
              <a:spLocks noChangeShapeType="1"/>
            </p:cNvSpPr>
            <p:nvPr/>
          </p:nvSpPr>
          <p:spPr bwMode="auto">
            <a:xfrm flipV="1">
              <a:off x="4850" y="336"/>
              <a:ext cx="0" cy="2879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4817" name="AutoShape 17"/>
            <p:cNvSpPr>
              <a:spLocks noChangeArrowheads="1"/>
            </p:cNvSpPr>
            <p:nvPr/>
          </p:nvSpPr>
          <p:spPr bwMode="auto">
            <a:xfrm rot="-5400000">
              <a:off x="3743" y="666"/>
              <a:ext cx="1219" cy="995"/>
            </a:xfrm>
            <a:prstGeom prst="rtTriangle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44818" name="Picture 18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0" y="1595"/>
              <a:ext cx="9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4819" name="Picture 19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9" y="1814"/>
              <a:ext cx="475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4820" name="Picture 20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3" y="1249"/>
              <a:ext cx="155" cy="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44821" name="AutoShape 21"/>
            <p:cNvSpPr>
              <a:spLocks noChangeArrowheads="1"/>
            </p:cNvSpPr>
            <p:nvPr/>
          </p:nvSpPr>
          <p:spPr bwMode="auto">
            <a:xfrm rot="-5400000">
              <a:off x="626" y="2080"/>
              <a:ext cx="1219" cy="995"/>
            </a:xfrm>
            <a:prstGeom prst="rtTriangle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44822" name="Picture 22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352"/>
              <a:ext cx="496" cy="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4823" name="Picture 23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4" y="1249"/>
              <a:ext cx="93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4824" name="Picture 2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7" y="3216"/>
              <a:ext cx="93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844825" name="Group 25"/>
            <p:cNvGrpSpPr>
              <a:grpSpLocks/>
            </p:cNvGrpSpPr>
            <p:nvPr/>
          </p:nvGrpSpPr>
          <p:grpSpPr bwMode="auto">
            <a:xfrm>
              <a:off x="2272" y="2872"/>
              <a:ext cx="576" cy="440"/>
              <a:chOff x="2272" y="2872"/>
              <a:chExt cx="576" cy="440"/>
            </a:xfrm>
          </p:grpSpPr>
          <p:pic>
            <p:nvPicPr>
              <p:cNvPr id="844826" name="Picture 26" descr="txp_fig"/>
              <p:cNvPicPr>
                <a:picLocks noChangeAspect="1" noChangeArrowheads="1"/>
              </p:cNvPicPr>
              <p:nvPr>
                <p:custDataLst>
                  <p:tags r:id="rId20"/>
                </p:custDataLst>
              </p:nvPr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2" y="3157"/>
                <a:ext cx="486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44827" name="Picture 27" descr="txp_fig"/>
              <p:cNvPicPr>
                <a:picLocks noChangeAspect="1" noChangeArrowheads="1"/>
              </p:cNvPicPr>
              <p:nvPr>
                <p:custDataLst>
                  <p:tags r:id="rId21"/>
                </p:custDataLst>
              </p:nvPr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751609">
                <a:off x="2272" y="2872"/>
                <a:ext cx="114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44828" name="Group 28"/>
            <p:cNvGrpSpPr>
              <a:grpSpLocks/>
            </p:cNvGrpSpPr>
            <p:nvPr/>
          </p:nvGrpSpPr>
          <p:grpSpPr bwMode="auto">
            <a:xfrm>
              <a:off x="231" y="1765"/>
              <a:ext cx="569" cy="443"/>
              <a:chOff x="231" y="1765"/>
              <a:chExt cx="569" cy="443"/>
            </a:xfrm>
          </p:grpSpPr>
          <p:pic>
            <p:nvPicPr>
              <p:cNvPr id="844829" name="Picture 29" descr="txp_fig"/>
              <p:cNvPicPr>
                <a:picLocks noChangeAspect="1" noChangeArrowheads="1"/>
              </p:cNvPicPr>
              <p:nvPr>
                <p:custDataLst>
                  <p:tags r:id="rId18"/>
                </p:custDataLst>
              </p:nvPr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1" y="1765"/>
                <a:ext cx="455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44830" name="Picture 30" descr="txp_fig"/>
              <p:cNvPicPr>
                <a:picLocks noChangeAspect="1" noChangeArrowheads="1"/>
              </p:cNvPicPr>
              <p:nvPr>
                <p:custDataLst>
                  <p:tags r:id="rId19"/>
                </p:custDataLst>
              </p:nvPr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741157">
                <a:off x="686" y="1960"/>
                <a:ext cx="114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44831" name="Oval 31"/>
            <p:cNvSpPr>
              <a:spLocks noChangeArrowheads="1"/>
            </p:cNvSpPr>
            <p:nvPr/>
          </p:nvSpPr>
          <p:spPr bwMode="auto">
            <a:xfrm>
              <a:off x="3195" y="2545"/>
              <a:ext cx="35" cy="35"/>
            </a:xfrm>
            <a:prstGeom prst="ellipse">
              <a:avLst/>
            </a:prstGeom>
            <a:solidFill>
              <a:srgbClr val="00CC00"/>
            </a:solidFill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4832" name="Oval 32"/>
            <p:cNvSpPr>
              <a:spLocks noChangeArrowheads="1"/>
            </p:cNvSpPr>
            <p:nvPr/>
          </p:nvSpPr>
          <p:spPr bwMode="auto">
            <a:xfrm>
              <a:off x="4468" y="978"/>
              <a:ext cx="35" cy="35"/>
            </a:xfrm>
            <a:prstGeom prst="ellipse">
              <a:avLst/>
            </a:prstGeom>
            <a:solidFill>
              <a:srgbClr val="00CC00"/>
            </a:solidFill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4833" name="Oval 33"/>
            <p:cNvSpPr>
              <a:spLocks noChangeArrowheads="1"/>
            </p:cNvSpPr>
            <p:nvPr/>
          </p:nvSpPr>
          <p:spPr bwMode="auto">
            <a:xfrm>
              <a:off x="4831" y="1756"/>
              <a:ext cx="35" cy="35"/>
            </a:xfrm>
            <a:prstGeom prst="ellipse">
              <a:avLst/>
            </a:prstGeom>
            <a:solidFill>
              <a:srgbClr val="00CC00"/>
            </a:solidFill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44834" name="Group 34"/>
            <p:cNvGrpSpPr>
              <a:grpSpLocks/>
            </p:cNvGrpSpPr>
            <p:nvPr/>
          </p:nvGrpSpPr>
          <p:grpSpPr bwMode="auto">
            <a:xfrm>
              <a:off x="2426" y="864"/>
              <a:ext cx="550" cy="264"/>
              <a:chOff x="2138" y="912"/>
              <a:chExt cx="550" cy="264"/>
            </a:xfrm>
          </p:grpSpPr>
          <p:pic>
            <p:nvPicPr>
              <p:cNvPr id="844835" name="Picture 35" descr="txp_fig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4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8" y="912"/>
                <a:ext cx="550" cy="1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44836" name="Picture 36" descr="txp_fig"/>
              <p:cNvPicPr>
                <a:picLocks noChangeAspect="1" noChangeArrowheads="1"/>
              </p:cNvPicPr>
              <p:nvPr>
                <p:custDataLst>
                  <p:tags r:id="rId17"/>
                </p:custDataLst>
              </p:nvPr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1" y="1047"/>
                <a:ext cx="284" cy="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44837" name="Group 37"/>
            <p:cNvGrpSpPr>
              <a:grpSpLocks/>
            </p:cNvGrpSpPr>
            <p:nvPr/>
          </p:nvGrpSpPr>
          <p:grpSpPr bwMode="auto">
            <a:xfrm>
              <a:off x="5042" y="1155"/>
              <a:ext cx="670" cy="285"/>
              <a:chOff x="5042" y="1152"/>
              <a:chExt cx="670" cy="285"/>
            </a:xfrm>
          </p:grpSpPr>
          <p:pic>
            <p:nvPicPr>
              <p:cNvPr id="844838" name="Picture 38" descr="txp_fig"/>
              <p:cNvPicPr>
                <a:picLocks noChangeAspect="1" noChangeArrowheads="1"/>
              </p:cNvPicPr>
              <p:nvPr>
                <p:custDataLst>
                  <p:tags r:id="rId14"/>
                </p:custDataLst>
              </p:nvPr>
            </p:nvPicPr>
            <p:blipFill>
              <a:blip r:embed="rId4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2" y="1152"/>
                <a:ext cx="670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44839" name="Picture 39" descr="txp_fig"/>
              <p:cNvPicPr>
                <a:picLocks noChangeAspect="1" noChangeArrowheads="1"/>
              </p:cNvPicPr>
              <p:nvPr>
                <p:custDataLst>
                  <p:tags r:id="rId15"/>
                </p:custDataLst>
              </p:nvPr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5" y="1308"/>
                <a:ext cx="284" cy="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44840" name="Group 40"/>
            <p:cNvGrpSpPr>
              <a:grpSpLocks/>
            </p:cNvGrpSpPr>
            <p:nvPr/>
          </p:nvGrpSpPr>
          <p:grpSpPr bwMode="auto">
            <a:xfrm>
              <a:off x="1026" y="3408"/>
              <a:ext cx="496" cy="672"/>
              <a:chOff x="1026" y="3456"/>
              <a:chExt cx="496" cy="672"/>
            </a:xfrm>
          </p:grpSpPr>
          <p:pic>
            <p:nvPicPr>
              <p:cNvPr id="844841" name="Picture 41" descr="txp_fig"/>
              <p:cNvPicPr>
                <a:picLocks noChangeAspect="1" noChangeArrowheads="1"/>
              </p:cNvPicPr>
              <p:nvPr>
                <p:custDataLst>
                  <p:tags r:id="rId12"/>
                </p:custDataLst>
              </p:nvPr>
            </p:nvPicPr>
            <p:blipFill>
              <a:blip r:embed="rId4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6" y="3673"/>
                <a:ext cx="496" cy="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44842" name="Picture 42" descr="txp_fig"/>
              <p:cNvPicPr>
                <a:picLocks noChangeAspect="1" noChangeArrowheads="1"/>
              </p:cNvPicPr>
              <p:nvPr>
                <p:custDataLst>
                  <p:tags r:id="rId13"/>
                </p:custDataLst>
              </p:nvPr>
            </p:nvPicPr>
            <p:blipFill>
              <a:blip r:embed="rId4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8" y="3456"/>
                <a:ext cx="72" cy="1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44843" name="Group 43"/>
            <p:cNvGrpSpPr>
              <a:grpSpLocks/>
            </p:cNvGrpSpPr>
            <p:nvPr/>
          </p:nvGrpSpPr>
          <p:grpSpPr bwMode="auto">
            <a:xfrm>
              <a:off x="0" y="1629"/>
              <a:ext cx="3126" cy="2691"/>
              <a:chOff x="0" y="1629"/>
              <a:chExt cx="3126" cy="2691"/>
            </a:xfrm>
          </p:grpSpPr>
          <p:sp>
            <p:nvSpPr>
              <p:cNvPr id="844844" name="Line 44"/>
              <p:cNvSpPr>
                <a:spLocks noChangeShapeType="1"/>
              </p:cNvSpPr>
              <p:nvPr/>
            </p:nvSpPr>
            <p:spPr bwMode="auto">
              <a:xfrm flipV="1">
                <a:off x="3120" y="3213"/>
                <a:ext cx="6" cy="1107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845" name="Line 45"/>
              <p:cNvSpPr>
                <a:spLocks noChangeShapeType="1"/>
              </p:cNvSpPr>
              <p:nvPr/>
            </p:nvSpPr>
            <p:spPr bwMode="auto">
              <a:xfrm flipH="1" flipV="1">
                <a:off x="1963" y="1629"/>
                <a:ext cx="1163" cy="1589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846" name="Line 46"/>
              <p:cNvSpPr>
                <a:spLocks noChangeShapeType="1"/>
              </p:cNvSpPr>
              <p:nvPr/>
            </p:nvSpPr>
            <p:spPr bwMode="auto">
              <a:xfrm>
                <a:off x="0" y="1632"/>
                <a:ext cx="1975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44847" name="Line 47"/>
            <p:cNvSpPr>
              <a:spLocks noChangeShapeType="1"/>
            </p:cNvSpPr>
            <p:nvPr/>
          </p:nvSpPr>
          <p:spPr bwMode="auto">
            <a:xfrm flipH="1">
              <a:off x="4871" y="1347"/>
              <a:ext cx="304" cy="39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4848" name="Line 48"/>
            <p:cNvSpPr>
              <a:spLocks noChangeShapeType="1"/>
            </p:cNvSpPr>
            <p:nvPr/>
          </p:nvSpPr>
          <p:spPr bwMode="auto">
            <a:xfrm>
              <a:off x="2736" y="1140"/>
              <a:ext cx="466" cy="138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4849" name="Line 49"/>
            <p:cNvSpPr>
              <a:spLocks noChangeShapeType="1"/>
            </p:cNvSpPr>
            <p:nvPr/>
          </p:nvSpPr>
          <p:spPr bwMode="auto">
            <a:xfrm flipV="1">
              <a:off x="2982" y="995"/>
              <a:ext cx="1468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4850" name="AutoShape 50"/>
            <p:cNvSpPr>
              <a:spLocks noChangeArrowheads="1"/>
            </p:cNvSpPr>
            <p:nvPr/>
          </p:nvSpPr>
          <p:spPr bwMode="auto">
            <a:xfrm rot="-5400000">
              <a:off x="3783" y="1082"/>
              <a:ext cx="766" cy="622"/>
            </a:xfrm>
            <a:prstGeom prst="rtTriangle">
              <a:avLst/>
            </a:prstGeom>
            <a:noFill/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4851" name="AutoShape 51"/>
            <p:cNvSpPr>
              <a:spLocks noChangeArrowheads="1"/>
            </p:cNvSpPr>
            <p:nvPr/>
          </p:nvSpPr>
          <p:spPr bwMode="auto">
            <a:xfrm rot="-5400000">
              <a:off x="3743" y="666"/>
              <a:ext cx="1219" cy="995"/>
            </a:xfrm>
            <a:prstGeom prst="rtTriangle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4852" name="Rectangle 5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44853" name="Picture 5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597650"/>
            <a:ext cx="557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4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4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44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44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D82F-DC97-4B88-BBBC-9F5B6526B429}" type="slidenum">
              <a:rPr lang="en-US"/>
              <a:pPr/>
              <a:t>31</a:t>
            </a:fld>
            <a:endParaRPr lang="en-US"/>
          </a:p>
        </p:txBody>
      </p:sp>
      <p:sp>
        <p:nvSpPr>
          <p:cNvPr id="84685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4685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38" y="4779963"/>
            <a:ext cx="147637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685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3392488"/>
            <a:ext cx="7874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46853" name="Group 5"/>
          <p:cNvGrpSpPr>
            <a:grpSpLocks/>
          </p:cNvGrpSpPr>
          <p:nvPr/>
        </p:nvGrpSpPr>
        <p:grpSpPr bwMode="auto">
          <a:xfrm>
            <a:off x="3811588" y="533400"/>
            <a:ext cx="4570412" cy="4570413"/>
            <a:chOff x="2401" y="336"/>
            <a:chExt cx="2879" cy="2879"/>
          </a:xfrm>
        </p:grpSpPr>
        <p:pic>
          <p:nvPicPr>
            <p:cNvPr id="846854" name="Picture 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1" y="577"/>
              <a:ext cx="93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6855" name="Picture 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8" y="1825"/>
              <a:ext cx="93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6856" name="Picture 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4" y="1814"/>
              <a:ext cx="269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6857" name="Picture 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4" y="2822"/>
              <a:ext cx="269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46858" name="Line 10"/>
            <p:cNvSpPr>
              <a:spLocks noChangeShapeType="1"/>
            </p:cNvSpPr>
            <p:nvPr/>
          </p:nvSpPr>
          <p:spPr bwMode="auto">
            <a:xfrm>
              <a:off x="2401" y="1777"/>
              <a:ext cx="287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6859" name="Line 11"/>
            <p:cNvSpPr>
              <a:spLocks noChangeShapeType="1"/>
            </p:cNvSpPr>
            <p:nvPr/>
          </p:nvSpPr>
          <p:spPr bwMode="auto">
            <a:xfrm flipV="1">
              <a:off x="3843" y="336"/>
              <a:ext cx="0" cy="287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6860" name="Oval 12"/>
            <p:cNvSpPr>
              <a:spLocks noChangeArrowheads="1"/>
            </p:cNvSpPr>
            <p:nvPr/>
          </p:nvSpPr>
          <p:spPr bwMode="auto">
            <a:xfrm>
              <a:off x="2835" y="769"/>
              <a:ext cx="2015" cy="201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6861" name="AutoShape 13"/>
          <p:cNvSpPr>
            <a:spLocks noChangeArrowheads="1"/>
          </p:cNvSpPr>
          <p:nvPr/>
        </p:nvSpPr>
        <p:spPr bwMode="auto">
          <a:xfrm rot="-5400000">
            <a:off x="5942012" y="1057276"/>
            <a:ext cx="1935163" cy="1579562"/>
          </a:xfrm>
          <a:prstGeom prst="rtTriangle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46862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2532063"/>
            <a:ext cx="147638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6863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2879725"/>
            <a:ext cx="75406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686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13" y="1982788"/>
            <a:ext cx="246062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6865" name="AutoShape 17"/>
          <p:cNvSpPr>
            <a:spLocks noChangeArrowheads="1"/>
          </p:cNvSpPr>
          <p:nvPr/>
        </p:nvSpPr>
        <p:spPr bwMode="auto">
          <a:xfrm rot="-5400000">
            <a:off x="993775" y="3302000"/>
            <a:ext cx="1935163" cy="1579563"/>
          </a:xfrm>
          <a:prstGeom prst="rtTriangle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46866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733800"/>
            <a:ext cx="787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686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3" y="5105400"/>
            <a:ext cx="147637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46868" name="Group 20"/>
          <p:cNvGrpSpPr>
            <a:grpSpLocks/>
          </p:cNvGrpSpPr>
          <p:nvPr/>
        </p:nvGrpSpPr>
        <p:grpSpPr bwMode="auto">
          <a:xfrm>
            <a:off x="3606800" y="4559300"/>
            <a:ext cx="914400" cy="698500"/>
            <a:chOff x="2272" y="2872"/>
            <a:chExt cx="576" cy="440"/>
          </a:xfrm>
        </p:grpSpPr>
        <p:pic>
          <p:nvPicPr>
            <p:cNvPr id="846869" name="Picture 2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" y="3157"/>
              <a:ext cx="486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6870" name="Picture 2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751609">
              <a:off x="2272" y="2872"/>
              <a:ext cx="114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46871" name="Group 23"/>
          <p:cNvGrpSpPr>
            <a:grpSpLocks/>
          </p:cNvGrpSpPr>
          <p:nvPr/>
        </p:nvGrpSpPr>
        <p:grpSpPr bwMode="auto">
          <a:xfrm>
            <a:off x="366713" y="2801938"/>
            <a:ext cx="903287" cy="703262"/>
            <a:chOff x="231" y="1765"/>
            <a:chExt cx="569" cy="443"/>
          </a:xfrm>
        </p:grpSpPr>
        <p:pic>
          <p:nvPicPr>
            <p:cNvPr id="846872" name="Picture 2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" y="1765"/>
              <a:ext cx="455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6873" name="Picture 2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741157">
              <a:off x="686" y="1960"/>
              <a:ext cx="114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46874" name="Group 26"/>
          <p:cNvGrpSpPr>
            <a:grpSpLocks/>
          </p:cNvGrpSpPr>
          <p:nvPr/>
        </p:nvGrpSpPr>
        <p:grpSpPr bwMode="auto">
          <a:xfrm>
            <a:off x="1628775" y="5410200"/>
            <a:ext cx="787400" cy="1066800"/>
            <a:chOff x="1026" y="3456"/>
            <a:chExt cx="496" cy="672"/>
          </a:xfrm>
        </p:grpSpPr>
        <p:pic>
          <p:nvPicPr>
            <p:cNvPr id="846875" name="Picture 2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" y="3673"/>
              <a:ext cx="496" cy="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6876" name="Picture 2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" y="3456"/>
              <a:ext cx="72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46877" name="Group 29"/>
          <p:cNvGrpSpPr>
            <a:grpSpLocks/>
          </p:cNvGrpSpPr>
          <p:nvPr/>
        </p:nvGrpSpPr>
        <p:grpSpPr bwMode="auto">
          <a:xfrm>
            <a:off x="0" y="2586038"/>
            <a:ext cx="4962525" cy="4271962"/>
            <a:chOff x="0" y="1629"/>
            <a:chExt cx="3126" cy="2691"/>
          </a:xfrm>
        </p:grpSpPr>
        <p:sp>
          <p:nvSpPr>
            <p:cNvPr id="846878" name="Line 30"/>
            <p:cNvSpPr>
              <a:spLocks noChangeShapeType="1"/>
            </p:cNvSpPr>
            <p:nvPr/>
          </p:nvSpPr>
          <p:spPr bwMode="auto">
            <a:xfrm flipV="1">
              <a:off x="3120" y="3213"/>
              <a:ext cx="6" cy="110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6879" name="Line 31"/>
            <p:cNvSpPr>
              <a:spLocks noChangeShapeType="1"/>
            </p:cNvSpPr>
            <p:nvPr/>
          </p:nvSpPr>
          <p:spPr bwMode="auto">
            <a:xfrm flipH="1" flipV="1">
              <a:off x="1963" y="1629"/>
              <a:ext cx="1163" cy="158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6880" name="Line 32"/>
            <p:cNvSpPr>
              <a:spLocks noChangeShapeType="1"/>
            </p:cNvSpPr>
            <p:nvPr/>
          </p:nvSpPr>
          <p:spPr bwMode="auto">
            <a:xfrm>
              <a:off x="0" y="1632"/>
              <a:ext cx="1975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6881" name="AutoShape 33"/>
          <p:cNvSpPr>
            <a:spLocks noChangeArrowheads="1"/>
          </p:cNvSpPr>
          <p:nvPr/>
        </p:nvSpPr>
        <p:spPr bwMode="auto">
          <a:xfrm rot="-5400000">
            <a:off x="6005513" y="1717675"/>
            <a:ext cx="1216025" cy="987425"/>
          </a:xfrm>
          <a:prstGeom prst="rtTriangle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6882" name="AutoShape 34"/>
          <p:cNvSpPr>
            <a:spLocks noChangeArrowheads="1"/>
          </p:cNvSpPr>
          <p:nvPr/>
        </p:nvSpPr>
        <p:spPr bwMode="auto">
          <a:xfrm rot="-5400000">
            <a:off x="5942012" y="1057276"/>
            <a:ext cx="1935163" cy="1579562"/>
          </a:xfrm>
          <a:prstGeom prst="rtTriangle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46883" name="Picture 3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452563"/>
            <a:ext cx="246063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6884" name="Rectangle 3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46885" name="Picture 3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597650"/>
            <a:ext cx="557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6886" name="Line 38"/>
          <p:cNvSpPr>
            <a:spLocks noChangeShapeType="1"/>
          </p:cNvSpPr>
          <p:nvPr/>
        </p:nvSpPr>
        <p:spPr bwMode="auto">
          <a:xfrm flipV="1">
            <a:off x="4524375" y="2895600"/>
            <a:ext cx="4114800" cy="2133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6887" name="Line 39"/>
          <p:cNvSpPr>
            <a:spLocks noChangeShapeType="1"/>
          </p:cNvSpPr>
          <p:nvPr/>
        </p:nvSpPr>
        <p:spPr bwMode="auto">
          <a:xfrm flipH="1" flipV="1">
            <a:off x="8007350" y="2165350"/>
            <a:ext cx="622300" cy="7223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46888" name="Picture 4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75" y="1982788"/>
            <a:ext cx="147638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" name="AutoShape 17"/>
          <p:cNvSpPr>
            <a:spLocks noChangeArrowheads="1"/>
          </p:cNvSpPr>
          <p:nvPr/>
        </p:nvSpPr>
        <p:spPr bwMode="auto">
          <a:xfrm rot="-5400000" flipH="1" flipV="1">
            <a:off x="5995988" y="1708150"/>
            <a:ext cx="1216025" cy="987425"/>
          </a:xfrm>
          <a:prstGeom prst="rtTriangle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4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6886" grpId="0" animBg="1"/>
      <p:bldP spid="846886" grpId="1" animBg="1"/>
      <p:bldP spid="846887" grpId="0" animBg="1"/>
      <p:bldP spid="846887" grpId="1" animBg="1"/>
      <p:bldP spid="4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DF6-1021-42B3-A4D1-6C2758C16846}" type="slidenum">
              <a:rPr lang="en-US"/>
              <a:pPr/>
              <a:t>32</a:t>
            </a:fld>
            <a:endParaRPr lang="en-US"/>
          </a:p>
        </p:txBody>
      </p:sp>
      <p:pic>
        <p:nvPicPr>
          <p:cNvPr id="848898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2532063"/>
            <a:ext cx="147638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8899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48900" name="Group 4"/>
          <p:cNvGrpSpPr>
            <a:grpSpLocks/>
          </p:cNvGrpSpPr>
          <p:nvPr/>
        </p:nvGrpSpPr>
        <p:grpSpPr bwMode="auto">
          <a:xfrm>
            <a:off x="3811588" y="533400"/>
            <a:ext cx="4570412" cy="4570413"/>
            <a:chOff x="2401" y="336"/>
            <a:chExt cx="2879" cy="2879"/>
          </a:xfrm>
        </p:grpSpPr>
        <p:pic>
          <p:nvPicPr>
            <p:cNvPr id="848901" name="Picture 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1" y="577"/>
              <a:ext cx="93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8902" name="Picture 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8" y="1825"/>
              <a:ext cx="93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8903" name="Picture 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4" y="1814"/>
              <a:ext cx="269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8904" name="Picture 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4" y="2822"/>
              <a:ext cx="269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48905" name="Line 9"/>
            <p:cNvSpPr>
              <a:spLocks noChangeShapeType="1"/>
            </p:cNvSpPr>
            <p:nvPr/>
          </p:nvSpPr>
          <p:spPr bwMode="auto">
            <a:xfrm>
              <a:off x="2401" y="1777"/>
              <a:ext cx="287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8906" name="Line 10"/>
            <p:cNvSpPr>
              <a:spLocks noChangeShapeType="1"/>
            </p:cNvSpPr>
            <p:nvPr/>
          </p:nvSpPr>
          <p:spPr bwMode="auto">
            <a:xfrm flipV="1">
              <a:off x="3843" y="336"/>
              <a:ext cx="0" cy="287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8907" name="Oval 11"/>
            <p:cNvSpPr>
              <a:spLocks noChangeArrowheads="1"/>
            </p:cNvSpPr>
            <p:nvPr/>
          </p:nvSpPr>
          <p:spPr bwMode="auto">
            <a:xfrm>
              <a:off x="2835" y="769"/>
              <a:ext cx="2015" cy="201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8908" name="AutoShape 12"/>
          <p:cNvSpPr>
            <a:spLocks noChangeArrowheads="1"/>
          </p:cNvSpPr>
          <p:nvPr/>
        </p:nvSpPr>
        <p:spPr bwMode="auto">
          <a:xfrm rot="-5400000">
            <a:off x="5942012" y="1057276"/>
            <a:ext cx="1935163" cy="1579562"/>
          </a:xfrm>
          <a:prstGeom prst="rtTriangle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8909" name="AutoShape 13"/>
          <p:cNvSpPr>
            <a:spLocks noChangeArrowheads="1"/>
          </p:cNvSpPr>
          <p:nvPr/>
        </p:nvSpPr>
        <p:spPr bwMode="auto">
          <a:xfrm rot="-5400000">
            <a:off x="5942012" y="1057276"/>
            <a:ext cx="1935163" cy="1579562"/>
          </a:xfrm>
          <a:prstGeom prst="rtTriangle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48910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452563"/>
            <a:ext cx="246063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8911" name="Rectangle 1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48912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597650"/>
            <a:ext cx="557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8913" name="AutoShape 17"/>
          <p:cNvSpPr>
            <a:spLocks noChangeArrowheads="1"/>
          </p:cNvSpPr>
          <p:nvPr/>
        </p:nvSpPr>
        <p:spPr bwMode="auto">
          <a:xfrm rot="-5400000" flipH="1" flipV="1">
            <a:off x="5995988" y="1708150"/>
            <a:ext cx="1216025" cy="987425"/>
          </a:xfrm>
          <a:prstGeom prst="rtTriangle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48914" name="Picture 1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14525"/>
            <a:ext cx="1968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8915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31950"/>
            <a:ext cx="604838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8916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2879725"/>
            <a:ext cx="75406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8917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13" y="1982788"/>
            <a:ext cx="246062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8918" name="AutoShape 22"/>
          <p:cNvSpPr>
            <a:spLocks noChangeArrowheads="1"/>
          </p:cNvSpPr>
          <p:nvPr/>
        </p:nvSpPr>
        <p:spPr bwMode="auto">
          <a:xfrm flipV="1">
            <a:off x="6105525" y="1219200"/>
            <a:ext cx="1306513" cy="1581150"/>
          </a:xfrm>
          <a:prstGeom prst="rtTriangle">
            <a:avLst/>
          </a:prstGeom>
          <a:solidFill>
            <a:srgbClr val="FF6600">
              <a:alpha val="0"/>
            </a:srgb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48919" name="Group 23"/>
          <p:cNvGrpSpPr>
            <a:grpSpLocks/>
          </p:cNvGrpSpPr>
          <p:nvPr/>
        </p:nvGrpSpPr>
        <p:grpSpPr bwMode="auto">
          <a:xfrm>
            <a:off x="0" y="2586038"/>
            <a:ext cx="4962525" cy="4271962"/>
            <a:chOff x="0" y="1629"/>
            <a:chExt cx="3126" cy="2691"/>
          </a:xfrm>
        </p:grpSpPr>
        <p:sp>
          <p:nvSpPr>
            <p:cNvPr id="848920" name="Line 24"/>
            <p:cNvSpPr>
              <a:spLocks noChangeShapeType="1"/>
            </p:cNvSpPr>
            <p:nvPr/>
          </p:nvSpPr>
          <p:spPr bwMode="auto">
            <a:xfrm flipV="1">
              <a:off x="3120" y="3213"/>
              <a:ext cx="6" cy="110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8921" name="Line 25"/>
            <p:cNvSpPr>
              <a:spLocks noChangeShapeType="1"/>
            </p:cNvSpPr>
            <p:nvPr/>
          </p:nvSpPr>
          <p:spPr bwMode="auto">
            <a:xfrm flipH="1" flipV="1">
              <a:off x="1963" y="1629"/>
              <a:ext cx="1163" cy="158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8922" name="Line 26"/>
            <p:cNvSpPr>
              <a:spLocks noChangeShapeType="1"/>
            </p:cNvSpPr>
            <p:nvPr/>
          </p:nvSpPr>
          <p:spPr bwMode="auto">
            <a:xfrm>
              <a:off x="0" y="1632"/>
              <a:ext cx="1975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8923" name="AutoShape 27"/>
          <p:cNvSpPr>
            <a:spLocks noChangeArrowheads="1"/>
          </p:cNvSpPr>
          <p:nvPr/>
        </p:nvSpPr>
        <p:spPr bwMode="auto">
          <a:xfrm flipV="1">
            <a:off x="1589088" y="4514850"/>
            <a:ext cx="1306512" cy="1581150"/>
          </a:xfrm>
          <a:prstGeom prst="rtTriangle">
            <a:avLst/>
          </a:prstGeom>
          <a:solidFill>
            <a:srgbClr val="FF6600">
              <a:alpha val="0"/>
            </a:srgb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48924" name="Picture 2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75" y="1982788"/>
            <a:ext cx="147638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8925" name="Picture 2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63" y="2209800"/>
            <a:ext cx="119062" cy="1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8926" name="AutoShape 30"/>
          <p:cNvSpPr>
            <a:spLocks noChangeArrowheads="1"/>
          </p:cNvSpPr>
          <p:nvPr/>
        </p:nvSpPr>
        <p:spPr bwMode="auto">
          <a:xfrm flipV="1">
            <a:off x="6105525" y="1219200"/>
            <a:ext cx="1306513" cy="1581150"/>
          </a:xfrm>
          <a:prstGeom prst="rtTriangle">
            <a:avLst/>
          </a:prstGeom>
          <a:solidFill>
            <a:srgbClr val="FF6600">
              <a:alpha val="0"/>
            </a:srgb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98705E-6 L -0.13681 -0.0145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489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40" y="-7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6.75301E-6 L 3.33333E-6 -0.18872 " pathEditMode="relative" ptsTypes="AA">
                                      <p:cBhvr>
                                        <p:cTn id="8" dur="500" fill="hold"/>
                                        <p:tgtEl>
                                          <p:spTgt spid="8489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51064E-7 L 0.025 0.0222 " pathEditMode="relative" ptsTypes="AA">
                                      <p:cBhvr>
                                        <p:cTn id="10" dur="500" fill="hold"/>
                                        <p:tgtEl>
                                          <p:spTgt spid="8489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4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4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1.13784E-6 L -0.49166 0.47734 " pathEditMode="relative" ptsTypes="AA">
                                      <p:cBhvr>
                                        <p:cTn id="35" dur="500" fill="hold"/>
                                        <p:tgtEl>
                                          <p:spTgt spid="8489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8918" grpId="0" animBg="1"/>
      <p:bldP spid="848918" grpId="1" animBg="1"/>
      <p:bldP spid="848918" grpId="2" animBg="1"/>
      <p:bldP spid="848923" grpId="0" animBg="1"/>
      <p:bldP spid="8489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BEBA-E7E3-475A-935D-887E0B920B5B}" type="slidenum">
              <a:rPr lang="en-US"/>
              <a:pPr/>
              <a:t>33</a:t>
            </a:fld>
            <a:endParaRPr lang="en-US"/>
          </a:p>
        </p:txBody>
      </p:sp>
      <p:pic>
        <p:nvPicPr>
          <p:cNvPr id="850946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2532063"/>
            <a:ext cx="147638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0947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63" y="2209800"/>
            <a:ext cx="119062" cy="1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0948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50949" name="Group 5"/>
          <p:cNvGrpSpPr>
            <a:grpSpLocks/>
          </p:cNvGrpSpPr>
          <p:nvPr/>
        </p:nvGrpSpPr>
        <p:grpSpPr bwMode="auto">
          <a:xfrm>
            <a:off x="3811588" y="533400"/>
            <a:ext cx="4570412" cy="4570413"/>
            <a:chOff x="2401" y="336"/>
            <a:chExt cx="2879" cy="2879"/>
          </a:xfrm>
        </p:grpSpPr>
        <p:pic>
          <p:nvPicPr>
            <p:cNvPr id="850950" name="Picture 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1" y="577"/>
              <a:ext cx="93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0951" name="Picture 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8" y="1825"/>
              <a:ext cx="93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0952" name="Picture 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4" y="1814"/>
              <a:ext cx="269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0953" name="Picture 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4" y="2822"/>
              <a:ext cx="269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50954" name="Line 10"/>
            <p:cNvSpPr>
              <a:spLocks noChangeShapeType="1"/>
            </p:cNvSpPr>
            <p:nvPr/>
          </p:nvSpPr>
          <p:spPr bwMode="auto">
            <a:xfrm>
              <a:off x="2401" y="1777"/>
              <a:ext cx="287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955" name="Line 11"/>
            <p:cNvSpPr>
              <a:spLocks noChangeShapeType="1"/>
            </p:cNvSpPr>
            <p:nvPr/>
          </p:nvSpPr>
          <p:spPr bwMode="auto">
            <a:xfrm flipV="1">
              <a:off x="3843" y="336"/>
              <a:ext cx="0" cy="287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956" name="Oval 12"/>
            <p:cNvSpPr>
              <a:spLocks noChangeArrowheads="1"/>
            </p:cNvSpPr>
            <p:nvPr/>
          </p:nvSpPr>
          <p:spPr bwMode="auto">
            <a:xfrm>
              <a:off x="2835" y="769"/>
              <a:ext cx="2015" cy="201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50957" name="AutoShape 13"/>
          <p:cNvSpPr>
            <a:spLocks noChangeArrowheads="1"/>
          </p:cNvSpPr>
          <p:nvPr/>
        </p:nvSpPr>
        <p:spPr bwMode="auto">
          <a:xfrm rot="-5400000">
            <a:off x="5942012" y="1057276"/>
            <a:ext cx="1935163" cy="1579562"/>
          </a:xfrm>
          <a:prstGeom prst="rtTriangle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50958" name="Group 14"/>
          <p:cNvGrpSpPr>
            <a:grpSpLocks/>
          </p:cNvGrpSpPr>
          <p:nvPr/>
        </p:nvGrpSpPr>
        <p:grpSpPr bwMode="auto">
          <a:xfrm>
            <a:off x="0" y="2586038"/>
            <a:ext cx="4962525" cy="4271962"/>
            <a:chOff x="0" y="1629"/>
            <a:chExt cx="3126" cy="2691"/>
          </a:xfrm>
        </p:grpSpPr>
        <p:sp>
          <p:nvSpPr>
            <p:cNvPr id="850959" name="Line 15"/>
            <p:cNvSpPr>
              <a:spLocks noChangeShapeType="1"/>
            </p:cNvSpPr>
            <p:nvPr/>
          </p:nvSpPr>
          <p:spPr bwMode="auto">
            <a:xfrm flipV="1">
              <a:off x="3120" y="3213"/>
              <a:ext cx="6" cy="110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960" name="Line 16"/>
            <p:cNvSpPr>
              <a:spLocks noChangeShapeType="1"/>
            </p:cNvSpPr>
            <p:nvPr/>
          </p:nvSpPr>
          <p:spPr bwMode="auto">
            <a:xfrm flipH="1" flipV="1">
              <a:off x="1963" y="1629"/>
              <a:ext cx="1163" cy="158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961" name="Line 17"/>
            <p:cNvSpPr>
              <a:spLocks noChangeShapeType="1"/>
            </p:cNvSpPr>
            <p:nvPr/>
          </p:nvSpPr>
          <p:spPr bwMode="auto">
            <a:xfrm>
              <a:off x="0" y="1632"/>
              <a:ext cx="1975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0962" name="AutoShape 18"/>
          <p:cNvSpPr>
            <a:spLocks noChangeArrowheads="1"/>
          </p:cNvSpPr>
          <p:nvPr/>
        </p:nvSpPr>
        <p:spPr bwMode="auto">
          <a:xfrm rot="-5400000">
            <a:off x="5942012" y="1057276"/>
            <a:ext cx="1935163" cy="1579562"/>
          </a:xfrm>
          <a:prstGeom prst="rtTriangle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0963" name="Picture 1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452563"/>
            <a:ext cx="246063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0964" name="Rectangle 2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0965" name="Picture 2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597650"/>
            <a:ext cx="557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0966" name="AutoShape 22"/>
          <p:cNvSpPr>
            <a:spLocks noChangeArrowheads="1"/>
          </p:cNvSpPr>
          <p:nvPr/>
        </p:nvSpPr>
        <p:spPr bwMode="auto">
          <a:xfrm rot="-5400000" flipH="1" flipV="1">
            <a:off x="5995988" y="1708150"/>
            <a:ext cx="1216025" cy="987425"/>
          </a:xfrm>
          <a:prstGeom prst="rtTriangle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0967" name="Picture 2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14525"/>
            <a:ext cx="1968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0968" name="Picture 2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31950"/>
            <a:ext cx="604838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0969" name="AutoShape 25"/>
          <p:cNvSpPr>
            <a:spLocks noChangeArrowheads="1"/>
          </p:cNvSpPr>
          <p:nvPr/>
        </p:nvSpPr>
        <p:spPr bwMode="auto">
          <a:xfrm flipV="1">
            <a:off x="6105525" y="1219200"/>
            <a:ext cx="1306513" cy="1581150"/>
          </a:xfrm>
          <a:prstGeom prst="rtTriangle">
            <a:avLst/>
          </a:prstGeom>
          <a:solidFill>
            <a:srgbClr val="FF6600">
              <a:alpha val="0"/>
            </a:srgb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0970" name="Picture 2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5191125"/>
            <a:ext cx="147637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0971" name="Picture 2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938713"/>
            <a:ext cx="11144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0972" name="Picture 2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162550"/>
            <a:ext cx="6889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0973" name="AutoShape 29"/>
          <p:cNvSpPr>
            <a:spLocks noChangeArrowheads="1"/>
          </p:cNvSpPr>
          <p:nvPr/>
        </p:nvSpPr>
        <p:spPr bwMode="auto">
          <a:xfrm flipV="1">
            <a:off x="1589088" y="4514850"/>
            <a:ext cx="1306512" cy="1581150"/>
          </a:xfrm>
          <a:prstGeom prst="rtTriangle">
            <a:avLst/>
          </a:prstGeom>
          <a:solidFill>
            <a:srgbClr val="FF6600">
              <a:alpha val="0"/>
            </a:srgb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0974" name="Picture 3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5373688"/>
            <a:ext cx="114935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0975" name="Picture 3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8" y="3733800"/>
            <a:ext cx="787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50976" name="Group 32"/>
          <p:cNvGrpSpPr>
            <a:grpSpLocks/>
          </p:cNvGrpSpPr>
          <p:nvPr/>
        </p:nvGrpSpPr>
        <p:grpSpPr bwMode="auto">
          <a:xfrm>
            <a:off x="1873250" y="3030538"/>
            <a:ext cx="738188" cy="636587"/>
            <a:chOff x="1180" y="1909"/>
            <a:chExt cx="465" cy="401"/>
          </a:xfrm>
        </p:grpSpPr>
        <p:pic>
          <p:nvPicPr>
            <p:cNvPr id="850977" name="Picture 3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" y="1909"/>
              <a:ext cx="465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0978" name="Picture 3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" y="2124"/>
              <a:ext cx="72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50979" name="Picture 3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914400"/>
            <a:ext cx="738188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0980" name="Line 36"/>
          <p:cNvSpPr>
            <a:spLocks noChangeShapeType="1"/>
          </p:cNvSpPr>
          <p:nvPr/>
        </p:nvSpPr>
        <p:spPr bwMode="auto">
          <a:xfrm flipH="1">
            <a:off x="1524000" y="1141413"/>
            <a:ext cx="4343400" cy="41132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981" name="Line 37"/>
          <p:cNvSpPr>
            <a:spLocks noChangeShapeType="1"/>
          </p:cNvSpPr>
          <p:nvPr/>
        </p:nvSpPr>
        <p:spPr bwMode="auto">
          <a:xfrm flipH="1" flipV="1">
            <a:off x="1219200" y="685800"/>
            <a:ext cx="4648200" cy="1447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982" name="Line 38"/>
          <p:cNvSpPr>
            <a:spLocks noChangeShapeType="1"/>
          </p:cNvSpPr>
          <p:nvPr/>
        </p:nvSpPr>
        <p:spPr bwMode="auto">
          <a:xfrm flipH="1">
            <a:off x="511175" y="685800"/>
            <a:ext cx="722313" cy="426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983" name="Line 39"/>
          <p:cNvSpPr>
            <a:spLocks noChangeShapeType="1"/>
          </p:cNvSpPr>
          <p:nvPr/>
        </p:nvSpPr>
        <p:spPr bwMode="auto">
          <a:xfrm flipH="1" flipV="1">
            <a:off x="3886200" y="990600"/>
            <a:ext cx="2359025" cy="7223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984" name="Line 40"/>
          <p:cNvSpPr>
            <a:spLocks noChangeShapeType="1"/>
          </p:cNvSpPr>
          <p:nvPr/>
        </p:nvSpPr>
        <p:spPr bwMode="auto">
          <a:xfrm flipH="1">
            <a:off x="2293938" y="990600"/>
            <a:ext cx="1600200" cy="27781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985" name="Line 41"/>
          <p:cNvSpPr>
            <a:spLocks noChangeShapeType="1"/>
          </p:cNvSpPr>
          <p:nvPr/>
        </p:nvSpPr>
        <p:spPr bwMode="auto">
          <a:xfrm flipH="1">
            <a:off x="2590800" y="2303463"/>
            <a:ext cx="4038600" cy="295433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986" name="Line 42"/>
          <p:cNvSpPr>
            <a:spLocks noChangeShapeType="1"/>
          </p:cNvSpPr>
          <p:nvPr/>
        </p:nvSpPr>
        <p:spPr bwMode="auto">
          <a:xfrm flipV="1">
            <a:off x="2613025" y="1143000"/>
            <a:ext cx="3810000" cy="1905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4518764" y="869909"/>
            <a:ext cx="2122814" cy="1263169"/>
            <a:chOff x="4531290" y="844857"/>
            <a:chExt cx="2122814" cy="1263169"/>
          </a:xfrm>
        </p:grpSpPr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31290" y="844857"/>
              <a:ext cx="721130" cy="2459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 bwMode="auto">
            <a:xfrm>
              <a:off x="5214842" y="1062260"/>
              <a:ext cx="1439262" cy="1045766"/>
            </a:xfrm>
            <a:prstGeom prst="straightConnector1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" name="Group 14"/>
          <p:cNvGrpSpPr/>
          <p:nvPr/>
        </p:nvGrpSpPr>
        <p:grpSpPr>
          <a:xfrm>
            <a:off x="6934201" y="1838326"/>
            <a:ext cx="2163503" cy="1392741"/>
            <a:chOff x="6934201" y="1838326"/>
            <a:chExt cx="2163503" cy="1392741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76900" y="2985227"/>
              <a:ext cx="720804" cy="24584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54" name="Straight Arrow Connector 53"/>
            <p:cNvCxnSpPr/>
            <p:nvPr/>
          </p:nvCxnSpPr>
          <p:spPr bwMode="auto">
            <a:xfrm flipH="1" flipV="1">
              <a:off x="6934201" y="1838326"/>
              <a:ext cx="1447799" cy="1209674"/>
            </a:xfrm>
            <a:prstGeom prst="straightConnector1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14" y="50104"/>
            <a:ext cx="6484901" cy="3122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5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5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85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5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50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50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50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50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500"/>
                                        <p:tgtEl>
                                          <p:spTgt spid="850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980" grpId="0" animBg="1"/>
      <p:bldP spid="850980" grpId="1" animBg="1"/>
      <p:bldP spid="850981" grpId="0" animBg="1"/>
      <p:bldP spid="850981" grpId="1" animBg="1"/>
      <p:bldP spid="850982" grpId="0" animBg="1"/>
      <p:bldP spid="850982" grpId="1" animBg="1"/>
      <p:bldP spid="850983" grpId="0" animBg="1"/>
      <p:bldP spid="850983" grpId="1" animBg="1"/>
      <p:bldP spid="850984" grpId="0" animBg="1"/>
      <p:bldP spid="850984" grpId="1" animBg="1"/>
      <p:bldP spid="850985" grpId="0" animBg="1"/>
      <p:bldP spid="850985" grpId="1" animBg="1"/>
      <p:bldP spid="850986" grpId="0" animBg="1"/>
      <p:bldP spid="850986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4301-8584-405D-B830-19838DB63F02}" type="slidenum">
              <a:rPr lang="en-US"/>
              <a:pPr/>
              <a:t>34</a:t>
            </a:fld>
            <a:endParaRPr lang="en-US"/>
          </a:p>
        </p:txBody>
      </p:sp>
      <p:grpSp>
        <p:nvGrpSpPr>
          <p:cNvPr id="832566" name="Group 54"/>
          <p:cNvGrpSpPr>
            <a:grpSpLocks/>
          </p:cNvGrpSpPr>
          <p:nvPr/>
        </p:nvGrpSpPr>
        <p:grpSpPr bwMode="auto">
          <a:xfrm>
            <a:off x="627063" y="76200"/>
            <a:ext cx="2374900" cy="1066800"/>
            <a:chOff x="395" y="48"/>
            <a:chExt cx="1496" cy="672"/>
          </a:xfrm>
        </p:grpSpPr>
        <p:pic>
          <p:nvPicPr>
            <p:cNvPr id="832567" name="Picture 5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" y="240"/>
              <a:ext cx="1496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32568" name="Picture 5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" y="4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32569" name="Picture 5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" y="432"/>
              <a:ext cx="14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32570" name="Picture 5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" y="567"/>
              <a:ext cx="1344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32571" name="Group 59"/>
          <p:cNvGrpSpPr>
            <a:grpSpLocks/>
          </p:cNvGrpSpPr>
          <p:nvPr/>
        </p:nvGrpSpPr>
        <p:grpSpPr bwMode="auto">
          <a:xfrm>
            <a:off x="4579938" y="76200"/>
            <a:ext cx="2328862" cy="1066800"/>
            <a:chOff x="2885" y="48"/>
            <a:chExt cx="1467" cy="672"/>
          </a:xfrm>
        </p:grpSpPr>
        <p:pic>
          <p:nvPicPr>
            <p:cNvPr id="832572" name="Picture 6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2" y="4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32573" name="Picture 6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5" y="432"/>
              <a:ext cx="14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32574" name="Picture 6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1" y="240"/>
              <a:ext cx="1259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32575" name="Picture 6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7" y="567"/>
              <a:ext cx="1345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32576" name="Group 64"/>
          <p:cNvGrpSpPr>
            <a:grpSpLocks/>
          </p:cNvGrpSpPr>
          <p:nvPr/>
        </p:nvGrpSpPr>
        <p:grpSpPr bwMode="auto">
          <a:xfrm>
            <a:off x="609600" y="1524000"/>
            <a:ext cx="2328863" cy="1066800"/>
            <a:chOff x="384" y="960"/>
            <a:chExt cx="1467" cy="672"/>
          </a:xfrm>
        </p:grpSpPr>
        <p:pic>
          <p:nvPicPr>
            <p:cNvPr id="832577" name="Picture 65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" y="960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32578" name="Picture 66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344"/>
              <a:ext cx="14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32579" name="Picture 6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" y="1152"/>
              <a:ext cx="1030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32580" name="Picture 6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" y="1479"/>
              <a:ext cx="1345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32581" name="Group 69"/>
          <p:cNvGrpSpPr>
            <a:grpSpLocks/>
          </p:cNvGrpSpPr>
          <p:nvPr/>
        </p:nvGrpSpPr>
        <p:grpSpPr bwMode="auto">
          <a:xfrm>
            <a:off x="4605338" y="1524000"/>
            <a:ext cx="2328862" cy="1066800"/>
            <a:chOff x="2901" y="960"/>
            <a:chExt cx="1467" cy="672"/>
          </a:xfrm>
        </p:grpSpPr>
        <p:pic>
          <p:nvPicPr>
            <p:cNvPr id="832582" name="Picture 70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8" y="960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32583" name="Picture 71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1" y="1344"/>
              <a:ext cx="14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32584" name="Picture 72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1" y="1152"/>
              <a:ext cx="992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32585" name="Picture 73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7" y="1479"/>
              <a:ext cx="1437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3251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29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32565" name="Group 53"/>
          <p:cNvGrpSpPr>
            <a:grpSpLocks/>
          </p:cNvGrpSpPr>
          <p:nvPr/>
        </p:nvGrpSpPr>
        <p:grpSpPr bwMode="auto">
          <a:xfrm>
            <a:off x="2590800" y="3200400"/>
            <a:ext cx="2328863" cy="1066800"/>
            <a:chOff x="1632" y="2016"/>
            <a:chExt cx="1467" cy="672"/>
          </a:xfrm>
        </p:grpSpPr>
        <p:pic>
          <p:nvPicPr>
            <p:cNvPr id="832551" name="Picture 39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9" y="2016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32552" name="Picture 40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2400"/>
              <a:ext cx="14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32555" name="Picture 4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6" y="2208"/>
              <a:ext cx="1084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32563" name="Picture 5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9" y="2535"/>
              <a:ext cx="1276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32530" name="Group 18"/>
          <p:cNvGrpSpPr>
            <a:grpSpLocks/>
          </p:cNvGrpSpPr>
          <p:nvPr/>
        </p:nvGrpSpPr>
        <p:grpSpPr bwMode="auto">
          <a:xfrm>
            <a:off x="7848600" y="3733800"/>
            <a:ext cx="914400" cy="914400"/>
            <a:chOff x="4853" y="1680"/>
            <a:chExt cx="576" cy="576"/>
          </a:xfrm>
        </p:grpSpPr>
        <p:sp>
          <p:nvSpPr>
            <p:cNvPr id="832531" name="AutoShape 19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532" name="Text Box 20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57EB-A738-48E9-89C4-4B7125B76082}" type="slidenum">
              <a:rPr lang="en-US"/>
              <a:pPr/>
              <a:t>4</a:t>
            </a:fld>
            <a:endParaRPr lang="en-US"/>
          </a:p>
        </p:txBody>
      </p:sp>
      <p:pic>
        <p:nvPicPr>
          <p:cNvPr id="742441" name="Picture 4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76200"/>
            <a:ext cx="75406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42420" name="Group 20"/>
          <p:cNvGrpSpPr>
            <a:grpSpLocks/>
          </p:cNvGrpSpPr>
          <p:nvPr/>
        </p:nvGrpSpPr>
        <p:grpSpPr bwMode="auto">
          <a:xfrm>
            <a:off x="2659063" y="3505200"/>
            <a:ext cx="3290887" cy="2133600"/>
            <a:chOff x="1671" y="2784"/>
            <a:chExt cx="2073" cy="1344"/>
          </a:xfrm>
        </p:grpSpPr>
        <p:sp>
          <p:nvSpPr>
            <p:cNvPr id="742421" name="Line 21"/>
            <p:cNvSpPr>
              <a:spLocks noChangeShapeType="1"/>
            </p:cNvSpPr>
            <p:nvPr/>
          </p:nvSpPr>
          <p:spPr bwMode="auto">
            <a:xfrm flipV="1">
              <a:off x="2736" y="2784"/>
              <a:ext cx="0" cy="13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2422" name="Line 22"/>
            <p:cNvSpPr>
              <a:spLocks noChangeShapeType="1"/>
            </p:cNvSpPr>
            <p:nvPr/>
          </p:nvSpPr>
          <p:spPr bwMode="auto">
            <a:xfrm>
              <a:off x="1728" y="3456"/>
              <a:ext cx="201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42423" name="Picture 2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1" y="3827"/>
              <a:ext cx="320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4240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2434" name="Picture 3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762000"/>
            <a:ext cx="714851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42411" name="Group 11"/>
          <p:cNvGrpSpPr>
            <a:grpSpLocks/>
          </p:cNvGrpSpPr>
          <p:nvPr/>
        </p:nvGrpSpPr>
        <p:grpSpPr bwMode="auto">
          <a:xfrm>
            <a:off x="381000" y="6240463"/>
            <a:ext cx="4805363" cy="585787"/>
            <a:chOff x="240" y="3931"/>
            <a:chExt cx="3027" cy="369"/>
          </a:xfrm>
        </p:grpSpPr>
        <p:pic>
          <p:nvPicPr>
            <p:cNvPr id="742412" name="Picture 1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931"/>
              <a:ext cx="302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2413" name="Picture 1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" y="4110"/>
              <a:ext cx="2763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42414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5" y="6400800"/>
            <a:ext cx="13557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2415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1552575"/>
            <a:ext cx="43688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2435" name="Picture 3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1143000"/>
            <a:ext cx="686276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2436" name="Picture 3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2667000"/>
            <a:ext cx="686276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241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3733800"/>
            <a:ext cx="43688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2419" name="Oval 19"/>
          <p:cNvSpPr>
            <a:spLocks noChangeArrowheads="1"/>
          </p:cNvSpPr>
          <p:nvPr/>
        </p:nvSpPr>
        <p:spPr bwMode="auto">
          <a:xfrm>
            <a:off x="3886200" y="4114800"/>
            <a:ext cx="914400" cy="914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2424" name="Picture 2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88" y="4624388"/>
            <a:ext cx="13335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2425" name="Picture 2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3" y="3848100"/>
            <a:ext cx="1333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2426" name="Picture 2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4313238"/>
            <a:ext cx="382588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2427" name="Picture 2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5054600"/>
            <a:ext cx="38258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42439" name="Group 39"/>
          <p:cNvGrpSpPr>
            <a:grpSpLocks/>
          </p:cNvGrpSpPr>
          <p:nvPr/>
        </p:nvGrpSpPr>
        <p:grpSpPr bwMode="auto">
          <a:xfrm>
            <a:off x="266700" y="1905000"/>
            <a:ext cx="7315200" cy="606425"/>
            <a:chOff x="144" y="1200"/>
            <a:chExt cx="4608" cy="382"/>
          </a:xfrm>
        </p:grpSpPr>
        <p:pic>
          <p:nvPicPr>
            <p:cNvPr id="742437" name="Picture 3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200"/>
              <a:ext cx="4197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2430" name="Picture 3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7" y="1392"/>
              <a:ext cx="2805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42431" name="Rectangle 3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2440" name="Picture 4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5.18519E-6 L -3.61111E-6 -0.22223 " pathEditMode="relative" ptsTypes="AA">
                                      <p:cBhvr>
                                        <p:cTn id="6" dur="500" fill="hold"/>
                                        <p:tgtEl>
                                          <p:spTgt spid="742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40741E-7 L 1.11111E-6 -0.31111 " pathEditMode="relative" ptsTypes="AA">
                                      <p:cBhvr>
                                        <p:cTn id="8" dur="500" fill="hold"/>
                                        <p:tgtEl>
                                          <p:spTgt spid="742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42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42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42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42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2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2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42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2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42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42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42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42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4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DD49B-436C-4F46-8758-D875B7F9617D}" type="slidenum">
              <a:rPr lang="en-US"/>
              <a:pPr/>
              <a:t>5</a:t>
            </a:fld>
            <a:endParaRPr lang="en-US"/>
          </a:p>
        </p:txBody>
      </p:sp>
      <p:pic>
        <p:nvPicPr>
          <p:cNvPr id="744509" name="Picture 6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76200"/>
            <a:ext cx="75406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4456" name="Line 8"/>
          <p:cNvSpPr>
            <a:spLocks noChangeShapeType="1"/>
          </p:cNvSpPr>
          <p:nvPr/>
        </p:nvSpPr>
        <p:spPr bwMode="auto">
          <a:xfrm flipV="1">
            <a:off x="4349750" y="3505200"/>
            <a:ext cx="0" cy="2133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4457" name="Line 9"/>
          <p:cNvSpPr>
            <a:spLocks noChangeShapeType="1"/>
          </p:cNvSpPr>
          <p:nvPr/>
        </p:nvSpPr>
        <p:spPr bwMode="auto">
          <a:xfrm>
            <a:off x="2749550" y="4572000"/>
            <a:ext cx="3200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445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4454" name="Oval 6"/>
          <p:cNvSpPr>
            <a:spLocks noChangeArrowheads="1"/>
          </p:cNvSpPr>
          <p:nvPr/>
        </p:nvSpPr>
        <p:spPr bwMode="auto">
          <a:xfrm>
            <a:off x="3886200" y="4114800"/>
            <a:ext cx="914400" cy="914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4458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3" y="5160963"/>
            <a:ext cx="5080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4462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40463"/>
            <a:ext cx="48053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4463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6524625"/>
            <a:ext cx="43862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446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1552575"/>
            <a:ext cx="43688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4467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88" y="4624388"/>
            <a:ext cx="13335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4468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3" y="3848100"/>
            <a:ext cx="1333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4469" name="Picture 2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4313238"/>
            <a:ext cx="382588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4470" name="Picture 2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5054600"/>
            <a:ext cx="38258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4471" name="Oval 23"/>
          <p:cNvSpPr>
            <a:spLocks noChangeAspect="1" noChangeArrowheads="1"/>
          </p:cNvSpPr>
          <p:nvPr/>
        </p:nvSpPr>
        <p:spPr bwMode="auto">
          <a:xfrm>
            <a:off x="4770438" y="4541838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4499" name="Picture 5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762000"/>
            <a:ext cx="714851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4500" name="Picture 5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1143000"/>
            <a:ext cx="686276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44504" name="Group 56"/>
          <p:cNvGrpSpPr>
            <a:grpSpLocks/>
          </p:cNvGrpSpPr>
          <p:nvPr/>
        </p:nvGrpSpPr>
        <p:grpSpPr bwMode="auto">
          <a:xfrm>
            <a:off x="266700" y="1905000"/>
            <a:ext cx="7315200" cy="606425"/>
            <a:chOff x="144" y="1200"/>
            <a:chExt cx="4608" cy="382"/>
          </a:xfrm>
        </p:grpSpPr>
        <p:pic>
          <p:nvPicPr>
            <p:cNvPr id="744474" name="Picture 26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7" y="1392"/>
              <a:ext cx="2805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4502" name="Picture 54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200"/>
              <a:ext cx="4197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44507" name="Group 59"/>
          <p:cNvGrpSpPr>
            <a:grpSpLocks/>
          </p:cNvGrpSpPr>
          <p:nvPr/>
        </p:nvGrpSpPr>
        <p:grpSpPr bwMode="auto">
          <a:xfrm>
            <a:off x="5334000" y="3060700"/>
            <a:ext cx="3765550" cy="1892300"/>
            <a:chOff x="3377" y="1928"/>
            <a:chExt cx="2372" cy="1192"/>
          </a:xfrm>
        </p:grpSpPr>
        <p:pic>
          <p:nvPicPr>
            <p:cNvPr id="744476" name="Picture 2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" y="2333"/>
              <a:ext cx="1234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4477" name="Picture 2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" y="2730"/>
              <a:ext cx="109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4478" name="Picture 30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" y="2525"/>
              <a:ext cx="1803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4479" name="Picture 31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" y="2909"/>
              <a:ext cx="1740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4505" name="Picture 57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7" y="1928"/>
              <a:ext cx="2372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4481" name="Picture 33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" y="2141"/>
              <a:ext cx="121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44482" name="Picture 3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98850"/>
            <a:ext cx="23939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4483" name="Picture 3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857625"/>
            <a:ext cx="240982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4484" name="Picture 3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184650"/>
            <a:ext cx="86995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4485" name="Picture 3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334000"/>
            <a:ext cx="28956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4486" name="Picture 3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89213"/>
            <a:ext cx="2465388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4487" name="Line 39"/>
          <p:cNvSpPr>
            <a:spLocks noChangeShapeType="1"/>
          </p:cNvSpPr>
          <p:nvPr/>
        </p:nvSpPr>
        <p:spPr bwMode="auto">
          <a:xfrm>
            <a:off x="2667000" y="2819400"/>
            <a:ext cx="1295400" cy="137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44488" name="Group 40"/>
          <p:cNvGrpSpPr>
            <a:grpSpLocks/>
          </p:cNvGrpSpPr>
          <p:nvPr/>
        </p:nvGrpSpPr>
        <p:grpSpPr bwMode="auto">
          <a:xfrm>
            <a:off x="3505200" y="2586038"/>
            <a:ext cx="3352800" cy="403225"/>
            <a:chOff x="2208" y="1629"/>
            <a:chExt cx="2112" cy="254"/>
          </a:xfrm>
        </p:grpSpPr>
        <p:pic>
          <p:nvPicPr>
            <p:cNvPr id="744489" name="Picture 4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629"/>
              <a:ext cx="2112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4490" name="Picture 4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1762"/>
              <a:ext cx="1845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44491" name="Picture 4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5638800"/>
            <a:ext cx="331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4492" name="Picture 4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5943600"/>
            <a:ext cx="22098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4493" name="Picture 4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5" y="6400800"/>
            <a:ext cx="13557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4494" name="Picture 4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86313"/>
            <a:ext cx="333851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4495" name="Picture 47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4459288"/>
            <a:ext cx="110331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4496" name="Rectangle 4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4508" name="Picture 60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4472" name="Line 24"/>
          <p:cNvSpPr>
            <a:spLocks noChangeShapeType="1"/>
          </p:cNvSpPr>
          <p:nvPr/>
        </p:nvSpPr>
        <p:spPr bwMode="auto">
          <a:xfrm flipH="1" flipV="1">
            <a:off x="4843463" y="4570413"/>
            <a:ext cx="3235325" cy="2016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4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4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44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repeatCount="indefinite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0.00162 C -0.00087 -0.02662 -0.00347 -0.02546 -0.01007 -0.04259 C -0.01649 -0.05347 -0.01493 -0.04676 -0.02465 -0.05764 C -0.03437 -0.0618 -0.03593 -0.0662 -0.04878 -0.0662 C -0.06493 -0.06389 -0.06337 -0.0618 -0.07847 -0.05301 C -0.08437 -0.0456 -0.08593 -0.04259 -0.09392 -0.03078 C -0.09878 -0.01458 -0.09878 -0.01666 -0.1 0.00394 C -0.09722 0.0176 -0.09652 0.02315 -0.09236 0.03264 C -0.08889 0.04098 -0.08923 0.04561 -0.07951 0.05417 C -0.06493 0.06505 -0.05868 0.06667 -0.04878 0.06713 C -0.03889 0.06713 -0.02725 0.06065 -0.01979 0.05417 C -0.01232 0.04769 -0.00712 0.03774 -0.00364 0.02848 C -0.00052 0.01551 0.0033 0.01204 0.00122 -0.00162 Z " pathEditMode="relative" rAng="0" ptsTypes="fffffffafaaff">
                                      <p:cBhvr>
                                        <p:cTn id="20" dur="500" fill="hold"/>
                                        <p:tgtEl>
                                          <p:spTgt spid="7444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5" y="20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44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44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4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44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4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4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4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44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44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44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44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44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44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44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44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44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500" fill="hold"/>
                                        <p:tgtEl>
                                          <p:spTgt spid="7444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44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744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44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44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4471" grpId="0" animBg="1"/>
      <p:bldP spid="744471" grpId="1" animBg="1"/>
      <p:bldP spid="744487" grpId="0" animBg="1"/>
      <p:bldP spid="744472" grpId="0" animBg="1"/>
      <p:bldP spid="74447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FAF1-8612-4493-BE11-837225E5479E}" type="slidenum">
              <a:rPr lang="en-US"/>
              <a:pPr/>
              <a:t>6</a:t>
            </a:fld>
            <a:endParaRPr lang="en-US"/>
          </a:p>
        </p:txBody>
      </p:sp>
      <p:pic>
        <p:nvPicPr>
          <p:cNvPr id="746546" name="Picture 5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76200"/>
            <a:ext cx="75406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46541" name="Group 45"/>
          <p:cNvGrpSpPr>
            <a:grpSpLocks/>
          </p:cNvGrpSpPr>
          <p:nvPr/>
        </p:nvGrpSpPr>
        <p:grpSpPr bwMode="auto">
          <a:xfrm>
            <a:off x="5334000" y="3060700"/>
            <a:ext cx="3765550" cy="1892300"/>
            <a:chOff x="3377" y="1928"/>
            <a:chExt cx="2372" cy="1192"/>
          </a:xfrm>
        </p:grpSpPr>
        <p:pic>
          <p:nvPicPr>
            <p:cNvPr id="746503" name="Picture 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" y="2333"/>
              <a:ext cx="1234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6504" name="Picture 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" y="2730"/>
              <a:ext cx="109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6505" name="Picture 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" y="2525"/>
              <a:ext cx="1803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6506" name="Picture 1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" y="2909"/>
              <a:ext cx="1740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6508" name="Picture 1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" y="2141"/>
              <a:ext cx="121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6539" name="Picture 4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7" y="1928"/>
              <a:ext cx="2372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46542" name="Picture 4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1552575"/>
            <a:ext cx="43688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6543" name="Picture 4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762000"/>
            <a:ext cx="714851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6544" name="Picture 4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1143000"/>
            <a:ext cx="686276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649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6509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5943600"/>
            <a:ext cx="22098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6510" name="Line 14"/>
          <p:cNvSpPr>
            <a:spLocks noChangeAspect="1" noChangeShapeType="1"/>
          </p:cNvSpPr>
          <p:nvPr/>
        </p:nvSpPr>
        <p:spPr bwMode="auto">
          <a:xfrm>
            <a:off x="306388" y="4265613"/>
            <a:ext cx="3565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6511" name="Line 15"/>
          <p:cNvSpPr>
            <a:spLocks noChangeAspect="1" noChangeShapeType="1"/>
          </p:cNvSpPr>
          <p:nvPr/>
        </p:nvSpPr>
        <p:spPr bwMode="auto">
          <a:xfrm flipV="1">
            <a:off x="2030413" y="2438400"/>
            <a:ext cx="0" cy="3657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6512" name="Oval 16"/>
          <p:cNvSpPr>
            <a:spLocks noChangeAspect="1" noChangeArrowheads="1"/>
          </p:cNvSpPr>
          <p:nvPr/>
        </p:nvSpPr>
        <p:spPr bwMode="auto">
          <a:xfrm>
            <a:off x="485775" y="2722563"/>
            <a:ext cx="3087688" cy="3089275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46517" name="Group 21"/>
          <p:cNvGrpSpPr>
            <a:grpSpLocks/>
          </p:cNvGrpSpPr>
          <p:nvPr/>
        </p:nvGrpSpPr>
        <p:grpSpPr bwMode="auto">
          <a:xfrm>
            <a:off x="3632200" y="3906838"/>
            <a:ext cx="1358900" cy="284162"/>
            <a:chOff x="2288" y="2461"/>
            <a:chExt cx="856" cy="179"/>
          </a:xfrm>
        </p:grpSpPr>
        <p:pic>
          <p:nvPicPr>
            <p:cNvPr id="746518" name="Picture 2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8" y="2461"/>
              <a:ext cx="44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6519" name="Picture 2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" y="2476"/>
              <a:ext cx="358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46522" name="Picture 2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4357688"/>
            <a:ext cx="13335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6523" name="Picture 2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2438400"/>
            <a:ext cx="1333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6524" name="Picture 2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62400"/>
            <a:ext cx="38258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6525" name="Picture 2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5846763"/>
            <a:ext cx="382587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6526" name="Oval 30"/>
          <p:cNvSpPr>
            <a:spLocks noChangeAspect="1" noChangeArrowheads="1"/>
          </p:cNvSpPr>
          <p:nvPr/>
        </p:nvSpPr>
        <p:spPr bwMode="auto">
          <a:xfrm>
            <a:off x="3536950" y="4232275"/>
            <a:ext cx="55563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6527" name="Picture 3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92363"/>
            <a:ext cx="7112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6528" name="Picture 3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2384425"/>
            <a:ext cx="582612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6529" name="Oval 33"/>
          <p:cNvSpPr>
            <a:spLocks noChangeAspect="1" noChangeArrowheads="1"/>
          </p:cNvSpPr>
          <p:nvPr/>
        </p:nvSpPr>
        <p:spPr bwMode="auto">
          <a:xfrm>
            <a:off x="2001838" y="2695575"/>
            <a:ext cx="55562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6530" name="Picture 3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908425"/>
            <a:ext cx="9525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6531" name="Picture 3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43400"/>
            <a:ext cx="582613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6532" name="Oval 36"/>
          <p:cNvSpPr>
            <a:spLocks noChangeAspect="1" noChangeArrowheads="1"/>
          </p:cNvSpPr>
          <p:nvPr/>
        </p:nvSpPr>
        <p:spPr bwMode="auto">
          <a:xfrm>
            <a:off x="457200" y="4232275"/>
            <a:ext cx="55563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33" name="Oval 37"/>
          <p:cNvSpPr>
            <a:spLocks noChangeAspect="1" noChangeArrowheads="1"/>
          </p:cNvSpPr>
          <p:nvPr/>
        </p:nvSpPr>
        <p:spPr bwMode="auto">
          <a:xfrm>
            <a:off x="2001838" y="5791200"/>
            <a:ext cx="55562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6534" name="Picture 3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0" y="5849938"/>
            <a:ext cx="9525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6535" name="Picture 3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13" y="5791200"/>
            <a:ext cx="725487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6536" name="Rectangle 4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6545" name="Picture 4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6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6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6526" grpId="0" animBg="1"/>
      <p:bldP spid="746529" grpId="0" animBg="1"/>
      <p:bldP spid="746529" grpId="1" animBg="1"/>
      <p:bldP spid="746532" grpId="0" animBg="1"/>
      <p:bldP spid="746532" grpId="1" animBg="1"/>
      <p:bldP spid="7465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9BD0-7232-4455-BDF2-FFC048C61205}" type="slidenum">
              <a:rPr lang="en-US"/>
              <a:pPr/>
              <a:t>7</a:t>
            </a:fld>
            <a:endParaRPr lang="en-US"/>
          </a:p>
        </p:txBody>
      </p:sp>
      <p:pic>
        <p:nvPicPr>
          <p:cNvPr id="748599" name="Picture 5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76200"/>
            <a:ext cx="75406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8598" name="Picture 5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5" y="3930650"/>
            <a:ext cx="5683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8588" name="Picture 4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762000"/>
            <a:ext cx="714851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8589" name="Picture 4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1143000"/>
            <a:ext cx="686276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48590" name="Group 46"/>
          <p:cNvGrpSpPr>
            <a:grpSpLocks/>
          </p:cNvGrpSpPr>
          <p:nvPr/>
        </p:nvGrpSpPr>
        <p:grpSpPr bwMode="auto">
          <a:xfrm>
            <a:off x="5334000" y="3060700"/>
            <a:ext cx="3765550" cy="1892300"/>
            <a:chOff x="3377" y="1928"/>
            <a:chExt cx="2372" cy="1192"/>
          </a:xfrm>
        </p:grpSpPr>
        <p:pic>
          <p:nvPicPr>
            <p:cNvPr id="748591" name="Picture 4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" y="2333"/>
              <a:ext cx="1234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8592" name="Picture 4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" y="2730"/>
              <a:ext cx="109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8593" name="Picture 4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" y="2525"/>
              <a:ext cx="1803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8594" name="Picture 50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" y="2909"/>
              <a:ext cx="1740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8595" name="Picture 51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" y="2141"/>
              <a:ext cx="121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8596" name="Picture 52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7" y="1928"/>
              <a:ext cx="2372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4854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8557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5943600"/>
            <a:ext cx="22098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8558" name="Line 14"/>
          <p:cNvSpPr>
            <a:spLocks noChangeAspect="1" noChangeShapeType="1"/>
          </p:cNvSpPr>
          <p:nvPr/>
        </p:nvSpPr>
        <p:spPr bwMode="auto">
          <a:xfrm>
            <a:off x="306388" y="4265613"/>
            <a:ext cx="3565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8559" name="Line 15"/>
          <p:cNvSpPr>
            <a:spLocks noChangeAspect="1" noChangeShapeType="1"/>
          </p:cNvSpPr>
          <p:nvPr/>
        </p:nvSpPr>
        <p:spPr bwMode="auto">
          <a:xfrm flipV="1">
            <a:off x="2030413" y="2438400"/>
            <a:ext cx="0" cy="3657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8560" name="Oval 16"/>
          <p:cNvSpPr>
            <a:spLocks noChangeAspect="1" noChangeArrowheads="1"/>
          </p:cNvSpPr>
          <p:nvPr/>
        </p:nvSpPr>
        <p:spPr bwMode="auto">
          <a:xfrm>
            <a:off x="485775" y="2722563"/>
            <a:ext cx="3087688" cy="3089275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856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0" y="3906838"/>
            <a:ext cx="7112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8565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1552575"/>
            <a:ext cx="43688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8566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3930650"/>
            <a:ext cx="7524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8569" name="Picture 2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4357688"/>
            <a:ext cx="13335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8570" name="Picture 2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2438400"/>
            <a:ext cx="1333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8571" name="Picture 2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62400"/>
            <a:ext cx="38258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8572" name="Picture 2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5846763"/>
            <a:ext cx="382587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8573" name="Oval 29"/>
          <p:cNvSpPr>
            <a:spLocks noChangeAspect="1" noChangeArrowheads="1"/>
          </p:cNvSpPr>
          <p:nvPr/>
        </p:nvSpPr>
        <p:spPr bwMode="auto">
          <a:xfrm>
            <a:off x="3536950" y="4232275"/>
            <a:ext cx="55563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8574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92363"/>
            <a:ext cx="7112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8575" name="Picture 3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339975"/>
            <a:ext cx="72548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8576" name="Oval 32"/>
          <p:cNvSpPr>
            <a:spLocks noChangeAspect="1" noChangeArrowheads="1"/>
          </p:cNvSpPr>
          <p:nvPr/>
        </p:nvSpPr>
        <p:spPr bwMode="auto">
          <a:xfrm>
            <a:off x="2001838" y="2695575"/>
            <a:ext cx="55562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8577" name="Picture 3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908425"/>
            <a:ext cx="9525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8578" name="Picture 3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4343400"/>
            <a:ext cx="7524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8579" name="Oval 35"/>
          <p:cNvSpPr>
            <a:spLocks noChangeAspect="1" noChangeArrowheads="1"/>
          </p:cNvSpPr>
          <p:nvPr/>
        </p:nvSpPr>
        <p:spPr bwMode="auto">
          <a:xfrm>
            <a:off x="457200" y="4232275"/>
            <a:ext cx="55563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8580" name="Oval 36"/>
          <p:cNvSpPr>
            <a:spLocks noChangeAspect="1" noChangeArrowheads="1"/>
          </p:cNvSpPr>
          <p:nvPr/>
        </p:nvSpPr>
        <p:spPr bwMode="auto">
          <a:xfrm>
            <a:off x="2001838" y="5791200"/>
            <a:ext cx="55562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8581" name="Picture 3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0" y="5849938"/>
            <a:ext cx="9525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8582" name="Picture 3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13" y="5791200"/>
            <a:ext cx="72548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8583" name="Picture 3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264150"/>
            <a:ext cx="557213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8584" name="Picture 40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451600"/>
            <a:ext cx="2849563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8585" name="Rectangle 4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8597" name="Picture 5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48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48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48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48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573" grpId="0" animBg="1"/>
      <p:bldP spid="748573" grpId="1" animBg="1"/>
      <p:bldP spid="748576" grpId="0" animBg="1"/>
      <p:bldP spid="748576" grpId="1" animBg="1"/>
      <p:bldP spid="748579" grpId="0" animBg="1"/>
      <p:bldP spid="748579" grpId="1" animBg="1"/>
      <p:bldP spid="748580" grpId="0" animBg="1"/>
      <p:bldP spid="74858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3DE47-A23D-44F9-A638-8928A3119C3C}" type="slidenum">
              <a:rPr lang="en-US"/>
              <a:pPr/>
              <a:t>8</a:t>
            </a:fld>
            <a:endParaRPr lang="en-US"/>
          </a:p>
        </p:txBody>
      </p:sp>
      <p:pic>
        <p:nvPicPr>
          <p:cNvPr id="750646" name="Picture 5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76200"/>
            <a:ext cx="75406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0636" name="Picture 4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762000"/>
            <a:ext cx="714851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0637" name="Picture 4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1143000"/>
            <a:ext cx="686276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50638" name="Group 46"/>
          <p:cNvGrpSpPr>
            <a:grpSpLocks/>
          </p:cNvGrpSpPr>
          <p:nvPr/>
        </p:nvGrpSpPr>
        <p:grpSpPr bwMode="auto">
          <a:xfrm>
            <a:off x="5334000" y="3060700"/>
            <a:ext cx="3765550" cy="1892300"/>
            <a:chOff x="3377" y="1928"/>
            <a:chExt cx="2372" cy="1192"/>
          </a:xfrm>
        </p:grpSpPr>
        <p:pic>
          <p:nvPicPr>
            <p:cNvPr id="750639" name="Picture 4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" y="2333"/>
              <a:ext cx="1234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0640" name="Picture 4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" y="2730"/>
              <a:ext cx="109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0641" name="Picture 4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" y="2525"/>
              <a:ext cx="1803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0642" name="Picture 5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" y="2909"/>
              <a:ext cx="1740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0643" name="Picture 51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" y="2141"/>
              <a:ext cx="121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0644" name="Picture 52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7" y="1928"/>
              <a:ext cx="2372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5059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0605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5943600"/>
            <a:ext cx="22098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0606" name="Line 14"/>
          <p:cNvSpPr>
            <a:spLocks noChangeAspect="1" noChangeShapeType="1"/>
          </p:cNvSpPr>
          <p:nvPr/>
        </p:nvSpPr>
        <p:spPr bwMode="auto">
          <a:xfrm>
            <a:off x="306388" y="4265613"/>
            <a:ext cx="3565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0607" name="Line 15"/>
          <p:cNvSpPr>
            <a:spLocks noChangeAspect="1" noChangeShapeType="1"/>
          </p:cNvSpPr>
          <p:nvPr/>
        </p:nvSpPr>
        <p:spPr bwMode="auto">
          <a:xfrm flipV="1">
            <a:off x="2030413" y="2438400"/>
            <a:ext cx="0" cy="3657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0608" name="Oval 16"/>
          <p:cNvSpPr>
            <a:spLocks noChangeAspect="1" noChangeArrowheads="1"/>
          </p:cNvSpPr>
          <p:nvPr/>
        </p:nvSpPr>
        <p:spPr bwMode="auto">
          <a:xfrm>
            <a:off x="485775" y="2722563"/>
            <a:ext cx="3087688" cy="3089275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0612" name="Picture 2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1552575"/>
            <a:ext cx="43688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0613" name="Picture 2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0" y="3906838"/>
            <a:ext cx="7112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0614" name="Picture 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5" y="3930650"/>
            <a:ext cx="5683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0617" name="Picture 2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4357688"/>
            <a:ext cx="13335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0618" name="Picture 2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2438400"/>
            <a:ext cx="1333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0619" name="Picture 2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62400"/>
            <a:ext cx="38258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0620" name="Picture 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5846763"/>
            <a:ext cx="382587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0621" name="Oval 29"/>
          <p:cNvSpPr>
            <a:spLocks noChangeAspect="1" noChangeArrowheads="1"/>
          </p:cNvSpPr>
          <p:nvPr/>
        </p:nvSpPr>
        <p:spPr bwMode="auto">
          <a:xfrm>
            <a:off x="3536950" y="4232275"/>
            <a:ext cx="55563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0622" name="Picture 3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92363"/>
            <a:ext cx="7112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0623" name="Picture 3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39975"/>
            <a:ext cx="9525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0624" name="Oval 32"/>
          <p:cNvSpPr>
            <a:spLocks noChangeAspect="1" noChangeArrowheads="1"/>
          </p:cNvSpPr>
          <p:nvPr/>
        </p:nvSpPr>
        <p:spPr bwMode="auto">
          <a:xfrm>
            <a:off x="2001838" y="2695575"/>
            <a:ext cx="55562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0625" name="Picture 3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908425"/>
            <a:ext cx="9525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0626" name="Picture 3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4343400"/>
            <a:ext cx="8096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0627" name="Oval 35"/>
          <p:cNvSpPr>
            <a:spLocks noChangeAspect="1" noChangeArrowheads="1"/>
          </p:cNvSpPr>
          <p:nvPr/>
        </p:nvSpPr>
        <p:spPr bwMode="auto">
          <a:xfrm>
            <a:off x="457200" y="4232275"/>
            <a:ext cx="55563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0628" name="Oval 36"/>
          <p:cNvSpPr>
            <a:spLocks noChangeAspect="1" noChangeArrowheads="1"/>
          </p:cNvSpPr>
          <p:nvPr/>
        </p:nvSpPr>
        <p:spPr bwMode="auto">
          <a:xfrm>
            <a:off x="2001838" y="5791200"/>
            <a:ext cx="55562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0629" name="Picture 3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0" y="5849938"/>
            <a:ext cx="9525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0630" name="Picture 3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5830888"/>
            <a:ext cx="81121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0632" name="Picture 4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25" y="5105400"/>
            <a:ext cx="29114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0633" name="Rectangle 4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0645" name="Picture 5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0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0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0621" grpId="0" animBg="1"/>
      <p:bldP spid="750624" grpId="0" animBg="1"/>
      <p:bldP spid="750627" grpId="0" animBg="1"/>
      <p:bldP spid="750627" grpId="1" animBg="1"/>
      <p:bldP spid="750628" grpId="0" animBg="1"/>
      <p:bldP spid="75062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289E-6255-4452-A316-C0E6EEAE2FC0}" type="slidenum">
              <a:rPr lang="en-US"/>
              <a:pPr/>
              <a:t>9</a:t>
            </a:fld>
            <a:endParaRPr lang="en-US"/>
          </a:p>
        </p:txBody>
      </p:sp>
      <p:pic>
        <p:nvPicPr>
          <p:cNvPr id="752694" name="Picture 5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76200"/>
            <a:ext cx="75406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2684" name="Picture 4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762000"/>
            <a:ext cx="714851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2685" name="Picture 4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1143000"/>
            <a:ext cx="686276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52686" name="Group 46"/>
          <p:cNvGrpSpPr>
            <a:grpSpLocks/>
          </p:cNvGrpSpPr>
          <p:nvPr/>
        </p:nvGrpSpPr>
        <p:grpSpPr bwMode="auto">
          <a:xfrm>
            <a:off x="5334000" y="3060700"/>
            <a:ext cx="3765550" cy="1892300"/>
            <a:chOff x="3377" y="1928"/>
            <a:chExt cx="2372" cy="1192"/>
          </a:xfrm>
        </p:grpSpPr>
        <p:pic>
          <p:nvPicPr>
            <p:cNvPr id="752687" name="Picture 4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" y="2333"/>
              <a:ext cx="1234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2688" name="Picture 4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" y="2730"/>
              <a:ext cx="109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2689" name="Picture 4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" y="2525"/>
              <a:ext cx="1803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2690" name="Picture 5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" y="2909"/>
              <a:ext cx="1740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2691" name="Picture 51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" y="2141"/>
              <a:ext cx="121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2692" name="Picture 5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7" y="1928"/>
              <a:ext cx="2372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5264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2653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5943600"/>
            <a:ext cx="22098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2654" name="Line 14"/>
          <p:cNvSpPr>
            <a:spLocks noChangeAspect="1" noChangeShapeType="1"/>
          </p:cNvSpPr>
          <p:nvPr/>
        </p:nvSpPr>
        <p:spPr bwMode="auto">
          <a:xfrm>
            <a:off x="306388" y="4265613"/>
            <a:ext cx="3565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2655" name="Line 15"/>
          <p:cNvSpPr>
            <a:spLocks noChangeAspect="1" noChangeShapeType="1"/>
          </p:cNvSpPr>
          <p:nvPr/>
        </p:nvSpPr>
        <p:spPr bwMode="auto">
          <a:xfrm flipV="1">
            <a:off x="2030413" y="2438400"/>
            <a:ext cx="0" cy="3657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2656" name="Oval 16"/>
          <p:cNvSpPr>
            <a:spLocks noChangeAspect="1" noChangeArrowheads="1"/>
          </p:cNvSpPr>
          <p:nvPr/>
        </p:nvSpPr>
        <p:spPr bwMode="auto">
          <a:xfrm>
            <a:off x="485775" y="2722563"/>
            <a:ext cx="3087688" cy="3089275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2657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0" y="3906838"/>
            <a:ext cx="7112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2661" name="Picture 2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1552575"/>
            <a:ext cx="43688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2662" name="Picture 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3930650"/>
            <a:ext cx="99536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2665" name="Picture 2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4357688"/>
            <a:ext cx="13335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2666" name="Picture 2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2438400"/>
            <a:ext cx="1333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2667" name="Picture 2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62400"/>
            <a:ext cx="38258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2668" name="Picture 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5846763"/>
            <a:ext cx="382587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2669" name="Oval 29"/>
          <p:cNvSpPr>
            <a:spLocks noChangeAspect="1" noChangeArrowheads="1"/>
          </p:cNvSpPr>
          <p:nvPr/>
        </p:nvSpPr>
        <p:spPr bwMode="auto">
          <a:xfrm>
            <a:off x="3536950" y="4232275"/>
            <a:ext cx="55563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2670" name="Picture 3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92363"/>
            <a:ext cx="7112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2671" name="Picture 3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39975"/>
            <a:ext cx="9525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2672" name="Oval 32"/>
          <p:cNvSpPr>
            <a:spLocks noChangeAspect="1" noChangeArrowheads="1"/>
          </p:cNvSpPr>
          <p:nvPr/>
        </p:nvSpPr>
        <p:spPr bwMode="auto">
          <a:xfrm>
            <a:off x="2001838" y="2695575"/>
            <a:ext cx="55562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2673" name="Picture 3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908425"/>
            <a:ext cx="9525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2674" name="Picture 3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4343400"/>
            <a:ext cx="9937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2675" name="Oval 35"/>
          <p:cNvSpPr>
            <a:spLocks noChangeAspect="1" noChangeArrowheads="1"/>
          </p:cNvSpPr>
          <p:nvPr/>
        </p:nvSpPr>
        <p:spPr bwMode="auto">
          <a:xfrm>
            <a:off x="457200" y="4232275"/>
            <a:ext cx="55563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2676" name="Oval 36"/>
          <p:cNvSpPr>
            <a:spLocks noChangeAspect="1" noChangeArrowheads="1"/>
          </p:cNvSpPr>
          <p:nvPr/>
        </p:nvSpPr>
        <p:spPr bwMode="auto">
          <a:xfrm>
            <a:off x="2001838" y="5791200"/>
            <a:ext cx="55562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2677" name="Picture 3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0" y="5849938"/>
            <a:ext cx="9525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2678" name="Picture 3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5794375"/>
            <a:ext cx="95408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2679" name="Picture 3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25" y="5105400"/>
            <a:ext cx="29114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2680" name="Picture 4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124200"/>
            <a:ext cx="557213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2681" name="Rectangle 4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2693" name="Picture 5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52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52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2669" grpId="0" animBg="1"/>
      <p:bldP spid="752672" grpId="0" animBg="1"/>
      <p:bldP spid="752675" grpId="0" animBg="1"/>
      <p:bldP spid="752675" grpId="1" animBg="1"/>
      <p:bldP spid="752676" grpId="0" animBg="1"/>
      <p:bldP spid="75267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10757&quot;&gt;&lt;property id=&quot;20148&quot; value=&quot;5&quot;/&gt;&lt;property id=&quot;20300&quot; value=&quot;Slide 1&quot;/&gt;&lt;property id=&quot;20307&quot; value=&quot;261&quot;/&gt;&lt;/object&gt;&lt;object type=&quot;3&quot; unique_id=&quot;25509&quot;&gt;&lt;property id=&quot;20148&quot; value=&quot;5&quot;/&gt;&lt;property id=&quot;20300&quot; value=&quot;Slide 3&quot;/&gt;&lt;property id=&quot;20307&quot; value=&quot;389&quot;/&gt;&lt;/object&gt;&lt;object type=&quot;3&quot; unique_id=&quot;25510&quot;&gt;&lt;property id=&quot;20148&quot; value=&quot;5&quot;/&gt;&lt;property id=&quot;20300&quot; value=&quot;Slide 4&quot;/&gt;&lt;property id=&quot;20307&quot; value=&quot;390&quot;/&gt;&lt;/object&gt;&lt;object type=&quot;3&quot; unique_id=&quot;25511&quot;&gt;&lt;property id=&quot;20148&quot; value=&quot;5&quot;/&gt;&lt;property id=&quot;20300&quot; value=&quot;Slide 5&quot;/&gt;&lt;property id=&quot;20307&quot; value=&quot;391&quot;/&gt;&lt;/object&gt;&lt;object type=&quot;3&quot; unique_id=&quot;25512&quot;&gt;&lt;property id=&quot;20148&quot; value=&quot;5&quot;/&gt;&lt;property id=&quot;20300&quot; value=&quot;Slide 6&quot;/&gt;&lt;property id=&quot;20307&quot; value=&quot;392&quot;/&gt;&lt;/object&gt;&lt;object type=&quot;3&quot; unique_id=&quot;25513&quot;&gt;&lt;property id=&quot;20148&quot; value=&quot;5&quot;/&gt;&lt;property id=&quot;20300&quot; value=&quot;Slide 7&quot;/&gt;&lt;property id=&quot;20307&quot; value=&quot;393&quot;/&gt;&lt;/object&gt;&lt;object type=&quot;3&quot; unique_id=&quot;25514&quot;&gt;&lt;property id=&quot;20148&quot; value=&quot;5&quot;/&gt;&lt;property id=&quot;20300&quot; value=&quot;Slide 8&quot;/&gt;&lt;property id=&quot;20307&quot; value=&quot;394&quot;/&gt;&lt;/object&gt;&lt;object type=&quot;3&quot; unique_id=&quot;25515&quot;&gt;&lt;property id=&quot;20148&quot; value=&quot;5&quot;/&gt;&lt;property id=&quot;20300&quot; value=&quot;Slide 9&quot;/&gt;&lt;property id=&quot;20307&quot; value=&quot;395&quot;/&gt;&lt;/object&gt;&lt;object type=&quot;3&quot; unique_id=&quot;25516&quot;&gt;&lt;property id=&quot;20148&quot; value=&quot;5&quot;/&gt;&lt;property id=&quot;20300&quot; value=&quot;Slide 10&quot;/&gt;&lt;property id=&quot;20307&quot; value=&quot;396&quot;/&gt;&lt;/object&gt;&lt;object type=&quot;3&quot; unique_id=&quot;25517&quot;&gt;&lt;property id=&quot;20148&quot; value=&quot;5&quot;/&gt;&lt;property id=&quot;20300&quot; value=&quot;Slide 11&quot;/&gt;&lt;property id=&quot;20307&quot; value=&quot;397&quot;/&gt;&lt;/object&gt;&lt;object type=&quot;3&quot; unique_id=&quot;25518&quot;&gt;&lt;property id=&quot;20148&quot; value=&quot;5&quot;/&gt;&lt;property id=&quot;20300&quot; value=&quot;Slide 12&quot;/&gt;&lt;property id=&quot;20307&quot; value=&quot;398&quot;/&gt;&lt;/object&gt;&lt;object type=&quot;3&quot; unique_id=&quot;25519&quot;&gt;&lt;property id=&quot;20148&quot; value=&quot;5&quot;/&gt;&lt;property id=&quot;20300&quot; value=&quot;Slide 13&quot;/&gt;&lt;property id=&quot;20307&quot; value=&quot;399&quot;/&gt;&lt;/object&gt;&lt;object type=&quot;3&quot; unique_id=&quot;25520&quot;&gt;&lt;property id=&quot;20148&quot; value=&quot;5&quot;/&gt;&lt;property id=&quot;20300&quot; value=&quot;Slide 14&quot;/&gt;&lt;property id=&quot;20307&quot; value=&quot;400&quot;/&gt;&lt;/object&gt;&lt;object type=&quot;3&quot; unique_id=&quot;25521&quot;&gt;&lt;property id=&quot;20148&quot; value=&quot;5&quot;/&gt;&lt;property id=&quot;20300&quot; value=&quot;Slide 15&quot;/&gt;&lt;property id=&quot;20307&quot; value=&quot;401&quot;/&gt;&lt;/object&gt;&lt;object type=&quot;3&quot; unique_id=&quot;25522&quot;&gt;&lt;property id=&quot;20148&quot; value=&quot;5&quot;/&gt;&lt;property id=&quot;20300&quot; value=&quot;Slide 16&quot;/&gt;&lt;property id=&quot;20307&quot; value=&quot;402&quot;/&gt;&lt;/object&gt;&lt;object type=&quot;3&quot; unique_id=&quot;25523&quot;&gt;&lt;property id=&quot;20148&quot; value=&quot;5&quot;/&gt;&lt;property id=&quot;20300&quot; value=&quot;Slide 17&quot;/&gt;&lt;property id=&quot;20307&quot; value=&quot;403&quot;/&gt;&lt;/object&gt;&lt;object type=&quot;3&quot; unique_id=&quot;25524&quot;&gt;&lt;property id=&quot;20148&quot; value=&quot;5&quot;/&gt;&lt;property id=&quot;20300&quot; value=&quot;Slide 18&quot;/&gt;&lt;property id=&quot;20307&quot; value=&quot;404&quot;/&gt;&lt;/object&gt;&lt;object type=&quot;3&quot; unique_id=&quot;25526&quot;&gt;&lt;property id=&quot;20148&quot; value=&quot;5&quot;/&gt;&lt;property id=&quot;20300&quot; value=&quot;Slide 20&quot;/&gt;&lt;property id=&quot;20307&quot; value=&quot;406&quot;/&gt;&lt;/object&gt;&lt;object type=&quot;3&quot; unique_id=&quot;25527&quot;&gt;&lt;property id=&quot;20148&quot; value=&quot;5&quot;/&gt;&lt;property id=&quot;20300&quot; value=&quot;Slide 21&quot;/&gt;&lt;property id=&quot;20307&quot; value=&quot;407&quot;/&gt;&lt;/object&gt;&lt;object type=&quot;3&quot; unique_id=&quot;25528&quot;&gt;&lt;property id=&quot;20148&quot; value=&quot;5&quot;/&gt;&lt;property id=&quot;20300&quot; value=&quot;Slide 22&quot;/&gt;&lt;property id=&quot;20307&quot; value=&quot;408&quot;/&gt;&lt;/object&gt;&lt;object type=&quot;3&quot; unique_id=&quot;25529&quot;&gt;&lt;property id=&quot;20148&quot; value=&quot;5&quot;/&gt;&lt;property id=&quot;20300&quot; value=&quot;Slide 23&quot;/&gt;&lt;property id=&quot;20307&quot; value=&quot;409&quot;/&gt;&lt;/object&gt;&lt;object type=&quot;3&quot; unique_id=&quot;25530&quot;&gt;&lt;property id=&quot;20148&quot; value=&quot;5&quot;/&gt;&lt;property id=&quot;20300&quot; value=&quot;Slide 24&quot;/&gt;&lt;property id=&quot;20307&quot; value=&quot;410&quot;/&gt;&lt;/object&gt;&lt;object type=&quot;3&quot; unique_id=&quot;25531&quot;&gt;&lt;property id=&quot;20148&quot; value=&quot;5&quot;/&gt;&lt;property id=&quot;20300&quot; value=&quot;Slide 25&quot;/&gt;&lt;property id=&quot;20307&quot; value=&quot;411&quot;/&gt;&lt;/object&gt;&lt;object type=&quot;3&quot; unique_id=&quot;25636&quot;&gt;&lt;property id=&quot;20148&quot; value=&quot;5&quot;/&gt;&lt;property id=&quot;20300&quot; value=&quot;Slide 26&quot;/&gt;&lt;property id=&quot;20307&quot; value=&quot;412&quot;/&gt;&lt;/object&gt;&lt;object type=&quot;3&quot; unique_id=&quot;25637&quot;&gt;&lt;property id=&quot;20148&quot; value=&quot;5&quot;/&gt;&lt;property id=&quot;20300&quot; value=&quot;Slide 27&quot;/&gt;&lt;property id=&quot;20307&quot; value=&quot;413&quot;/&gt;&lt;/object&gt;&lt;object type=&quot;3&quot; unique_id=&quot;25638&quot;&gt;&lt;property id=&quot;20148&quot; value=&quot;5&quot;/&gt;&lt;property id=&quot;20300&quot; value=&quot;Slide 28&quot;/&gt;&lt;property id=&quot;20307&quot; value=&quot;414&quot;/&gt;&lt;/object&gt;&lt;object type=&quot;3&quot; unique_id=&quot;25639&quot;&gt;&lt;property id=&quot;20148&quot; value=&quot;5&quot;/&gt;&lt;property id=&quot;20300&quot; value=&quot;Slide 29&quot;/&gt;&lt;property id=&quot;20307&quot; value=&quot;415&quot;/&gt;&lt;/object&gt;&lt;object type=&quot;3&quot; unique_id=&quot;29975&quot;&gt;&lt;property id=&quot;20148&quot; value=&quot;5&quot;/&gt;&lt;property id=&quot;20300&quot; value=&quot;Slide 2&quot;/&gt;&lt;property id=&quot;20307&quot; value=&quot;416&quot;/&gt;&lt;/object&gt;&lt;object type=&quot;3&quot; unique_id=&quot;30132&quot;&gt;&lt;property id=&quot;20148&quot; value=&quot;5&quot;/&gt;&lt;property id=&quot;20300&quot; value=&quot;Slide 34&quot;/&gt;&lt;property id=&quot;20307&quot; value=&quot;418&quot;/&gt;&lt;/object&gt;&lt;object type=&quot;3&quot; unique_id=&quot;30331&quot;&gt;&lt;property id=&quot;20148&quot; value=&quot;5&quot;/&gt;&lt;property id=&quot;20300&quot; value=&quot;Slide 19&quot;/&gt;&lt;property id=&quot;20307&quot; value=&quot;419&quot;/&gt;&lt;/object&gt;&lt;object type=&quot;3&quot; unique_id=&quot;108726&quot;&gt;&lt;property id=&quot;20148&quot; value=&quot;5&quot;/&gt;&lt;property id=&quot;20300&quot; value=&quot;Slide 30&quot;/&gt;&lt;property id=&quot;20307&quot; value=&quot;421&quot;/&gt;&lt;/object&gt;&lt;object type=&quot;3&quot; unique_id=&quot;108727&quot;&gt;&lt;property id=&quot;20148&quot; value=&quot;5&quot;/&gt;&lt;property id=&quot;20300&quot; value=&quot;Slide 31&quot;/&gt;&lt;property id=&quot;20307&quot; value=&quot;422&quot;/&gt;&lt;/object&gt;&lt;object type=&quot;3&quot; unique_id=&quot;108728&quot;&gt;&lt;property id=&quot;20148&quot; value=&quot;5&quot;/&gt;&lt;property id=&quot;20300&quot; value=&quot;Slide 32&quot;/&gt;&lt;property id=&quot;20307&quot; value=&quot;423&quot;/&gt;&lt;/object&gt;&lt;object type=&quot;3&quot; unique_id=&quot;108729&quot;&gt;&lt;property id=&quot;20148&quot; value=&quot;5&quot;/&gt;&lt;property id=&quot;20300&quot; value=&quot;Slide 33&quot;/&gt;&lt;property id=&quot;20307&quot; value=&quot;424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 radian = $180/\pi$ degre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1988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radian}} is one $2\pi^{th}$ of a full revol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3071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 rad per se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986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0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047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t} {\color{red}$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35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-1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68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t} {\color{red}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27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($\approx57$ deg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1220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0,-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58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t} {\color{red}$\frac{3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35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90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1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10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t} {\color{red}$0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41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at trave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54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speed 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38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unterclockwi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426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tarting at $(1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816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a partic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937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90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standard orbiter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6578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hat are {\color{blue}{\underline{\it DEGREE}}}s&#10;and {\color{blue}\underline{{\it RADIAN}}}s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9347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t} {\color{red}$0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419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degree}} is one 360${}^{th}$ of a full revol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3279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radian}} is one $2\pi^{th}$ of a full revol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3071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 rad per se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986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1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10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 radian = $180/\pi$ degre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1988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t} {\color{red}$2\pi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10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0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047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t} {\color{red}$\frac{5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29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-1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68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t} {\color{red}$3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28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0,-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587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t} {\color{red}$\frac{7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3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rad/deg/rev conv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505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39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Back to time $0$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229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90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at trave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548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speed 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38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unterclockwi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426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tarting at $(1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8166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a partic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937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standard orbiter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6578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1 r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33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hat are {\color{blue}{\underline{\it DEGREE}}}s&#10;and {\color{blue}\underline{{\it RADIAN}}}s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9347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degree}} is one 360${}^{th}$ of a full revol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3279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radian}} is one $2\pi^{th}$ of a full revol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3071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 rad per se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9863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 radian = $180/\pi$ degre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1988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1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10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t} {\color{red}$0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419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pi}:=$ the ratio of the&#10;{\color[rgb]{1,.38,0}circumference} of a circ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4158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0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047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t} {\color{red}$-\frac{3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637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-1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686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t} {\color{red}$-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355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0,-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587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t} {\color{red}$-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584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in reverse time \do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120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90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at trave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54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its {\color[rgb]{1,0,1}diamete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1618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speed 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383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unterclockwi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426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tarting at $(1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8166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a partic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9379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standard orbiter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6578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hat are {\color{blue}{\underline{\it DEGREE}}}s&#10;and {\color{blue}\underline{{\it RADIAN}}}s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9347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degree}} is one 360${}^{th}$ of a full revol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32794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radian}} is one $2\pi^{th}$ of a full revol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30714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 rad per se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986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30 d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876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1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106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 radian = $180/\pi$ degre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19884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t} {\color{red}$-2\pi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4618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0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047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t} {\color{red}$-\frac{7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425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-1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68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45 d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8384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t} {\color{red}$-3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4643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0,-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587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t} {\color{red}$-\frac{5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583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in reverse time \do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120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39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90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at trave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548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speed 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383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unterclockwi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426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tarting at $(1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816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60 d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8878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a partic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9379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standard orbiter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6578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hat are {\color{blue}{\underline{\it DEGREE}}}s&#10;and {\color{blue}\underline{{\it RADIAN}}}s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9347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degree}} is one 360${}^{th}$ of a full revol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32794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radian}} is one $2\pi^{th}$ of a full revol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30714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x,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544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 rad per se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9863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 radian = $180/\pi$ degre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19884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t} {\color{red}$t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26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90 d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9012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36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62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sin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88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$=\frac{y}{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526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&lt;{\color{red}t}&lt;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6613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90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\dots but that's lik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2439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oh, so high school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4154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923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et you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9663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alculat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10798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 radia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0555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at trave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548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speed 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383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unterclockwi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426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tarting at $(1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816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hat are {\color{blue}{\underline{\it DEGREE}}}s&#10;and {\color{blue}\underline{{\it RADIAN}}}s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9347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a partic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9379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standard orbiter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6578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degree}} is one 360${}^{th}$ of a full revol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32794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radian}} is one $2\pi^{th}$ of a full revol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30714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x,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5446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 rad per se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9863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 radian = $180/\pi$ degre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19884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t} {\color{red}$t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26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905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36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62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sin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88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$=\frac{y}{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5266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&lt;{\color{red}t}&lt;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6613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hat is {\color{blue}sine} in this class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19778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90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at is: $2\pi$ radians = $360$ degre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5109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923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et you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9663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alculat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10798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 radia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0555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at trave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54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speed 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383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unterclockwi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426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tarting at $(1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8166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a partic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9379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standard orbiter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657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$ radians = 180 degre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8519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\dots but that's lik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2439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oh, so high school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4154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x,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5446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 rad per se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9863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hat is {\color{blue}sine} in this class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19778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2$ radians = 90 degre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572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36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625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sin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88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$=\frac{y}{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5266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t} {\color{red}$t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260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&lt;{\color{red}t}&lt;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6613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905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{\color{red}t}$ can be any (real) numb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6"/>
  <p:tag name="PICTUREFILESIZE" val="21313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\dots very college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1616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{\color{red}t}\in{\mathbb R}$, {\color[rgb]{1,0,1}let}&#10;${\bf{\color{blue}\sin}}\,{\color{red}t}$ be the ${\color{blue}y}$-coordinat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4"/>
  <p:tag name="PICTUREFILESIZE" val="3006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390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standard orbiter at time ${\color{red}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1707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923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et you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9663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alculat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10798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 radia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0555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\dots but that's lik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2439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oh, so high school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4154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at trave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548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speed 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383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unterclockwi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426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degree}} is one 360${}^{th}$ of a full revol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32794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tarting at $(1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8166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a partic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9379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standard orbiter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6578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hat is {\color{blue}sine} in this class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19778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$ is period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1755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ith period $2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2672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sin}\,{\color{red}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379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532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hat are {\color{blue}{\underline{\it DEGREE}}}s&#10;and {\color{blue}\underline{{\it RADIAN}}}s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934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radian}} is one $2\pi^{th}$ of a full revol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30714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\pi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482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\pi}{3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582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\pi}{4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300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\pi}{5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348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\pi}{6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62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frac{\sqrt{1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368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frac{\sqrt{2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4059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frac{\sqrt{3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407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frac{\sqrt{4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3894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frac{\sqrt{0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403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Why??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214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=\frac{1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264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=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605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=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099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SKI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528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x,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5446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t} {\color{red}$t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26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 radian = $180/\pi$ degre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19884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905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ofs}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5885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{\color{red}t}\in{\mathbb R}$, {\color[rgb]{1,0,1}let}&#10;${\bf{\color{blue}\sin}}\,{\color{red}t}$ be the ${\color{blue}y}$-coordinat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4"/>
  <p:tag name="PICTUREFILESIZE" val="30067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standard orbiter at time ${\color{red}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1707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ofs}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5885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SKI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528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$ is period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1755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ith period $2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267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($\approx57$ deg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12200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sin}\,{\color{red}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3791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532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\pi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482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\pi}{3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582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\pi}{4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300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\pi}{5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348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\pi}{6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621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frac{\sqrt{1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3681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frac{\sqrt{2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405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1 r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333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frac{\sqrt{3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4071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frac{\sqrt{4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3894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frac{\sqrt{0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4033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=\frac{1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264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=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605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=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099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\frac{1}{2},\frac{\sqrt{3}}{2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8172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\frac{\sqrt{3}}{2},\frac{1}{2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820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frac{\pi}{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621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frac{\pi}{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62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this class, we use radian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069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frac{\pi}{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621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frac{\sqrt{3}}{2}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098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frac{\pi}{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582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frac{\pi}{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582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frac{\pi}{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621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frac{\pi}{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621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hat is {\color{blue}sine} in this class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1977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nless otherwise specifie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109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frac{1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261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frac{1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26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482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frac{1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261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frac{\sqrt{3}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4071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frac{1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261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frac{\sqrt{3}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4071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90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frac{\pi}{2}$ r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7516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pi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142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328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pi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4166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328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qrt{1^2-[\frac{1}{2}]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10241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{\color{red}t}\in{\mathbb R}$, {\color[rgb]{1,0,1}let}&#10;${\bf{\color{blue}\sin}}\,{\color{red}t}$ be the ${\color{blue}y}$-coordinat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4"/>
  <p:tag name="PICTUREFILESIZE" val="30067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standard orbiter at time ${\color{red}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1707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905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ofs}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588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frac{\pi}{3}$ r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7703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SKI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528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hat is {\color{blue}sine} in this class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19778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=\frac{1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264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=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605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=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099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ith period $2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2672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$ is period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1755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frac{\pi}{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300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sin}\,{\color{red}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3791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53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frac{\pi}{4}$ r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7460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\pi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482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\pi}{3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582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\pi}{4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300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\pi}{5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348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\pi}{6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621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frac{\sqrt{1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3681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frac{\sqrt{2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4059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frac{\sqrt{3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4071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frac{\sqrt{4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389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degree}} is one 360${}^{th}$ of a full revol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3279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frac{\pi}{6}$ r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7789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frac{\sqrt{0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4033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22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22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 Find ${\color{blue}a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282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a^2+a^2=1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789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30 d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8761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a^2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5190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frac{\pi}{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300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a^2=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854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a=\sqrt{1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8791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\sqrt{2}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427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$\sin$ com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632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a,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4862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pi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758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32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45 d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8384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{\color{red}t}\in{\mathbb R}$, {\color[rgb]{1,0,1}let}&#10;${\bf{\color{blue}\sin}}\,{\color{red}t}$ be the ${\color{blue}y}$-coordinat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4"/>
  <p:tag name="PICTUREFILESIZE" val="30067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standard orbiter at time ${\color{red}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1707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905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hat is {\color{blue}sine} in this class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19778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ith period $2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2672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\frac{\sqrt{1}}{2}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3681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$ is period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1755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\frac{\sqrt{1}}{2}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3681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-\frac{\sqrt{1}}{2}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04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60 d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887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-\frac{\sqrt{3}}{2}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515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\frac{\sqrt{3}}{2}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4071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\frac{\sqrt{4}}{2}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3894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\frac{\sqrt{3}}{2}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4071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\frac{\sqrt{0}}{2}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4033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-\frac{\sqrt{1}}{2}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04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90 d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9012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-\frac{\sqrt{3}}{2}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515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$\sin$ com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632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\frac{\sqrt{0}}{2}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4033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\frac{\sqrt{2}}{2}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4059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-\frac{\sqrt{2}}{2}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491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-\frac{\sqrt{2}}{2}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491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\frac{\sqrt{2}}{2}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4059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-\frac{\sqrt{4}}{2}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305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arn} the $y$-coordin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774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all of these {\color{blue}blu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4393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ints on the circ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4316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{\color{red}t}\in{\mathbb R}$, {\color[rgb]{1,0,1}let}&#10;${\bf{\color{blue}\sin}}\,{\color{red}t}$ be the ${\color{blue}y}$-coordinat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4"/>
  <p:tag name="PICTUREFILESIZE" val="30067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standard orbiter at time ${\color{red}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1707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905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hat is {\color{blue}sine} in this class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19778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DD} another {\color{red}$\frac{\pi}{2}$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3408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$ is period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1755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ith period $2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267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hat are {\color{blue}{\underline{\it DEGREE}}}s&#10;and {\color{blue}\underline{{\it RADIAN}}}s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9347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$\frac{2\pi}{3}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3576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$\frac{\pi}{2}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482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$\frac{\pi}{6}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621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$\frac{\pi}{3}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582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$\frac{5\pi}{6}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3643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$\frac{7\pi}{6}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3460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$\frac{4\pi}{3}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3668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$\pi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627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degree}} is one 360${}^{th}$ of a full revol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32794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Remember} to {\color{red}SKIP $\frac{\pi}{5}$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7954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DD} {\color{red}$\frac{\pi}{2}$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774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$\frac{5\pi}{3}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3611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DD} another {\color{red}$\frac{\pi}{2}$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3408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$\frac{11\pi}{6}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4045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REMEMBER} $2\pi$-periodicity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2496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etc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266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$-\frac{\pi}{3}$}, {\color{red}$-\frac{7\pi}{3}$},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694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Why??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214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$\frac{11\pi}{3}$}, {\color{red}$\frac{17\pi}{3}$},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8353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$-2\pi$}, {\color{red}$-4\pi$},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6443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$2\pi$}, {\color{red}$4\pi$},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5914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$\frac{7\pi}{4}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3096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$\frac{\pi}{4}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300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$0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$\frac{5\pi}{4}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3272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$\frac{3\pi}{4}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3417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$\frac{3\pi}{2}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3576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 radian = $180/\pi$ degre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19884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$\sin$ com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632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arn} the tim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053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all of these {\color{blue}blu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4393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ints on the circle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4831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{\color{red}t}\in{\mathbb R}$, {\color[rgb]{1,0,1}let}&#10;${\bf{\color{blue}\sin}}\,{\color{red}t}$ be the ${\color{blue}y}$-coordinat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4"/>
  <p:tag name="PICTUREFILESIZE" val="30067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standard orbiter at time ${\color{red}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1707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at is: $2\pi$ radians = $360$ degre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510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radian}} is one $2\pi^{th}$ of a full revol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30714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hat is {\color{blue}cosine} in this class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1471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s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2597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hi+\psi=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7815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905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{\color{red}t}\in{\mathbb R}$, {\color[rgb]{1,0,1}let}&#10;${\color{blue}\cos}\,{\color{red}t}:={\color{blue}\sin}({\color{red}\frac{\pi}{2}-t}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1781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wo angles are {\bf{\color{blue}complementary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4928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their sum is $\frac{\pi}{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3346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cos}$ of an ang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2073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defined to b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96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radian}} is one $2\pi^{th}$ of a full revol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30714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sin}$ of the complementary ang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5403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s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2597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h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406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{\color{red}t}\in{\mathbb R}$, {\color[rgb]{1,0,1}let}&#10;${\bf{\color{blue}\sin}}\,{\color{red}t}$ be the ${\color{blue}y}$-coordinat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4"/>
  <p:tag name="PICTUREFILESIZE" val="30067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standard orbiter at time ${\color{red}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1707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b,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287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s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2597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s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2597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h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40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 radian = $180/\pi$ degre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19884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hi+\psi=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7815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cos}$ of an ang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2073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sin}$ of the complementary ang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5403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defined to b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965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hat is {\color{blue}cosine} in this class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1471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6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532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22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69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22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532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905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sin}\,{\color{red}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3791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t} {\color{red}$t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260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a,b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47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{\color{red}t}\in{\mathbb R}$, {\color[rgb]{1,0,1}let}&#10;${\color{blue}\cos}\,{\color{red}t}:={\color{blue}\sin}({\color{red}\frac{\pi}{2}-t}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1781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wo angles are {\bf{\color{blue}complementary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4928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their sum is $\frac{\pi}{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3346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{\color{red}t}\in{\mathbb R}$, {\color[rgb]{1,0,1}let}&#10;${\bf{\color{blue}\sin}}\,{\color{red}t}$ be the ${\color{blue}y}$-coordinat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4"/>
  <p:tag name="PICTUREFILESIZE" val="30067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standard orbiter at time ${\color{red}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1707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b,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287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hat is {\color{blue}cosine} in this class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1471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s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2597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s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259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h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406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hi+\psi=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7815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cos}$ of an ang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2073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sin}$ of the complementary ang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5403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defined to b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965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frac{\pi}{2}-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870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532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69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22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blue}\cos}\,{\color{red}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4651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905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sin}\,{\color{red}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3791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sin}({\color{red}\frac{\pi}{2}-t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7726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905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{\color{red}t}\in{\mathbb R}$, {\color[rgb]{1,0,1}let}&#10;${\color{blue}\cos}\,{\color{red}t}:={\color{blue}\sin}({\color{red}\frac{\pi}{2}-t}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1781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wo angles are {\bf{\color{blue}complementary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4928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their sum is $\frac{\pi}{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3346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t} {\color{red}$t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260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a,b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472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{\color{red}t}\in{\mathbb R}$, {\color[rgb]{1,0,1}let}&#10;${\bf{\color{blue}\sin}}\,{\color{red}t}$ be the ${\color{blue}y}$-coordinat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4"/>
  <p:tag name="PICTUREFILESIZE" val="30067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standard orbiter at time ${\color{red}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1707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532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hat is {\color{blue}cosine} in this class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147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unit circle}} is the circle of radius 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27278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s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2597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s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2597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h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406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hi+\psi=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7815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cos}$ of an ang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2073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sin}$ of the complementary ang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5403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defined to b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965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ose center is the origi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0496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cos}\,{\color{red}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3918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cos}\,{\color{red}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3918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905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standard orbiter at time ${\color{red}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1707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{\color{red}t}\in{\mathbb R}$,&#10;${\color{blue}\cos}\,{\color{red}t}$ is the ${\color{blue}x}$-coordinat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6499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{\color{red}t}\in{\mathbb R}$, {\color[rgb]{1,0,1}let}&#10;${\color{blue}\cos}\,{\color{red}t}:={\color{blue}\sin}({\color{red}\frac{\pi}{2}-t}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1781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wo angles are {\bf{\color{blue}complementary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4928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their sum is $\frac{\pi}{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334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$ radians = 180 degre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851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this class, we use radian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0696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sin}\,{\color{red}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3791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t} {\color{red}$t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260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a,b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472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{\color{red}t}\in{\mathbb R}$, {\color[rgb]{1,0,1}let}&#10;${\bf{\color{blue}\sin}}\,{\color{red}t}$ be the ${\color{blue}y}$-coordinat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4"/>
  <p:tag name="PICTUREFILESIZE" val="30067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standard orbiter at time ${\color{red}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1707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532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cos}\,{\color{red}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3918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hat is {\color{blue}cosine} in this class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147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nless otherwise specifie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1091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905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sin}\,{\color{red}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3791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\cos{\color{red}t},\sin{\color{red}t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9732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standard orbiter at time ${\color{red}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170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mathbb R}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3223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{\color{red}t}\in{\mathbb R}$,&#10;${\color{blue}\cos}\,{\color{red}t}$ is the ${\color{blue}x}$-coordinat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6499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standard orbiter at time ${\color{red}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1707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{\color{red}t}\in{\mathbb R}$,&#10;${\color{blue}\cos}\,{\color{red}t}$ is the ${\color{blue}x}$-coordinat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6499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t} {\color{red}$t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260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a,b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472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hat is {\color{blue}cosine} in this class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1471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\cos{\color{red}t},\sin{\color{red}t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9732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905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xt: $\pi$-antiperiodicity of $\sin$ and $\co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27984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t} {\color{red}$t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260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(-\cos{\color{red}t},-\sin{\color{red}t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1380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cos({\color{red}t+\pi})=-\cos{\color{red}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2489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in({\color{red}t+\pi})=-\sin{\color{red}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2131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{\color{red}t}\in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5817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t}$ is a ``dummy variable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724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hat are {\color{blue}{\underline{\it DEGREE}}}s&#10;and {\color{blue}\underline{{\it RADIAN}}}s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9347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\cos({\color{red}t+\pi}),\sin({\color{red}t+\pi}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7169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t} {\color{red}$t+\pi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5260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532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standard orbiter at time ${\color{red}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1707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{\color{red}t}\in{\mathbb R}$,&#10;${\color{blue}\cos}\,{\color{red}t}$ is the ${\color{blue}x}$-coordinat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6499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hat is {\color{blue}cosine} in this class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1471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\cos{\color{red}t},\sin{\color{red}t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9732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t} {\color{red}$t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260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mathbb R}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3223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cos({\color{red}t+\pi})=-\cos{\color{red}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2489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in({\color{red}t+\pi})=-\sin{\color{red}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2131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{\color{red}t}\in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5817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t}$ is a ``dummy variable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7240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905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arn} these formulas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936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cos({\color{red}x+\pi})=-\cos{\color{red}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317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this class, we use radian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0696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in({\color{red}x+\pi})=-\sin{\color{red}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2858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{\color{red}x}\in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6216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standard orbiter at time ${\color{red}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1707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{\color{red}t}\in{\mathbb R}$,&#10;${\color{blue}\cos}\,{\color{red}t}$ is the ${\color{blue}x}$-coordinat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6499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hat is {\color{blue}cosine} in this class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1471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standard orbiter at time ${\color{red}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1707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{\color{red}t}\in{\mathbb R}$,&#10;${\color{blue}\cos}\,{\color{red}t}$ is the ${\color{blue}x}$-coordinat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6499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\frac{-\sqrt{4}}{2}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491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\frac{\sqrt{0}}{2}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403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nless otherwise specifie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1091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\frac{\sqrt{3}}{2}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4071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\frac{\sqrt{3}}{2}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4071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\frac{-\sqrt{1}}{2}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245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\frac{\sqrt{1}}{2}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3681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\frac{-\sqrt{3}}{2}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692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\frac{\sqrt{1}}{2}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368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 radian = $180/\pi$ degre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19884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-\frac{\sqrt{3}}{2}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515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-\frac{\sqrt{1}}{2}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045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905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$\cos$ com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202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\frac{\sqrt{2}}{2}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4059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\frac{\sqrt{4}}{2}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3894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\frac{\sqrt{2}}{2}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4059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-\frac{\sqrt{2}}{2}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491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\frac{-\sqrt{2}}{2}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68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\frac{\sqrt{0}}{2}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4033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arn} the $x$-coordin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6784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all of these {\color{blue}blu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4393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ints on the circle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4831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{\color[rgb]{1,0,1}\sin{\color{black}{}^2}\theta}]+&#10;[{\color[rgb]{1,0,1}\cos{\color{black}{}^2}\theta}]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6360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855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1}{\cos\thet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6941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cos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672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in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5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2$ radians = 90 degre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57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\sin\theta}{\cos\thet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9436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ew functions \&amp; formulas}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20979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{\color[rgb]{1,0,1}\sin\theta}]^2+&#10;[{\color[rgb]{1,0,1}\cos\theta}]^2=[{\color[rgb]{1,0,1}1}]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8915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905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855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\cos\theta}{\cos\thet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9333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tang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714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095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sec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860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095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ec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732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06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tan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78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06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{\color[rgb]{1,0,1}\sin{\color{black}{}^2}\theta}]+&#10;[{\color[rgb]{1,0,1}\cos{\color{black}{}^2}\theta}]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6360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{\color[rgb]{1,0,1}\sin\theta}]^2+&#10;[{\color[rgb]{1,0,1}\cos\theta}]^2=[{\color[rgb]{1,0,1}1}]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8915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ew functions \&amp; formulas}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20979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855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1}{\cos\thet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6941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\sin\theta}{\cos\thet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9436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{\color{blue}1}]^2+[{\color{blue}\tan\theta}]^2&#10;=[{\color{blue}\sec\theta}]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887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degree}} is one 360${}^{th}$ of a full revol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32794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+[{\color{blue}\tan{\color{black}{}^2}\theta}]=&#10;{\color{blue}\sec{\color{black}{}^2}\theta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5123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905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\cos\theta}{\cos\thet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9333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ec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732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06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tan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78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06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{\color[rgb]{1,0,1}\sin{\color{black}{}^2}\theta}]+&#10;[{\color[rgb]{1,0,1}\cos{\color{black}{}^2}\theta}]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636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radian}} is one $2\pi^{th}$ of a full revol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30714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ew functions \&amp; formulas}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20979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+[{\color{blue}\tan{\color{black}{}^2}\theta}]=&#10;{\color{blue}\sec{\color{black}{}^2}\theta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5123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+[{\color{blue}\tan{\color{black}{}^2}\theta}]=&#10;{\color{blue}\sec{\color{black}{}^2}\theta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5123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tan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78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\sin\theta}{\cos\thet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9436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06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ec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732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1}{\cos\thet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6941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06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1}{\cos\thet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694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ircumfere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1186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ec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732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06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\sin\theta}{\cos\thet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9436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tan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78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06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tan$, $\se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6419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905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complementar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815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ang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545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cos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67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= $\pi\times$diamet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0649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in(\frac{\pi}{2}-\thet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9203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06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+[{\color{blue}\tan{\color{black}{}^2}\theta}]=&#10;{\color{blue}\sec{\color{black}{}^2}\theta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5123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{\color[rgb]{1,0,1}\sin{\color{black}{}^2}\theta}]+&#10;[{\color[rgb]{1,0,1}\cos{\color{black}{}^2}\theta}]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6360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ew functions \&amp; formulas}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20979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tan$, $\se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6419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tan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78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\sin\theta}{\cos\thet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9436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0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= $2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3384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ec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732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1}{\cos\thet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6941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06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, $\cot$, $\cs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6556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+[{\color{blue}\cot{\color{black}{}^2}\theta}]=&#10;{\color{blue}\csc{\color{black}{}^2}\theta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4343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905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theta}:\to{\color{blue}\frac{\pi}{2}-\theta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6175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arn} all these formulas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18014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&#10;self-complementar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6142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cot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55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 rev per $2\pi$ sec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2317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\cos\theta}{\sin\thet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9436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csc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493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1}{\sin\thet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6761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theta}:\to{\color{blue}\frac{\pi}{2}-\theta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6175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complementar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815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ang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545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cos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672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in(\frac{\pi}{2}-\thet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920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NOTE: Inaccurat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8771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06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csc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493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06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ec(\frac{\pi}{2}-\thet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9369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cot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552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tan(\frac{\pi}{2}-\thet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338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06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call}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5789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759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39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\pi$ rads per $2\pi$ sec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4880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855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1}{\cos\thet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6941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855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cos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672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in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508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\sin\theta}{\cos\thet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9436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\cos\theta}{\cos\thet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9333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 rad per se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9863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tang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7149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095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sec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860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095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ec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732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06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tan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78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06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Why??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214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855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1}{\cos\thet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6941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855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cos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672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in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508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\sin\theta}{\cos\thet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9436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magine uniform speed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24251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tan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78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7590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\cos\theta}{\cos\thet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9333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ec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732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06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tan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78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06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Magnif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11397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855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tan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78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7590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in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508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cos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672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cos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67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905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in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508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855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{\color[rgb]{0,.8,0}because} 1 rev should tak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3132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tan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78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7590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in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508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cos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672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$\frac{\sin\theta}{\sin\theta}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10643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$\frac{1}{\sin\thet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6762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=\csc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5250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$\frac{\cos\theta}{\sin\thet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9437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cot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55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more than six second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21367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The geometry of the six trig function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29213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ec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732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csc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493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cot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553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at trave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548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olve trig eq'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2251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4.1, p.~66, \#1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2464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trig graph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0801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4.1, p.~66, \#8-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4613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speed 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383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trig identiti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1079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4.1, p.~66, \#5-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3207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image under tri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3296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4.1, p.~66, \#3-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3398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preimage under tri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6390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4.1, p.~66, \#1-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304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radian}} is one $2\pi^{th}$ of a full revol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3071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unterclockwi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426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tarting at $(1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816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standard orbiter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657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a partic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937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ose center is the origi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049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unit circle}} is the circle of radius 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2727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hat are {\color{blue}{\underline{\it DEGREE}}}s&#10;and {\color{blue}\underline{{\it RADIAN}}}s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9347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 radian = $180/\pi$ degre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1988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degree}} is one 360${}^{th}$ of a full revol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3279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4801</TotalTime>
  <Words>67</Words>
  <Application>Microsoft Office PowerPoint</Application>
  <PresentationFormat>On-screen Show (4:3)</PresentationFormat>
  <Paragraphs>65</Paragraphs>
  <Slides>34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712</cp:revision>
  <dcterms:created xsi:type="dcterms:W3CDTF">2008-09-20T13:47:00Z</dcterms:created>
  <dcterms:modified xsi:type="dcterms:W3CDTF">2011-12-26T18:33:03Z</dcterms:modified>
</cp:coreProperties>
</file>