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6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8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9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0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1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2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3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4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15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16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17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18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9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20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notesSlides/notesSlide21.xml" ContentType="application/vnd.openxmlformats-officedocument.presentationml.notesSlid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22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3" r:id="rId2"/>
    <p:sldId id="416" r:id="rId3"/>
    <p:sldId id="418" r:id="rId4"/>
    <p:sldId id="471" r:id="rId5"/>
    <p:sldId id="470" r:id="rId6"/>
    <p:sldId id="452" r:id="rId7"/>
    <p:sldId id="453" r:id="rId8"/>
    <p:sldId id="419" r:id="rId9"/>
    <p:sldId id="454" r:id="rId10"/>
    <p:sldId id="420" r:id="rId11"/>
    <p:sldId id="421" r:id="rId12"/>
    <p:sldId id="473" r:id="rId13"/>
    <p:sldId id="472" r:id="rId14"/>
    <p:sldId id="455" r:id="rId15"/>
    <p:sldId id="422" r:id="rId16"/>
    <p:sldId id="424" r:id="rId17"/>
    <p:sldId id="425" r:id="rId18"/>
    <p:sldId id="426" r:id="rId19"/>
    <p:sldId id="457" r:id="rId20"/>
    <p:sldId id="427" r:id="rId21"/>
    <p:sldId id="429" r:id="rId22"/>
    <p:sldId id="434" r:id="rId23"/>
    <p:sldId id="474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8" autoAdjust="0"/>
    <p:restoredTop sz="99309" autoAdjust="0"/>
  </p:normalViewPr>
  <p:slideViewPr>
    <p:cSldViewPr>
      <p:cViewPr varScale="1">
        <p:scale>
          <a:sx n="76" d="100"/>
          <a:sy n="76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967956-7C6A-44E9-A4DB-BD431D0D9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1A7A-1339-42E2-A96F-C533E58221F7}" type="slidenum">
              <a:rPr lang="en-US"/>
              <a:pPr/>
              <a:t>1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1EDF1-69BC-4376-93E5-BDA0BBB428B9}" type="slidenum">
              <a:rPr lang="en-US"/>
              <a:pPr/>
              <a:t>10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F8998-716F-4B66-B3C9-9975531358C0}" type="slidenum">
              <a:rPr lang="en-US"/>
              <a:pPr/>
              <a:t>11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28D6C-A5F8-41EE-90DD-452CBE366C9C}" type="slidenum">
              <a:rPr lang="en-US"/>
              <a:pPr/>
              <a:t>12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1A292-2F6C-4D4A-838E-45F39A891720}" type="slidenum">
              <a:rPr lang="en-US"/>
              <a:pPr/>
              <a:t>13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001A5-27A2-4F19-BCB9-93498C8E2BF7}" type="slidenum">
              <a:rPr lang="en-US"/>
              <a:pPr/>
              <a:t>14</a:t>
            </a:fld>
            <a:endParaRPr 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9B868-6C8B-4B7C-9A7A-78AB5D4403A2}" type="slidenum">
              <a:rPr lang="en-US"/>
              <a:pPr/>
              <a:t>15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25DE8-F120-434C-BAEC-6AE5B7B88114}" type="slidenum">
              <a:rPr lang="en-US"/>
              <a:pPr/>
              <a:t>16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D8216-A9BB-4069-81E2-262D5FEEB5A6}" type="slidenum">
              <a:rPr lang="en-US"/>
              <a:pPr/>
              <a:t>17</a:t>
            </a:fld>
            <a:endParaRPr 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4FCF2-EF89-4F29-8322-DFB8C691DFF0}" type="slidenum">
              <a:rPr lang="en-US"/>
              <a:pPr/>
              <a:t>18</a:t>
            </a:fld>
            <a:endParaRPr lang="en-US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354F-616B-4E44-85A6-7F382C4897F4}" type="slidenum">
              <a:rPr lang="en-US"/>
              <a:pPr/>
              <a:t>19</a:t>
            </a:fld>
            <a:endParaRPr 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8A67A-4DBA-4802-B58B-441CCE4ABB1F}" type="slidenum">
              <a:rPr lang="en-US"/>
              <a:pPr/>
              <a:t>2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98D67-8FA7-4624-85B5-6E8DB27CB3AB}" type="slidenum">
              <a:rPr lang="en-US"/>
              <a:pPr/>
              <a:t>20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A22D8-AFBA-4EE2-92A5-BE2B535803F6}" type="slidenum">
              <a:rPr lang="en-US"/>
              <a:pPr/>
              <a:t>21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203FE-53E7-484B-8D35-A6B76F32486D}" type="slidenum">
              <a:rPr lang="en-US"/>
              <a:pPr/>
              <a:t>22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203FE-53E7-484B-8D35-A6B76F32486D}" type="slidenum">
              <a:rPr lang="en-US"/>
              <a:pPr/>
              <a:t>23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1985C-6FEC-4E9B-9573-80FCED101013}" type="slidenum">
              <a:rPr lang="en-US"/>
              <a:pPr/>
              <a:t>3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1032F-B56C-47D0-AE03-E330C7381866}" type="slidenum">
              <a:rPr lang="en-US"/>
              <a:pPr/>
              <a:t>4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003E0-A423-4F72-9407-6FEA72359564}" type="slidenum">
              <a:rPr lang="en-US"/>
              <a:pPr/>
              <a:t>5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13680-9E0D-4878-89F6-F032DCB7D359}" type="slidenum">
              <a:rPr lang="en-US"/>
              <a:pPr/>
              <a:t>6</a:t>
            </a:fld>
            <a:endParaRPr 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FC1ED-95AB-4B14-9A09-6363AE7E2B28}" type="slidenum">
              <a:rPr lang="en-US"/>
              <a:pPr/>
              <a:t>7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90316-0600-47AA-BA91-486483890179}" type="slidenum">
              <a:rPr lang="en-US"/>
              <a:pPr/>
              <a:t>8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CABB0-9958-48A9-8C56-19DA3C626061}" type="slidenum">
              <a:rPr lang="en-US"/>
              <a:pPr/>
              <a:t>9</a:t>
            </a:fld>
            <a:endParaRPr 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80519-F272-41C6-8857-B8F525BE8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9B65B-64B6-4F96-9E3E-8B44D8272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3C9C2-AB45-43FB-86AC-2CE9E52DF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99881-6579-4E7B-84D0-F20C5B868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8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427F1-8EA6-4691-85FD-825BC5FA8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97D65-5F2F-4398-82D6-53512CB4F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5918A-D36B-4928-BD0D-CDFC2B9A8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D36FD-F460-4159-9488-AB5A31339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371C-4B14-4395-9F18-5034FDC77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7DE4A-798C-48DD-A71A-C230F5DCF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A36B-DCBA-40A2-9900-96D6F20D9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6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452AA3-563E-43CA-9CA1-82A485989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image" Target="../media/image71.png"/><Relationship Id="rId50" Type="http://schemas.openxmlformats.org/officeDocument/2006/relationships/image" Target="../media/image40.png"/><Relationship Id="rId55" Type="http://schemas.openxmlformats.org/officeDocument/2006/relationships/image" Target="../media/image63.png"/><Relationship Id="rId63" Type="http://schemas.openxmlformats.org/officeDocument/2006/relationships/image" Target="../media/image53.png"/><Relationship Id="rId68" Type="http://schemas.openxmlformats.org/officeDocument/2006/relationships/image" Target="../media/image55.png"/><Relationship Id="rId76" Type="http://schemas.openxmlformats.org/officeDocument/2006/relationships/image" Target="../media/image72.png"/><Relationship Id="rId7" Type="http://schemas.openxmlformats.org/officeDocument/2006/relationships/tags" Target="../tags/tag225.xml"/><Relationship Id="rId71" Type="http://schemas.openxmlformats.org/officeDocument/2006/relationships/image" Target="../media/image59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69.png"/><Relationship Id="rId58" Type="http://schemas.openxmlformats.org/officeDocument/2006/relationships/image" Target="../media/image19.png"/><Relationship Id="rId66" Type="http://schemas.openxmlformats.org/officeDocument/2006/relationships/image" Target="../media/image58.png"/><Relationship Id="rId74" Type="http://schemas.openxmlformats.org/officeDocument/2006/relationships/image" Target="../media/image66.png"/><Relationship Id="rId79" Type="http://schemas.openxmlformats.org/officeDocument/2006/relationships/image" Target="../media/image75.png"/><Relationship Id="rId5" Type="http://schemas.openxmlformats.org/officeDocument/2006/relationships/tags" Target="../tags/tag223.xml"/><Relationship Id="rId61" Type="http://schemas.openxmlformats.org/officeDocument/2006/relationships/image" Target="../media/image51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image" Target="../media/image45.png"/><Relationship Id="rId60" Type="http://schemas.openxmlformats.org/officeDocument/2006/relationships/image" Target="../media/image50.png"/><Relationship Id="rId65" Type="http://schemas.openxmlformats.org/officeDocument/2006/relationships/image" Target="../media/image49.png"/><Relationship Id="rId73" Type="http://schemas.openxmlformats.org/officeDocument/2006/relationships/image" Target="../media/image65.png"/><Relationship Id="rId78" Type="http://schemas.openxmlformats.org/officeDocument/2006/relationships/image" Target="../media/image74.png"/><Relationship Id="rId81" Type="http://schemas.openxmlformats.org/officeDocument/2006/relationships/image" Target="../media/image18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image" Target="../media/image57.png"/><Relationship Id="rId56" Type="http://schemas.openxmlformats.org/officeDocument/2006/relationships/image" Target="../media/image62.png"/><Relationship Id="rId64" Type="http://schemas.openxmlformats.org/officeDocument/2006/relationships/image" Target="../media/image48.png"/><Relationship Id="rId69" Type="http://schemas.openxmlformats.org/officeDocument/2006/relationships/image" Target="../media/image60.png"/><Relationship Id="rId77" Type="http://schemas.openxmlformats.org/officeDocument/2006/relationships/image" Target="../media/image73.png"/><Relationship Id="rId8" Type="http://schemas.openxmlformats.org/officeDocument/2006/relationships/tags" Target="../tags/tag226.xml"/><Relationship Id="rId51" Type="http://schemas.openxmlformats.org/officeDocument/2006/relationships/image" Target="../media/image41.png"/><Relationship Id="rId72" Type="http://schemas.openxmlformats.org/officeDocument/2006/relationships/image" Target="../media/image64.png"/><Relationship Id="rId80" Type="http://schemas.openxmlformats.org/officeDocument/2006/relationships/image" Target="../media/image76.png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notesSlide" Target="../notesSlides/notesSlide10.xml"/><Relationship Id="rId59" Type="http://schemas.openxmlformats.org/officeDocument/2006/relationships/image" Target="../media/image20.png"/><Relationship Id="rId67" Type="http://schemas.openxmlformats.org/officeDocument/2006/relationships/image" Target="../media/image54.png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image" Target="../media/image70.png"/><Relationship Id="rId62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67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image" Target="../media/image42.png"/><Relationship Id="rId57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21.png"/><Relationship Id="rId39" Type="http://schemas.openxmlformats.org/officeDocument/2006/relationships/image" Target="../media/image40.png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image" Target="../media/image73.png"/><Relationship Id="rId42" Type="http://schemas.openxmlformats.org/officeDocument/2006/relationships/image" Target="../media/image77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notesSlide" Target="../notesSlides/notesSlide11.xml"/><Relationship Id="rId33" Type="http://schemas.openxmlformats.org/officeDocument/2006/relationships/image" Target="../media/image72.png"/><Relationship Id="rId38" Type="http://schemas.openxmlformats.org/officeDocument/2006/relationships/image" Target="../media/image42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image" Target="../media/image50.png"/><Relationship Id="rId41" Type="http://schemas.openxmlformats.org/officeDocument/2006/relationships/image" Target="../media/image45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3.png"/><Relationship Id="rId37" Type="http://schemas.openxmlformats.org/officeDocument/2006/relationships/image" Target="../media/image76.png"/><Relationship Id="rId40" Type="http://schemas.openxmlformats.org/officeDocument/2006/relationships/image" Target="../media/image41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image" Target="../media/image20.png"/><Relationship Id="rId36" Type="http://schemas.openxmlformats.org/officeDocument/2006/relationships/image" Target="../media/image75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52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image" Target="../media/image19.png"/><Relationship Id="rId30" Type="http://schemas.openxmlformats.org/officeDocument/2006/relationships/image" Target="../media/image51.png"/><Relationship Id="rId35" Type="http://schemas.openxmlformats.org/officeDocument/2006/relationships/image" Target="../media/image74.png"/><Relationship Id="rId4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tags" Target="../tags/tag311.xml"/><Relationship Id="rId39" Type="http://schemas.openxmlformats.org/officeDocument/2006/relationships/image" Target="../media/image19.png"/><Relationship Id="rId21" Type="http://schemas.openxmlformats.org/officeDocument/2006/relationships/tags" Target="../tags/tag306.xml"/><Relationship Id="rId34" Type="http://schemas.openxmlformats.org/officeDocument/2006/relationships/tags" Target="../tags/tag319.xml"/><Relationship Id="rId42" Type="http://schemas.openxmlformats.org/officeDocument/2006/relationships/image" Target="../media/image51.png"/><Relationship Id="rId47" Type="http://schemas.openxmlformats.org/officeDocument/2006/relationships/image" Target="../media/image74.png"/><Relationship Id="rId50" Type="http://schemas.openxmlformats.org/officeDocument/2006/relationships/image" Target="../media/image42.png"/><Relationship Id="rId55" Type="http://schemas.openxmlformats.org/officeDocument/2006/relationships/image" Target="../media/image78.png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29" Type="http://schemas.openxmlformats.org/officeDocument/2006/relationships/tags" Target="../tags/tag314.xml"/><Relationship Id="rId41" Type="http://schemas.openxmlformats.org/officeDocument/2006/relationships/image" Target="../media/image50.png"/><Relationship Id="rId54" Type="http://schemas.openxmlformats.org/officeDocument/2006/relationships/image" Target="../media/image77.png"/><Relationship Id="rId62" Type="http://schemas.openxmlformats.org/officeDocument/2006/relationships/image" Target="../media/image18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notesSlide" Target="../notesSlides/notesSlide12.xml"/><Relationship Id="rId40" Type="http://schemas.openxmlformats.org/officeDocument/2006/relationships/image" Target="../media/image20.png"/><Relationship Id="rId45" Type="http://schemas.openxmlformats.org/officeDocument/2006/relationships/image" Target="../media/image72.png"/><Relationship Id="rId53" Type="http://schemas.openxmlformats.org/officeDocument/2006/relationships/image" Target="../media/image45.png"/><Relationship Id="rId58" Type="http://schemas.openxmlformats.org/officeDocument/2006/relationships/image" Target="../media/image81.pn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76.png"/><Relationship Id="rId57" Type="http://schemas.openxmlformats.org/officeDocument/2006/relationships/image" Target="../media/image80.png"/><Relationship Id="rId61" Type="http://schemas.openxmlformats.org/officeDocument/2006/relationships/image" Target="../media/image84.png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tags" Target="../tags/tag316.xml"/><Relationship Id="rId44" Type="http://schemas.openxmlformats.org/officeDocument/2006/relationships/image" Target="../media/image53.png"/><Relationship Id="rId52" Type="http://schemas.openxmlformats.org/officeDocument/2006/relationships/image" Target="../media/image41.png"/><Relationship Id="rId60" Type="http://schemas.openxmlformats.org/officeDocument/2006/relationships/image" Target="../media/image83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image" Target="../media/image52.png"/><Relationship Id="rId48" Type="http://schemas.openxmlformats.org/officeDocument/2006/relationships/image" Target="../media/image75.png"/><Relationship Id="rId56" Type="http://schemas.openxmlformats.org/officeDocument/2006/relationships/image" Target="../media/image79.png"/><Relationship Id="rId8" Type="http://schemas.openxmlformats.org/officeDocument/2006/relationships/tags" Target="../tags/tag293.xml"/><Relationship Id="rId51" Type="http://schemas.openxmlformats.org/officeDocument/2006/relationships/image" Target="../media/image40.png"/><Relationship Id="rId3" Type="http://schemas.openxmlformats.org/officeDocument/2006/relationships/tags" Target="../tags/tag28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image" Target="../media/image21.png"/><Relationship Id="rId46" Type="http://schemas.openxmlformats.org/officeDocument/2006/relationships/image" Target="../media/image73.png"/><Relationship Id="rId5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9" Type="http://schemas.openxmlformats.org/officeDocument/2006/relationships/image" Target="../media/image19.png"/><Relationship Id="rId21" Type="http://schemas.openxmlformats.org/officeDocument/2006/relationships/tags" Target="../tags/tag341.xml"/><Relationship Id="rId34" Type="http://schemas.openxmlformats.org/officeDocument/2006/relationships/tags" Target="../tags/tag354.xml"/><Relationship Id="rId42" Type="http://schemas.openxmlformats.org/officeDocument/2006/relationships/image" Target="../media/image51.png"/><Relationship Id="rId47" Type="http://schemas.openxmlformats.org/officeDocument/2006/relationships/image" Target="../media/image74.png"/><Relationship Id="rId50" Type="http://schemas.openxmlformats.org/officeDocument/2006/relationships/image" Target="../media/image86.png"/><Relationship Id="rId55" Type="http://schemas.openxmlformats.org/officeDocument/2006/relationships/image" Target="../media/image91.png"/><Relationship Id="rId63" Type="http://schemas.openxmlformats.org/officeDocument/2006/relationships/image" Target="../media/image98.png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tags" Target="../tags/tag349.xml"/><Relationship Id="rId41" Type="http://schemas.openxmlformats.org/officeDocument/2006/relationships/image" Target="../media/image50.png"/><Relationship Id="rId54" Type="http://schemas.openxmlformats.org/officeDocument/2006/relationships/image" Target="../media/image90.png"/><Relationship Id="rId62" Type="http://schemas.openxmlformats.org/officeDocument/2006/relationships/image" Target="../media/image97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tags" Target="../tags/tag352.xml"/><Relationship Id="rId37" Type="http://schemas.openxmlformats.org/officeDocument/2006/relationships/notesSlide" Target="../notesSlides/notesSlide13.xml"/><Relationship Id="rId40" Type="http://schemas.openxmlformats.org/officeDocument/2006/relationships/image" Target="../media/image20.png"/><Relationship Id="rId45" Type="http://schemas.openxmlformats.org/officeDocument/2006/relationships/image" Target="../media/image72.png"/><Relationship Id="rId53" Type="http://schemas.openxmlformats.org/officeDocument/2006/relationships/image" Target="../media/image89.png"/><Relationship Id="rId58" Type="http://schemas.openxmlformats.org/officeDocument/2006/relationships/image" Target="../media/image93.png"/><Relationship Id="rId66" Type="http://schemas.openxmlformats.org/officeDocument/2006/relationships/image" Target="../media/image18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tags" Target="../tags/tag348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85.png"/><Relationship Id="rId57" Type="http://schemas.openxmlformats.org/officeDocument/2006/relationships/image" Target="../media/image76.png"/><Relationship Id="rId61" Type="http://schemas.openxmlformats.org/officeDocument/2006/relationships/image" Target="../media/image96.png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tags" Target="../tags/tag351.xml"/><Relationship Id="rId44" Type="http://schemas.openxmlformats.org/officeDocument/2006/relationships/image" Target="../media/image53.png"/><Relationship Id="rId52" Type="http://schemas.openxmlformats.org/officeDocument/2006/relationships/image" Target="../media/image88.png"/><Relationship Id="rId60" Type="http://schemas.openxmlformats.org/officeDocument/2006/relationships/image" Target="../media/image95.png"/><Relationship Id="rId65" Type="http://schemas.openxmlformats.org/officeDocument/2006/relationships/image" Target="../media/image100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tags" Target="../tags/tag350.xml"/><Relationship Id="rId35" Type="http://schemas.openxmlformats.org/officeDocument/2006/relationships/tags" Target="../tags/tag355.xml"/><Relationship Id="rId43" Type="http://schemas.openxmlformats.org/officeDocument/2006/relationships/image" Target="../media/image52.png"/><Relationship Id="rId48" Type="http://schemas.openxmlformats.org/officeDocument/2006/relationships/image" Target="../media/image75.png"/><Relationship Id="rId56" Type="http://schemas.openxmlformats.org/officeDocument/2006/relationships/image" Target="../media/image92.png"/><Relationship Id="rId64" Type="http://schemas.openxmlformats.org/officeDocument/2006/relationships/image" Target="../media/image99.png"/><Relationship Id="rId8" Type="http://schemas.openxmlformats.org/officeDocument/2006/relationships/tags" Target="../tags/tag328.xml"/><Relationship Id="rId51" Type="http://schemas.openxmlformats.org/officeDocument/2006/relationships/image" Target="../media/image87.png"/><Relationship Id="rId3" Type="http://schemas.openxmlformats.org/officeDocument/2006/relationships/tags" Target="../tags/tag323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33" Type="http://schemas.openxmlformats.org/officeDocument/2006/relationships/tags" Target="../tags/tag353.xml"/><Relationship Id="rId38" Type="http://schemas.openxmlformats.org/officeDocument/2006/relationships/image" Target="../media/image21.png"/><Relationship Id="rId46" Type="http://schemas.openxmlformats.org/officeDocument/2006/relationships/image" Target="../media/image73.png"/><Relationship Id="rId5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tags" Target="../tags/tag381.xml"/><Relationship Id="rId39" Type="http://schemas.openxmlformats.org/officeDocument/2006/relationships/tags" Target="../tags/tag394.xml"/><Relationship Id="rId21" Type="http://schemas.openxmlformats.org/officeDocument/2006/relationships/tags" Target="../tags/tag376.xml"/><Relationship Id="rId34" Type="http://schemas.openxmlformats.org/officeDocument/2006/relationships/tags" Target="../tags/tag389.xml"/><Relationship Id="rId42" Type="http://schemas.openxmlformats.org/officeDocument/2006/relationships/tags" Target="../tags/tag397.xml"/><Relationship Id="rId47" Type="http://schemas.openxmlformats.org/officeDocument/2006/relationships/tags" Target="../tags/tag402.xml"/><Relationship Id="rId50" Type="http://schemas.openxmlformats.org/officeDocument/2006/relationships/tags" Target="../tags/tag405.xml"/><Relationship Id="rId55" Type="http://schemas.openxmlformats.org/officeDocument/2006/relationships/tags" Target="../tags/tag410.xml"/><Relationship Id="rId63" Type="http://schemas.openxmlformats.org/officeDocument/2006/relationships/image" Target="../media/image97.png"/><Relationship Id="rId68" Type="http://schemas.openxmlformats.org/officeDocument/2006/relationships/image" Target="../media/image19.png"/><Relationship Id="rId76" Type="http://schemas.openxmlformats.org/officeDocument/2006/relationships/image" Target="../media/image74.png"/><Relationship Id="rId84" Type="http://schemas.openxmlformats.org/officeDocument/2006/relationships/image" Target="../media/image91.png"/><Relationship Id="rId89" Type="http://schemas.openxmlformats.org/officeDocument/2006/relationships/image" Target="../media/image103.png"/><Relationship Id="rId7" Type="http://schemas.openxmlformats.org/officeDocument/2006/relationships/tags" Target="../tags/tag362.xml"/><Relationship Id="rId71" Type="http://schemas.openxmlformats.org/officeDocument/2006/relationships/image" Target="../media/image51.png"/><Relationship Id="rId92" Type="http://schemas.openxmlformats.org/officeDocument/2006/relationships/image" Target="../media/image106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9" Type="http://schemas.openxmlformats.org/officeDocument/2006/relationships/tags" Target="../tags/tag384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tags" Target="../tags/tag387.xml"/><Relationship Id="rId37" Type="http://schemas.openxmlformats.org/officeDocument/2006/relationships/tags" Target="../tags/tag392.xml"/><Relationship Id="rId40" Type="http://schemas.openxmlformats.org/officeDocument/2006/relationships/tags" Target="../tags/tag395.xml"/><Relationship Id="rId45" Type="http://schemas.openxmlformats.org/officeDocument/2006/relationships/tags" Target="../tags/tag400.xml"/><Relationship Id="rId53" Type="http://schemas.openxmlformats.org/officeDocument/2006/relationships/tags" Target="../tags/tag408.xml"/><Relationship Id="rId58" Type="http://schemas.openxmlformats.org/officeDocument/2006/relationships/image" Target="../media/image92.png"/><Relationship Id="rId66" Type="http://schemas.openxmlformats.org/officeDocument/2006/relationships/image" Target="../media/image100.png"/><Relationship Id="rId74" Type="http://schemas.openxmlformats.org/officeDocument/2006/relationships/image" Target="../media/image72.png"/><Relationship Id="rId79" Type="http://schemas.openxmlformats.org/officeDocument/2006/relationships/image" Target="../media/image86.png"/><Relationship Id="rId87" Type="http://schemas.openxmlformats.org/officeDocument/2006/relationships/image" Target="../media/image102.png"/><Relationship Id="rId5" Type="http://schemas.openxmlformats.org/officeDocument/2006/relationships/tags" Target="../tags/tag360.xml"/><Relationship Id="rId61" Type="http://schemas.openxmlformats.org/officeDocument/2006/relationships/image" Target="../media/image95.png"/><Relationship Id="rId82" Type="http://schemas.openxmlformats.org/officeDocument/2006/relationships/image" Target="../media/image89.png"/><Relationship Id="rId90" Type="http://schemas.openxmlformats.org/officeDocument/2006/relationships/image" Target="../media/image104.png"/><Relationship Id="rId95" Type="http://schemas.openxmlformats.org/officeDocument/2006/relationships/image" Target="../media/image18.png"/><Relationship Id="rId19" Type="http://schemas.openxmlformats.org/officeDocument/2006/relationships/tags" Target="../tags/tag37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tags" Target="../tags/tag382.xml"/><Relationship Id="rId30" Type="http://schemas.openxmlformats.org/officeDocument/2006/relationships/tags" Target="../tags/tag385.xml"/><Relationship Id="rId35" Type="http://schemas.openxmlformats.org/officeDocument/2006/relationships/tags" Target="../tags/tag390.xml"/><Relationship Id="rId43" Type="http://schemas.openxmlformats.org/officeDocument/2006/relationships/tags" Target="../tags/tag398.xml"/><Relationship Id="rId48" Type="http://schemas.openxmlformats.org/officeDocument/2006/relationships/tags" Target="../tags/tag403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98.png"/><Relationship Id="rId69" Type="http://schemas.openxmlformats.org/officeDocument/2006/relationships/image" Target="../media/image20.png"/><Relationship Id="rId77" Type="http://schemas.openxmlformats.org/officeDocument/2006/relationships/image" Target="../media/image75.png"/><Relationship Id="rId8" Type="http://schemas.openxmlformats.org/officeDocument/2006/relationships/tags" Target="../tags/tag363.xml"/><Relationship Id="rId51" Type="http://schemas.openxmlformats.org/officeDocument/2006/relationships/tags" Target="../tags/tag406.xml"/><Relationship Id="rId72" Type="http://schemas.openxmlformats.org/officeDocument/2006/relationships/image" Target="../media/image52.png"/><Relationship Id="rId80" Type="http://schemas.openxmlformats.org/officeDocument/2006/relationships/image" Target="../media/image87.png"/><Relationship Id="rId85" Type="http://schemas.openxmlformats.org/officeDocument/2006/relationships/image" Target="../media/image76.png"/><Relationship Id="rId93" Type="http://schemas.openxmlformats.org/officeDocument/2006/relationships/image" Target="../media/image107.png"/><Relationship Id="rId3" Type="http://schemas.openxmlformats.org/officeDocument/2006/relationships/tags" Target="../tags/tag358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tags" Target="../tags/tag380.xml"/><Relationship Id="rId33" Type="http://schemas.openxmlformats.org/officeDocument/2006/relationships/tags" Target="../tags/tag388.xml"/><Relationship Id="rId38" Type="http://schemas.openxmlformats.org/officeDocument/2006/relationships/tags" Target="../tags/tag393.xml"/><Relationship Id="rId46" Type="http://schemas.openxmlformats.org/officeDocument/2006/relationships/tags" Target="../tags/tag401.xml"/><Relationship Id="rId59" Type="http://schemas.openxmlformats.org/officeDocument/2006/relationships/image" Target="../media/image93.png"/><Relationship Id="rId67" Type="http://schemas.openxmlformats.org/officeDocument/2006/relationships/image" Target="../media/image21.png"/><Relationship Id="rId20" Type="http://schemas.openxmlformats.org/officeDocument/2006/relationships/tags" Target="../tags/tag375.xml"/><Relationship Id="rId41" Type="http://schemas.openxmlformats.org/officeDocument/2006/relationships/tags" Target="../tags/tag396.xml"/><Relationship Id="rId54" Type="http://schemas.openxmlformats.org/officeDocument/2006/relationships/tags" Target="../tags/tag409.xml"/><Relationship Id="rId62" Type="http://schemas.openxmlformats.org/officeDocument/2006/relationships/image" Target="../media/image96.png"/><Relationship Id="rId70" Type="http://schemas.openxmlformats.org/officeDocument/2006/relationships/image" Target="../media/image50.png"/><Relationship Id="rId75" Type="http://schemas.openxmlformats.org/officeDocument/2006/relationships/image" Target="../media/image73.png"/><Relationship Id="rId83" Type="http://schemas.openxmlformats.org/officeDocument/2006/relationships/image" Target="../media/image90.png"/><Relationship Id="rId88" Type="http://schemas.openxmlformats.org/officeDocument/2006/relationships/image" Target="../media/image42.png"/><Relationship Id="rId91" Type="http://schemas.openxmlformats.org/officeDocument/2006/relationships/image" Target="../media/image105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tags" Target="../tags/tag383.xml"/><Relationship Id="rId36" Type="http://schemas.openxmlformats.org/officeDocument/2006/relationships/tags" Target="../tags/tag391.xml"/><Relationship Id="rId49" Type="http://schemas.openxmlformats.org/officeDocument/2006/relationships/tags" Target="../tags/tag404.xml"/><Relationship Id="rId57" Type="http://schemas.openxmlformats.org/officeDocument/2006/relationships/notesSlide" Target="../notesSlides/notesSlide14.xml"/><Relationship Id="rId10" Type="http://schemas.openxmlformats.org/officeDocument/2006/relationships/tags" Target="../tags/tag365.xml"/><Relationship Id="rId31" Type="http://schemas.openxmlformats.org/officeDocument/2006/relationships/tags" Target="../tags/tag386.xml"/><Relationship Id="rId44" Type="http://schemas.openxmlformats.org/officeDocument/2006/relationships/tags" Target="../tags/tag399.xml"/><Relationship Id="rId52" Type="http://schemas.openxmlformats.org/officeDocument/2006/relationships/tags" Target="../tags/tag407.xml"/><Relationship Id="rId60" Type="http://schemas.openxmlformats.org/officeDocument/2006/relationships/image" Target="../media/image94.png"/><Relationship Id="rId65" Type="http://schemas.openxmlformats.org/officeDocument/2006/relationships/image" Target="../media/image99.png"/><Relationship Id="rId73" Type="http://schemas.openxmlformats.org/officeDocument/2006/relationships/image" Target="../media/image53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101.png"/><Relationship Id="rId94" Type="http://schemas.openxmlformats.org/officeDocument/2006/relationships/image" Target="../media/image108.png"/><Relationship Id="rId4" Type="http://schemas.openxmlformats.org/officeDocument/2006/relationships/tags" Target="../tags/tag359.xml"/><Relationship Id="rId9" Type="http://schemas.openxmlformats.org/officeDocument/2006/relationships/tags" Target="../tags/tag36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image" Target="../media/image53.png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34" Type="http://schemas.openxmlformats.org/officeDocument/2006/relationships/image" Target="../media/image50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image" Target="../media/image42.png"/><Relationship Id="rId38" Type="http://schemas.openxmlformats.org/officeDocument/2006/relationships/image" Target="../media/image52.png"/><Relationship Id="rId46" Type="http://schemas.openxmlformats.org/officeDocument/2006/relationships/image" Target="../media/image110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29" Type="http://schemas.openxmlformats.org/officeDocument/2006/relationships/tags" Target="../tags/tag439.xml"/><Relationship Id="rId41" Type="http://schemas.openxmlformats.org/officeDocument/2006/relationships/image" Target="../media/image104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notesSlide" Target="../notesSlides/notesSlide15.xml"/><Relationship Id="rId37" Type="http://schemas.openxmlformats.org/officeDocument/2006/relationships/image" Target="../media/image51.png"/><Relationship Id="rId40" Type="http://schemas.openxmlformats.org/officeDocument/2006/relationships/image" Target="../media/image103.png"/><Relationship Id="rId45" Type="http://schemas.openxmlformats.org/officeDocument/2006/relationships/image" Target="../media/image109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image" Target="../media/image102.png"/><Relationship Id="rId49" Type="http://schemas.openxmlformats.org/officeDocument/2006/relationships/image" Target="../media/image18.png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07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image" Target="../media/image101.png"/><Relationship Id="rId43" Type="http://schemas.openxmlformats.org/officeDocument/2006/relationships/image" Target="../media/image105.png"/><Relationship Id="rId48" Type="http://schemas.openxmlformats.org/officeDocument/2006/relationships/image" Target="../media/image92.png"/><Relationship Id="rId8" Type="http://schemas.openxmlformats.org/officeDocument/2006/relationships/tags" Target="../tags/tag4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tags" Target="../tags/tag466.xml"/><Relationship Id="rId39" Type="http://schemas.openxmlformats.org/officeDocument/2006/relationships/image" Target="../media/image50.png"/><Relationship Id="rId3" Type="http://schemas.openxmlformats.org/officeDocument/2006/relationships/tags" Target="../tags/tag443.xml"/><Relationship Id="rId21" Type="http://schemas.openxmlformats.org/officeDocument/2006/relationships/tags" Target="../tags/tag461.xml"/><Relationship Id="rId34" Type="http://schemas.openxmlformats.org/officeDocument/2006/relationships/image" Target="../media/image104.png"/><Relationship Id="rId42" Type="http://schemas.openxmlformats.org/officeDocument/2006/relationships/image" Target="../media/image18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tags" Target="../tags/tag465.xml"/><Relationship Id="rId33" Type="http://schemas.openxmlformats.org/officeDocument/2006/relationships/image" Target="../media/image52.png"/><Relationship Id="rId38" Type="http://schemas.openxmlformats.org/officeDocument/2006/relationships/image" Target="../media/image53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tags" Target="../tags/tag46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14.png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tags" Target="../tags/tag464.xml"/><Relationship Id="rId32" Type="http://schemas.openxmlformats.org/officeDocument/2006/relationships/image" Target="../media/image51.png"/><Relationship Id="rId37" Type="http://schemas.openxmlformats.org/officeDocument/2006/relationships/image" Target="../media/image107.png"/><Relationship Id="rId40" Type="http://schemas.openxmlformats.org/officeDocument/2006/relationships/image" Target="../media/image113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tags" Target="../tags/tag463.xml"/><Relationship Id="rId28" Type="http://schemas.openxmlformats.org/officeDocument/2006/relationships/tags" Target="../tags/tag468.xml"/><Relationship Id="rId36" Type="http://schemas.openxmlformats.org/officeDocument/2006/relationships/image" Target="../media/image106.png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image" Target="../media/image112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tags" Target="../tags/tag462.xml"/><Relationship Id="rId27" Type="http://schemas.openxmlformats.org/officeDocument/2006/relationships/tags" Target="../tags/tag467.xml"/><Relationship Id="rId30" Type="http://schemas.openxmlformats.org/officeDocument/2006/relationships/notesSlide" Target="../notesSlides/notesSlide16.xml"/><Relationship Id="rId35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81.xml"/><Relationship Id="rId18" Type="http://schemas.openxmlformats.org/officeDocument/2006/relationships/tags" Target="../tags/tag486.xml"/><Relationship Id="rId26" Type="http://schemas.openxmlformats.org/officeDocument/2006/relationships/tags" Target="../tags/tag494.xml"/><Relationship Id="rId39" Type="http://schemas.openxmlformats.org/officeDocument/2006/relationships/tags" Target="../tags/tag507.xml"/><Relationship Id="rId21" Type="http://schemas.openxmlformats.org/officeDocument/2006/relationships/tags" Target="../tags/tag489.xml"/><Relationship Id="rId34" Type="http://schemas.openxmlformats.org/officeDocument/2006/relationships/tags" Target="../tags/tag502.xml"/><Relationship Id="rId42" Type="http://schemas.openxmlformats.org/officeDocument/2006/relationships/tags" Target="../tags/tag510.xml"/><Relationship Id="rId47" Type="http://schemas.openxmlformats.org/officeDocument/2006/relationships/notesSlide" Target="../notesSlides/notesSlide17.xml"/><Relationship Id="rId50" Type="http://schemas.openxmlformats.org/officeDocument/2006/relationships/image" Target="../media/image115.png"/><Relationship Id="rId55" Type="http://schemas.openxmlformats.org/officeDocument/2006/relationships/image" Target="../media/image117.png"/><Relationship Id="rId63" Type="http://schemas.openxmlformats.org/officeDocument/2006/relationships/image" Target="../media/image125.png"/><Relationship Id="rId68" Type="http://schemas.openxmlformats.org/officeDocument/2006/relationships/image" Target="../media/image130.png"/><Relationship Id="rId7" Type="http://schemas.openxmlformats.org/officeDocument/2006/relationships/tags" Target="../tags/tag475.xml"/><Relationship Id="rId71" Type="http://schemas.openxmlformats.org/officeDocument/2006/relationships/image" Target="../media/image133.png"/><Relationship Id="rId2" Type="http://schemas.openxmlformats.org/officeDocument/2006/relationships/tags" Target="../tags/tag470.xml"/><Relationship Id="rId16" Type="http://schemas.openxmlformats.org/officeDocument/2006/relationships/tags" Target="../tags/tag484.xml"/><Relationship Id="rId29" Type="http://schemas.openxmlformats.org/officeDocument/2006/relationships/tags" Target="../tags/tag497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24" Type="http://schemas.openxmlformats.org/officeDocument/2006/relationships/tags" Target="../tags/tag492.xml"/><Relationship Id="rId32" Type="http://schemas.openxmlformats.org/officeDocument/2006/relationships/tags" Target="../tags/tag500.xml"/><Relationship Id="rId37" Type="http://schemas.openxmlformats.org/officeDocument/2006/relationships/tags" Target="../tags/tag505.xml"/><Relationship Id="rId40" Type="http://schemas.openxmlformats.org/officeDocument/2006/relationships/tags" Target="../tags/tag508.xml"/><Relationship Id="rId45" Type="http://schemas.openxmlformats.org/officeDocument/2006/relationships/tags" Target="../tags/tag513.xml"/><Relationship Id="rId53" Type="http://schemas.openxmlformats.org/officeDocument/2006/relationships/image" Target="../media/image113.png"/><Relationship Id="rId58" Type="http://schemas.openxmlformats.org/officeDocument/2006/relationships/image" Target="../media/image120.png"/><Relationship Id="rId66" Type="http://schemas.openxmlformats.org/officeDocument/2006/relationships/image" Target="../media/image128.png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23" Type="http://schemas.openxmlformats.org/officeDocument/2006/relationships/tags" Target="../tags/tag491.xml"/><Relationship Id="rId28" Type="http://schemas.openxmlformats.org/officeDocument/2006/relationships/tags" Target="../tags/tag496.xml"/><Relationship Id="rId36" Type="http://schemas.openxmlformats.org/officeDocument/2006/relationships/tags" Target="../tags/tag504.xml"/><Relationship Id="rId49" Type="http://schemas.openxmlformats.org/officeDocument/2006/relationships/image" Target="../media/image106.png"/><Relationship Id="rId57" Type="http://schemas.openxmlformats.org/officeDocument/2006/relationships/image" Target="../media/image119.png"/><Relationship Id="rId61" Type="http://schemas.openxmlformats.org/officeDocument/2006/relationships/image" Target="../media/image123.png"/><Relationship Id="rId10" Type="http://schemas.openxmlformats.org/officeDocument/2006/relationships/tags" Target="../tags/tag478.xml"/><Relationship Id="rId19" Type="http://schemas.openxmlformats.org/officeDocument/2006/relationships/tags" Target="../tags/tag487.xml"/><Relationship Id="rId31" Type="http://schemas.openxmlformats.org/officeDocument/2006/relationships/tags" Target="../tags/tag499.xml"/><Relationship Id="rId44" Type="http://schemas.openxmlformats.org/officeDocument/2006/relationships/tags" Target="../tags/tag512.xml"/><Relationship Id="rId52" Type="http://schemas.openxmlformats.org/officeDocument/2006/relationships/image" Target="../media/image50.png"/><Relationship Id="rId60" Type="http://schemas.openxmlformats.org/officeDocument/2006/relationships/image" Target="../media/image122.png"/><Relationship Id="rId65" Type="http://schemas.openxmlformats.org/officeDocument/2006/relationships/image" Target="../media/image127.png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Relationship Id="rId22" Type="http://schemas.openxmlformats.org/officeDocument/2006/relationships/tags" Target="../tags/tag490.xml"/><Relationship Id="rId27" Type="http://schemas.openxmlformats.org/officeDocument/2006/relationships/tags" Target="../tags/tag495.xml"/><Relationship Id="rId30" Type="http://schemas.openxmlformats.org/officeDocument/2006/relationships/tags" Target="../tags/tag498.xml"/><Relationship Id="rId35" Type="http://schemas.openxmlformats.org/officeDocument/2006/relationships/tags" Target="../tags/tag503.xml"/><Relationship Id="rId43" Type="http://schemas.openxmlformats.org/officeDocument/2006/relationships/tags" Target="../tags/tag511.xml"/><Relationship Id="rId48" Type="http://schemas.openxmlformats.org/officeDocument/2006/relationships/image" Target="../media/image114.png"/><Relationship Id="rId56" Type="http://schemas.openxmlformats.org/officeDocument/2006/relationships/image" Target="../media/image118.png"/><Relationship Id="rId64" Type="http://schemas.openxmlformats.org/officeDocument/2006/relationships/image" Target="../media/image126.png"/><Relationship Id="rId69" Type="http://schemas.openxmlformats.org/officeDocument/2006/relationships/image" Target="../media/image131.png"/><Relationship Id="rId8" Type="http://schemas.openxmlformats.org/officeDocument/2006/relationships/tags" Target="../tags/tag476.xml"/><Relationship Id="rId51" Type="http://schemas.openxmlformats.org/officeDocument/2006/relationships/image" Target="../media/image116.png"/><Relationship Id="rId72" Type="http://schemas.openxmlformats.org/officeDocument/2006/relationships/image" Target="../media/image18.png"/><Relationship Id="rId3" Type="http://schemas.openxmlformats.org/officeDocument/2006/relationships/tags" Target="../tags/tag471.xml"/><Relationship Id="rId12" Type="http://schemas.openxmlformats.org/officeDocument/2006/relationships/tags" Target="../tags/tag480.xml"/><Relationship Id="rId17" Type="http://schemas.openxmlformats.org/officeDocument/2006/relationships/tags" Target="../tags/tag485.xml"/><Relationship Id="rId25" Type="http://schemas.openxmlformats.org/officeDocument/2006/relationships/tags" Target="../tags/tag493.xml"/><Relationship Id="rId33" Type="http://schemas.openxmlformats.org/officeDocument/2006/relationships/tags" Target="../tags/tag501.xml"/><Relationship Id="rId38" Type="http://schemas.openxmlformats.org/officeDocument/2006/relationships/tags" Target="../tags/tag506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21.png"/><Relationship Id="rId67" Type="http://schemas.openxmlformats.org/officeDocument/2006/relationships/image" Target="../media/image129.png"/><Relationship Id="rId20" Type="http://schemas.openxmlformats.org/officeDocument/2006/relationships/tags" Target="../tags/tag488.xml"/><Relationship Id="rId41" Type="http://schemas.openxmlformats.org/officeDocument/2006/relationships/tags" Target="../tags/tag509.xml"/><Relationship Id="rId54" Type="http://schemas.openxmlformats.org/officeDocument/2006/relationships/image" Target="../media/image104.png"/><Relationship Id="rId62" Type="http://schemas.openxmlformats.org/officeDocument/2006/relationships/image" Target="../media/image124.png"/><Relationship Id="rId70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tags" Target="../tags/tag539.xml"/><Relationship Id="rId39" Type="http://schemas.openxmlformats.org/officeDocument/2006/relationships/tags" Target="../tags/tag552.xml"/><Relationship Id="rId21" Type="http://schemas.openxmlformats.org/officeDocument/2006/relationships/tags" Target="../tags/tag534.xml"/><Relationship Id="rId34" Type="http://schemas.openxmlformats.org/officeDocument/2006/relationships/tags" Target="../tags/tag547.xml"/><Relationship Id="rId42" Type="http://schemas.openxmlformats.org/officeDocument/2006/relationships/image" Target="../media/image50.png"/><Relationship Id="rId47" Type="http://schemas.openxmlformats.org/officeDocument/2006/relationships/image" Target="../media/image119.png"/><Relationship Id="rId50" Type="http://schemas.openxmlformats.org/officeDocument/2006/relationships/image" Target="../media/image116.png"/><Relationship Id="rId55" Type="http://schemas.openxmlformats.org/officeDocument/2006/relationships/image" Target="../media/image128.png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tags" Target="../tags/tag538.xml"/><Relationship Id="rId33" Type="http://schemas.openxmlformats.org/officeDocument/2006/relationships/tags" Target="../tags/tag546.xml"/><Relationship Id="rId38" Type="http://schemas.openxmlformats.org/officeDocument/2006/relationships/tags" Target="../tags/tag551.xml"/><Relationship Id="rId46" Type="http://schemas.openxmlformats.org/officeDocument/2006/relationships/image" Target="../media/image124.png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0" Type="http://schemas.openxmlformats.org/officeDocument/2006/relationships/tags" Target="../tags/tag533.xml"/><Relationship Id="rId29" Type="http://schemas.openxmlformats.org/officeDocument/2006/relationships/tags" Target="../tags/tag542.xml"/><Relationship Id="rId41" Type="http://schemas.openxmlformats.org/officeDocument/2006/relationships/notesSlide" Target="../notesSlides/notesSlide18.xml"/><Relationship Id="rId54" Type="http://schemas.openxmlformats.org/officeDocument/2006/relationships/image" Target="../media/image127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tags" Target="../tags/tag537.xml"/><Relationship Id="rId32" Type="http://schemas.openxmlformats.org/officeDocument/2006/relationships/tags" Target="../tags/tag545.xml"/><Relationship Id="rId37" Type="http://schemas.openxmlformats.org/officeDocument/2006/relationships/tags" Target="../tags/tag550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17.png"/><Relationship Id="rId53" Type="http://schemas.openxmlformats.org/officeDocument/2006/relationships/image" Target="../media/image126.png"/><Relationship Id="rId58" Type="http://schemas.openxmlformats.org/officeDocument/2006/relationships/image" Target="../media/image18.png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36" Type="http://schemas.openxmlformats.org/officeDocument/2006/relationships/tags" Target="../tags/tag549.xml"/><Relationship Id="rId49" Type="http://schemas.openxmlformats.org/officeDocument/2006/relationships/image" Target="../media/image122.png"/><Relationship Id="rId57" Type="http://schemas.openxmlformats.org/officeDocument/2006/relationships/image" Target="../media/image130.png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31" Type="http://schemas.openxmlformats.org/officeDocument/2006/relationships/tags" Target="../tags/tag544.xml"/><Relationship Id="rId44" Type="http://schemas.openxmlformats.org/officeDocument/2006/relationships/image" Target="../media/image123.png"/><Relationship Id="rId52" Type="http://schemas.openxmlformats.org/officeDocument/2006/relationships/image" Target="../media/image125.png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tags" Target="../tags/tag535.xml"/><Relationship Id="rId27" Type="http://schemas.openxmlformats.org/officeDocument/2006/relationships/tags" Target="../tags/tag540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43" Type="http://schemas.openxmlformats.org/officeDocument/2006/relationships/image" Target="../media/image120.png"/><Relationship Id="rId48" Type="http://schemas.openxmlformats.org/officeDocument/2006/relationships/image" Target="../media/image121.png"/><Relationship Id="rId56" Type="http://schemas.openxmlformats.org/officeDocument/2006/relationships/image" Target="../media/image129.png"/><Relationship Id="rId8" Type="http://schemas.openxmlformats.org/officeDocument/2006/relationships/tags" Target="../tags/tag521.xml"/><Relationship Id="rId51" Type="http://schemas.openxmlformats.org/officeDocument/2006/relationships/image" Target="../media/image134.png"/><Relationship Id="rId3" Type="http://schemas.openxmlformats.org/officeDocument/2006/relationships/tags" Target="../tags/tag51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9" Type="http://schemas.openxmlformats.org/officeDocument/2006/relationships/image" Target="../media/image128.png"/><Relationship Id="rId3" Type="http://schemas.openxmlformats.org/officeDocument/2006/relationships/tags" Target="../tags/tag555.xml"/><Relationship Id="rId21" Type="http://schemas.openxmlformats.org/officeDocument/2006/relationships/tags" Target="../tags/tag573.xml"/><Relationship Id="rId34" Type="http://schemas.openxmlformats.org/officeDocument/2006/relationships/image" Target="../media/image119.png"/><Relationship Id="rId42" Type="http://schemas.openxmlformats.org/officeDocument/2006/relationships/image" Target="../media/image130.png"/><Relationship Id="rId47" Type="http://schemas.openxmlformats.org/officeDocument/2006/relationships/image" Target="../media/image135.png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image" Target="../media/image50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0" Type="http://schemas.openxmlformats.org/officeDocument/2006/relationships/tags" Target="../tags/tag572.xml"/><Relationship Id="rId29" Type="http://schemas.openxmlformats.org/officeDocument/2006/relationships/tags" Target="../tags/tag581.xml"/><Relationship Id="rId41" Type="http://schemas.openxmlformats.org/officeDocument/2006/relationships/image" Target="../media/image117.png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32" Type="http://schemas.openxmlformats.org/officeDocument/2006/relationships/notesSlide" Target="../notesSlides/notesSlide19.xml"/><Relationship Id="rId37" Type="http://schemas.openxmlformats.org/officeDocument/2006/relationships/image" Target="../media/image127.png"/><Relationship Id="rId40" Type="http://schemas.openxmlformats.org/officeDocument/2006/relationships/image" Target="../media/image129.png"/><Relationship Id="rId45" Type="http://schemas.openxmlformats.org/officeDocument/2006/relationships/image" Target="../media/image123.png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image" Target="../media/image126.png"/><Relationship Id="rId49" Type="http://schemas.openxmlformats.org/officeDocument/2006/relationships/image" Target="../media/image18.png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0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image" Target="../media/image125.png"/><Relationship Id="rId43" Type="http://schemas.openxmlformats.org/officeDocument/2006/relationships/image" Target="../media/image134.png"/><Relationship Id="rId48" Type="http://schemas.openxmlformats.org/officeDocument/2006/relationships/image" Target="../media/image136.png"/><Relationship Id="rId8" Type="http://schemas.openxmlformats.org/officeDocument/2006/relationships/tags" Target="../tags/tag5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image" Target="../media/image50.png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42" Type="http://schemas.openxmlformats.org/officeDocument/2006/relationships/image" Target="../media/image117.png"/><Relationship Id="rId47" Type="http://schemas.openxmlformats.org/officeDocument/2006/relationships/image" Target="../media/image138.png"/><Relationship Id="rId50" Type="http://schemas.openxmlformats.org/officeDocument/2006/relationships/image" Target="../media/image119.png"/><Relationship Id="rId55" Type="http://schemas.openxmlformats.org/officeDocument/2006/relationships/image" Target="../media/image116.png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tags" Target="../tags/tag611.xml"/><Relationship Id="rId41" Type="http://schemas.openxmlformats.org/officeDocument/2006/relationships/image" Target="../media/image123.png"/><Relationship Id="rId54" Type="http://schemas.openxmlformats.org/officeDocument/2006/relationships/image" Target="../media/image127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20.png"/><Relationship Id="rId45" Type="http://schemas.openxmlformats.org/officeDocument/2006/relationships/image" Target="../media/image136.png"/><Relationship Id="rId53" Type="http://schemas.openxmlformats.org/officeDocument/2006/relationships/image" Target="../media/image126.png"/><Relationship Id="rId58" Type="http://schemas.openxmlformats.org/officeDocument/2006/relationships/image" Target="../media/image130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49" Type="http://schemas.openxmlformats.org/officeDocument/2006/relationships/image" Target="../media/image139.png"/><Relationship Id="rId57" Type="http://schemas.openxmlformats.org/officeDocument/2006/relationships/image" Target="../media/image129.png"/><Relationship Id="rId61" Type="http://schemas.openxmlformats.org/officeDocument/2006/relationships/image" Target="../media/image18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4" Type="http://schemas.openxmlformats.org/officeDocument/2006/relationships/image" Target="../media/image135.png"/><Relationship Id="rId52" Type="http://schemas.openxmlformats.org/officeDocument/2006/relationships/image" Target="../media/image125.png"/><Relationship Id="rId60" Type="http://schemas.openxmlformats.org/officeDocument/2006/relationships/image" Target="../media/image141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43" Type="http://schemas.openxmlformats.org/officeDocument/2006/relationships/image" Target="../media/image124.png"/><Relationship Id="rId48" Type="http://schemas.openxmlformats.org/officeDocument/2006/relationships/image" Target="../media/image109.png"/><Relationship Id="rId56" Type="http://schemas.openxmlformats.org/officeDocument/2006/relationships/image" Target="../media/image128.png"/><Relationship Id="rId8" Type="http://schemas.openxmlformats.org/officeDocument/2006/relationships/tags" Target="../tags/tag590.xml"/><Relationship Id="rId51" Type="http://schemas.openxmlformats.org/officeDocument/2006/relationships/image" Target="../media/image134.png"/><Relationship Id="rId3" Type="http://schemas.openxmlformats.org/officeDocument/2006/relationships/tags" Target="../tags/tag585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notesSlide" Target="../notesSlides/notesSlide20.xml"/><Relationship Id="rId46" Type="http://schemas.openxmlformats.org/officeDocument/2006/relationships/image" Target="../media/image137.png"/><Relationship Id="rId59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tags" Target="../tags/tag644.xml"/><Relationship Id="rId39" Type="http://schemas.openxmlformats.org/officeDocument/2006/relationships/image" Target="../media/image134.png"/><Relationship Id="rId21" Type="http://schemas.openxmlformats.org/officeDocument/2006/relationships/tags" Target="../tags/tag639.xml"/><Relationship Id="rId34" Type="http://schemas.openxmlformats.org/officeDocument/2006/relationships/notesSlide" Target="../notesSlides/notesSlide21.xml"/><Relationship Id="rId42" Type="http://schemas.openxmlformats.org/officeDocument/2006/relationships/image" Target="../media/image126.png"/><Relationship Id="rId47" Type="http://schemas.openxmlformats.org/officeDocument/2006/relationships/image" Target="../media/image117.png"/><Relationship Id="rId50" Type="http://schemas.openxmlformats.org/officeDocument/2006/relationships/image" Target="../media/image120.png"/><Relationship Id="rId55" Type="http://schemas.openxmlformats.org/officeDocument/2006/relationships/image" Target="../media/image18.png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tags" Target="../tags/tag64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19.png"/><Relationship Id="rId46" Type="http://schemas.openxmlformats.org/officeDocument/2006/relationships/image" Target="../media/image129.png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29" Type="http://schemas.openxmlformats.org/officeDocument/2006/relationships/tags" Target="../tags/tag647.xml"/><Relationship Id="rId41" Type="http://schemas.openxmlformats.org/officeDocument/2006/relationships/image" Target="../media/image125.png"/><Relationship Id="rId54" Type="http://schemas.openxmlformats.org/officeDocument/2006/relationships/image" Target="../media/image144.png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tags" Target="../tags/tag642.xml"/><Relationship Id="rId32" Type="http://schemas.openxmlformats.org/officeDocument/2006/relationships/tags" Target="../tags/tag650.xml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45" Type="http://schemas.openxmlformats.org/officeDocument/2006/relationships/image" Target="../media/image128.png"/><Relationship Id="rId53" Type="http://schemas.openxmlformats.org/officeDocument/2006/relationships/image" Target="../media/image141.png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tags" Target="../tags/tag641.xml"/><Relationship Id="rId28" Type="http://schemas.openxmlformats.org/officeDocument/2006/relationships/tags" Target="../tags/tag646.xml"/><Relationship Id="rId36" Type="http://schemas.openxmlformats.org/officeDocument/2006/relationships/image" Target="../media/image138.png"/><Relationship Id="rId49" Type="http://schemas.openxmlformats.org/officeDocument/2006/relationships/image" Target="../media/image143.png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31" Type="http://schemas.openxmlformats.org/officeDocument/2006/relationships/tags" Target="../tags/tag649.xml"/><Relationship Id="rId44" Type="http://schemas.openxmlformats.org/officeDocument/2006/relationships/image" Target="../media/image116.png"/><Relationship Id="rId52" Type="http://schemas.openxmlformats.org/officeDocument/2006/relationships/image" Target="../media/image136.png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tags" Target="../tags/tag640.xml"/><Relationship Id="rId27" Type="http://schemas.openxmlformats.org/officeDocument/2006/relationships/tags" Target="../tags/tag645.xml"/><Relationship Id="rId30" Type="http://schemas.openxmlformats.org/officeDocument/2006/relationships/tags" Target="../tags/tag648.xml"/><Relationship Id="rId35" Type="http://schemas.openxmlformats.org/officeDocument/2006/relationships/image" Target="../media/image50.png"/><Relationship Id="rId43" Type="http://schemas.openxmlformats.org/officeDocument/2006/relationships/image" Target="../media/image127.png"/><Relationship Id="rId48" Type="http://schemas.openxmlformats.org/officeDocument/2006/relationships/image" Target="../media/image130.png"/><Relationship Id="rId8" Type="http://schemas.openxmlformats.org/officeDocument/2006/relationships/tags" Target="../tags/tag626.xml"/><Relationship Id="rId51" Type="http://schemas.openxmlformats.org/officeDocument/2006/relationships/image" Target="../media/image135.png"/><Relationship Id="rId3" Type="http://schemas.openxmlformats.org/officeDocument/2006/relationships/tags" Target="../tags/tag62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63.xml"/><Relationship Id="rId18" Type="http://schemas.openxmlformats.org/officeDocument/2006/relationships/tags" Target="../tags/tag668.xml"/><Relationship Id="rId26" Type="http://schemas.openxmlformats.org/officeDocument/2006/relationships/tags" Target="../tags/tag676.xml"/><Relationship Id="rId39" Type="http://schemas.openxmlformats.org/officeDocument/2006/relationships/image" Target="../media/image138.png"/><Relationship Id="rId21" Type="http://schemas.openxmlformats.org/officeDocument/2006/relationships/tags" Target="../tags/tag671.xml"/><Relationship Id="rId34" Type="http://schemas.openxmlformats.org/officeDocument/2006/relationships/tags" Target="../tags/tag684.xml"/><Relationship Id="rId42" Type="http://schemas.openxmlformats.org/officeDocument/2006/relationships/image" Target="../media/image134.png"/><Relationship Id="rId47" Type="http://schemas.openxmlformats.org/officeDocument/2006/relationships/image" Target="../media/image125.png"/><Relationship Id="rId50" Type="http://schemas.openxmlformats.org/officeDocument/2006/relationships/image" Target="../media/image116.png"/><Relationship Id="rId55" Type="http://schemas.openxmlformats.org/officeDocument/2006/relationships/image" Target="../media/image18.png"/><Relationship Id="rId7" Type="http://schemas.openxmlformats.org/officeDocument/2006/relationships/tags" Target="../tags/tag657.xml"/><Relationship Id="rId12" Type="http://schemas.openxmlformats.org/officeDocument/2006/relationships/tags" Target="../tags/tag662.xml"/><Relationship Id="rId17" Type="http://schemas.openxmlformats.org/officeDocument/2006/relationships/tags" Target="../tags/tag667.xml"/><Relationship Id="rId25" Type="http://schemas.openxmlformats.org/officeDocument/2006/relationships/tags" Target="../tags/tag675.xml"/><Relationship Id="rId33" Type="http://schemas.openxmlformats.org/officeDocument/2006/relationships/tags" Target="../tags/tag683.xml"/><Relationship Id="rId38" Type="http://schemas.openxmlformats.org/officeDocument/2006/relationships/image" Target="../media/image50.png"/><Relationship Id="rId46" Type="http://schemas.openxmlformats.org/officeDocument/2006/relationships/image" Target="../media/image145.png"/><Relationship Id="rId2" Type="http://schemas.openxmlformats.org/officeDocument/2006/relationships/tags" Target="../tags/tag652.xml"/><Relationship Id="rId16" Type="http://schemas.openxmlformats.org/officeDocument/2006/relationships/tags" Target="../tags/tag666.xml"/><Relationship Id="rId20" Type="http://schemas.openxmlformats.org/officeDocument/2006/relationships/tags" Target="../tags/tag670.xml"/><Relationship Id="rId29" Type="http://schemas.openxmlformats.org/officeDocument/2006/relationships/tags" Target="../tags/tag679.xml"/><Relationship Id="rId41" Type="http://schemas.openxmlformats.org/officeDocument/2006/relationships/image" Target="../media/image119.png"/><Relationship Id="rId54" Type="http://schemas.openxmlformats.org/officeDocument/2006/relationships/image" Target="../media/image130.png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11" Type="http://schemas.openxmlformats.org/officeDocument/2006/relationships/tags" Target="../tags/tag661.xml"/><Relationship Id="rId24" Type="http://schemas.openxmlformats.org/officeDocument/2006/relationships/tags" Target="../tags/tag674.xml"/><Relationship Id="rId32" Type="http://schemas.openxmlformats.org/officeDocument/2006/relationships/tags" Target="../tags/tag682.xml"/><Relationship Id="rId37" Type="http://schemas.openxmlformats.org/officeDocument/2006/relationships/image" Target="../media/image144.png"/><Relationship Id="rId40" Type="http://schemas.openxmlformats.org/officeDocument/2006/relationships/image" Target="../media/image139.png"/><Relationship Id="rId45" Type="http://schemas.openxmlformats.org/officeDocument/2006/relationships/image" Target="../media/image120.png"/><Relationship Id="rId53" Type="http://schemas.openxmlformats.org/officeDocument/2006/relationships/image" Target="../media/image117.png"/><Relationship Id="rId5" Type="http://schemas.openxmlformats.org/officeDocument/2006/relationships/tags" Target="../tags/tag655.xml"/><Relationship Id="rId15" Type="http://schemas.openxmlformats.org/officeDocument/2006/relationships/tags" Target="../tags/tag665.xml"/><Relationship Id="rId23" Type="http://schemas.openxmlformats.org/officeDocument/2006/relationships/tags" Target="../tags/tag673.xml"/><Relationship Id="rId28" Type="http://schemas.openxmlformats.org/officeDocument/2006/relationships/tags" Target="../tags/tag678.xml"/><Relationship Id="rId36" Type="http://schemas.openxmlformats.org/officeDocument/2006/relationships/notesSlide" Target="../notesSlides/notesSlide22.xml"/><Relationship Id="rId49" Type="http://schemas.openxmlformats.org/officeDocument/2006/relationships/image" Target="../media/image127.png"/><Relationship Id="rId10" Type="http://schemas.openxmlformats.org/officeDocument/2006/relationships/tags" Target="../tags/tag660.xml"/><Relationship Id="rId19" Type="http://schemas.openxmlformats.org/officeDocument/2006/relationships/tags" Target="../tags/tag669.xml"/><Relationship Id="rId31" Type="http://schemas.openxmlformats.org/officeDocument/2006/relationships/tags" Target="../tags/tag681.xml"/><Relationship Id="rId44" Type="http://schemas.openxmlformats.org/officeDocument/2006/relationships/image" Target="../media/image143.png"/><Relationship Id="rId52" Type="http://schemas.openxmlformats.org/officeDocument/2006/relationships/image" Target="../media/image129.png"/><Relationship Id="rId4" Type="http://schemas.openxmlformats.org/officeDocument/2006/relationships/tags" Target="../tags/tag654.xml"/><Relationship Id="rId9" Type="http://schemas.openxmlformats.org/officeDocument/2006/relationships/tags" Target="../tags/tag659.xml"/><Relationship Id="rId14" Type="http://schemas.openxmlformats.org/officeDocument/2006/relationships/tags" Target="../tags/tag664.xml"/><Relationship Id="rId22" Type="http://schemas.openxmlformats.org/officeDocument/2006/relationships/tags" Target="../tags/tag672.xml"/><Relationship Id="rId27" Type="http://schemas.openxmlformats.org/officeDocument/2006/relationships/tags" Target="../tags/tag677.xml"/><Relationship Id="rId30" Type="http://schemas.openxmlformats.org/officeDocument/2006/relationships/tags" Target="../tags/tag68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42.png"/><Relationship Id="rId48" Type="http://schemas.openxmlformats.org/officeDocument/2006/relationships/image" Target="../media/image126.png"/><Relationship Id="rId8" Type="http://schemas.openxmlformats.org/officeDocument/2006/relationships/tags" Target="../tags/tag658.xml"/><Relationship Id="rId51" Type="http://schemas.openxmlformats.org/officeDocument/2006/relationships/image" Target="../media/image128.png"/><Relationship Id="rId3" Type="http://schemas.openxmlformats.org/officeDocument/2006/relationships/tags" Target="../tags/tag65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18" Type="http://schemas.openxmlformats.org/officeDocument/2006/relationships/tags" Target="../tags/tag702.xml"/><Relationship Id="rId26" Type="http://schemas.openxmlformats.org/officeDocument/2006/relationships/notesSlide" Target="../notesSlides/notesSlide23.xml"/><Relationship Id="rId39" Type="http://schemas.openxmlformats.org/officeDocument/2006/relationships/image" Target="../media/image127.png"/><Relationship Id="rId3" Type="http://schemas.openxmlformats.org/officeDocument/2006/relationships/tags" Target="../tags/tag687.xml"/><Relationship Id="rId21" Type="http://schemas.openxmlformats.org/officeDocument/2006/relationships/tags" Target="../tags/tag705.xml"/><Relationship Id="rId34" Type="http://schemas.openxmlformats.org/officeDocument/2006/relationships/image" Target="../media/image143.png"/><Relationship Id="rId42" Type="http://schemas.openxmlformats.org/officeDocument/2006/relationships/image" Target="../media/image129.png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17" Type="http://schemas.openxmlformats.org/officeDocument/2006/relationships/tags" Target="../tags/tag70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2.png"/><Relationship Id="rId38" Type="http://schemas.openxmlformats.org/officeDocument/2006/relationships/image" Target="../media/image126.png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20" Type="http://schemas.openxmlformats.org/officeDocument/2006/relationships/tags" Target="../tags/tag704.xml"/><Relationship Id="rId29" Type="http://schemas.openxmlformats.org/officeDocument/2006/relationships/image" Target="../media/image138.png"/><Relationship Id="rId41" Type="http://schemas.openxmlformats.org/officeDocument/2006/relationships/image" Target="../media/image128.png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24" Type="http://schemas.openxmlformats.org/officeDocument/2006/relationships/tags" Target="../tags/tag708.xml"/><Relationship Id="rId32" Type="http://schemas.openxmlformats.org/officeDocument/2006/relationships/image" Target="../media/image134.png"/><Relationship Id="rId37" Type="http://schemas.openxmlformats.org/officeDocument/2006/relationships/image" Target="../media/image125.png"/><Relationship Id="rId40" Type="http://schemas.openxmlformats.org/officeDocument/2006/relationships/image" Target="../media/image116.png"/><Relationship Id="rId45" Type="http://schemas.openxmlformats.org/officeDocument/2006/relationships/image" Target="../media/image18.png"/><Relationship Id="rId5" Type="http://schemas.openxmlformats.org/officeDocument/2006/relationships/tags" Target="../tags/tag689.xml"/><Relationship Id="rId15" Type="http://schemas.openxmlformats.org/officeDocument/2006/relationships/tags" Target="../tags/tag699.xml"/><Relationship Id="rId23" Type="http://schemas.openxmlformats.org/officeDocument/2006/relationships/tags" Target="../tags/tag707.xml"/><Relationship Id="rId28" Type="http://schemas.openxmlformats.org/officeDocument/2006/relationships/image" Target="../media/image50.png"/><Relationship Id="rId36" Type="http://schemas.openxmlformats.org/officeDocument/2006/relationships/image" Target="../media/image145.png"/><Relationship Id="rId10" Type="http://schemas.openxmlformats.org/officeDocument/2006/relationships/tags" Target="../tags/tag694.xml"/><Relationship Id="rId19" Type="http://schemas.openxmlformats.org/officeDocument/2006/relationships/tags" Target="../tags/tag703.xml"/><Relationship Id="rId31" Type="http://schemas.openxmlformats.org/officeDocument/2006/relationships/image" Target="../media/image119.png"/><Relationship Id="rId44" Type="http://schemas.openxmlformats.org/officeDocument/2006/relationships/image" Target="../media/image130.png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tags" Target="../tags/tag698.xml"/><Relationship Id="rId22" Type="http://schemas.openxmlformats.org/officeDocument/2006/relationships/tags" Target="../tags/tag706.xml"/><Relationship Id="rId27" Type="http://schemas.openxmlformats.org/officeDocument/2006/relationships/image" Target="../media/image144.png"/><Relationship Id="rId30" Type="http://schemas.openxmlformats.org/officeDocument/2006/relationships/image" Target="../media/image139.png"/><Relationship Id="rId35" Type="http://schemas.openxmlformats.org/officeDocument/2006/relationships/image" Target="../media/image120.png"/><Relationship Id="rId43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.png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19.png"/><Relationship Id="rId42" Type="http://schemas.openxmlformats.org/officeDocument/2006/relationships/image" Target="../media/image25.png"/><Relationship Id="rId47" Type="http://schemas.openxmlformats.org/officeDocument/2006/relationships/image" Target="../media/image18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image" Target="../media/image8.png"/><Relationship Id="rId38" Type="http://schemas.openxmlformats.org/officeDocument/2006/relationships/image" Target="../media/image1.png"/><Relationship Id="rId46" Type="http://schemas.openxmlformats.org/officeDocument/2006/relationships/image" Target="../media/image27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4.png"/><Relationship Id="rId41" Type="http://schemas.openxmlformats.org/officeDocument/2006/relationships/image" Target="../media/image24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image" Target="../media/image7.png"/><Relationship Id="rId37" Type="http://schemas.openxmlformats.org/officeDocument/2006/relationships/image" Target="../media/image22.png"/><Relationship Id="rId40" Type="http://schemas.openxmlformats.org/officeDocument/2006/relationships/image" Target="../media/image23.png"/><Relationship Id="rId45" Type="http://schemas.openxmlformats.org/officeDocument/2006/relationships/image" Target="../media/image13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image" Target="../media/image3.png"/><Relationship Id="rId36" Type="http://schemas.openxmlformats.org/officeDocument/2006/relationships/image" Target="../media/image21.png"/><Relationship Id="rId49" Type="http://schemas.openxmlformats.org/officeDocument/2006/relationships/image" Target="../media/image28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6.png"/><Relationship Id="rId44" Type="http://schemas.openxmlformats.org/officeDocument/2006/relationships/image" Target="../media/image11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5.png"/><Relationship Id="rId35" Type="http://schemas.openxmlformats.org/officeDocument/2006/relationships/image" Target="../media/image20.png"/><Relationship Id="rId43" Type="http://schemas.openxmlformats.org/officeDocument/2006/relationships/image" Target="../media/image26.png"/><Relationship Id="rId48" Type="http://schemas.openxmlformats.org/officeDocument/2006/relationships/image" Target="../media/image9.png"/><Relationship Id="rId8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image" Target="../media/image3.png"/><Relationship Id="rId21" Type="http://schemas.openxmlformats.org/officeDocument/2006/relationships/tags" Target="../tags/tag70.xml"/><Relationship Id="rId34" Type="http://schemas.openxmlformats.org/officeDocument/2006/relationships/image" Target="../media/image27.png"/><Relationship Id="rId42" Type="http://schemas.openxmlformats.org/officeDocument/2006/relationships/image" Target="../media/image6.png"/><Relationship Id="rId47" Type="http://schemas.openxmlformats.org/officeDocument/2006/relationships/image" Target="../media/image30.png"/><Relationship Id="rId50" Type="http://schemas.openxmlformats.org/officeDocument/2006/relationships/image" Target="../media/image33.png"/><Relationship Id="rId55" Type="http://schemas.openxmlformats.org/officeDocument/2006/relationships/image" Target="../media/image18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image" Target="../media/image29.png"/><Relationship Id="rId38" Type="http://schemas.openxmlformats.org/officeDocument/2006/relationships/image" Target="../media/image22.png"/><Relationship Id="rId46" Type="http://schemas.openxmlformats.org/officeDocument/2006/relationships/image" Target="../media/image2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41" Type="http://schemas.openxmlformats.org/officeDocument/2006/relationships/image" Target="../media/image5.png"/><Relationship Id="rId54" Type="http://schemas.openxmlformats.org/officeDocument/2006/relationships/image" Target="../media/image37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notesSlide" Target="../notesSlides/notesSlide4.xml"/><Relationship Id="rId37" Type="http://schemas.openxmlformats.org/officeDocument/2006/relationships/image" Target="../media/image21.png"/><Relationship Id="rId40" Type="http://schemas.openxmlformats.org/officeDocument/2006/relationships/image" Target="../media/image4.png"/><Relationship Id="rId45" Type="http://schemas.openxmlformats.org/officeDocument/2006/relationships/image" Target="../media/image1.png"/><Relationship Id="rId53" Type="http://schemas.openxmlformats.org/officeDocument/2006/relationships/image" Target="../media/image36.png"/><Relationship Id="rId58" Type="http://schemas.openxmlformats.org/officeDocument/2006/relationships/image" Target="../media/image38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image" Target="../media/image20.png"/><Relationship Id="rId49" Type="http://schemas.openxmlformats.org/officeDocument/2006/relationships/image" Target="../media/image32.png"/><Relationship Id="rId57" Type="http://schemas.openxmlformats.org/officeDocument/2006/relationships/image" Target="../media/image11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8.png"/><Relationship Id="rId52" Type="http://schemas.openxmlformats.org/officeDocument/2006/relationships/image" Target="../media/image35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image" Target="../media/image19.png"/><Relationship Id="rId43" Type="http://schemas.openxmlformats.org/officeDocument/2006/relationships/image" Target="../media/image7.png"/><Relationship Id="rId48" Type="http://schemas.openxmlformats.org/officeDocument/2006/relationships/image" Target="../media/image31.png"/><Relationship Id="rId56" Type="http://schemas.openxmlformats.org/officeDocument/2006/relationships/image" Target="../media/image9.png"/><Relationship Id="rId8" Type="http://schemas.openxmlformats.org/officeDocument/2006/relationships/tags" Target="../tags/tag57.xml"/><Relationship Id="rId51" Type="http://schemas.openxmlformats.org/officeDocument/2006/relationships/image" Target="../media/image34.png"/><Relationship Id="rId3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image" Target="../media/image40.png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34" Type="http://schemas.openxmlformats.org/officeDocument/2006/relationships/image" Target="../media/image6.png"/><Relationship Id="rId42" Type="http://schemas.openxmlformats.org/officeDocument/2006/relationships/image" Target="../media/image20.png"/><Relationship Id="rId47" Type="http://schemas.openxmlformats.org/officeDocument/2006/relationships/image" Target="../media/image18.png"/><Relationship Id="rId50" Type="http://schemas.openxmlformats.org/officeDocument/2006/relationships/image" Target="../media/image44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image" Target="../media/image5.png"/><Relationship Id="rId38" Type="http://schemas.openxmlformats.org/officeDocument/2006/relationships/image" Target="../media/image39.png"/><Relationship Id="rId46" Type="http://schemas.openxmlformats.org/officeDocument/2006/relationships/image" Target="../media/image35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notesSlide" Target="../notesSlides/notesSlide5.xml"/><Relationship Id="rId41" Type="http://schemas.openxmlformats.org/officeDocument/2006/relationships/image" Target="../media/image19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image" Target="../media/image4.png"/><Relationship Id="rId37" Type="http://schemas.openxmlformats.org/officeDocument/2006/relationships/image" Target="../media/image2.png"/><Relationship Id="rId40" Type="http://schemas.openxmlformats.org/officeDocument/2006/relationships/image" Target="../media/image41.png"/><Relationship Id="rId45" Type="http://schemas.openxmlformats.org/officeDocument/2006/relationships/image" Target="../media/image43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.png"/><Relationship Id="rId49" Type="http://schemas.openxmlformats.org/officeDocument/2006/relationships/image" Target="../media/image11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3.png"/><Relationship Id="rId44" Type="http://schemas.openxmlformats.org/officeDocument/2006/relationships/image" Target="../media/image42.png"/><Relationship Id="rId52" Type="http://schemas.openxmlformats.org/officeDocument/2006/relationships/image" Target="../media/image46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image" Target="../media/image1.png"/><Relationship Id="rId35" Type="http://schemas.openxmlformats.org/officeDocument/2006/relationships/image" Target="../media/image7.png"/><Relationship Id="rId43" Type="http://schemas.openxmlformats.org/officeDocument/2006/relationships/image" Target="../media/image21.png"/><Relationship Id="rId48" Type="http://schemas.openxmlformats.org/officeDocument/2006/relationships/image" Target="../media/image9.png"/><Relationship Id="rId8" Type="http://schemas.openxmlformats.org/officeDocument/2006/relationships/tags" Target="../tags/tag87.xml"/><Relationship Id="rId51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image" Target="../media/image19.png"/><Relationship Id="rId26" Type="http://schemas.openxmlformats.org/officeDocument/2006/relationships/image" Target="../media/image47.png"/><Relationship Id="rId3" Type="http://schemas.openxmlformats.org/officeDocument/2006/relationships/tags" Target="../tags/tag109.xml"/><Relationship Id="rId21" Type="http://schemas.openxmlformats.org/officeDocument/2006/relationships/image" Target="../media/image40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21.png"/><Relationship Id="rId25" Type="http://schemas.openxmlformats.org/officeDocument/2006/relationships/image" Target="../media/image2.png"/><Relationship Id="rId2" Type="http://schemas.openxmlformats.org/officeDocument/2006/relationships/tags" Target="../tags/tag108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42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.png"/><Relationship Id="rId5" Type="http://schemas.openxmlformats.org/officeDocument/2006/relationships/tags" Target="../tags/tag11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5.png"/><Relationship Id="rId10" Type="http://schemas.openxmlformats.org/officeDocument/2006/relationships/tags" Target="../tags/tag116.xml"/><Relationship Id="rId19" Type="http://schemas.openxmlformats.org/officeDocument/2006/relationships/image" Target="../media/image20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41.png"/><Relationship Id="rId27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40.png"/><Relationship Id="rId39" Type="http://schemas.openxmlformats.org/officeDocument/2006/relationships/image" Target="../media/image18.png"/><Relationship Id="rId3" Type="http://schemas.openxmlformats.org/officeDocument/2006/relationships/tags" Target="../tags/tag123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2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42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20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19.png"/><Relationship Id="rId28" Type="http://schemas.openxmlformats.org/officeDocument/2006/relationships/image" Target="../media/image45.png"/><Relationship Id="rId36" Type="http://schemas.openxmlformats.org/officeDocument/2006/relationships/image" Target="../media/image54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47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21.png"/><Relationship Id="rId27" Type="http://schemas.openxmlformats.org/officeDocument/2006/relationships/image" Target="../media/image41.png"/><Relationship Id="rId30" Type="http://schemas.openxmlformats.org/officeDocument/2006/relationships/image" Target="../media/image49.png"/><Relationship Id="rId35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image" Target="../media/image51.pn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42.png"/><Relationship Id="rId42" Type="http://schemas.openxmlformats.org/officeDocument/2006/relationships/image" Target="../media/image48.png"/><Relationship Id="rId47" Type="http://schemas.openxmlformats.org/officeDocument/2006/relationships/image" Target="../media/image55.png"/><Relationship Id="rId50" Type="http://schemas.openxmlformats.org/officeDocument/2006/relationships/image" Target="../media/image59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image" Target="../media/image20.png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53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image" Target="../media/image19.png"/><Relationship Id="rId37" Type="http://schemas.openxmlformats.org/officeDocument/2006/relationships/image" Target="../media/image45.png"/><Relationship Id="rId40" Type="http://schemas.openxmlformats.org/officeDocument/2006/relationships/image" Target="../media/image52.png"/><Relationship Id="rId45" Type="http://schemas.openxmlformats.org/officeDocument/2006/relationships/image" Target="../media/image47.png"/><Relationship Id="rId53" Type="http://schemas.openxmlformats.org/officeDocument/2006/relationships/image" Target="../media/image18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image" Target="../media/image41.png"/><Relationship Id="rId49" Type="http://schemas.openxmlformats.org/officeDocument/2006/relationships/image" Target="../media/image58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21.png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notesSlide" Target="../notesSlides/notesSlide8.xml"/><Relationship Id="rId35" Type="http://schemas.openxmlformats.org/officeDocument/2006/relationships/image" Target="../media/image40.png"/><Relationship Id="rId43" Type="http://schemas.openxmlformats.org/officeDocument/2006/relationships/image" Target="../media/image49.png"/><Relationship Id="rId48" Type="http://schemas.openxmlformats.org/officeDocument/2006/relationships/image" Target="../media/image56.png"/><Relationship Id="rId8" Type="http://schemas.openxmlformats.org/officeDocument/2006/relationships/tags" Target="../tags/tag147.xml"/><Relationship Id="rId51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tags" Target="../tags/tag214.xml"/><Relationship Id="rId50" Type="http://schemas.openxmlformats.org/officeDocument/2006/relationships/tags" Target="../tags/tag217.xml"/><Relationship Id="rId55" Type="http://schemas.openxmlformats.org/officeDocument/2006/relationships/image" Target="../media/image21.png"/><Relationship Id="rId63" Type="http://schemas.openxmlformats.org/officeDocument/2006/relationships/image" Target="../media/image51.png"/><Relationship Id="rId68" Type="http://schemas.openxmlformats.org/officeDocument/2006/relationships/image" Target="../media/image58.png"/><Relationship Id="rId76" Type="http://schemas.openxmlformats.org/officeDocument/2006/relationships/image" Target="../media/image65.png"/><Relationship Id="rId84" Type="http://schemas.openxmlformats.org/officeDocument/2006/relationships/image" Target="../media/image70.png"/><Relationship Id="rId7" Type="http://schemas.openxmlformats.org/officeDocument/2006/relationships/tags" Target="../tags/tag174.xml"/><Relationship Id="rId71" Type="http://schemas.openxmlformats.org/officeDocument/2006/relationships/image" Target="../media/image55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9" Type="http://schemas.openxmlformats.org/officeDocument/2006/relationships/tags" Target="../tags/tag196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3" Type="http://schemas.openxmlformats.org/officeDocument/2006/relationships/notesSlide" Target="../notesSlides/notesSlide9.xml"/><Relationship Id="rId58" Type="http://schemas.openxmlformats.org/officeDocument/2006/relationships/image" Target="../media/image42.png"/><Relationship Id="rId66" Type="http://schemas.openxmlformats.org/officeDocument/2006/relationships/image" Target="../media/image48.png"/><Relationship Id="rId74" Type="http://schemas.openxmlformats.org/officeDocument/2006/relationships/image" Target="../media/image63.png"/><Relationship Id="rId79" Type="http://schemas.openxmlformats.org/officeDocument/2006/relationships/image" Target="../media/image60.png"/><Relationship Id="rId5" Type="http://schemas.openxmlformats.org/officeDocument/2006/relationships/tags" Target="../tags/tag172.xml"/><Relationship Id="rId61" Type="http://schemas.openxmlformats.org/officeDocument/2006/relationships/image" Target="../media/image45.png"/><Relationship Id="rId82" Type="http://schemas.openxmlformats.org/officeDocument/2006/relationships/image" Target="../media/image68.png"/><Relationship Id="rId19" Type="http://schemas.openxmlformats.org/officeDocument/2006/relationships/tags" Target="../tags/tag186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tags" Target="../tags/tag215.xml"/><Relationship Id="rId56" Type="http://schemas.openxmlformats.org/officeDocument/2006/relationships/image" Target="../media/image19.png"/><Relationship Id="rId64" Type="http://schemas.openxmlformats.org/officeDocument/2006/relationships/image" Target="../media/image52.png"/><Relationship Id="rId69" Type="http://schemas.openxmlformats.org/officeDocument/2006/relationships/image" Target="../media/image47.png"/><Relationship Id="rId77" Type="http://schemas.openxmlformats.org/officeDocument/2006/relationships/image" Target="../media/image66.png"/><Relationship Id="rId8" Type="http://schemas.openxmlformats.org/officeDocument/2006/relationships/tags" Target="../tags/tag175.xml"/><Relationship Id="rId51" Type="http://schemas.openxmlformats.org/officeDocument/2006/relationships/tags" Target="../tags/tag218.xml"/><Relationship Id="rId72" Type="http://schemas.openxmlformats.org/officeDocument/2006/relationships/image" Target="../media/image56.png"/><Relationship Id="rId80" Type="http://schemas.openxmlformats.org/officeDocument/2006/relationships/image" Target="../media/image61.png"/><Relationship Id="rId85" Type="http://schemas.openxmlformats.org/officeDocument/2006/relationships/image" Target="../media/image18.png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59" Type="http://schemas.openxmlformats.org/officeDocument/2006/relationships/image" Target="../media/image40.png"/><Relationship Id="rId67" Type="http://schemas.openxmlformats.org/officeDocument/2006/relationships/image" Target="../media/image49.png"/><Relationship Id="rId20" Type="http://schemas.openxmlformats.org/officeDocument/2006/relationships/tags" Target="../tags/tag187.xml"/><Relationship Id="rId41" Type="http://schemas.openxmlformats.org/officeDocument/2006/relationships/tags" Target="../tags/tag208.xml"/><Relationship Id="rId54" Type="http://schemas.openxmlformats.org/officeDocument/2006/relationships/image" Target="../media/image62.png"/><Relationship Id="rId62" Type="http://schemas.openxmlformats.org/officeDocument/2006/relationships/image" Target="../media/image50.png"/><Relationship Id="rId70" Type="http://schemas.openxmlformats.org/officeDocument/2006/relationships/image" Target="../media/image54.png"/><Relationship Id="rId75" Type="http://schemas.openxmlformats.org/officeDocument/2006/relationships/image" Target="../media/image64.png"/><Relationship Id="rId83" Type="http://schemas.openxmlformats.org/officeDocument/2006/relationships/image" Target="../media/image69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49" Type="http://schemas.openxmlformats.org/officeDocument/2006/relationships/tags" Target="../tags/tag216.xml"/><Relationship Id="rId57" Type="http://schemas.openxmlformats.org/officeDocument/2006/relationships/image" Target="../media/image20.png"/><Relationship Id="rId10" Type="http://schemas.openxmlformats.org/officeDocument/2006/relationships/tags" Target="../tags/tag177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41.png"/><Relationship Id="rId65" Type="http://schemas.openxmlformats.org/officeDocument/2006/relationships/image" Target="../media/image53.png"/><Relationship Id="rId73" Type="http://schemas.openxmlformats.org/officeDocument/2006/relationships/image" Target="../media/image59.png"/><Relationship Id="rId78" Type="http://schemas.openxmlformats.org/officeDocument/2006/relationships/image" Target="../media/image67.png"/><Relationship Id="rId81" Type="http://schemas.openxmlformats.org/officeDocument/2006/relationships/image" Target="../media/image57.png"/><Relationship Id="rId86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D73B-7B39-4280-9F76-D6B152E3FE5A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Sum of angles formulas in trigonometry</a:t>
            </a:r>
          </a:p>
        </p:txBody>
      </p:sp>
      <p:sp>
        <p:nvSpPr>
          <p:cNvPr id="82023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189E-9994-4E4D-A093-37134314F993}" type="slidenum">
              <a:rPr lang="en-US"/>
              <a:pPr/>
              <a:t>10</a:t>
            </a:fld>
            <a:endParaRPr lang="en-US"/>
          </a:p>
        </p:txBody>
      </p:sp>
      <p:pic>
        <p:nvPicPr>
          <p:cNvPr id="1050731" name="Picture 10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593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728" name="Line 104"/>
          <p:cNvSpPr>
            <a:spLocks noChangeShapeType="1"/>
          </p:cNvSpPr>
          <p:nvPr/>
        </p:nvSpPr>
        <p:spPr bwMode="auto">
          <a:xfrm flipH="1">
            <a:off x="762000" y="4038600"/>
            <a:ext cx="0" cy="1192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729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611188" y="2895600"/>
            <a:ext cx="2349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724" name="Picture 10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43000"/>
            <a:ext cx="1052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725" name="Picture 1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0"/>
            <a:ext cx="1906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726" name="Picture 1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97038"/>
            <a:ext cx="1052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727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97038"/>
            <a:ext cx="2190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0719" name="Group 95"/>
          <p:cNvGrpSpPr>
            <a:grpSpLocks/>
          </p:cNvGrpSpPr>
          <p:nvPr/>
        </p:nvGrpSpPr>
        <p:grpSpPr bwMode="auto">
          <a:xfrm>
            <a:off x="838200" y="2209800"/>
            <a:ext cx="3001963" cy="457200"/>
            <a:chOff x="528" y="1392"/>
            <a:chExt cx="1891" cy="288"/>
          </a:xfrm>
        </p:grpSpPr>
        <p:pic>
          <p:nvPicPr>
            <p:cNvPr id="1050720" name="Picture 9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92"/>
              <a:ext cx="189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721" name="Picture 9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37"/>
              <a:ext cx="189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06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26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17637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27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951163"/>
            <a:ext cx="20764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28" name="Oval 4"/>
          <p:cNvSpPr>
            <a:spLocks noChangeAspect="1" noChangeArrowheads="1"/>
          </p:cNvSpPr>
          <p:nvPr/>
        </p:nvSpPr>
        <p:spPr bwMode="auto">
          <a:xfrm>
            <a:off x="922338" y="5705475"/>
            <a:ext cx="915987" cy="9159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33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34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35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40" name="Line 16"/>
          <p:cNvSpPr>
            <a:spLocks noChangeAspect="1" noChangeShapeType="1"/>
          </p:cNvSpPr>
          <p:nvPr/>
        </p:nvSpPr>
        <p:spPr bwMode="auto">
          <a:xfrm>
            <a:off x="869950" y="6162675"/>
            <a:ext cx="6521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41" name="Line 17"/>
          <p:cNvSpPr>
            <a:spLocks noChangeAspect="1" noChangeShapeType="1"/>
          </p:cNvSpPr>
          <p:nvPr/>
        </p:nvSpPr>
        <p:spPr bwMode="auto">
          <a:xfrm flipV="1">
            <a:off x="1381125" y="2971800"/>
            <a:ext cx="0" cy="373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42" name="Arc 18"/>
          <p:cNvSpPr>
            <a:spLocks noChangeAspect="1"/>
          </p:cNvSpPr>
          <p:nvPr/>
        </p:nvSpPr>
        <p:spPr bwMode="auto">
          <a:xfrm>
            <a:off x="1377950" y="5905500"/>
            <a:ext cx="458788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43" name="Arc 19"/>
          <p:cNvSpPr>
            <a:spLocks noChangeAspect="1"/>
          </p:cNvSpPr>
          <p:nvPr/>
        </p:nvSpPr>
        <p:spPr bwMode="auto">
          <a:xfrm rot="-5400000">
            <a:off x="1030288" y="5805487"/>
            <a:ext cx="457200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64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436813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5" name="Picture 21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49475"/>
            <a:ext cx="10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6" name="Picture 22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2149475"/>
            <a:ext cx="100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4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0"/>
            <a:ext cx="50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56" name="Arc 32"/>
          <p:cNvSpPr>
            <a:spLocks noChangeAspect="1"/>
          </p:cNvSpPr>
          <p:nvPr/>
        </p:nvSpPr>
        <p:spPr bwMode="auto">
          <a:xfrm rot="19740000">
            <a:off x="793750" y="4084638"/>
            <a:ext cx="2678113" cy="15017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57" name="Oval 33"/>
          <p:cNvSpPr>
            <a:spLocks noChangeAspect="1" noChangeArrowheads="1"/>
          </p:cNvSpPr>
          <p:nvPr/>
        </p:nvSpPr>
        <p:spPr bwMode="auto">
          <a:xfrm>
            <a:off x="3657600" y="4784725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58" name="Oval 34"/>
          <p:cNvSpPr>
            <a:spLocks noChangeAspect="1" noChangeArrowheads="1"/>
          </p:cNvSpPr>
          <p:nvPr/>
        </p:nvSpPr>
        <p:spPr bwMode="auto">
          <a:xfrm>
            <a:off x="2478088" y="3733800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59" name="Line 35"/>
          <p:cNvSpPr>
            <a:spLocks noChangeShapeType="1"/>
          </p:cNvSpPr>
          <p:nvPr/>
        </p:nvSpPr>
        <p:spPr bwMode="auto">
          <a:xfrm flipV="1">
            <a:off x="1370013" y="6161088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60" name="Line 36"/>
          <p:cNvSpPr>
            <a:spLocks noChangeShapeType="1"/>
          </p:cNvSpPr>
          <p:nvPr/>
        </p:nvSpPr>
        <p:spPr bwMode="auto">
          <a:xfrm flipV="1">
            <a:off x="3673475" y="480695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61" name="Line 37"/>
          <p:cNvSpPr>
            <a:spLocks noChangeShapeType="1"/>
          </p:cNvSpPr>
          <p:nvPr/>
        </p:nvSpPr>
        <p:spPr bwMode="auto">
          <a:xfrm rot="19500000" flipV="1">
            <a:off x="1179513" y="5508625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62" name="Line 38"/>
          <p:cNvSpPr>
            <a:spLocks noChangeShapeType="1"/>
          </p:cNvSpPr>
          <p:nvPr/>
        </p:nvSpPr>
        <p:spPr bwMode="auto">
          <a:xfrm rot="19500000" flipV="1">
            <a:off x="2887663" y="3616325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63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6211888"/>
            <a:ext cx="5937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64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0000">
            <a:off x="1927225" y="5419725"/>
            <a:ext cx="1425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65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367338"/>
            <a:ext cx="5921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68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224088"/>
            <a:ext cx="839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69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09800"/>
            <a:ext cx="7683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75" name="Picture 5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2513013"/>
            <a:ext cx="9826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76" name="Picture 5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513013"/>
            <a:ext cx="1111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77" name="Picture 5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360613"/>
            <a:ext cx="1052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78" name="Line 54"/>
          <p:cNvSpPr>
            <a:spLocks noChangeShapeType="1"/>
          </p:cNvSpPr>
          <p:nvPr/>
        </p:nvSpPr>
        <p:spPr bwMode="auto">
          <a:xfrm>
            <a:off x="2362200" y="43434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79" name="Line 55"/>
          <p:cNvSpPr>
            <a:spLocks noChangeShapeType="1"/>
          </p:cNvSpPr>
          <p:nvPr/>
        </p:nvSpPr>
        <p:spPr bwMode="auto">
          <a:xfrm flipH="1">
            <a:off x="2514600" y="3200400"/>
            <a:ext cx="685800" cy="533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80" name="Picture 5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297238"/>
            <a:ext cx="4978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81" name="Picture 5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600450"/>
            <a:ext cx="59737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82" name="Picture 5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014788"/>
            <a:ext cx="17637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83" name="Picture 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994150"/>
            <a:ext cx="2076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84" name="Line 60"/>
          <p:cNvSpPr>
            <a:spLocks noChangeShapeType="1"/>
          </p:cNvSpPr>
          <p:nvPr/>
        </p:nvSpPr>
        <p:spPr bwMode="auto">
          <a:xfrm flipH="1">
            <a:off x="3698875" y="4243388"/>
            <a:ext cx="685800" cy="533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85" name="Picture 6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343400"/>
            <a:ext cx="36988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86" name="Picture 6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648200"/>
            <a:ext cx="44656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87" name="Line 63"/>
          <p:cNvSpPr>
            <a:spLocks noChangeShapeType="1"/>
          </p:cNvSpPr>
          <p:nvPr/>
        </p:nvSpPr>
        <p:spPr bwMode="auto">
          <a:xfrm rot="19500000" flipV="1">
            <a:off x="985838" y="490855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88" name="Oval 64"/>
          <p:cNvSpPr>
            <a:spLocks noChangeAspect="1" noChangeArrowheads="1"/>
          </p:cNvSpPr>
          <p:nvPr/>
        </p:nvSpPr>
        <p:spPr bwMode="auto">
          <a:xfrm>
            <a:off x="1738313" y="587692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89" name="Oval 65"/>
          <p:cNvSpPr>
            <a:spLocks noChangeAspect="1" noChangeArrowheads="1"/>
          </p:cNvSpPr>
          <p:nvPr/>
        </p:nvSpPr>
        <p:spPr bwMode="auto">
          <a:xfrm>
            <a:off x="1104900" y="576738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691" name="Line 67"/>
          <p:cNvSpPr>
            <a:spLocks noChangeShapeType="1"/>
          </p:cNvSpPr>
          <p:nvPr/>
        </p:nvSpPr>
        <p:spPr bwMode="auto">
          <a:xfrm flipV="1">
            <a:off x="1379538" y="480060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0692" name="Picture 6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592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93" name="Picture 6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1974850" y="3427413"/>
            <a:ext cx="23495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0697" name="Picture 73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2827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0718" name="Group 94"/>
          <p:cNvGrpSpPr>
            <a:grpSpLocks/>
          </p:cNvGrpSpPr>
          <p:nvPr/>
        </p:nvGrpSpPr>
        <p:grpSpPr bwMode="auto">
          <a:xfrm>
            <a:off x="5861050" y="990600"/>
            <a:ext cx="3124200" cy="685800"/>
            <a:chOff x="3692" y="624"/>
            <a:chExt cx="1968" cy="432"/>
          </a:xfrm>
        </p:grpSpPr>
        <p:pic>
          <p:nvPicPr>
            <p:cNvPr id="1050698" name="Picture 74" descr="txp_fig"/>
            <p:cNvPicPr preferRelativeResize="0">
              <a:picLocks noChangeArrowheads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624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699" name="Picture 75" descr="txp_fig"/>
            <p:cNvPicPr preferRelativeResize="0">
              <a:picLocks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624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700" name="Picture 7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854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707" name="Picture 8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679"/>
              <a:ext cx="53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711" name="Picture 8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" y="662"/>
              <a:ext cx="48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709" name="Picture 8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853"/>
              <a:ext cx="61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0710" name="Picture 8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" y="853"/>
              <a:ext cx="6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0706" name="Picture 8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192213"/>
            <a:ext cx="1023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714" name="Oval 90"/>
          <p:cNvSpPr>
            <a:spLocks noChangeAspect="1" noChangeArrowheads="1"/>
          </p:cNvSpPr>
          <p:nvPr/>
        </p:nvSpPr>
        <p:spPr bwMode="auto">
          <a:xfrm>
            <a:off x="3262313" y="481647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715" name="Oval 91"/>
          <p:cNvSpPr>
            <a:spLocks noChangeAspect="1" noChangeArrowheads="1"/>
          </p:cNvSpPr>
          <p:nvPr/>
        </p:nvSpPr>
        <p:spPr bwMode="auto">
          <a:xfrm>
            <a:off x="3657600" y="614203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716" name="Oval 92"/>
          <p:cNvSpPr>
            <a:spLocks noChangeAspect="1" noChangeArrowheads="1"/>
          </p:cNvSpPr>
          <p:nvPr/>
        </p:nvSpPr>
        <p:spPr bwMode="auto">
          <a:xfrm>
            <a:off x="1360488" y="477043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717" name="Oval 93"/>
          <p:cNvSpPr>
            <a:spLocks noChangeAspect="1" noChangeArrowheads="1"/>
          </p:cNvSpPr>
          <p:nvPr/>
        </p:nvSpPr>
        <p:spPr bwMode="auto">
          <a:xfrm>
            <a:off x="573088" y="49926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722" name="Rectangle 9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0730" name="Picture 10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0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0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50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B1C-1CC2-45F2-B4E9-DAFE6A453704}" type="slidenum">
              <a:rPr lang="en-US"/>
              <a:pPr/>
              <a:t>11</a:t>
            </a:fld>
            <a:endParaRPr lang="en-US"/>
          </a:p>
        </p:txBody>
      </p:sp>
      <p:sp>
        <p:nvSpPr>
          <p:cNvPr id="105267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268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8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268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2776" name="Line 104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2883" name="Group 211"/>
          <p:cNvGrpSpPr>
            <a:grpSpLocks/>
          </p:cNvGrpSpPr>
          <p:nvPr/>
        </p:nvGrpSpPr>
        <p:grpSpPr bwMode="auto">
          <a:xfrm>
            <a:off x="4281488" y="990600"/>
            <a:ext cx="4703762" cy="685800"/>
            <a:chOff x="2697" y="624"/>
            <a:chExt cx="2963" cy="432"/>
          </a:xfrm>
        </p:grpSpPr>
        <p:pic>
          <p:nvPicPr>
            <p:cNvPr id="1052724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81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25" name="Picture 53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624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26" name="Picture 54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624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27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854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28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679"/>
              <a:ext cx="53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29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" y="662"/>
              <a:ext cx="48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30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853"/>
              <a:ext cx="61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731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" y="853"/>
              <a:ext cx="6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23" name="Picture 1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751"/>
              <a:ext cx="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2859" name="Rectangle 18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2873" name="Group 201"/>
          <p:cNvGrpSpPr>
            <a:grpSpLocks/>
          </p:cNvGrpSpPr>
          <p:nvPr/>
        </p:nvGrpSpPr>
        <p:grpSpPr bwMode="auto">
          <a:xfrm>
            <a:off x="138113" y="3200400"/>
            <a:ext cx="3367087" cy="838200"/>
            <a:chOff x="87" y="2016"/>
            <a:chExt cx="2121" cy="528"/>
          </a:xfrm>
        </p:grpSpPr>
        <p:pic>
          <p:nvPicPr>
            <p:cNvPr id="1052861" name="Picture 18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2016"/>
              <a:ext cx="6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62" name="Picture 19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016"/>
              <a:ext cx="120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63" name="Picture 19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2365"/>
              <a:ext cx="6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64" name="Picture 19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365"/>
              <a:ext cx="13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2866" name="Picture 1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209800"/>
            <a:ext cx="41814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2871" name="Group 199"/>
          <p:cNvGrpSpPr>
            <a:grpSpLocks/>
          </p:cNvGrpSpPr>
          <p:nvPr/>
        </p:nvGrpSpPr>
        <p:grpSpPr bwMode="auto">
          <a:xfrm>
            <a:off x="138113" y="1143000"/>
            <a:ext cx="3367087" cy="838200"/>
            <a:chOff x="87" y="720"/>
            <a:chExt cx="2121" cy="528"/>
          </a:xfrm>
        </p:grpSpPr>
        <p:pic>
          <p:nvPicPr>
            <p:cNvPr id="1052867" name="Picture 19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720"/>
              <a:ext cx="6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68" name="Picture 19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720"/>
              <a:ext cx="120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69" name="Picture 19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1069"/>
              <a:ext cx="6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2870" name="Picture 19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1069"/>
              <a:ext cx="13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2927" name="Picture 2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1.38889E-6 0.3 " pathEditMode="relative" ptsTypes="AA">
                                      <p:cBhvr>
                                        <p:cTn id="6" dur="500" fill="hold"/>
                                        <p:tgtEl>
                                          <p:spTgt spid="1052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23F1-4E8A-4D01-BB72-214B4BCAA676}" type="slidenum">
              <a:rPr lang="en-US"/>
              <a:pPr/>
              <a:t>12</a:t>
            </a:fld>
            <a:endParaRPr lang="en-US"/>
          </a:p>
        </p:txBody>
      </p:sp>
      <p:sp>
        <p:nvSpPr>
          <p:cNvPr id="117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24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4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4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2486" name="Line 6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2487" name="Group 7"/>
          <p:cNvGrpSpPr>
            <a:grpSpLocks/>
          </p:cNvGrpSpPr>
          <p:nvPr/>
        </p:nvGrpSpPr>
        <p:grpSpPr bwMode="auto">
          <a:xfrm>
            <a:off x="4281488" y="990600"/>
            <a:ext cx="4703762" cy="685800"/>
            <a:chOff x="2697" y="624"/>
            <a:chExt cx="2963" cy="432"/>
          </a:xfrm>
        </p:grpSpPr>
        <p:pic>
          <p:nvPicPr>
            <p:cNvPr id="1172488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81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89" name="Picture 9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624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0" name="Picture 10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624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1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854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2" name="Picture 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679"/>
              <a:ext cx="53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3" name="Picture 1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" y="662"/>
              <a:ext cx="48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4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853"/>
              <a:ext cx="61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5" name="Picture 1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" y="853"/>
              <a:ext cx="6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496" name="Picture 1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751"/>
              <a:ext cx="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249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2499" name="Group 19"/>
          <p:cNvGrpSpPr>
            <a:grpSpLocks/>
          </p:cNvGrpSpPr>
          <p:nvPr/>
        </p:nvGrpSpPr>
        <p:grpSpPr bwMode="auto">
          <a:xfrm>
            <a:off x="138113" y="3200400"/>
            <a:ext cx="3367087" cy="838200"/>
            <a:chOff x="87" y="2016"/>
            <a:chExt cx="2121" cy="528"/>
          </a:xfrm>
        </p:grpSpPr>
        <p:pic>
          <p:nvPicPr>
            <p:cNvPr id="1172500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2016"/>
              <a:ext cx="6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01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016"/>
              <a:ext cx="120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02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2365"/>
              <a:ext cx="6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03" name="Picture 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" y="2365"/>
              <a:ext cx="13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2504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209800"/>
            <a:ext cx="41814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2528" name="Group 48"/>
          <p:cNvGrpSpPr>
            <a:grpSpLocks/>
          </p:cNvGrpSpPr>
          <p:nvPr/>
        </p:nvGrpSpPr>
        <p:grpSpPr bwMode="auto">
          <a:xfrm>
            <a:off x="4281488" y="3200400"/>
            <a:ext cx="4665662" cy="284163"/>
            <a:chOff x="2697" y="2016"/>
            <a:chExt cx="2939" cy="179"/>
          </a:xfrm>
        </p:grpSpPr>
        <p:pic>
          <p:nvPicPr>
            <p:cNvPr id="1172510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2016"/>
              <a:ext cx="65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11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2016"/>
              <a:ext cx="21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72529" name="Group 49"/>
          <p:cNvGrpSpPr>
            <a:grpSpLocks/>
          </p:cNvGrpSpPr>
          <p:nvPr/>
        </p:nvGrpSpPr>
        <p:grpSpPr bwMode="auto">
          <a:xfrm>
            <a:off x="4281488" y="3754438"/>
            <a:ext cx="4664075" cy="284162"/>
            <a:chOff x="2697" y="2365"/>
            <a:chExt cx="2938" cy="179"/>
          </a:xfrm>
        </p:grpSpPr>
        <p:pic>
          <p:nvPicPr>
            <p:cNvPr id="1172512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2365"/>
              <a:ext cx="65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13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2365"/>
              <a:ext cx="21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252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95600"/>
            <a:ext cx="24177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25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14800"/>
            <a:ext cx="24161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2526" name="Line 46"/>
          <p:cNvSpPr>
            <a:spLocks noChangeShapeType="1"/>
          </p:cNvSpPr>
          <p:nvPr/>
        </p:nvSpPr>
        <p:spPr bwMode="auto">
          <a:xfrm>
            <a:off x="4191000" y="4160838"/>
            <a:ext cx="4876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2527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54475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32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2514" name="Group 34"/>
          <p:cNvGrpSpPr>
            <a:grpSpLocks/>
          </p:cNvGrpSpPr>
          <p:nvPr/>
        </p:nvGrpSpPr>
        <p:grpSpPr bwMode="auto">
          <a:xfrm>
            <a:off x="4281488" y="4648200"/>
            <a:ext cx="4703762" cy="685800"/>
            <a:chOff x="2697" y="624"/>
            <a:chExt cx="2963" cy="432"/>
          </a:xfrm>
        </p:grpSpPr>
        <p:pic>
          <p:nvPicPr>
            <p:cNvPr id="1172515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" y="81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16" name="Picture 36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624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17" name="Picture 37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624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18" name="Picture 3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854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19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679"/>
              <a:ext cx="53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20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" y="662"/>
              <a:ext cx="48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21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" y="853"/>
              <a:ext cx="61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22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" y="853"/>
              <a:ext cx="6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23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751"/>
              <a:ext cx="64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2530" name="Line 50"/>
          <p:cNvSpPr>
            <a:spLocks noChangeShapeType="1"/>
          </p:cNvSpPr>
          <p:nvPr/>
        </p:nvSpPr>
        <p:spPr bwMode="auto">
          <a:xfrm>
            <a:off x="4876800" y="1600200"/>
            <a:ext cx="0" cy="3124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2531" name="Line 51"/>
          <p:cNvSpPr>
            <a:spLocks noChangeShapeType="1"/>
          </p:cNvSpPr>
          <p:nvPr/>
        </p:nvSpPr>
        <p:spPr bwMode="auto">
          <a:xfrm>
            <a:off x="7467600" y="1752600"/>
            <a:ext cx="0" cy="2819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7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526" grpId="0" animBg="1"/>
      <p:bldP spid="1172530" grpId="0" animBg="1"/>
      <p:bldP spid="11725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E46-0442-4888-83B8-D1703E7F3B21}" type="slidenum">
              <a:rPr lang="en-US"/>
              <a:pPr/>
              <a:t>13</a:t>
            </a:fld>
            <a:endParaRPr lang="en-US"/>
          </a:p>
        </p:txBody>
      </p:sp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04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287463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39" name="Picture 7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990600"/>
            <a:ext cx="10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0" name="Picture 8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990600"/>
            <a:ext cx="100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55725"/>
            <a:ext cx="50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77913"/>
            <a:ext cx="8540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050925"/>
            <a:ext cx="768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354138"/>
            <a:ext cx="968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4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354138"/>
            <a:ext cx="10969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0446" name="Group 14"/>
          <p:cNvGrpSpPr>
            <a:grpSpLocks/>
          </p:cNvGrpSpPr>
          <p:nvPr/>
        </p:nvGrpSpPr>
        <p:grpSpPr bwMode="auto">
          <a:xfrm>
            <a:off x="47625" y="2209800"/>
            <a:ext cx="8181975" cy="657225"/>
            <a:chOff x="30" y="1392"/>
            <a:chExt cx="5154" cy="414"/>
          </a:xfrm>
        </p:grpSpPr>
        <p:pic>
          <p:nvPicPr>
            <p:cNvPr id="1170447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392"/>
              <a:ext cx="213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48" name="Picture 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1392"/>
              <a:ext cx="29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49" name="Picture 1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645"/>
              <a:ext cx="416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045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639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0451" name="Group 19"/>
          <p:cNvGrpSpPr>
            <a:grpSpLocks/>
          </p:cNvGrpSpPr>
          <p:nvPr/>
        </p:nvGrpSpPr>
        <p:grpSpPr bwMode="auto">
          <a:xfrm>
            <a:off x="3708400" y="2971800"/>
            <a:ext cx="5154613" cy="685800"/>
            <a:chOff x="2336" y="1872"/>
            <a:chExt cx="3247" cy="432"/>
          </a:xfrm>
        </p:grpSpPr>
        <p:pic>
          <p:nvPicPr>
            <p:cNvPr id="1170452" name="Picture 20" descr="txp_fig"/>
            <p:cNvPicPr preferRelativeResize="0"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872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53" name="Picture 21" descr="txp_fig"/>
            <p:cNvPicPr preferRelativeResize="0"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" y="1872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54" name="Picture 2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102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55" name="Picture 2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" y="1945"/>
              <a:ext cx="574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56" name="Picture 2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1910"/>
              <a:ext cx="5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57" name="Picture 2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" y="2101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58" name="Picture 2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" y="2101"/>
              <a:ext cx="7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045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171825"/>
            <a:ext cx="1081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0460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53200"/>
            <a:ext cx="5337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61" name="Line 29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62" name="Line 30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046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192213"/>
            <a:ext cx="1023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0464" name="Rectangle 32"/>
          <p:cNvSpPr>
            <a:spLocks noChangeArrowheads="1"/>
          </p:cNvSpPr>
          <p:nvPr/>
        </p:nvSpPr>
        <p:spPr bwMode="auto">
          <a:xfrm>
            <a:off x="838200" y="2320925"/>
            <a:ext cx="173038" cy="1651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0465" name="Rectangle 33"/>
          <p:cNvSpPr>
            <a:spLocks noChangeArrowheads="1"/>
          </p:cNvSpPr>
          <p:nvPr/>
        </p:nvSpPr>
        <p:spPr bwMode="auto">
          <a:xfrm>
            <a:off x="6854825" y="2649538"/>
            <a:ext cx="201613" cy="18256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0466" name="Line 34"/>
          <p:cNvSpPr>
            <a:spLocks noChangeShapeType="1"/>
          </p:cNvSpPr>
          <p:nvPr/>
        </p:nvSpPr>
        <p:spPr bwMode="auto">
          <a:xfrm flipV="1">
            <a:off x="3898726" y="1447800"/>
            <a:ext cx="609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67" name="Line 35"/>
          <p:cNvSpPr>
            <a:spLocks noChangeShapeType="1"/>
          </p:cNvSpPr>
          <p:nvPr/>
        </p:nvSpPr>
        <p:spPr bwMode="auto">
          <a:xfrm flipH="1">
            <a:off x="7219950" y="990600"/>
            <a:ext cx="457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68" name="Line 36"/>
          <p:cNvSpPr>
            <a:spLocks noChangeShapeType="1"/>
          </p:cNvSpPr>
          <p:nvPr/>
        </p:nvSpPr>
        <p:spPr bwMode="auto">
          <a:xfrm flipH="1" flipV="1">
            <a:off x="7137748" y="1536526"/>
            <a:ext cx="457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69" name="Line 37"/>
          <p:cNvSpPr>
            <a:spLocks noChangeShapeType="1"/>
          </p:cNvSpPr>
          <p:nvPr/>
        </p:nvSpPr>
        <p:spPr bwMode="auto">
          <a:xfrm flipH="1">
            <a:off x="8496822" y="685800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70" name="Line 38"/>
          <p:cNvSpPr>
            <a:spLocks noChangeShapeType="1"/>
          </p:cNvSpPr>
          <p:nvPr/>
        </p:nvSpPr>
        <p:spPr bwMode="auto">
          <a:xfrm flipH="1" flipV="1">
            <a:off x="8573022" y="1562622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71" name="Line 39"/>
          <p:cNvSpPr>
            <a:spLocks noChangeShapeType="1"/>
          </p:cNvSpPr>
          <p:nvPr/>
        </p:nvSpPr>
        <p:spPr bwMode="auto">
          <a:xfrm flipV="1">
            <a:off x="1117948" y="3403948"/>
            <a:ext cx="609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72" name="Line 40"/>
          <p:cNvSpPr>
            <a:spLocks noChangeShapeType="1"/>
          </p:cNvSpPr>
          <p:nvPr/>
        </p:nvSpPr>
        <p:spPr bwMode="auto">
          <a:xfrm flipH="1">
            <a:off x="5710586" y="2971800"/>
            <a:ext cx="457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73" name="Line 41"/>
          <p:cNvSpPr>
            <a:spLocks noChangeShapeType="1"/>
          </p:cNvSpPr>
          <p:nvPr/>
        </p:nvSpPr>
        <p:spPr bwMode="auto">
          <a:xfrm flipH="1" flipV="1">
            <a:off x="5672312" y="3517726"/>
            <a:ext cx="457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74" name="Line 42"/>
          <p:cNvSpPr>
            <a:spLocks noChangeShapeType="1"/>
          </p:cNvSpPr>
          <p:nvPr/>
        </p:nvSpPr>
        <p:spPr bwMode="auto">
          <a:xfrm flipH="1">
            <a:off x="8242126" y="2723628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75" name="Line 43"/>
          <p:cNvSpPr>
            <a:spLocks noChangeShapeType="1"/>
          </p:cNvSpPr>
          <p:nvPr/>
        </p:nvSpPr>
        <p:spPr bwMode="auto">
          <a:xfrm flipH="1" flipV="1">
            <a:off x="8255696" y="3543822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0476" name="Group 44"/>
          <p:cNvGrpSpPr>
            <a:grpSpLocks/>
          </p:cNvGrpSpPr>
          <p:nvPr/>
        </p:nvGrpSpPr>
        <p:grpSpPr bwMode="auto">
          <a:xfrm>
            <a:off x="122238" y="4821238"/>
            <a:ext cx="8750300" cy="615950"/>
            <a:chOff x="77" y="3037"/>
            <a:chExt cx="5512" cy="388"/>
          </a:xfrm>
        </p:grpSpPr>
        <p:pic>
          <p:nvPicPr>
            <p:cNvPr id="1170477" name="Picture 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3037"/>
              <a:ext cx="30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78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3037"/>
              <a:ext cx="215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79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264"/>
              <a:ext cx="305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80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264"/>
              <a:ext cx="1461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70481" name="Group 49"/>
          <p:cNvGrpSpPr>
            <a:grpSpLocks/>
          </p:cNvGrpSpPr>
          <p:nvPr/>
        </p:nvGrpSpPr>
        <p:grpSpPr bwMode="auto">
          <a:xfrm>
            <a:off x="411163" y="5486400"/>
            <a:ext cx="2514600" cy="960438"/>
            <a:chOff x="259" y="3456"/>
            <a:chExt cx="1584" cy="605"/>
          </a:xfrm>
        </p:grpSpPr>
        <p:pic>
          <p:nvPicPr>
            <p:cNvPr id="1170482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3914"/>
              <a:ext cx="104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83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70"/>
              <a:ext cx="153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84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3618"/>
              <a:ext cx="146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0485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758"/>
              <a:ext cx="1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0486" name="Rectangle 54"/>
            <p:cNvSpPr>
              <a:spLocks noChangeArrowheads="1"/>
            </p:cNvSpPr>
            <p:nvPr/>
          </p:nvSpPr>
          <p:spPr bwMode="auto">
            <a:xfrm>
              <a:off x="259" y="3456"/>
              <a:ext cx="1584" cy="605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487" name="Line 55"/>
          <p:cNvSpPr>
            <a:spLocks noChangeShapeType="1"/>
          </p:cNvSpPr>
          <p:nvPr/>
        </p:nvSpPr>
        <p:spPr bwMode="auto">
          <a:xfrm>
            <a:off x="2924175" y="5967413"/>
            <a:ext cx="858838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88" name="Line 56"/>
          <p:cNvSpPr>
            <a:spLocks noChangeShapeType="1"/>
          </p:cNvSpPr>
          <p:nvPr/>
        </p:nvSpPr>
        <p:spPr bwMode="auto">
          <a:xfrm>
            <a:off x="3775075" y="6324600"/>
            <a:ext cx="0" cy="30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89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0491" name="Picture 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170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0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70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7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7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17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62" grpId="0" animBg="1"/>
      <p:bldP spid="1170464" grpId="0" animBg="1"/>
      <p:bldP spid="1170464" grpId="1" animBg="1"/>
      <p:bldP spid="1170464" grpId="2" animBg="1"/>
      <p:bldP spid="1170465" grpId="0" animBg="1"/>
      <p:bldP spid="1170465" grpId="1" animBg="1"/>
      <p:bldP spid="1170465" grpId="2" animBg="1"/>
      <p:bldP spid="1170466" grpId="0" animBg="1"/>
      <p:bldP spid="1170466" grpId="1" animBg="1"/>
      <p:bldP spid="1170467" grpId="0" animBg="1"/>
      <p:bldP spid="1170467" grpId="1" animBg="1"/>
      <p:bldP spid="1170468" grpId="0" animBg="1"/>
      <p:bldP spid="1170468" grpId="1" animBg="1"/>
      <p:bldP spid="1170469" grpId="0" animBg="1"/>
      <p:bldP spid="1170469" grpId="1" animBg="1"/>
      <p:bldP spid="1170470" grpId="0" animBg="1"/>
      <p:bldP spid="1170470" grpId="1" animBg="1"/>
      <p:bldP spid="1170471" grpId="0" animBg="1"/>
      <p:bldP spid="1170471" grpId="1" animBg="1"/>
      <p:bldP spid="1170472" grpId="0" animBg="1"/>
      <p:bldP spid="1170472" grpId="1" animBg="1"/>
      <p:bldP spid="1170473" grpId="0" animBg="1"/>
      <p:bldP spid="1170473" grpId="1" animBg="1"/>
      <p:bldP spid="1170474" grpId="0" animBg="1"/>
      <p:bldP spid="1170474" grpId="1" animBg="1"/>
      <p:bldP spid="1170475" grpId="0" animBg="1"/>
      <p:bldP spid="1170475" grpId="1" animBg="1"/>
      <p:bldP spid="1170487" grpId="0" animBg="1"/>
      <p:bldP spid="11704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BEC-5D13-410C-9E60-34C16DAEA7B0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51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53200"/>
            <a:ext cx="5337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53" name="Line 3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67" name="Group 47"/>
          <p:cNvGrpSpPr>
            <a:grpSpLocks/>
          </p:cNvGrpSpPr>
          <p:nvPr/>
        </p:nvGrpSpPr>
        <p:grpSpPr bwMode="auto">
          <a:xfrm>
            <a:off x="122238" y="4821238"/>
            <a:ext cx="8750300" cy="615950"/>
            <a:chOff x="77" y="3037"/>
            <a:chExt cx="5512" cy="388"/>
          </a:xfrm>
        </p:grpSpPr>
        <p:pic>
          <p:nvPicPr>
            <p:cNvPr id="1105968" name="Picture 4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" y="3037"/>
              <a:ext cx="30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69" name="Picture 4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" y="3037"/>
              <a:ext cx="215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70" name="Picture 5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264"/>
              <a:ext cx="305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71" name="Picture 5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264"/>
              <a:ext cx="1461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05972" name="Group 52"/>
          <p:cNvGrpSpPr>
            <a:grpSpLocks/>
          </p:cNvGrpSpPr>
          <p:nvPr/>
        </p:nvGrpSpPr>
        <p:grpSpPr bwMode="auto">
          <a:xfrm>
            <a:off x="411163" y="5486400"/>
            <a:ext cx="2514600" cy="960438"/>
            <a:chOff x="259" y="3456"/>
            <a:chExt cx="1584" cy="605"/>
          </a:xfrm>
        </p:grpSpPr>
        <p:pic>
          <p:nvPicPr>
            <p:cNvPr id="1105973" name="Picture 5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" y="3914"/>
              <a:ext cx="104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74" name="Picture 5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470"/>
              <a:ext cx="153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75" name="Picture 5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3618"/>
              <a:ext cx="146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76" name="Picture 5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758"/>
              <a:ext cx="1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5977" name="Rectangle 57"/>
            <p:cNvSpPr>
              <a:spLocks noChangeArrowheads="1"/>
            </p:cNvSpPr>
            <p:nvPr/>
          </p:nvSpPr>
          <p:spPr bwMode="auto">
            <a:xfrm>
              <a:off x="259" y="3456"/>
              <a:ext cx="1584" cy="605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978" name="Line 58"/>
          <p:cNvSpPr>
            <a:spLocks noChangeShapeType="1"/>
          </p:cNvSpPr>
          <p:nvPr/>
        </p:nvSpPr>
        <p:spPr bwMode="auto">
          <a:xfrm>
            <a:off x="2924175" y="5967413"/>
            <a:ext cx="858838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9" name="Line 59"/>
          <p:cNvSpPr>
            <a:spLocks noChangeShapeType="1"/>
          </p:cNvSpPr>
          <p:nvPr/>
        </p:nvSpPr>
        <p:spPr bwMode="auto">
          <a:xfrm>
            <a:off x="3775075" y="6324600"/>
            <a:ext cx="0" cy="30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59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27793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0" name="Picture 10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990600"/>
            <a:ext cx="10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1" name="Picture 11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990600"/>
            <a:ext cx="1000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355725"/>
            <a:ext cx="50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77913"/>
            <a:ext cx="8540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050925"/>
            <a:ext cx="768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354138"/>
            <a:ext cx="968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3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354138"/>
            <a:ext cx="10969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05937" name="Group 17"/>
          <p:cNvGrpSpPr>
            <a:grpSpLocks/>
          </p:cNvGrpSpPr>
          <p:nvPr/>
        </p:nvGrpSpPr>
        <p:grpSpPr bwMode="auto">
          <a:xfrm>
            <a:off x="47625" y="2209800"/>
            <a:ext cx="8181975" cy="657225"/>
            <a:chOff x="30" y="1392"/>
            <a:chExt cx="5154" cy="414"/>
          </a:xfrm>
        </p:grpSpPr>
        <p:pic>
          <p:nvPicPr>
            <p:cNvPr id="1105938" name="Picture 1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392"/>
              <a:ext cx="213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39" name="Picture 1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1392"/>
              <a:ext cx="29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0" name="Picture 2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645"/>
              <a:ext cx="416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0594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639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05942" name="Group 22"/>
          <p:cNvGrpSpPr>
            <a:grpSpLocks/>
          </p:cNvGrpSpPr>
          <p:nvPr/>
        </p:nvGrpSpPr>
        <p:grpSpPr bwMode="auto">
          <a:xfrm>
            <a:off x="3708400" y="2971800"/>
            <a:ext cx="5154613" cy="685800"/>
            <a:chOff x="2336" y="1872"/>
            <a:chExt cx="3247" cy="432"/>
          </a:xfrm>
        </p:grpSpPr>
        <p:pic>
          <p:nvPicPr>
            <p:cNvPr id="1105943" name="Picture 23" descr="txp_fig"/>
            <p:cNvPicPr preferRelativeResize="0"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872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4" name="Picture 24" descr="txp_fig"/>
            <p:cNvPicPr preferRelativeResize="0">
              <a:picLocks noChangeArrowheads="1"/>
            </p:cNvPicPr>
            <p:nvPr>
              <p:custDataLst>
                <p:tags r:id="rId3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" y="1872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5" name="Picture 2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102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6" name="Picture 2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" y="1945"/>
              <a:ext cx="574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7" name="Picture 2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1910"/>
              <a:ext cx="5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8" name="Picture 2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" y="2101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49" name="Picture 2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" y="2101"/>
              <a:ext cx="7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0595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171825"/>
            <a:ext cx="1081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52" name="Line 32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595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192213"/>
            <a:ext cx="1023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81" name="Line 61"/>
          <p:cNvSpPr>
            <a:spLocks noChangeShapeType="1"/>
          </p:cNvSpPr>
          <p:nvPr/>
        </p:nvSpPr>
        <p:spPr bwMode="auto">
          <a:xfrm>
            <a:off x="2924175" y="1501775"/>
            <a:ext cx="2638425" cy="9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2" name="Line 62"/>
          <p:cNvSpPr>
            <a:spLocks noChangeShapeType="1"/>
          </p:cNvSpPr>
          <p:nvPr/>
        </p:nvSpPr>
        <p:spPr bwMode="auto">
          <a:xfrm>
            <a:off x="5562600" y="1589088"/>
            <a:ext cx="0" cy="192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5987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7907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05988" name="Group 68"/>
          <p:cNvGrpSpPr>
            <a:grpSpLocks/>
          </p:cNvGrpSpPr>
          <p:nvPr/>
        </p:nvGrpSpPr>
        <p:grpSpPr bwMode="auto">
          <a:xfrm>
            <a:off x="5862638" y="1697038"/>
            <a:ext cx="3122612" cy="285750"/>
            <a:chOff x="3693" y="1069"/>
            <a:chExt cx="1967" cy="180"/>
          </a:xfrm>
        </p:grpSpPr>
        <p:pic>
          <p:nvPicPr>
            <p:cNvPr id="1105989" name="Picture 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094"/>
              <a:ext cx="3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90" name="Picture 7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1076"/>
              <a:ext cx="34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91" name="Picture 7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1069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92" name="Picture 7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1069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93" name="Picture 7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173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05994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697038"/>
            <a:ext cx="1054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97" name="Picture 7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11613"/>
            <a:ext cx="1936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98" name="Picture 7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9733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00" name="Picture 80" descr="txp_fig"/>
          <p:cNvPicPr preferRelativeResize="0"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10000"/>
            <a:ext cx="10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01" name="Picture 81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0"/>
            <a:ext cx="100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02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30638"/>
            <a:ext cx="1651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04" name="Picture 8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205288"/>
            <a:ext cx="1736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06014" name="Group 94"/>
          <p:cNvGrpSpPr>
            <a:grpSpLocks/>
          </p:cNvGrpSpPr>
          <p:nvPr/>
        </p:nvGrpSpPr>
        <p:grpSpPr bwMode="auto">
          <a:xfrm>
            <a:off x="6583363" y="3830638"/>
            <a:ext cx="1881187" cy="658812"/>
            <a:chOff x="4147" y="2413"/>
            <a:chExt cx="1185" cy="415"/>
          </a:xfrm>
        </p:grpSpPr>
        <p:pic>
          <p:nvPicPr>
            <p:cNvPr id="1106003" name="Picture 8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2413"/>
              <a:ext cx="9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6005" name="Picture 8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2648"/>
              <a:ext cx="118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06006" name="Picture 8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24338"/>
            <a:ext cx="508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007" name="Line 87"/>
          <p:cNvSpPr>
            <a:spLocks noChangeShapeType="1"/>
          </p:cNvSpPr>
          <p:nvPr/>
        </p:nvSpPr>
        <p:spPr bwMode="auto">
          <a:xfrm flipH="1">
            <a:off x="2971800" y="1981200"/>
            <a:ext cx="28956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0" name="Line 90"/>
          <p:cNvSpPr>
            <a:spLocks noChangeShapeType="1"/>
          </p:cNvSpPr>
          <p:nvPr/>
        </p:nvSpPr>
        <p:spPr bwMode="auto">
          <a:xfrm flipV="1">
            <a:off x="2209800" y="3200400"/>
            <a:ext cx="259080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1" name="Line 91"/>
          <p:cNvSpPr>
            <a:spLocks noChangeShapeType="1"/>
          </p:cNvSpPr>
          <p:nvPr/>
        </p:nvSpPr>
        <p:spPr bwMode="auto">
          <a:xfrm flipV="1">
            <a:off x="2895600" y="3581400"/>
            <a:ext cx="1905000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2" name="Line 92"/>
          <p:cNvSpPr>
            <a:spLocks noChangeShapeType="1"/>
          </p:cNvSpPr>
          <p:nvPr/>
        </p:nvSpPr>
        <p:spPr bwMode="auto">
          <a:xfrm flipV="1">
            <a:off x="2209800" y="3200400"/>
            <a:ext cx="518160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3" name="Line 93"/>
          <p:cNvSpPr>
            <a:spLocks noChangeShapeType="1"/>
          </p:cNvSpPr>
          <p:nvPr/>
        </p:nvSpPr>
        <p:spPr bwMode="auto">
          <a:xfrm flipV="1">
            <a:off x="2895600" y="3505200"/>
            <a:ext cx="4495800" cy="609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95" name="Group 75"/>
          <p:cNvGrpSpPr>
            <a:grpSpLocks/>
          </p:cNvGrpSpPr>
          <p:nvPr/>
        </p:nvGrpSpPr>
        <p:grpSpPr bwMode="auto">
          <a:xfrm>
            <a:off x="411163" y="1020763"/>
            <a:ext cx="2514600" cy="960437"/>
            <a:chOff x="259" y="643"/>
            <a:chExt cx="1584" cy="605"/>
          </a:xfrm>
        </p:grpSpPr>
        <p:sp>
          <p:nvSpPr>
            <p:cNvPr id="1105980" name="Rectangle 60"/>
            <p:cNvSpPr>
              <a:spLocks noChangeArrowheads="1"/>
            </p:cNvSpPr>
            <p:nvPr/>
          </p:nvSpPr>
          <p:spPr bwMode="auto">
            <a:xfrm>
              <a:off x="259" y="643"/>
              <a:ext cx="1584" cy="605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05983" name="Picture 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" y="1101"/>
              <a:ext cx="72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84" name="Picture 6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57"/>
              <a:ext cx="1536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85" name="Picture 6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805"/>
              <a:ext cx="146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5986" name="Picture 6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45"/>
              <a:ext cx="1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06015" name="Rectangle 9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6017" name="Picture 9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105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0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0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0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0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10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10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5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6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06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6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6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1105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1" grpId="0" animBg="1"/>
      <p:bldP spid="1105982" grpId="0" animBg="1"/>
      <p:bldP spid="1106007" grpId="0" animBg="1"/>
      <p:bldP spid="1106007" grpId="1" animBg="1"/>
      <p:bldP spid="1106010" grpId="0" animBg="1"/>
      <p:bldP spid="1106010" grpId="1" animBg="1"/>
      <p:bldP spid="1106011" grpId="0" animBg="1"/>
      <p:bldP spid="1106011" grpId="1" animBg="1"/>
      <p:bldP spid="1106012" grpId="0" animBg="1"/>
      <p:bldP spid="1106012" grpId="1" animBg="1"/>
      <p:bldP spid="1106013" grpId="0" animBg="1"/>
      <p:bldP spid="11060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262E-14CA-42E6-BE9B-24FD79BB40B1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801" name="Group 81"/>
          <p:cNvGrpSpPr>
            <a:grpSpLocks/>
          </p:cNvGrpSpPr>
          <p:nvPr/>
        </p:nvGrpSpPr>
        <p:grpSpPr bwMode="auto">
          <a:xfrm>
            <a:off x="34925" y="3371850"/>
            <a:ext cx="2936875" cy="285750"/>
            <a:chOff x="22" y="2124"/>
            <a:chExt cx="1850" cy="180"/>
          </a:xfrm>
        </p:grpSpPr>
        <p:pic>
          <p:nvPicPr>
            <p:cNvPr id="1054777" name="Picture 5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124"/>
              <a:ext cx="66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78" name="Picture 5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2183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79" name="Picture 5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2149"/>
              <a:ext cx="38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80" name="Picture 6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" y="2131"/>
              <a:ext cx="34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81" name="Picture 6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" y="2124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82" name="Picture 6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2124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83" name="Picture 6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" y="2228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4789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11613"/>
            <a:ext cx="1936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0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9733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1" name="Picture 71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10000"/>
            <a:ext cx="10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2" name="Picture 72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0"/>
            <a:ext cx="1000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3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30638"/>
            <a:ext cx="1651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4" name="Picture 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3830638"/>
            <a:ext cx="1565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5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205288"/>
            <a:ext cx="1736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6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203700"/>
            <a:ext cx="18811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7" name="Picture 7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24338"/>
            <a:ext cx="508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98" name="Picture 7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468813"/>
            <a:ext cx="100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03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973638"/>
            <a:ext cx="1708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04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972050"/>
            <a:ext cx="3514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57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21438"/>
            <a:ext cx="5337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0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697038"/>
            <a:ext cx="10541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1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7907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2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736725"/>
            <a:ext cx="6127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3" name="Picture 5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708150"/>
            <a:ext cx="5413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4" name="Picture 5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697038"/>
            <a:ext cx="100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5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8" y="1697038"/>
            <a:ext cx="100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776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62138"/>
            <a:ext cx="508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805" name="Rectangle 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6" name="Line 86"/>
          <p:cNvSpPr>
            <a:spLocks noChangeShapeType="1"/>
          </p:cNvSpPr>
          <p:nvPr/>
        </p:nvSpPr>
        <p:spPr bwMode="auto">
          <a:xfrm flipH="1">
            <a:off x="603250" y="3563938"/>
            <a:ext cx="658813" cy="1033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7" name="Line 87"/>
          <p:cNvSpPr>
            <a:spLocks noChangeShapeType="1"/>
          </p:cNvSpPr>
          <p:nvPr/>
        </p:nvSpPr>
        <p:spPr bwMode="auto">
          <a:xfrm>
            <a:off x="593725" y="4595813"/>
            <a:ext cx="15081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810" name="Group 90"/>
          <p:cNvGrpSpPr>
            <a:grpSpLocks/>
          </p:cNvGrpSpPr>
          <p:nvPr/>
        </p:nvGrpSpPr>
        <p:grpSpPr bwMode="auto">
          <a:xfrm>
            <a:off x="1552575" y="4003675"/>
            <a:ext cx="1343025" cy="1270000"/>
            <a:chOff x="978" y="2522"/>
            <a:chExt cx="846" cy="800"/>
          </a:xfrm>
        </p:grpSpPr>
        <p:sp>
          <p:nvSpPr>
            <p:cNvPr id="1054808" name="Rectangle 88"/>
            <p:cNvSpPr>
              <a:spLocks noChangeArrowheads="1"/>
            </p:cNvSpPr>
            <p:nvPr/>
          </p:nvSpPr>
          <p:spPr bwMode="auto">
            <a:xfrm>
              <a:off x="1053" y="3115"/>
              <a:ext cx="691" cy="20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09" name="Rectangle 89"/>
            <p:cNvSpPr>
              <a:spLocks noChangeArrowheads="1"/>
            </p:cNvSpPr>
            <p:nvPr/>
          </p:nvSpPr>
          <p:spPr bwMode="auto">
            <a:xfrm>
              <a:off x="978" y="2522"/>
              <a:ext cx="846" cy="196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54812" name="Picture 9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13" name="Picture 9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609">
            <a:off x="5005388" y="4621213"/>
            <a:ext cx="100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1676E-6 L -0.45833 0.24416 " pathEditMode="relative" ptsTypes="AA">
                                      <p:cBhvr>
                                        <p:cTn id="6" dur="500" fill="hold"/>
                                        <p:tgtEl>
                                          <p:spTgt spid="105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0289E-6 L -0.46666 0.24416 " pathEditMode="relative" ptsTypes="AA">
                                      <p:cBhvr>
                                        <p:cTn id="8" dur="500" fill="hold"/>
                                        <p:tgtEl>
                                          <p:spTgt spid="1054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12139E-6 L -0.47986 0.2425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5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12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185E-6 L -0.53733 0.2441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54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12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231 L -0.55278 0.24185 " pathEditMode="relative" ptsTypes="AA">
                                      <p:cBhvr>
                                        <p:cTn id="14" dur="500" fill="hold"/>
                                        <p:tgtEl>
                                          <p:spTgt spid="1054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4335E-6 L -0.59982 0.2462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54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2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162 L -0.65208 0.24254 " pathEditMode="relative" ptsTypes="AA">
                                      <p:cBhvr>
                                        <p:cTn id="18" dur="500" fill="hold"/>
                                        <p:tgtEl>
                                          <p:spTgt spid="105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71676E-6 L -0.06667 -0.21087 " pathEditMode="relative" ptsTypes="AA">
                                      <p:cBhvr>
                                        <p:cTn id="20" dur="500" fill="hold"/>
                                        <p:tgtEl>
                                          <p:spTgt spid="105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5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6" grpId="0" animBg="1"/>
      <p:bldP spid="10548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2E61-BDF2-47B5-9BAD-709EFC5A4E0D}" type="slidenum">
              <a:rPr lang="en-US"/>
              <a:pPr/>
              <a:t>16</a:t>
            </a:fld>
            <a:endParaRPr lang="en-US"/>
          </a:p>
        </p:txBody>
      </p:sp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8850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038"/>
            <a:ext cx="314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8883" name="Group 67"/>
          <p:cNvGrpSpPr>
            <a:grpSpLocks/>
          </p:cNvGrpSpPr>
          <p:nvPr/>
        </p:nvGrpSpPr>
        <p:grpSpPr bwMode="auto">
          <a:xfrm>
            <a:off x="3708400" y="381000"/>
            <a:ext cx="5154613" cy="685800"/>
            <a:chOff x="2336" y="240"/>
            <a:chExt cx="3247" cy="432"/>
          </a:xfrm>
        </p:grpSpPr>
        <p:pic>
          <p:nvPicPr>
            <p:cNvPr id="1058851" name="Picture 35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40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52" name="Picture 36" descr="txp_fig"/>
            <p:cNvPicPr preferRelativeResize="0">
              <a:picLocks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" y="240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53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" y="253"/>
              <a:ext cx="10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55" name="Picture 3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48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54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253"/>
              <a:ext cx="9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56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488"/>
              <a:ext cx="118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57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01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8859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646113"/>
            <a:ext cx="255587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61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82725"/>
            <a:ext cx="1393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8864" name="Group 48"/>
          <p:cNvGrpSpPr>
            <a:grpSpLocks/>
          </p:cNvGrpSpPr>
          <p:nvPr/>
        </p:nvGrpSpPr>
        <p:grpSpPr bwMode="auto">
          <a:xfrm>
            <a:off x="4010025" y="1295400"/>
            <a:ext cx="1809750" cy="658813"/>
            <a:chOff x="2544" y="929"/>
            <a:chExt cx="1140" cy="415"/>
          </a:xfrm>
        </p:grpSpPr>
        <p:pic>
          <p:nvPicPr>
            <p:cNvPr id="1058862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" y="929"/>
              <a:ext cx="10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63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165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8865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574800"/>
            <a:ext cx="255587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68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160588"/>
            <a:ext cx="1565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69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533650"/>
            <a:ext cx="18811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72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7913"/>
            <a:ext cx="1323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7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9988"/>
            <a:ext cx="255587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8876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972050"/>
            <a:ext cx="31448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58884" name="Group 68"/>
          <p:cNvGrpSpPr>
            <a:grpSpLocks/>
          </p:cNvGrpSpPr>
          <p:nvPr/>
        </p:nvGrpSpPr>
        <p:grpSpPr bwMode="auto">
          <a:xfrm>
            <a:off x="3708400" y="3810000"/>
            <a:ext cx="5154613" cy="685800"/>
            <a:chOff x="2336" y="2400"/>
            <a:chExt cx="3247" cy="432"/>
          </a:xfrm>
        </p:grpSpPr>
        <p:pic>
          <p:nvPicPr>
            <p:cNvPr id="1058841" name="Picture 25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400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42" name="Picture 26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" y="2400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43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" y="2413"/>
              <a:ext cx="10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44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2413"/>
              <a:ext cx="98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45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264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46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" y="2648"/>
              <a:ext cx="118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8847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61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5884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9733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8879" name="Line 63"/>
          <p:cNvSpPr>
            <a:spLocks noChangeShapeType="1"/>
          </p:cNvSpPr>
          <p:nvPr/>
        </p:nvSpPr>
        <p:spPr bwMode="auto">
          <a:xfrm>
            <a:off x="1114425" y="838200"/>
            <a:ext cx="0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880" name="Line 64"/>
          <p:cNvSpPr>
            <a:spLocks noChangeShapeType="1"/>
          </p:cNvSpPr>
          <p:nvPr/>
        </p:nvSpPr>
        <p:spPr bwMode="auto">
          <a:xfrm>
            <a:off x="4962525" y="10668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881" name="Line 65"/>
          <p:cNvSpPr>
            <a:spLocks noChangeShapeType="1"/>
          </p:cNvSpPr>
          <p:nvPr/>
        </p:nvSpPr>
        <p:spPr bwMode="auto">
          <a:xfrm>
            <a:off x="2595563" y="838200"/>
            <a:ext cx="0" cy="1508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882" name="Line 66"/>
          <p:cNvSpPr>
            <a:spLocks noChangeShapeType="1"/>
          </p:cNvSpPr>
          <p:nvPr/>
        </p:nvSpPr>
        <p:spPr bwMode="auto">
          <a:xfrm>
            <a:off x="7567613" y="10668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88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8887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5607E-7 L -0.34948 -0.633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58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-31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7746E-6 L 0.025 -0.49943 " pathEditMode="relative" ptsTypes="AA">
                                      <p:cBhvr>
                                        <p:cTn id="8" dur="500" fill="hold"/>
                                        <p:tgtEl>
                                          <p:spTgt spid="1058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39884E-6 L -3.61111E-6 -0.49943 " pathEditMode="relative" ptsTypes="AA">
                                      <p:cBhvr>
                                        <p:cTn id="10" dur="500" fill="hold"/>
                                        <p:tgtEl>
                                          <p:spTgt spid="1058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058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5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1058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79" grpId="0" animBg="1"/>
      <p:bldP spid="1058879" grpId="1" animBg="1"/>
      <p:bldP spid="1058880" grpId="0" animBg="1"/>
      <p:bldP spid="1058880" grpId="1" animBg="1"/>
      <p:bldP spid="1058881" grpId="0" animBg="1"/>
      <p:bldP spid="1058881" grpId="1" animBg="1"/>
      <p:bldP spid="1058882" grpId="0" animBg="1"/>
      <p:bldP spid="105888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85E88-4A06-4D9B-A7FA-30B7965B5D2D}" type="slidenum">
              <a:rPr lang="en-US"/>
              <a:pPr/>
              <a:t>17</a:t>
            </a:fld>
            <a:endParaRPr lang="en-US"/>
          </a:p>
        </p:txBody>
      </p:sp>
      <p:sp>
        <p:nvSpPr>
          <p:cNvPr id="1060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090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1988"/>
            <a:ext cx="1323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13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1988"/>
            <a:ext cx="1565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14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200400"/>
            <a:ext cx="15684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15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21038"/>
            <a:ext cx="2571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16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92475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17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725863"/>
            <a:ext cx="1393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19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25863"/>
            <a:ext cx="1651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21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793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25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852863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26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3724275"/>
            <a:ext cx="1495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31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51525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32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769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9" name="Picture 9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745163"/>
            <a:ext cx="996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0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269038"/>
            <a:ext cx="10810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2" name="Picture 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745163"/>
            <a:ext cx="1679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1" name="Picture 9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743575"/>
            <a:ext cx="1682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35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64213"/>
            <a:ext cx="2571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3" name="Picture 9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6269038"/>
            <a:ext cx="1751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37" name="Picture 7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6396038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4" name="Picture 10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67450"/>
            <a:ext cx="15954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3" name="Picture 8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4373563"/>
            <a:ext cx="1409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7" name="Picture 9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373563"/>
            <a:ext cx="1665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5" name="Picture 9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371975"/>
            <a:ext cx="16684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46" name="Picture 8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392613"/>
            <a:ext cx="2571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47" name="Picture 8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46405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4" name="Picture 9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897438"/>
            <a:ext cx="14938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6" name="Picture 9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897438"/>
            <a:ext cx="1736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0" name="Picture 8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989513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1" name="Picture 8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024438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58" name="Picture 9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895850"/>
            <a:ext cx="15811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899" name="Picture 3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82725"/>
            <a:ext cx="1393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01" name="Picture 3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295400"/>
            <a:ext cx="1651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24" name="Picture 6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800225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03" name="Picture 3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574800"/>
            <a:ext cx="255587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08" name="Picture 4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9988"/>
            <a:ext cx="255587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23" name="Picture 5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671638"/>
            <a:ext cx="14954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6" name="Picture 102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7913"/>
            <a:ext cx="1323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67" name="Picture 103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160588"/>
            <a:ext cx="15652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70" name="Picture 106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59050"/>
            <a:ext cx="2571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72" name="Picture 108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533650"/>
            <a:ext cx="15684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74" name="Picture 110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11525"/>
            <a:ext cx="9144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76" name="Picture 112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600450"/>
            <a:ext cx="977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0978" name="Picture 114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679950"/>
            <a:ext cx="9890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0979" name="Rectangle 1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0981" name="Picture 117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78035E-7 L -0.05001 0.12208 " pathEditMode="relative" ptsTypes="AA">
                                      <p:cBhvr>
                                        <p:cTn id="6" dur="500" fill="hold"/>
                                        <p:tgtEl>
                                          <p:spTgt spid="106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526E-6 L -0.0526 0.1257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6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62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104E-6 L -0.38837 0.098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6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49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5607E-7 L -0.13767 0.153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6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76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185 L -0.15781 0.0980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6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49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9191E-6 L 0.10955 0.3183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60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59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79191E-6 L -0.05 0.32185 " pathEditMode="relative" ptsTypes="AA">
                                      <p:cBhvr>
                                        <p:cTn id="18" dur="500" fill="hold"/>
                                        <p:tgtEl>
                                          <p:spTgt spid="106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4509E-6 L -0.09618 0.3567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6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78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5723E-6 L 0.1441 0.2908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60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45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4335E-6 L 0.12622 0.3017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60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5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6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6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6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F96-93DE-4AA4-9A75-BFEB444B4BA8}" type="slidenum">
              <a:rPr lang="en-US"/>
              <a:pPr/>
              <a:t>18</a:t>
            </a:fld>
            <a:endParaRPr lang="en-US"/>
          </a:p>
        </p:txBody>
      </p:sp>
      <p:sp>
        <p:nvSpPr>
          <p:cNvPr id="10629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294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769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295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269038"/>
            <a:ext cx="10810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2954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6269038"/>
            <a:ext cx="1751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2955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6396038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2956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67450"/>
            <a:ext cx="15954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3024" name="Group 112"/>
          <p:cNvGrpSpPr>
            <a:grpSpLocks/>
          </p:cNvGrpSpPr>
          <p:nvPr/>
        </p:nvGrpSpPr>
        <p:grpSpPr bwMode="auto">
          <a:xfrm>
            <a:off x="1665288" y="2257425"/>
            <a:ext cx="5519737" cy="285750"/>
            <a:chOff x="1049" y="1422"/>
            <a:chExt cx="3477" cy="180"/>
          </a:xfrm>
        </p:grpSpPr>
        <p:pic>
          <p:nvPicPr>
            <p:cNvPr id="1062967" name="Picture 5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8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9" name="Picture 5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423"/>
              <a:ext cx="6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71" name="Picture 5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1423"/>
              <a:ext cx="10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72" name="Picture 6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" y="1422"/>
              <a:ext cx="106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73" name="Picture 6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35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3026" name="Group 114"/>
          <p:cNvGrpSpPr>
            <a:grpSpLocks/>
          </p:cNvGrpSpPr>
          <p:nvPr/>
        </p:nvGrpSpPr>
        <p:grpSpPr bwMode="auto">
          <a:xfrm>
            <a:off x="2667000" y="2609850"/>
            <a:ext cx="2286000" cy="285750"/>
            <a:chOff x="1680" y="1644"/>
            <a:chExt cx="1440" cy="180"/>
          </a:xfrm>
        </p:grpSpPr>
        <p:pic>
          <p:nvPicPr>
            <p:cNvPr id="1062988" name="Picture 7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703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92" name="Picture 8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" y="1644"/>
              <a:ext cx="118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3023" name="Group 111"/>
          <p:cNvGrpSpPr>
            <a:grpSpLocks/>
          </p:cNvGrpSpPr>
          <p:nvPr/>
        </p:nvGrpSpPr>
        <p:grpSpPr bwMode="auto">
          <a:xfrm>
            <a:off x="1724025" y="1038225"/>
            <a:ext cx="6002338" cy="809625"/>
            <a:chOff x="1086" y="654"/>
            <a:chExt cx="3781" cy="510"/>
          </a:xfrm>
        </p:grpSpPr>
        <p:pic>
          <p:nvPicPr>
            <p:cNvPr id="1063012" name="Picture 10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655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3" name="Picture 10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655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4" name="Picture 10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654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5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" y="667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6" name="Picture 10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71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7" name="Picture 10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985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8" name="Picture 10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985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19" name="Picture 10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043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20" name="Picture 10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1065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3021" name="Picture 10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984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3025" name="Group 113"/>
          <p:cNvGrpSpPr>
            <a:grpSpLocks/>
          </p:cNvGrpSpPr>
          <p:nvPr/>
        </p:nvGrpSpPr>
        <p:grpSpPr bwMode="auto">
          <a:xfrm>
            <a:off x="1665288" y="5743575"/>
            <a:ext cx="5519737" cy="285750"/>
            <a:chOff x="1049" y="3618"/>
            <a:chExt cx="3477" cy="180"/>
          </a:xfrm>
        </p:grpSpPr>
        <p:pic>
          <p:nvPicPr>
            <p:cNvPr id="1062947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68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49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3619"/>
              <a:ext cx="6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51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3619"/>
              <a:ext cx="10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52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" y="3618"/>
              <a:ext cx="106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53" name="Picture 4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631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3022" name="Group 110"/>
          <p:cNvGrpSpPr>
            <a:grpSpLocks/>
          </p:cNvGrpSpPr>
          <p:nvPr/>
        </p:nvGrpSpPr>
        <p:grpSpPr bwMode="auto">
          <a:xfrm>
            <a:off x="1169988" y="4371975"/>
            <a:ext cx="6002337" cy="809625"/>
            <a:chOff x="737" y="2754"/>
            <a:chExt cx="3781" cy="510"/>
          </a:xfrm>
        </p:grpSpPr>
        <p:pic>
          <p:nvPicPr>
            <p:cNvPr id="1062957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2755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58" name="Picture 4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2755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59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754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0" name="Picture 4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2767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1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281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2" name="Picture 5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3085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3085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4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3143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3165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2966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3084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63027" name="Rectangle 1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3029" name="Picture 1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763E-6 L 0.05816 -0.47722 " pathEditMode="relative" ptsTypes="AA">
                                      <p:cBhvr>
                                        <p:cTn id="6" dur="500" fill="hold"/>
                                        <p:tgtEl>
                                          <p:spTgt spid="106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647E-6 L 4.16667E-6 -0.49943 " pathEditMode="relative" ptsTypes="AA">
                                      <p:cBhvr>
                                        <p:cTn id="8" dur="500" fill="hold"/>
                                        <p:tgtEl>
                                          <p:spTgt spid="1063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8295-C50E-4C89-B8C2-5C02071B2140}" type="slidenum">
              <a:rPr lang="en-US"/>
              <a:pPr/>
              <a:t>19</a:t>
            </a:fld>
            <a:endParaRPr lang="en-US"/>
          </a:p>
        </p:txBody>
      </p:sp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41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10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412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259013"/>
            <a:ext cx="996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14127" name="Group 15"/>
          <p:cNvGrpSpPr>
            <a:grpSpLocks/>
          </p:cNvGrpSpPr>
          <p:nvPr/>
        </p:nvGrpSpPr>
        <p:grpSpPr bwMode="auto">
          <a:xfrm>
            <a:off x="1724025" y="1038225"/>
            <a:ext cx="6002338" cy="809625"/>
            <a:chOff x="1086" y="654"/>
            <a:chExt cx="3781" cy="510"/>
          </a:xfrm>
        </p:grpSpPr>
        <p:pic>
          <p:nvPicPr>
            <p:cNvPr id="1114128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655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29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655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0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654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1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" y="667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71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3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985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4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985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5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043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6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1065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37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984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14155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257425"/>
            <a:ext cx="1882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412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609850"/>
            <a:ext cx="1882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14156" name="Group 44"/>
          <p:cNvGrpSpPr>
            <a:grpSpLocks/>
          </p:cNvGrpSpPr>
          <p:nvPr/>
        </p:nvGrpSpPr>
        <p:grpSpPr bwMode="auto">
          <a:xfrm>
            <a:off x="457200" y="4495800"/>
            <a:ext cx="5562600" cy="285750"/>
            <a:chOff x="288" y="2832"/>
            <a:chExt cx="3504" cy="180"/>
          </a:xfrm>
        </p:grpSpPr>
        <p:pic>
          <p:nvPicPr>
            <p:cNvPr id="1114157" name="Picture 4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289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58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33"/>
              <a:ext cx="6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59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2833"/>
              <a:ext cx="11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60" name="Picture 4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2913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61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" y="2832"/>
              <a:ext cx="10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14162" name="Group 50"/>
          <p:cNvGrpSpPr>
            <a:grpSpLocks/>
          </p:cNvGrpSpPr>
          <p:nvPr/>
        </p:nvGrpSpPr>
        <p:grpSpPr bwMode="auto">
          <a:xfrm>
            <a:off x="1695450" y="4840288"/>
            <a:ext cx="3983038" cy="341312"/>
            <a:chOff x="1068" y="3049"/>
            <a:chExt cx="2509" cy="215"/>
          </a:xfrm>
        </p:grpSpPr>
        <p:pic>
          <p:nvPicPr>
            <p:cNvPr id="1114163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3125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64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" y="3053"/>
              <a:ext cx="62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65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3147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66" name="Picture 5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3049"/>
              <a:ext cx="57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14167" name="Group 55"/>
          <p:cNvGrpSpPr>
            <a:grpSpLocks/>
          </p:cNvGrpSpPr>
          <p:nvPr/>
        </p:nvGrpSpPr>
        <p:grpSpPr bwMode="auto">
          <a:xfrm>
            <a:off x="1581150" y="6267450"/>
            <a:ext cx="5562600" cy="285750"/>
            <a:chOff x="996" y="3948"/>
            <a:chExt cx="3504" cy="180"/>
          </a:xfrm>
        </p:grpSpPr>
        <p:pic>
          <p:nvPicPr>
            <p:cNvPr id="1114168" name="Picture 5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401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69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3949"/>
              <a:ext cx="6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70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3949"/>
              <a:ext cx="11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71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4029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4172" name="Picture 6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3948"/>
              <a:ext cx="10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14173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4175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28324E-6 L 0.01666 -0.04439 " pathEditMode="relative" ptsTypes="AA">
                                      <p:cBhvr>
                                        <p:cTn id="6" dur="500" fill="hold"/>
                                        <p:tgtEl>
                                          <p:spTgt spid="111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71676E-6 L -0.11666 -0.25526 " pathEditMode="relative" ptsTypes="AA">
                                      <p:cBhvr>
                                        <p:cTn id="8" dur="500" fill="hold"/>
                                        <p:tgtEl>
                                          <p:spTgt spid="111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2C1-330D-4BAD-B52E-CDEABEB74188}" type="slidenum">
              <a:rPr lang="en-US"/>
              <a:pPr/>
              <a:t>2</a:t>
            </a:fld>
            <a:endParaRPr lang="en-US"/>
          </a:p>
        </p:txBody>
      </p:sp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472" name="Group 40"/>
          <p:cNvGrpSpPr>
            <a:grpSpLocks/>
          </p:cNvGrpSpPr>
          <p:nvPr/>
        </p:nvGrpSpPr>
        <p:grpSpPr bwMode="auto">
          <a:xfrm>
            <a:off x="571500" y="2438400"/>
            <a:ext cx="3795713" cy="3657600"/>
            <a:chOff x="48" y="1536"/>
            <a:chExt cx="2391" cy="2304"/>
          </a:xfrm>
        </p:grpSpPr>
        <p:sp>
          <p:nvSpPr>
            <p:cNvPr id="1042446" name="Line 14"/>
            <p:cNvSpPr>
              <a:spLocks noChangeAspect="1" noChangeShapeType="1"/>
            </p:cNvSpPr>
            <p:nvPr/>
          </p:nvSpPr>
          <p:spPr bwMode="auto">
            <a:xfrm>
              <a:off x="193" y="2687"/>
              <a:ext cx="224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47" name="Line 15"/>
            <p:cNvSpPr>
              <a:spLocks noChangeAspect="1" noChangeShapeType="1"/>
            </p:cNvSpPr>
            <p:nvPr/>
          </p:nvSpPr>
          <p:spPr bwMode="auto">
            <a:xfrm flipV="1">
              <a:off x="1279" y="1536"/>
              <a:ext cx="0" cy="23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448" name="Oval 16"/>
            <p:cNvSpPr>
              <a:spLocks noChangeAspect="1" noChangeArrowheads="1"/>
            </p:cNvSpPr>
            <p:nvPr/>
          </p:nvSpPr>
          <p:spPr bwMode="auto">
            <a:xfrm>
              <a:off x="306" y="1715"/>
              <a:ext cx="1945" cy="194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42458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2745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59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" y="1536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60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496"/>
              <a:ext cx="24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61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3683"/>
              <a:ext cx="24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42469" name="Oval 37"/>
            <p:cNvSpPr>
              <a:spLocks noChangeAspect="1" noChangeArrowheads="1"/>
            </p:cNvSpPr>
            <p:nvPr/>
          </p:nvSpPr>
          <p:spPr bwMode="auto">
            <a:xfrm>
              <a:off x="1261" y="3648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2438" name="Group 6"/>
          <p:cNvGrpSpPr>
            <a:grpSpLocks/>
          </p:cNvGrpSpPr>
          <p:nvPr/>
        </p:nvGrpSpPr>
        <p:grpSpPr bwMode="auto">
          <a:xfrm>
            <a:off x="5486400" y="3060700"/>
            <a:ext cx="3567113" cy="1892300"/>
            <a:chOff x="3456" y="1928"/>
            <a:chExt cx="2247" cy="1192"/>
          </a:xfrm>
        </p:grpSpPr>
        <p:pic>
          <p:nvPicPr>
            <p:cNvPr id="1042439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0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1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2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3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8"/>
              <a:ext cx="22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44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42453" name="Group 21"/>
          <p:cNvGrpSpPr>
            <a:grpSpLocks/>
          </p:cNvGrpSpPr>
          <p:nvPr/>
        </p:nvGrpSpPr>
        <p:grpSpPr bwMode="auto">
          <a:xfrm>
            <a:off x="4127500" y="3906838"/>
            <a:ext cx="1358900" cy="284162"/>
            <a:chOff x="2288" y="2461"/>
            <a:chExt cx="856" cy="179"/>
          </a:xfrm>
        </p:grpSpPr>
        <p:pic>
          <p:nvPicPr>
            <p:cNvPr id="1042454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2461"/>
              <a:ext cx="4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55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2476"/>
              <a:ext cx="35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2462" name="Oval 30"/>
          <p:cNvSpPr>
            <a:spLocks noChangeAspect="1" noChangeArrowheads="1"/>
          </p:cNvSpPr>
          <p:nvPr/>
        </p:nvSpPr>
        <p:spPr bwMode="auto">
          <a:xfrm>
            <a:off x="403225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63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392363"/>
            <a:ext cx="711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64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384425"/>
            <a:ext cx="5826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65" name="Oval 33"/>
          <p:cNvSpPr>
            <a:spLocks noChangeAspect="1" noChangeArrowheads="1"/>
          </p:cNvSpPr>
          <p:nvPr/>
        </p:nvSpPr>
        <p:spPr bwMode="auto">
          <a:xfrm>
            <a:off x="2497138" y="2695575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6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08425"/>
            <a:ext cx="952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67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43400"/>
            <a:ext cx="5826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68" name="Oval 36"/>
          <p:cNvSpPr>
            <a:spLocks noChangeAspect="1" noChangeArrowheads="1"/>
          </p:cNvSpPr>
          <p:nvPr/>
        </p:nvSpPr>
        <p:spPr bwMode="auto">
          <a:xfrm>
            <a:off x="952500" y="423227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470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849938"/>
            <a:ext cx="95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2471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5791200"/>
            <a:ext cx="7254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247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2480" name="Group 48"/>
          <p:cNvGrpSpPr>
            <a:grpSpLocks/>
          </p:cNvGrpSpPr>
          <p:nvPr/>
        </p:nvGrpSpPr>
        <p:grpSpPr bwMode="auto">
          <a:xfrm>
            <a:off x="4127500" y="3906838"/>
            <a:ext cx="1590675" cy="284162"/>
            <a:chOff x="2688" y="2544"/>
            <a:chExt cx="1002" cy="179"/>
          </a:xfrm>
        </p:grpSpPr>
        <p:pic>
          <p:nvPicPr>
            <p:cNvPr id="1042477" name="Picture 4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544"/>
              <a:ext cx="44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2479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59"/>
              <a:ext cx="47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2483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62" grpId="0" animBg="1"/>
      <p:bldP spid="1042462" grpId="1" animBg="1"/>
      <p:bldP spid="1042462" grpId="2" animBg="1"/>
      <p:bldP spid="1042465" grpId="0" animBg="1"/>
      <p:bldP spid="1042465" grpId="1" animBg="1"/>
      <p:bldP spid="1042468" grpId="0" animBg="1"/>
      <p:bldP spid="104246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D1EB-6112-42F9-BDBE-CCA182C5878B}" type="slidenum">
              <a:rPr lang="en-US"/>
              <a:pPr/>
              <a:t>20</a:t>
            </a:fld>
            <a:endParaRPr lang="en-US"/>
          </a:p>
        </p:txBody>
      </p:sp>
      <p:sp>
        <p:nvSpPr>
          <p:cNvPr id="1064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4987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589463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4989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7388"/>
            <a:ext cx="10810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499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4497388"/>
            <a:ext cx="1751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4994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624388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4995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495800"/>
            <a:ext cx="15954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08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96093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09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846638"/>
            <a:ext cx="9969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10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995863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1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4840288"/>
            <a:ext cx="9112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5070" name="Group 110"/>
          <p:cNvGrpSpPr>
            <a:grpSpLocks/>
          </p:cNvGrpSpPr>
          <p:nvPr/>
        </p:nvGrpSpPr>
        <p:grpSpPr bwMode="auto">
          <a:xfrm>
            <a:off x="552450" y="5310188"/>
            <a:ext cx="2663825" cy="636587"/>
            <a:chOff x="348" y="3345"/>
            <a:chExt cx="1678" cy="401"/>
          </a:xfrm>
        </p:grpSpPr>
        <p:grpSp>
          <p:nvGrpSpPr>
            <p:cNvPr id="1065024" name="Group 64"/>
            <p:cNvGrpSpPr>
              <a:grpSpLocks/>
            </p:cNvGrpSpPr>
            <p:nvPr/>
          </p:nvGrpSpPr>
          <p:grpSpPr bwMode="auto">
            <a:xfrm>
              <a:off x="348" y="3531"/>
              <a:ext cx="1678" cy="215"/>
              <a:chOff x="864" y="2715"/>
              <a:chExt cx="1678" cy="215"/>
            </a:xfrm>
          </p:grpSpPr>
          <p:pic>
            <p:nvPicPr>
              <p:cNvPr id="1065016" name="Picture 56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715"/>
                <a:ext cx="924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5014" name="Picture 54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2813"/>
                <a:ext cx="117" cy="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5015" name="Picture 55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715"/>
                <a:ext cx="574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65028" name="Picture 6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6403">
              <a:off x="1356" y="3345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5071" name="Group 111"/>
          <p:cNvGrpSpPr>
            <a:grpSpLocks/>
          </p:cNvGrpSpPr>
          <p:nvPr/>
        </p:nvGrpSpPr>
        <p:grpSpPr bwMode="auto">
          <a:xfrm>
            <a:off x="1057275" y="6096000"/>
            <a:ext cx="1652588" cy="663575"/>
            <a:chOff x="666" y="3840"/>
            <a:chExt cx="1041" cy="418"/>
          </a:xfrm>
        </p:grpSpPr>
        <p:pic>
          <p:nvPicPr>
            <p:cNvPr id="1065023" name="Picture 6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" y="4043"/>
              <a:ext cx="104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30" name="Picture 7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3840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5073" name="Group 113"/>
          <p:cNvGrpSpPr>
            <a:grpSpLocks/>
          </p:cNvGrpSpPr>
          <p:nvPr/>
        </p:nvGrpSpPr>
        <p:grpSpPr bwMode="auto">
          <a:xfrm>
            <a:off x="5464175" y="6096000"/>
            <a:ext cx="1752600" cy="685800"/>
            <a:chOff x="3442" y="3840"/>
            <a:chExt cx="1104" cy="432"/>
          </a:xfrm>
        </p:grpSpPr>
        <p:pic>
          <p:nvPicPr>
            <p:cNvPr id="1065026" name="Picture 6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" y="4066"/>
              <a:ext cx="110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31" name="Picture 7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3840"/>
              <a:ext cx="63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65033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259013"/>
            <a:ext cx="996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44" name="Picture 8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3510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45" name="Picture 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257425"/>
            <a:ext cx="1882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5059" name="Group 99"/>
          <p:cNvGrpSpPr>
            <a:grpSpLocks/>
          </p:cNvGrpSpPr>
          <p:nvPr/>
        </p:nvGrpSpPr>
        <p:grpSpPr bwMode="auto">
          <a:xfrm>
            <a:off x="1724025" y="1038225"/>
            <a:ext cx="6002338" cy="809625"/>
            <a:chOff x="737" y="558"/>
            <a:chExt cx="3781" cy="510"/>
          </a:xfrm>
        </p:grpSpPr>
        <p:pic>
          <p:nvPicPr>
            <p:cNvPr id="1065060" name="Picture 10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559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1" name="Picture 10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559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2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558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3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571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4" name="Picture 10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6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5" name="Picture 10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889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6" name="Picture 1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88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7" name="Picture 1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94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8" name="Picture 10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969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5069" name="Picture 10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888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5072" name="Group 112"/>
          <p:cNvGrpSpPr>
            <a:grpSpLocks/>
          </p:cNvGrpSpPr>
          <p:nvPr/>
        </p:nvGrpSpPr>
        <p:grpSpPr bwMode="auto">
          <a:xfrm>
            <a:off x="4889500" y="5334000"/>
            <a:ext cx="2901950" cy="609600"/>
            <a:chOff x="3080" y="3360"/>
            <a:chExt cx="1828" cy="384"/>
          </a:xfrm>
        </p:grpSpPr>
        <p:grpSp>
          <p:nvGrpSpPr>
            <p:cNvPr id="1065027" name="Group 67"/>
            <p:cNvGrpSpPr>
              <a:grpSpLocks/>
            </p:cNvGrpSpPr>
            <p:nvPr/>
          </p:nvGrpSpPr>
          <p:grpSpPr bwMode="auto">
            <a:xfrm>
              <a:off x="3080" y="3538"/>
              <a:ext cx="1828" cy="206"/>
              <a:chOff x="3788" y="2722"/>
              <a:chExt cx="1828" cy="206"/>
            </a:xfrm>
          </p:grpSpPr>
          <p:pic>
            <p:nvPicPr>
              <p:cNvPr id="1065020" name="Picture 60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2722"/>
                <a:ext cx="628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5018" name="Picture 58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" y="2816"/>
                <a:ext cx="117" cy="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5021" name="Picture 6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7" y="2722"/>
                <a:ext cx="969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65029" name="Picture 6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6403">
              <a:off x="3643" y="3360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65074" name="Rectangle 1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5" name="Rectangle 115"/>
          <p:cNvSpPr>
            <a:spLocks noChangeArrowheads="1"/>
          </p:cNvSpPr>
          <p:nvPr/>
        </p:nvSpPr>
        <p:spPr bwMode="auto">
          <a:xfrm>
            <a:off x="2457450" y="4826000"/>
            <a:ext cx="1041400" cy="365125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6" name="Rectangle 116"/>
          <p:cNvSpPr>
            <a:spLocks noChangeArrowheads="1"/>
          </p:cNvSpPr>
          <p:nvPr/>
        </p:nvSpPr>
        <p:spPr bwMode="auto">
          <a:xfrm>
            <a:off x="528638" y="5584825"/>
            <a:ext cx="1508125" cy="384175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7" name="Rectangle 117"/>
          <p:cNvSpPr>
            <a:spLocks noChangeArrowheads="1"/>
          </p:cNvSpPr>
          <p:nvPr/>
        </p:nvSpPr>
        <p:spPr bwMode="auto">
          <a:xfrm>
            <a:off x="4733925" y="4826000"/>
            <a:ext cx="977900" cy="365125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8" name="Rectangle 118"/>
          <p:cNvSpPr>
            <a:spLocks noChangeArrowheads="1"/>
          </p:cNvSpPr>
          <p:nvPr/>
        </p:nvSpPr>
        <p:spPr bwMode="auto">
          <a:xfrm>
            <a:off x="6215063" y="5584825"/>
            <a:ext cx="1600200" cy="384175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9" name="Line 119"/>
          <p:cNvSpPr>
            <a:spLocks noChangeShapeType="1"/>
          </p:cNvSpPr>
          <p:nvPr/>
        </p:nvSpPr>
        <p:spPr bwMode="auto">
          <a:xfrm flipH="1">
            <a:off x="3244850" y="5181600"/>
            <a:ext cx="1471613" cy="46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0" name="Line 120"/>
          <p:cNvSpPr>
            <a:spLocks noChangeShapeType="1"/>
          </p:cNvSpPr>
          <p:nvPr/>
        </p:nvSpPr>
        <p:spPr bwMode="auto">
          <a:xfrm>
            <a:off x="3505200" y="5181600"/>
            <a:ext cx="1343025" cy="46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5082" name="Picture 1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6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6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5" grpId="0" animBg="1"/>
      <p:bldP spid="1065075" grpId="1" animBg="1"/>
      <p:bldP spid="1065076" grpId="0" animBg="1"/>
      <p:bldP spid="1065076" grpId="1" animBg="1"/>
      <p:bldP spid="1065077" grpId="0" animBg="1"/>
      <p:bldP spid="1065077" grpId="1" animBg="1"/>
      <p:bldP spid="1065078" grpId="0" animBg="1"/>
      <p:bldP spid="1065078" grpId="1" animBg="1"/>
      <p:bldP spid="1065079" grpId="0" animBg="1"/>
      <p:bldP spid="1065079" grpId="1" animBg="1"/>
      <p:bldP spid="1065080" grpId="0" animBg="1"/>
      <p:bldP spid="106508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4305-AD59-46F7-B78A-47593BE99810}" type="slidenum">
              <a:rPr lang="en-US"/>
              <a:pPr/>
              <a:t>21</a:t>
            </a:fld>
            <a:endParaRPr lang="en-US"/>
          </a:p>
        </p:txBody>
      </p:sp>
      <p:sp>
        <p:nvSpPr>
          <p:cNvPr id="10690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9098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9828">
            <a:off x="2743200" y="32004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00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16525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01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1752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05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259013"/>
            <a:ext cx="996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9116" name="Group 60"/>
          <p:cNvGrpSpPr>
            <a:grpSpLocks/>
          </p:cNvGrpSpPr>
          <p:nvPr/>
        </p:nvGrpSpPr>
        <p:grpSpPr bwMode="auto">
          <a:xfrm>
            <a:off x="2813050" y="2257425"/>
            <a:ext cx="2286000" cy="285750"/>
            <a:chOff x="1776" y="1404"/>
            <a:chExt cx="1440" cy="180"/>
          </a:xfrm>
        </p:grpSpPr>
        <p:pic>
          <p:nvPicPr>
            <p:cNvPr id="1069117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63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18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1404"/>
              <a:ext cx="118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69170" name="Picture 1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9828">
            <a:off x="2743200" y="36703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9182" name="Group 126"/>
          <p:cNvGrpSpPr>
            <a:grpSpLocks/>
          </p:cNvGrpSpPr>
          <p:nvPr/>
        </p:nvGrpSpPr>
        <p:grpSpPr bwMode="auto">
          <a:xfrm>
            <a:off x="1724025" y="1038225"/>
            <a:ext cx="6002338" cy="809625"/>
            <a:chOff x="737" y="558"/>
            <a:chExt cx="3781" cy="510"/>
          </a:xfrm>
        </p:grpSpPr>
        <p:pic>
          <p:nvPicPr>
            <p:cNvPr id="1069183" name="Picture 1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559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84" name="Picture 1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559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85" name="Picture 12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558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86" name="Picture 1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571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87" name="Picture 1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6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88" name="Picture 1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889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89" name="Picture 13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88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90" name="Picture 13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94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91" name="Picture 13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969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92" name="Picture 1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888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69205" name="Picture 1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289300"/>
            <a:ext cx="2349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9208" name="Group 152"/>
          <p:cNvGrpSpPr>
            <a:grpSpLocks/>
          </p:cNvGrpSpPr>
          <p:nvPr/>
        </p:nvGrpSpPr>
        <p:grpSpPr bwMode="auto">
          <a:xfrm>
            <a:off x="1600200" y="3351213"/>
            <a:ext cx="1493838" cy="284162"/>
            <a:chOff x="288" y="2833"/>
            <a:chExt cx="941" cy="179"/>
          </a:xfrm>
        </p:grpSpPr>
        <p:pic>
          <p:nvPicPr>
            <p:cNvPr id="1069209" name="Picture 1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289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210" name="Picture 1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33"/>
              <a:ext cx="6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9207" name="Group 151"/>
          <p:cNvGrpSpPr>
            <a:grpSpLocks/>
          </p:cNvGrpSpPr>
          <p:nvPr/>
        </p:nvGrpSpPr>
        <p:grpSpPr bwMode="auto">
          <a:xfrm>
            <a:off x="457200" y="4497388"/>
            <a:ext cx="1493838" cy="284162"/>
            <a:chOff x="288" y="2833"/>
            <a:chExt cx="941" cy="179"/>
          </a:xfrm>
        </p:grpSpPr>
        <p:pic>
          <p:nvPicPr>
            <p:cNvPr id="1069147" name="Picture 9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2891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9148" name="Picture 9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33"/>
              <a:ext cx="6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69153" name="Picture 9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846638"/>
            <a:ext cx="9969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54" name="Picture 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995863"/>
            <a:ext cx="185737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55" name="Picture 9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4840288"/>
            <a:ext cx="9112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64" name="Picture 10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6418263"/>
            <a:ext cx="1652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65" name="Picture 10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6454775"/>
            <a:ext cx="1752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66" name="Picture 1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6403">
            <a:off x="2152650" y="53101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9167" name="Picture 11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6403">
            <a:off x="5783263" y="5334000"/>
            <a:ext cx="255587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9211" name="Rectangle 155"/>
          <p:cNvSpPr>
            <a:spLocks noChangeArrowheads="1"/>
          </p:cNvSpPr>
          <p:nvPr/>
        </p:nvSpPr>
        <p:spPr bwMode="auto">
          <a:xfrm>
            <a:off x="938213" y="381000"/>
            <a:ext cx="7578725" cy="16002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9216" name="Picture 1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498475"/>
            <a:ext cx="48101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9215" name="Rectangle 1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9218" name="Picture 1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28324E-6 L 0.125 -0.16648 " pathEditMode="relative" ptsTypes="AA">
                                      <p:cBhvr>
                                        <p:cTn id="6" dur="500" fill="hold"/>
                                        <p:tgtEl>
                                          <p:spTgt spid="1069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43353E-6 L 0.075 -0.22196 " pathEditMode="relative" ptsTypes="AA">
                                      <p:cBhvr>
                                        <p:cTn id="8" dur="500" fill="hold"/>
                                        <p:tgtEl>
                                          <p:spTgt spid="106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43353E-6 L -0.00834 -0.22196 " pathEditMode="relative" ptsTypes="AA">
                                      <p:cBhvr>
                                        <p:cTn id="10" dur="500" fill="hold"/>
                                        <p:tgtEl>
                                          <p:spTgt spid="106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82659E-7 L 0.03385 -0.2191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6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109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96532E-6 L 0.05902 -0.2922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6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46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5723E-6 L -0.32968 -0.2402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6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12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50289E-6 L -0.26667 -0.38844 " pathEditMode="relative" ptsTypes="AA">
                                      <p:cBhvr>
                                        <p:cTn id="18" dur="500" fill="hold"/>
                                        <p:tgtEl>
                                          <p:spTgt spid="1069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6069E-6 L 0.20833 -0.52162 " pathEditMode="relative" ptsTypes="AA">
                                      <p:cBhvr>
                                        <p:cTn id="20" dur="500" fill="hold"/>
                                        <p:tgtEl>
                                          <p:spTgt spid="1069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2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B87-8F06-45D1-AC43-9830317AA210}" type="slidenum">
              <a:rPr lang="en-US"/>
              <a:pPr/>
              <a:t>22</a:t>
            </a:fld>
            <a:endParaRPr lang="en-US"/>
          </a:p>
        </p:txBody>
      </p:sp>
      <p:pic>
        <p:nvPicPr>
          <p:cNvPr id="1075329" name="Picture 1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498475"/>
            <a:ext cx="48101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1" name="Rectangle 81"/>
          <p:cNvSpPr>
            <a:spLocks noChangeArrowheads="1"/>
          </p:cNvSpPr>
          <p:nvPr/>
        </p:nvSpPr>
        <p:spPr bwMode="auto">
          <a:xfrm>
            <a:off x="2174875" y="2133600"/>
            <a:ext cx="4799013" cy="28956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286" name="Group 86"/>
          <p:cNvGrpSpPr>
            <a:grpSpLocks/>
          </p:cNvGrpSpPr>
          <p:nvPr/>
        </p:nvGrpSpPr>
        <p:grpSpPr bwMode="auto">
          <a:xfrm>
            <a:off x="2593975" y="3124200"/>
            <a:ext cx="3962400" cy="1803400"/>
            <a:chOff x="1008" y="1422"/>
            <a:chExt cx="2496" cy="1136"/>
          </a:xfrm>
        </p:grpSpPr>
        <p:pic>
          <p:nvPicPr>
            <p:cNvPr id="1075287" name="Picture 8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59828">
              <a:off x="1728" y="20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88" name="Picture 8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76"/>
              <a:ext cx="104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89" name="Picture 8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52"/>
              <a:ext cx="110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90" name="Picture 9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423"/>
              <a:ext cx="6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75291" name="Group 91"/>
            <p:cNvGrpSpPr>
              <a:grpSpLocks/>
            </p:cNvGrpSpPr>
            <p:nvPr/>
          </p:nvGrpSpPr>
          <p:grpSpPr bwMode="auto">
            <a:xfrm>
              <a:off x="1772" y="1422"/>
              <a:ext cx="1440" cy="180"/>
              <a:chOff x="1776" y="1404"/>
              <a:chExt cx="1440" cy="180"/>
            </a:xfrm>
          </p:grpSpPr>
          <p:pic>
            <p:nvPicPr>
              <p:cNvPr id="1075292" name="Picture 92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463"/>
                <a:ext cx="161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5293" name="Picture 93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" y="1404"/>
                <a:ext cx="1186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75294" name="Picture 9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9828">
              <a:off x="1728" y="231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95" name="Picture 9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072"/>
              <a:ext cx="14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75296" name="Group 96"/>
            <p:cNvGrpSpPr>
              <a:grpSpLocks/>
            </p:cNvGrpSpPr>
            <p:nvPr/>
          </p:nvGrpSpPr>
          <p:grpSpPr bwMode="auto">
            <a:xfrm>
              <a:off x="1008" y="2111"/>
              <a:ext cx="941" cy="179"/>
              <a:chOff x="288" y="2833"/>
              <a:chExt cx="941" cy="179"/>
            </a:xfrm>
          </p:grpSpPr>
          <p:pic>
            <p:nvPicPr>
              <p:cNvPr id="1075297" name="Picture 97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" y="2891"/>
                <a:ext cx="161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5298" name="Picture 98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833"/>
                <a:ext cx="68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75299" name="Group 99"/>
          <p:cNvGrpSpPr>
            <a:grpSpLocks/>
          </p:cNvGrpSpPr>
          <p:nvPr/>
        </p:nvGrpSpPr>
        <p:grpSpPr bwMode="auto">
          <a:xfrm>
            <a:off x="1600200" y="2257425"/>
            <a:ext cx="3962400" cy="1803400"/>
            <a:chOff x="1008" y="1422"/>
            <a:chExt cx="2496" cy="1136"/>
          </a:xfrm>
        </p:grpSpPr>
        <p:pic>
          <p:nvPicPr>
            <p:cNvPr id="1075300" name="Picture 10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59828">
              <a:off x="1728" y="20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01" name="Picture 10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76"/>
              <a:ext cx="104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02" name="Picture 10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52"/>
              <a:ext cx="110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03" name="Picture 10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423"/>
              <a:ext cx="6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75304" name="Group 104"/>
            <p:cNvGrpSpPr>
              <a:grpSpLocks/>
            </p:cNvGrpSpPr>
            <p:nvPr/>
          </p:nvGrpSpPr>
          <p:grpSpPr bwMode="auto">
            <a:xfrm>
              <a:off x="1772" y="1422"/>
              <a:ext cx="1440" cy="180"/>
              <a:chOff x="1776" y="1404"/>
              <a:chExt cx="1440" cy="180"/>
            </a:xfrm>
          </p:grpSpPr>
          <p:pic>
            <p:nvPicPr>
              <p:cNvPr id="1075305" name="Picture 10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463"/>
                <a:ext cx="161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5306" name="Picture 106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" y="1404"/>
                <a:ext cx="1186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75307" name="Picture 10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9828">
              <a:off x="1728" y="231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08" name="Picture 10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072"/>
              <a:ext cx="14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75309" name="Group 109"/>
            <p:cNvGrpSpPr>
              <a:grpSpLocks/>
            </p:cNvGrpSpPr>
            <p:nvPr/>
          </p:nvGrpSpPr>
          <p:grpSpPr bwMode="auto">
            <a:xfrm>
              <a:off x="1008" y="2111"/>
              <a:ext cx="941" cy="179"/>
              <a:chOff x="288" y="2833"/>
              <a:chExt cx="941" cy="179"/>
            </a:xfrm>
          </p:grpSpPr>
          <p:pic>
            <p:nvPicPr>
              <p:cNvPr id="1075310" name="Picture 110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" y="2891"/>
                <a:ext cx="161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5311" name="Picture 111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833"/>
                <a:ext cx="68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75330" name="Picture 1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514600"/>
            <a:ext cx="46783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75313" name="Group 113"/>
          <p:cNvGrpSpPr>
            <a:grpSpLocks/>
          </p:cNvGrpSpPr>
          <p:nvPr/>
        </p:nvGrpSpPr>
        <p:grpSpPr bwMode="auto">
          <a:xfrm>
            <a:off x="1724025" y="1038225"/>
            <a:ext cx="6002338" cy="809625"/>
            <a:chOff x="737" y="558"/>
            <a:chExt cx="3781" cy="510"/>
          </a:xfrm>
        </p:grpSpPr>
        <p:pic>
          <p:nvPicPr>
            <p:cNvPr id="1075314" name="Picture 1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559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5" name="Picture 1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559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6" name="Picture 1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558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7" name="Picture 1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571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8" name="Picture 1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6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9" name="Picture 1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889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0" name="Picture 1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88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1" name="Picture 1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94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2" name="Picture 1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969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3" name="Picture 1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888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75324" name="Rectangle 124"/>
          <p:cNvSpPr>
            <a:spLocks noChangeArrowheads="1"/>
          </p:cNvSpPr>
          <p:nvPr/>
        </p:nvSpPr>
        <p:spPr bwMode="auto">
          <a:xfrm>
            <a:off x="938213" y="381000"/>
            <a:ext cx="7578725" cy="16002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8" name="Rectangle 1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5335" name="Picture 1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2428E-6 L 0.10833 0.12208 " pathEditMode="relative" ptsTypes="AA">
                                      <p:cBhvr>
                                        <p:cTn id="6" dur="500" fill="hold"/>
                                        <p:tgtEl>
                                          <p:spTgt spid="107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B87-8F06-45D1-AC43-9830317AA210}" type="slidenum">
              <a:rPr lang="en-US"/>
              <a:pPr/>
              <a:t>23</a:t>
            </a:fld>
            <a:endParaRPr lang="en-US"/>
          </a:p>
        </p:txBody>
      </p:sp>
      <p:pic>
        <p:nvPicPr>
          <p:cNvPr id="1075329" name="Picture 1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498475"/>
            <a:ext cx="48101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1" name="Rectangle 81"/>
          <p:cNvSpPr>
            <a:spLocks noChangeArrowheads="1"/>
          </p:cNvSpPr>
          <p:nvPr/>
        </p:nvSpPr>
        <p:spPr bwMode="auto">
          <a:xfrm>
            <a:off x="2174875" y="2133600"/>
            <a:ext cx="4799013" cy="28956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286" name="Group 86"/>
          <p:cNvGrpSpPr>
            <a:grpSpLocks/>
          </p:cNvGrpSpPr>
          <p:nvPr/>
        </p:nvGrpSpPr>
        <p:grpSpPr bwMode="auto">
          <a:xfrm>
            <a:off x="2593975" y="3124200"/>
            <a:ext cx="3962400" cy="1803400"/>
            <a:chOff x="1008" y="1422"/>
            <a:chExt cx="2496" cy="1136"/>
          </a:xfrm>
        </p:grpSpPr>
        <p:pic>
          <p:nvPicPr>
            <p:cNvPr id="1075287" name="Picture 8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59828">
              <a:off x="1728" y="20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88" name="Picture 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76"/>
              <a:ext cx="104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89" name="Picture 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52"/>
              <a:ext cx="110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90" name="Picture 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423"/>
              <a:ext cx="62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75291" name="Group 91"/>
            <p:cNvGrpSpPr>
              <a:grpSpLocks/>
            </p:cNvGrpSpPr>
            <p:nvPr/>
          </p:nvGrpSpPr>
          <p:grpSpPr bwMode="auto">
            <a:xfrm>
              <a:off x="1772" y="1422"/>
              <a:ext cx="1440" cy="180"/>
              <a:chOff x="1776" y="1404"/>
              <a:chExt cx="1440" cy="180"/>
            </a:xfrm>
          </p:grpSpPr>
          <p:pic>
            <p:nvPicPr>
              <p:cNvPr id="1075292" name="Picture 92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463"/>
                <a:ext cx="161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5293" name="Picture 93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" y="1404"/>
                <a:ext cx="1186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75294" name="Picture 9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59828">
              <a:off x="1728" y="231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95" name="Picture 9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072"/>
              <a:ext cx="148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75296" name="Group 96"/>
            <p:cNvGrpSpPr>
              <a:grpSpLocks/>
            </p:cNvGrpSpPr>
            <p:nvPr/>
          </p:nvGrpSpPr>
          <p:grpSpPr bwMode="auto">
            <a:xfrm>
              <a:off x="1008" y="2111"/>
              <a:ext cx="941" cy="179"/>
              <a:chOff x="288" y="2833"/>
              <a:chExt cx="941" cy="179"/>
            </a:xfrm>
          </p:grpSpPr>
          <p:pic>
            <p:nvPicPr>
              <p:cNvPr id="1075297" name="Picture 9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" y="2891"/>
                <a:ext cx="161" cy="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5298" name="Picture 98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833"/>
                <a:ext cx="68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75330" name="Picture 1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514600"/>
            <a:ext cx="46783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75313" name="Group 113"/>
          <p:cNvGrpSpPr>
            <a:grpSpLocks/>
          </p:cNvGrpSpPr>
          <p:nvPr/>
        </p:nvGrpSpPr>
        <p:grpSpPr bwMode="auto">
          <a:xfrm>
            <a:off x="1724025" y="1038225"/>
            <a:ext cx="6002338" cy="809625"/>
            <a:chOff x="737" y="558"/>
            <a:chExt cx="3781" cy="510"/>
          </a:xfrm>
        </p:grpSpPr>
        <p:pic>
          <p:nvPicPr>
            <p:cNvPr id="1075314" name="Picture 1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559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5" name="Picture 1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559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6" name="Picture 1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558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7" name="Picture 1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571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8" name="Picture 1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616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19" name="Picture 1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889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0" name="Picture 1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88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1" name="Picture 1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94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2" name="Picture 1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969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323" name="Picture 1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888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75324" name="Rectangle 124"/>
          <p:cNvSpPr>
            <a:spLocks noChangeArrowheads="1"/>
          </p:cNvSpPr>
          <p:nvPr/>
        </p:nvSpPr>
        <p:spPr bwMode="auto">
          <a:xfrm>
            <a:off x="938213" y="381000"/>
            <a:ext cx="7578725" cy="1600200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8" name="Rectangle 1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32" name="Group 132"/>
          <p:cNvGrpSpPr>
            <a:grpSpLocks/>
          </p:cNvGrpSpPr>
          <p:nvPr/>
        </p:nvGrpSpPr>
        <p:grpSpPr bwMode="auto">
          <a:xfrm>
            <a:off x="4117975" y="5181600"/>
            <a:ext cx="914400" cy="914400"/>
            <a:chOff x="4853" y="1680"/>
            <a:chExt cx="576" cy="576"/>
          </a:xfrm>
        </p:grpSpPr>
        <p:sp>
          <p:nvSpPr>
            <p:cNvPr id="1075333" name="AutoShape 13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34" name="Text Box 13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1075335" name="Picture 1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8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6B7F-0D8F-4DF9-8E69-370E5F72650C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046534" name="Group 6"/>
          <p:cNvGrpSpPr>
            <a:grpSpLocks/>
          </p:cNvGrpSpPr>
          <p:nvPr/>
        </p:nvGrpSpPr>
        <p:grpSpPr bwMode="auto">
          <a:xfrm>
            <a:off x="5486400" y="3060700"/>
            <a:ext cx="3567113" cy="1892300"/>
            <a:chOff x="3456" y="1928"/>
            <a:chExt cx="2247" cy="1192"/>
          </a:xfrm>
        </p:grpSpPr>
        <p:pic>
          <p:nvPicPr>
            <p:cNvPr id="1046535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36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37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38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39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8"/>
              <a:ext cx="22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40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46595" name="Group 67"/>
          <p:cNvGrpSpPr>
            <a:grpSpLocks/>
          </p:cNvGrpSpPr>
          <p:nvPr/>
        </p:nvGrpSpPr>
        <p:grpSpPr bwMode="auto">
          <a:xfrm>
            <a:off x="76200" y="228600"/>
            <a:ext cx="8153400" cy="657225"/>
            <a:chOff x="48" y="144"/>
            <a:chExt cx="5136" cy="414"/>
          </a:xfrm>
        </p:grpSpPr>
        <p:pic>
          <p:nvPicPr>
            <p:cNvPr id="1046592" name="Picture 6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29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93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97"/>
              <a:ext cx="416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6594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44"/>
              <a:ext cx="213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46632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2813"/>
            <a:ext cx="582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42" name="Line 14"/>
          <p:cNvSpPr>
            <a:spLocks noChangeAspect="1" noChangeShapeType="1"/>
          </p:cNvSpPr>
          <p:nvPr/>
        </p:nvSpPr>
        <p:spPr bwMode="auto">
          <a:xfrm>
            <a:off x="796925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43" name="Line 15"/>
          <p:cNvSpPr>
            <a:spLocks noChangeAspect="1" noChangeShapeType="1"/>
          </p:cNvSpPr>
          <p:nvPr/>
        </p:nvSpPr>
        <p:spPr bwMode="auto">
          <a:xfrm flipV="1">
            <a:off x="2520950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44" name="Oval 16"/>
          <p:cNvSpPr>
            <a:spLocks noChangeAspect="1" noChangeArrowheads="1"/>
          </p:cNvSpPr>
          <p:nvPr/>
        </p:nvSpPr>
        <p:spPr bwMode="auto">
          <a:xfrm>
            <a:off x="976313" y="2722563"/>
            <a:ext cx="3087687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54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8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62400"/>
            <a:ext cx="3825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54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846763"/>
            <a:ext cx="3825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603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610" name="Picture 8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43000"/>
            <a:ext cx="1379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612" name="Picture 8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700213"/>
            <a:ext cx="13795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614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141413"/>
            <a:ext cx="10810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616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97038"/>
            <a:ext cx="13223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617" name="Arc 89"/>
          <p:cNvSpPr>
            <a:spLocks/>
          </p:cNvSpPr>
          <p:nvPr/>
        </p:nvSpPr>
        <p:spPr bwMode="auto">
          <a:xfrm>
            <a:off x="2514600" y="2724150"/>
            <a:ext cx="1544638" cy="1544638"/>
          </a:xfrm>
          <a:custGeom>
            <a:avLst/>
            <a:gdLst>
              <a:gd name="G0" fmla="+- 0 0 0"/>
              <a:gd name="G1" fmla="+- 21595 0 0"/>
              <a:gd name="G2" fmla="+- 21600 0 0"/>
              <a:gd name="T0" fmla="*/ 461 w 21600"/>
              <a:gd name="T1" fmla="*/ 0 h 21595"/>
              <a:gd name="T2" fmla="*/ 21600 w 21600"/>
              <a:gd name="T3" fmla="*/ 21595 h 21595"/>
              <a:gd name="T4" fmla="*/ 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461" y="-1"/>
                </a:moveTo>
                <a:cubicBezTo>
                  <a:pt x="12208" y="250"/>
                  <a:pt x="21600" y="9845"/>
                  <a:pt x="21600" y="21595"/>
                </a:cubicBezTo>
              </a:path>
              <a:path w="21600" h="21595" stroke="0" extrusionOk="0">
                <a:moveTo>
                  <a:pt x="461" y="-1"/>
                </a:moveTo>
                <a:cubicBezTo>
                  <a:pt x="12208" y="250"/>
                  <a:pt x="21600" y="9845"/>
                  <a:pt x="21600" y="21595"/>
                </a:cubicBezTo>
                <a:lnTo>
                  <a:pt x="0" y="2159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618" name="Arc 90"/>
          <p:cNvSpPr>
            <a:spLocks/>
          </p:cNvSpPr>
          <p:nvPr/>
        </p:nvSpPr>
        <p:spPr bwMode="auto">
          <a:xfrm rot="-5400000">
            <a:off x="969963" y="2722563"/>
            <a:ext cx="1544637" cy="1544637"/>
          </a:xfrm>
          <a:custGeom>
            <a:avLst/>
            <a:gdLst>
              <a:gd name="G0" fmla="+- 0 0 0"/>
              <a:gd name="G1" fmla="+- 21595 0 0"/>
              <a:gd name="G2" fmla="+- 21600 0 0"/>
              <a:gd name="T0" fmla="*/ 461 w 21600"/>
              <a:gd name="T1" fmla="*/ 0 h 21595"/>
              <a:gd name="T2" fmla="*/ 21600 w 21600"/>
              <a:gd name="T3" fmla="*/ 21595 h 21595"/>
              <a:gd name="T4" fmla="*/ 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461" y="-1"/>
                </a:moveTo>
                <a:cubicBezTo>
                  <a:pt x="12208" y="250"/>
                  <a:pt x="21600" y="9845"/>
                  <a:pt x="21600" y="21595"/>
                </a:cubicBezTo>
              </a:path>
              <a:path w="21600" h="21595" stroke="0" extrusionOk="0">
                <a:moveTo>
                  <a:pt x="461" y="-1"/>
                </a:moveTo>
                <a:cubicBezTo>
                  <a:pt x="12208" y="250"/>
                  <a:pt x="21600" y="9845"/>
                  <a:pt x="21600" y="21595"/>
                </a:cubicBezTo>
                <a:lnTo>
                  <a:pt x="0" y="2159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79" name="Oval 51"/>
          <p:cNvSpPr>
            <a:spLocks noChangeAspect="1" noChangeArrowheads="1"/>
          </p:cNvSpPr>
          <p:nvPr/>
        </p:nvSpPr>
        <p:spPr bwMode="auto">
          <a:xfrm>
            <a:off x="4038600" y="42402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583" name="Oval 55"/>
          <p:cNvSpPr>
            <a:spLocks noChangeAspect="1" noChangeArrowheads="1"/>
          </p:cNvSpPr>
          <p:nvPr/>
        </p:nvSpPr>
        <p:spPr bwMode="auto">
          <a:xfrm>
            <a:off x="2486025" y="27051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619" name="Oval 91"/>
          <p:cNvSpPr>
            <a:spLocks noChangeAspect="1" noChangeArrowheads="1"/>
          </p:cNvSpPr>
          <p:nvPr/>
        </p:nvSpPr>
        <p:spPr bwMode="auto">
          <a:xfrm>
            <a:off x="949325" y="42402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6623" name="Picture 9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24113"/>
            <a:ext cx="609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625" name="Picture 9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29113"/>
            <a:ext cx="8143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6626" name="Line 98"/>
          <p:cNvSpPr>
            <a:spLocks noChangeShapeType="1"/>
          </p:cNvSpPr>
          <p:nvPr/>
        </p:nvSpPr>
        <p:spPr bwMode="auto">
          <a:xfrm>
            <a:off x="1489075" y="1406525"/>
            <a:ext cx="2551113" cy="282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627" name="Line 99"/>
          <p:cNvSpPr>
            <a:spLocks noChangeShapeType="1"/>
          </p:cNvSpPr>
          <p:nvPr/>
        </p:nvSpPr>
        <p:spPr bwMode="auto">
          <a:xfrm flipH="1" flipV="1">
            <a:off x="2438400" y="1447800"/>
            <a:ext cx="4572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628" name="Line 100"/>
          <p:cNvSpPr>
            <a:spLocks noChangeShapeType="1"/>
          </p:cNvSpPr>
          <p:nvPr/>
        </p:nvSpPr>
        <p:spPr bwMode="auto">
          <a:xfrm>
            <a:off x="1498600" y="1965325"/>
            <a:ext cx="977900" cy="739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629" name="Line 101"/>
          <p:cNvSpPr>
            <a:spLocks noChangeShapeType="1"/>
          </p:cNvSpPr>
          <p:nvPr/>
        </p:nvSpPr>
        <p:spPr bwMode="auto">
          <a:xfrm flipV="1">
            <a:off x="533400" y="1981200"/>
            <a:ext cx="15240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634" name="Picture 10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447800"/>
            <a:ext cx="31543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635" name="Picture 10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637" name="Picture 10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8113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399" y="871723"/>
            <a:ext cx="4239413" cy="258052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4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04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04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04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04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04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617" grpId="0" animBg="1"/>
      <p:bldP spid="1046617" grpId="1" animBg="1"/>
      <p:bldP spid="1046618" grpId="0" animBg="1"/>
      <p:bldP spid="1046618" grpId="1" animBg="1"/>
      <p:bldP spid="1046579" grpId="0" animBg="1"/>
      <p:bldP spid="1046579" grpId="1" animBg="1"/>
      <p:bldP spid="1046583" grpId="0" animBg="1"/>
      <p:bldP spid="1046583" grpId="1" animBg="1"/>
      <p:bldP spid="1046583" grpId="2" animBg="1"/>
      <p:bldP spid="1046583" grpId="3" animBg="1"/>
      <p:bldP spid="1046619" grpId="0" animBg="1"/>
      <p:bldP spid="1046619" grpId="1" animBg="1"/>
      <p:bldP spid="1046626" grpId="0" animBg="1"/>
      <p:bldP spid="1046626" grpId="1" animBg="1"/>
      <p:bldP spid="1046627" grpId="0" animBg="1"/>
      <p:bldP spid="1046627" grpId="1" animBg="1"/>
      <p:bldP spid="1046628" grpId="0" animBg="1"/>
      <p:bldP spid="1046628" grpId="1" animBg="1"/>
      <p:bldP spid="1046629" grpId="0" animBg="1"/>
      <p:bldP spid="10466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B532-B515-48A5-87F3-E7B57B0F50D8}" type="slidenum">
              <a:rPr lang="en-US"/>
              <a:pPr/>
              <a:t>4</a:t>
            </a:fld>
            <a:endParaRPr lang="en-US"/>
          </a:p>
        </p:txBody>
      </p:sp>
      <p:pic>
        <p:nvPicPr>
          <p:cNvPr id="1168455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692525"/>
            <a:ext cx="3714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8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447800"/>
            <a:ext cx="31543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8386" name="Group 2"/>
          <p:cNvGrpSpPr>
            <a:grpSpLocks/>
          </p:cNvGrpSpPr>
          <p:nvPr/>
        </p:nvGrpSpPr>
        <p:grpSpPr bwMode="auto">
          <a:xfrm>
            <a:off x="76200" y="228600"/>
            <a:ext cx="8153400" cy="657225"/>
            <a:chOff x="48" y="144"/>
            <a:chExt cx="5136" cy="414"/>
          </a:xfrm>
        </p:grpSpPr>
        <p:pic>
          <p:nvPicPr>
            <p:cNvPr id="1168387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29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88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97"/>
              <a:ext cx="416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89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44"/>
              <a:ext cx="213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683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2813"/>
            <a:ext cx="5826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39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8392" name="Group 8"/>
          <p:cNvGrpSpPr>
            <a:grpSpLocks/>
          </p:cNvGrpSpPr>
          <p:nvPr/>
        </p:nvGrpSpPr>
        <p:grpSpPr bwMode="auto">
          <a:xfrm>
            <a:off x="5486400" y="3060700"/>
            <a:ext cx="3567113" cy="1892300"/>
            <a:chOff x="3456" y="1928"/>
            <a:chExt cx="2247" cy="1192"/>
          </a:xfrm>
        </p:grpSpPr>
        <p:pic>
          <p:nvPicPr>
            <p:cNvPr id="1168393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94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95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96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97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8"/>
              <a:ext cx="22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398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8399" name="Line 15"/>
          <p:cNvSpPr>
            <a:spLocks noChangeAspect="1" noChangeShapeType="1"/>
          </p:cNvSpPr>
          <p:nvPr/>
        </p:nvSpPr>
        <p:spPr bwMode="auto">
          <a:xfrm>
            <a:off x="796925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00" name="Line 16"/>
          <p:cNvSpPr>
            <a:spLocks noChangeAspect="1" noChangeShapeType="1"/>
          </p:cNvSpPr>
          <p:nvPr/>
        </p:nvSpPr>
        <p:spPr bwMode="auto">
          <a:xfrm flipV="1">
            <a:off x="2520950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01" name="Oval 17"/>
          <p:cNvSpPr>
            <a:spLocks noChangeAspect="1" noChangeArrowheads="1"/>
          </p:cNvSpPr>
          <p:nvPr/>
        </p:nvSpPr>
        <p:spPr bwMode="auto">
          <a:xfrm>
            <a:off x="976313" y="2722563"/>
            <a:ext cx="3087687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40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0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0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62400"/>
            <a:ext cx="3825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05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846763"/>
            <a:ext cx="3825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40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42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43000"/>
            <a:ext cx="13795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2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700213"/>
            <a:ext cx="13795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7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104900"/>
            <a:ext cx="22320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48" name="Picture 6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662113"/>
            <a:ext cx="24733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412" name="Arc 28"/>
          <p:cNvSpPr>
            <a:spLocks/>
          </p:cNvSpPr>
          <p:nvPr/>
        </p:nvSpPr>
        <p:spPr bwMode="auto">
          <a:xfrm>
            <a:off x="2514600" y="3208338"/>
            <a:ext cx="1544638" cy="1063625"/>
          </a:xfrm>
          <a:custGeom>
            <a:avLst/>
            <a:gdLst>
              <a:gd name="G0" fmla="+- 0 0 0"/>
              <a:gd name="G1" fmla="+- 14855 0 0"/>
              <a:gd name="G2" fmla="+- 21600 0 0"/>
              <a:gd name="T0" fmla="*/ 15681 w 21600"/>
              <a:gd name="T1" fmla="*/ 0 h 14855"/>
              <a:gd name="T2" fmla="*/ 21600 w 21600"/>
              <a:gd name="T3" fmla="*/ 14855 h 14855"/>
              <a:gd name="T4" fmla="*/ 0 w 21600"/>
              <a:gd name="T5" fmla="*/ 14855 h 14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855" fill="none" extrusionOk="0">
                <a:moveTo>
                  <a:pt x="15680" y="0"/>
                </a:moveTo>
                <a:cubicBezTo>
                  <a:pt x="19481" y="4012"/>
                  <a:pt x="21600" y="9328"/>
                  <a:pt x="21600" y="14855"/>
                </a:cubicBezTo>
              </a:path>
              <a:path w="21600" h="14855" stroke="0" extrusionOk="0">
                <a:moveTo>
                  <a:pt x="15680" y="0"/>
                </a:moveTo>
                <a:cubicBezTo>
                  <a:pt x="19481" y="4012"/>
                  <a:pt x="21600" y="9328"/>
                  <a:pt x="21600" y="14855"/>
                </a:cubicBezTo>
                <a:lnTo>
                  <a:pt x="0" y="148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14" name="Oval 30"/>
          <p:cNvSpPr>
            <a:spLocks noChangeAspect="1" noChangeArrowheads="1"/>
          </p:cNvSpPr>
          <p:nvPr/>
        </p:nvSpPr>
        <p:spPr bwMode="auto">
          <a:xfrm>
            <a:off x="4038600" y="42402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446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895600"/>
            <a:ext cx="1597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420" name="Line 36"/>
          <p:cNvSpPr>
            <a:spLocks noChangeShapeType="1"/>
          </p:cNvSpPr>
          <p:nvPr/>
        </p:nvSpPr>
        <p:spPr bwMode="auto">
          <a:xfrm flipH="1" flipV="1">
            <a:off x="2743200" y="1406525"/>
            <a:ext cx="12954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>
            <a:off x="1498600" y="1965325"/>
            <a:ext cx="977900" cy="739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422" name="Line 38"/>
          <p:cNvSpPr>
            <a:spLocks noChangeShapeType="1"/>
          </p:cNvSpPr>
          <p:nvPr/>
        </p:nvSpPr>
        <p:spPr bwMode="auto">
          <a:xfrm flipV="1">
            <a:off x="1143000" y="1981200"/>
            <a:ext cx="838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8424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47800"/>
            <a:ext cx="39639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432" name="Arc 48"/>
          <p:cNvSpPr>
            <a:spLocks/>
          </p:cNvSpPr>
          <p:nvPr/>
        </p:nvSpPr>
        <p:spPr bwMode="auto">
          <a:xfrm rot="-5400000">
            <a:off x="1212057" y="2963069"/>
            <a:ext cx="1544637" cy="1063625"/>
          </a:xfrm>
          <a:custGeom>
            <a:avLst/>
            <a:gdLst>
              <a:gd name="G0" fmla="+- 0 0 0"/>
              <a:gd name="G1" fmla="+- 14855 0 0"/>
              <a:gd name="G2" fmla="+- 21600 0 0"/>
              <a:gd name="T0" fmla="*/ 15681 w 21600"/>
              <a:gd name="T1" fmla="*/ 0 h 14855"/>
              <a:gd name="T2" fmla="*/ 21600 w 21600"/>
              <a:gd name="T3" fmla="*/ 14855 h 14855"/>
              <a:gd name="T4" fmla="*/ 0 w 21600"/>
              <a:gd name="T5" fmla="*/ 14855 h 14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855" fill="none" extrusionOk="0">
                <a:moveTo>
                  <a:pt x="15680" y="0"/>
                </a:moveTo>
                <a:cubicBezTo>
                  <a:pt x="19481" y="4012"/>
                  <a:pt x="21600" y="9328"/>
                  <a:pt x="21600" y="14855"/>
                </a:cubicBezTo>
              </a:path>
              <a:path w="21600" h="14855" stroke="0" extrusionOk="0">
                <a:moveTo>
                  <a:pt x="15680" y="0"/>
                </a:moveTo>
                <a:cubicBezTo>
                  <a:pt x="19481" y="4012"/>
                  <a:pt x="21600" y="9328"/>
                  <a:pt x="21600" y="14855"/>
                </a:cubicBezTo>
                <a:lnTo>
                  <a:pt x="0" y="1485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437" name="Oval 53"/>
          <p:cNvSpPr>
            <a:spLocks noChangeAspect="1" noChangeArrowheads="1"/>
          </p:cNvSpPr>
          <p:nvPr/>
        </p:nvSpPr>
        <p:spPr bwMode="auto">
          <a:xfrm>
            <a:off x="2486025" y="27051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8442" name="Group 58"/>
          <p:cNvGrpSpPr>
            <a:grpSpLocks/>
          </p:cNvGrpSpPr>
          <p:nvPr/>
        </p:nvGrpSpPr>
        <p:grpSpPr bwMode="auto">
          <a:xfrm rot="-5400000">
            <a:off x="1408906" y="3161507"/>
            <a:ext cx="1114425" cy="1096962"/>
            <a:chOff x="1584" y="1998"/>
            <a:chExt cx="702" cy="691"/>
          </a:xfrm>
        </p:grpSpPr>
        <p:sp>
          <p:nvSpPr>
            <p:cNvPr id="1168443" name="Line 59"/>
            <p:cNvSpPr>
              <a:spLocks noChangeShapeType="1"/>
            </p:cNvSpPr>
            <p:nvPr/>
          </p:nvSpPr>
          <p:spPr bwMode="auto">
            <a:xfrm flipV="1">
              <a:off x="1584" y="1998"/>
              <a:ext cx="691" cy="69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44" name="Line 60"/>
            <p:cNvSpPr>
              <a:spLocks noChangeShapeType="1"/>
            </p:cNvSpPr>
            <p:nvPr/>
          </p:nvSpPr>
          <p:spPr bwMode="auto">
            <a:xfrm>
              <a:off x="2274" y="2003"/>
              <a:ext cx="0" cy="68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45" name="Line 61"/>
            <p:cNvSpPr>
              <a:spLocks noChangeShapeType="1"/>
            </p:cNvSpPr>
            <p:nvPr/>
          </p:nvSpPr>
          <p:spPr bwMode="auto">
            <a:xfrm>
              <a:off x="1595" y="2688"/>
              <a:ext cx="69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8419" name="Line 35"/>
          <p:cNvSpPr>
            <a:spLocks noChangeShapeType="1"/>
          </p:cNvSpPr>
          <p:nvPr/>
        </p:nvSpPr>
        <p:spPr bwMode="auto">
          <a:xfrm>
            <a:off x="1489075" y="1406525"/>
            <a:ext cx="2551113" cy="282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8459" name="Group 75"/>
          <p:cNvGrpSpPr>
            <a:grpSpLocks/>
          </p:cNvGrpSpPr>
          <p:nvPr/>
        </p:nvGrpSpPr>
        <p:grpSpPr bwMode="auto">
          <a:xfrm>
            <a:off x="76200" y="2590800"/>
            <a:ext cx="1319213" cy="609600"/>
            <a:chOff x="48" y="1632"/>
            <a:chExt cx="831" cy="384"/>
          </a:xfrm>
        </p:grpSpPr>
        <p:pic>
          <p:nvPicPr>
            <p:cNvPr id="1168452" name="Picture 6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632"/>
              <a:ext cx="6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8451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1832"/>
              <a:ext cx="45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8416" name="Oval 32"/>
          <p:cNvSpPr>
            <a:spLocks noChangeAspect="1" noChangeArrowheads="1"/>
          </p:cNvSpPr>
          <p:nvPr/>
        </p:nvSpPr>
        <p:spPr bwMode="auto">
          <a:xfrm>
            <a:off x="1406525" y="314325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454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38600"/>
            <a:ext cx="3714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8441" name="Group 57"/>
          <p:cNvGrpSpPr>
            <a:grpSpLocks/>
          </p:cNvGrpSpPr>
          <p:nvPr/>
        </p:nvGrpSpPr>
        <p:grpSpPr bwMode="auto">
          <a:xfrm>
            <a:off x="2514600" y="3171825"/>
            <a:ext cx="1114425" cy="1096963"/>
            <a:chOff x="1584" y="1998"/>
            <a:chExt cx="702" cy="691"/>
          </a:xfrm>
        </p:grpSpPr>
        <p:sp>
          <p:nvSpPr>
            <p:cNvPr id="1168438" name="Line 54"/>
            <p:cNvSpPr>
              <a:spLocks noChangeShapeType="1"/>
            </p:cNvSpPr>
            <p:nvPr/>
          </p:nvSpPr>
          <p:spPr bwMode="auto">
            <a:xfrm flipV="1">
              <a:off x="1584" y="1998"/>
              <a:ext cx="691" cy="69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39" name="Line 55"/>
            <p:cNvSpPr>
              <a:spLocks noChangeShapeType="1"/>
            </p:cNvSpPr>
            <p:nvPr/>
          </p:nvSpPr>
          <p:spPr bwMode="auto">
            <a:xfrm>
              <a:off x="2274" y="2003"/>
              <a:ext cx="0" cy="68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40" name="Line 56"/>
            <p:cNvSpPr>
              <a:spLocks noChangeShapeType="1"/>
            </p:cNvSpPr>
            <p:nvPr/>
          </p:nvSpPr>
          <p:spPr bwMode="auto">
            <a:xfrm>
              <a:off x="1595" y="2688"/>
              <a:ext cx="69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8415" name="Oval 31"/>
          <p:cNvSpPr>
            <a:spLocks noChangeAspect="1" noChangeArrowheads="1"/>
          </p:cNvSpPr>
          <p:nvPr/>
        </p:nvSpPr>
        <p:spPr bwMode="auto">
          <a:xfrm>
            <a:off x="3581400" y="31448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8456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57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8113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8458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24113"/>
            <a:ext cx="609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259" y="859197"/>
            <a:ext cx="4251692" cy="258036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6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6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16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6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16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6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6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116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6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12" grpId="0" animBg="1"/>
      <p:bldP spid="1168414" grpId="0" animBg="1"/>
      <p:bldP spid="1168420" grpId="0" animBg="1"/>
      <p:bldP spid="1168420" grpId="1" animBg="1"/>
      <p:bldP spid="1168421" grpId="0" animBg="1"/>
      <p:bldP spid="1168421" grpId="1" animBg="1"/>
      <p:bldP spid="1168422" grpId="0" animBg="1"/>
      <p:bldP spid="1168422" grpId="1" animBg="1"/>
      <p:bldP spid="1168432" grpId="0" animBg="1"/>
      <p:bldP spid="1168437" grpId="0" animBg="1"/>
      <p:bldP spid="1168419" grpId="0" animBg="1"/>
      <p:bldP spid="1168419" grpId="1" animBg="1"/>
      <p:bldP spid="1168416" grpId="0" animBg="1"/>
      <p:bldP spid="11684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7199-C785-45C9-83A2-690E6A4644EA}" type="slidenum">
              <a:rPr lang="en-US"/>
              <a:pPr/>
              <a:t>5</a:t>
            </a:fld>
            <a:endParaRPr lang="en-US"/>
          </a:p>
        </p:txBody>
      </p:sp>
      <p:pic>
        <p:nvPicPr>
          <p:cNvPr id="116635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4384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6340" name="Group 4"/>
          <p:cNvGrpSpPr>
            <a:grpSpLocks/>
          </p:cNvGrpSpPr>
          <p:nvPr/>
        </p:nvGrpSpPr>
        <p:grpSpPr bwMode="auto">
          <a:xfrm>
            <a:off x="5486400" y="3060700"/>
            <a:ext cx="3567113" cy="1892300"/>
            <a:chOff x="3456" y="1928"/>
            <a:chExt cx="2247" cy="1192"/>
          </a:xfrm>
        </p:grpSpPr>
        <p:pic>
          <p:nvPicPr>
            <p:cNvPr id="1166341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33"/>
              <a:ext cx="123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2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730"/>
              <a:ext cx="10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3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525"/>
              <a:ext cx="1803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4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909"/>
              <a:ext cx="174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5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8"/>
              <a:ext cx="22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46" name="Picture 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41"/>
              <a:ext cx="121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6347" name="Line 11"/>
          <p:cNvSpPr>
            <a:spLocks noChangeAspect="1" noChangeShapeType="1"/>
          </p:cNvSpPr>
          <p:nvPr/>
        </p:nvSpPr>
        <p:spPr bwMode="auto">
          <a:xfrm>
            <a:off x="796925" y="4265613"/>
            <a:ext cx="3565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348" name="Line 12"/>
          <p:cNvSpPr>
            <a:spLocks noChangeAspect="1" noChangeShapeType="1"/>
          </p:cNvSpPr>
          <p:nvPr/>
        </p:nvSpPr>
        <p:spPr bwMode="auto">
          <a:xfrm flipV="1">
            <a:off x="2520950" y="2438400"/>
            <a:ext cx="0" cy="3657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349" name="Oval 13"/>
          <p:cNvSpPr>
            <a:spLocks noChangeAspect="1" noChangeArrowheads="1"/>
          </p:cNvSpPr>
          <p:nvPr/>
        </p:nvSpPr>
        <p:spPr bwMode="auto">
          <a:xfrm>
            <a:off x="976313" y="2722563"/>
            <a:ext cx="3087687" cy="3089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35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435768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5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62400"/>
            <a:ext cx="3825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5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846763"/>
            <a:ext cx="3825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5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4011613"/>
            <a:ext cx="13335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56" name="AutoShape 20"/>
          <p:cNvSpPr>
            <a:spLocks noChangeArrowheads="1"/>
          </p:cNvSpPr>
          <p:nvPr/>
        </p:nvSpPr>
        <p:spPr bwMode="auto">
          <a:xfrm flipH="1">
            <a:off x="2544763" y="3400425"/>
            <a:ext cx="1243012" cy="858838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357" name="Arc 21"/>
          <p:cNvSpPr>
            <a:spLocks/>
          </p:cNvSpPr>
          <p:nvPr/>
        </p:nvSpPr>
        <p:spPr bwMode="auto">
          <a:xfrm>
            <a:off x="2514600" y="3402013"/>
            <a:ext cx="1544638" cy="865187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358" name="Arc 22"/>
          <p:cNvSpPr>
            <a:spLocks/>
          </p:cNvSpPr>
          <p:nvPr/>
        </p:nvSpPr>
        <p:spPr bwMode="auto">
          <a:xfrm rot="-5400000">
            <a:off x="1336675" y="3062288"/>
            <a:ext cx="1544637" cy="865188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35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0"/>
            <a:ext cx="1906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60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97038"/>
            <a:ext cx="1052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61" name="Oval 25"/>
          <p:cNvSpPr>
            <a:spLocks noChangeAspect="1" noChangeArrowheads="1"/>
          </p:cNvSpPr>
          <p:nvPr/>
        </p:nvSpPr>
        <p:spPr bwMode="auto">
          <a:xfrm>
            <a:off x="4038600" y="42402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364" name="Oval 28"/>
          <p:cNvSpPr>
            <a:spLocks noChangeAspect="1" noChangeArrowheads="1"/>
          </p:cNvSpPr>
          <p:nvPr/>
        </p:nvSpPr>
        <p:spPr bwMode="auto">
          <a:xfrm>
            <a:off x="2486025" y="2705100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6367" name="Group 31"/>
          <p:cNvGrpSpPr>
            <a:grpSpLocks/>
          </p:cNvGrpSpPr>
          <p:nvPr/>
        </p:nvGrpSpPr>
        <p:grpSpPr bwMode="auto">
          <a:xfrm>
            <a:off x="76200" y="228600"/>
            <a:ext cx="8153400" cy="657225"/>
            <a:chOff x="48" y="144"/>
            <a:chExt cx="5136" cy="414"/>
          </a:xfrm>
        </p:grpSpPr>
        <p:pic>
          <p:nvPicPr>
            <p:cNvPr id="1166368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29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69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97"/>
              <a:ext cx="4167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6370" name="Picture 3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44"/>
              <a:ext cx="213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6637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43000"/>
            <a:ext cx="1052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7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173413"/>
            <a:ext cx="1536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7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33800"/>
            <a:ext cx="1333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76" name="AutoShape 40"/>
          <p:cNvSpPr>
            <a:spLocks noChangeArrowheads="1"/>
          </p:cNvSpPr>
          <p:nvPr/>
        </p:nvSpPr>
        <p:spPr bwMode="auto">
          <a:xfrm rot="16200000" flipH="1">
            <a:off x="1470025" y="3198813"/>
            <a:ext cx="1243013" cy="858837"/>
          </a:xfrm>
          <a:prstGeom prst="rtTriangl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381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383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47800"/>
            <a:ext cx="39639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65" name="Line 29"/>
          <p:cNvSpPr>
            <a:spLocks noChangeShapeType="1"/>
          </p:cNvSpPr>
          <p:nvPr/>
        </p:nvSpPr>
        <p:spPr bwMode="auto">
          <a:xfrm>
            <a:off x="1160463" y="1946275"/>
            <a:ext cx="1316037" cy="75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354" name="Oval 18"/>
          <p:cNvSpPr>
            <a:spLocks noChangeAspect="1" noChangeArrowheads="1"/>
          </p:cNvSpPr>
          <p:nvPr/>
        </p:nvSpPr>
        <p:spPr bwMode="auto">
          <a:xfrm>
            <a:off x="3768725" y="3373438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366" name="Oval 30"/>
          <p:cNvSpPr>
            <a:spLocks noChangeAspect="1" noChangeArrowheads="1"/>
          </p:cNvSpPr>
          <p:nvPr/>
        </p:nvSpPr>
        <p:spPr bwMode="auto">
          <a:xfrm rot="-5400000">
            <a:off x="1635126" y="2970212"/>
            <a:ext cx="55562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6384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85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8113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86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24113"/>
            <a:ext cx="6096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79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576513"/>
            <a:ext cx="1820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6338" name="Picture 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97038"/>
            <a:ext cx="2190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6380" name="Line 44"/>
          <p:cNvSpPr>
            <a:spLocks noChangeShapeType="1"/>
          </p:cNvSpPr>
          <p:nvPr/>
        </p:nvSpPr>
        <p:spPr bwMode="auto">
          <a:xfrm flipV="1">
            <a:off x="1066800" y="1981200"/>
            <a:ext cx="6096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363" name="Line 27"/>
          <p:cNvSpPr>
            <a:spLocks noChangeShapeType="1"/>
          </p:cNvSpPr>
          <p:nvPr/>
        </p:nvSpPr>
        <p:spPr bwMode="auto">
          <a:xfrm flipH="1" flipV="1">
            <a:off x="2971800" y="1447800"/>
            <a:ext cx="16002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6362" name="Line 26"/>
          <p:cNvSpPr>
            <a:spLocks noChangeShapeType="1"/>
          </p:cNvSpPr>
          <p:nvPr/>
        </p:nvSpPr>
        <p:spPr bwMode="auto">
          <a:xfrm>
            <a:off x="1150938" y="1416050"/>
            <a:ext cx="2879725" cy="282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410" y="896775"/>
            <a:ext cx="3907390" cy="221173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6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6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16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6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16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6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6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16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56" grpId="0" animBg="1"/>
      <p:bldP spid="1166357" grpId="0" animBg="1"/>
      <p:bldP spid="1166357" grpId="1" animBg="1"/>
      <p:bldP spid="1166358" grpId="0" animBg="1"/>
      <p:bldP spid="1166361" grpId="0" animBg="1"/>
      <p:bldP spid="1166364" grpId="0" animBg="1"/>
      <p:bldP spid="1166376" grpId="0" animBg="1"/>
      <p:bldP spid="1166365" grpId="0" animBg="1"/>
      <p:bldP spid="1166365" grpId="1" animBg="1"/>
      <p:bldP spid="1166354" grpId="0" animBg="1"/>
      <p:bldP spid="1166366" grpId="0" animBg="1"/>
      <p:bldP spid="1166380" grpId="0" animBg="1"/>
      <p:bldP spid="1166363" grpId="0" animBg="1"/>
      <p:bldP spid="1166363" grpId="1" animBg="1"/>
      <p:bldP spid="1166362" grpId="0" animBg="1"/>
      <p:bldP spid="11663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9B44-5249-4E75-9745-DDEB67517A82}" type="slidenum">
              <a:rPr lang="en-US"/>
              <a:pPr/>
              <a:t>6</a:t>
            </a:fld>
            <a:endParaRPr lang="en-US"/>
          </a:p>
        </p:txBody>
      </p:sp>
      <p:sp>
        <p:nvSpPr>
          <p:cNvPr id="1097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774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774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775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43000"/>
            <a:ext cx="1052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775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0"/>
            <a:ext cx="1906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775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97038"/>
            <a:ext cx="1052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775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97038"/>
            <a:ext cx="2190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7770" name="Group 42"/>
          <p:cNvGrpSpPr>
            <a:grpSpLocks/>
          </p:cNvGrpSpPr>
          <p:nvPr/>
        </p:nvGrpSpPr>
        <p:grpSpPr bwMode="auto">
          <a:xfrm>
            <a:off x="568325" y="2438400"/>
            <a:ext cx="3795713" cy="3657600"/>
            <a:chOff x="358" y="1536"/>
            <a:chExt cx="2391" cy="2304"/>
          </a:xfrm>
        </p:grpSpPr>
        <p:sp>
          <p:nvSpPr>
            <p:cNvPr id="1097734" name="Line 6"/>
            <p:cNvSpPr>
              <a:spLocks noChangeAspect="1" noChangeShapeType="1"/>
            </p:cNvSpPr>
            <p:nvPr/>
          </p:nvSpPr>
          <p:spPr bwMode="auto">
            <a:xfrm>
              <a:off x="503" y="2687"/>
              <a:ext cx="224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735" name="Line 7"/>
            <p:cNvSpPr>
              <a:spLocks noChangeAspect="1" noChangeShapeType="1"/>
            </p:cNvSpPr>
            <p:nvPr/>
          </p:nvSpPr>
          <p:spPr bwMode="auto">
            <a:xfrm flipV="1">
              <a:off x="1589" y="1536"/>
              <a:ext cx="0" cy="23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736" name="Oval 8"/>
            <p:cNvSpPr>
              <a:spLocks noChangeAspect="1" noChangeArrowheads="1"/>
            </p:cNvSpPr>
            <p:nvPr/>
          </p:nvSpPr>
          <p:spPr bwMode="auto">
            <a:xfrm>
              <a:off x="616" y="1715"/>
              <a:ext cx="1945" cy="194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7737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2745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7738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1536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7739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2496"/>
              <a:ext cx="24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7740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3683"/>
              <a:ext cx="24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7745" name="Oval 17"/>
            <p:cNvSpPr>
              <a:spLocks noChangeAspect="1" noChangeArrowheads="1"/>
            </p:cNvSpPr>
            <p:nvPr/>
          </p:nvSpPr>
          <p:spPr bwMode="auto">
            <a:xfrm rot="-5400000">
              <a:off x="1030" y="1871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56" name="Oval 28"/>
            <p:cNvSpPr>
              <a:spLocks noChangeAspect="1" noChangeArrowheads="1"/>
            </p:cNvSpPr>
            <p:nvPr/>
          </p:nvSpPr>
          <p:spPr bwMode="auto">
            <a:xfrm>
              <a:off x="2374" y="2125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59" name="Arc 31"/>
            <p:cNvSpPr>
              <a:spLocks/>
            </p:cNvSpPr>
            <p:nvPr/>
          </p:nvSpPr>
          <p:spPr bwMode="auto">
            <a:xfrm>
              <a:off x="1584" y="2143"/>
              <a:ext cx="973" cy="545"/>
            </a:xfrm>
            <a:custGeom>
              <a:avLst/>
              <a:gdLst>
                <a:gd name="G0" fmla="+- 0 0 0"/>
                <a:gd name="G1" fmla="+- 12090 0 0"/>
                <a:gd name="G2" fmla="+- 21600 0 0"/>
                <a:gd name="T0" fmla="*/ 17899 w 21600"/>
                <a:gd name="T1" fmla="*/ 0 h 12090"/>
                <a:gd name="T2" fmla="*/ 21600 w 21600"/>
                <a:gd name="T3" fmla="*/ 12090 h 12090"/>
                <a:gd name="T4" fmla="*/ 0 w 21600"/>
                <a:gd name="T5" fmla="*/ 12090 h 1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090" fill="none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</a:path>
                <a:path w="21600" h="12090" stroke="0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  <a:lnTo>
                    <a:pt x="0" y="1209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60" name="Arc 32"/>
            <p:cNvSpPr>
              <a:spLocks/>
            </p:cNvSpPr>
            <p:nvPr/>
          </p:nvSpPr>
          <p:spPr bwMode="auto">
            <a:xfrm rot="-5400000">
              <a:off x="842" y="1929"/>
              <a:ext cx="973" cy="545"/>
            </a:xfrm>
            <a:custGeom>
              <a:avLst/>
              <a:gdLst>
                <a:gd name="G0" fmla="+- 0 0 0"/>
                <a:gd name="G1" fmla="+- 12090 0 0"/>
                <a:gd name="G2" fmla="+- 21600 0 0"/>
                <a:gd name="T0" fmla="*/ 17899 w 21600"/>
                <a:gd name="T1" fmla="*/ 0 h 12090"/>
                <a:gd name="T2" fmla="*/ 21600 w 21600"/>
                <a:gd name="T3" fmla="*/ 12090 h 12090"/>
                <a:gd name="T4" fmla="*/ 0 w 21600"/>
                <a:gd name="T5" fmla="*/ 12090 h 1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090" fill="none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</a:path>
                <a:path w="21600" h="12090" stroke="0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  <a:lnTo>
                    <a:pt x="0" y="1209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7773" name="Group 45"/>
          <p:cNvGrpSpPr>
            <a:grpSpLocks/>
          </p:cNvGrpSpPr>
          <p:nvPr/>
        </p:nvGrpSpPr>
        <p:grpSpPr bwMode="auto">
          <a:xfrm>
            <a:off x="922338" y="5705475"/>
            <a:ext cx="915987" cy="915988"/>
            <a:chOff x="581" y="3594"/>
            <a:chExt cx="577" cy="577"/>
          </a:xfrm>
        </p:grpSpPr>
        <p:sp>
          <p:nvSpPr>
            <p:cNvPr id="1097772" name="Oval 44"/>
            <p:cNvSpPr>
              <a:spLocks noChangeAspect="1" noChangeArrowheads="1"/>
            </p:cNvSpPr>
            <p:nvPr/>
          </p:nvSpPr>
          <p:spPr bwMode="auto">
            <a:xfrm>
              <a:off x="581" y="3594"/>
              <a:ext cx="577" cy="57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63" name="Arc 35"/>
            <p:cNvSpPr>
              <a:spLocks noChangeAspect="1"/>
            </p:cNvSpPr>
            <p:nvPr/>
          </p:nvSpPr>
          <p:spPr bwMode="auto">
            <a:xfrm>
              <a:off x="868" y="3720"/>
              <a:ext cx="289" cy="162"/>
            </a:xfrm>
            <a:custGeom>
              <a:avLst/>
              <a:gdLst>
                <a:gd name="G0" fmla="+- 0 0 0"/>
                <a:gd name="G1" fmla="+- 12090 0 0"/>
                <a:gd name="G2" fmla="+- 21600 0 0"/>
                <a:gd name="T0" fmla="*/ 17899 w 21600"/>
                <a:gd name="T1" fmla="*/ 0 h 12090"/>
                <a:gd name="T2" fmla="*/ 21600 w 21600"/>
                <a:gd name="T3" fmla="*/ 12090 h 12090"/>
                <a:gd name="T4" fmla="*/ 0 w 21600"/>
                <a:gd name="T5" fmla="*/ 12090 h 1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090" fill="none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</a:path>
                <a:path w="21600" h="12090" stroke="0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  <a:lnTo>
                    <a:pt x="0" y="1209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64" name="Arc 36"/>
            <p:cNvSpPr>
              <a:spLocks noChangeAspect="1"/>
            </p:cNvSpPr>
            <p:nvPr/>
          </p:nvSpPr>
          <p:spPr bwMode="auto">
            <a:xfrm rot="-5400000">
              <a:off x="649" y="3657"/>
              <a:ext cx="288" cy="162"/>
            </a:xfrm>
            <a:custGeom>
              <a:avLst/>
              <a:gdLst>
                <a:gd name="G0" fmla="+- 0 0 0"/>
                <a:gd name="G1" fmla="+- 12090 0 0"/>
                <a:gd name="G2" fmla="+- 21600 0 0"/>
                <a:gd name="T0" fmla="*/ 17899 w 21600"/>
                <a:gd name="T1" fmla="*/ 0 h 12090"/>
                <a:gd name="T2" fmla="*/ 21600 w 21600"/>
                <a:gd name="T3" fmla="*/ 12090 h 12090"/>
                <a:gd name="T4" fmla="*/ 0 w 21600"/>
                <a:gd name="T5" fmla="*/ 12090 h 1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090" fill="none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</a:path>
                <a:path w="21600" h="12090" stroke="0" extrusionOk="0">
                  <a:moveTo>
                    <a:pt x="17899" y="-1"/>
                  </a:moveTo>
                  <a:cubicBezTo>
                    <a:pt x="20311" y="3570"/>
                    <a:pt x="21600" y="7781"/>
                    <a:pt x="21600" y="12090"/>
                  </a:cubicBezTo>
                  <a:lnTo>
                    <a:pt x="0" y="1209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65" name="Oval 37"/>
            <p:cNvSpPr>
              <a:spLocks noChangeAspect="1" noChangeArrowheads="1"/>
            </p:cNvSpPr>
            <p:nvPr/>
          </p:nvSpPr>
          <p:spPr bwMode="auto">
            <a:xfrm>
              <a:off x="1095" y="3702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766" name="Oval 38"/>
            <p:cNvSpPr>
              <a:spLocks noChangeAspect="1" noChangeArrowheads="1"/>
            </p:cNvSpPr>
            <p:nvPr/>
          </p:nvSpPr>
          <p:spPr bwMode="auto">
            <a:xfrm>
              <a:off x="696" y="3633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7768" name="Line 40"/>
          <p:cNvSpPr>
            <a:spLocks noChangeAspect="1" noChangeShapeType="1"/>
          </p:cNvSpPr>
          <p:nvPr/>
        </p:nvSpPr>
        <p:spPr bwMode="auto">
          <a:xfrm flipV="1">
            <a:off x="1381125" y="2971800"/>
            <a:ext cx="0" cy="373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7771" name="Line 43"/>
          <p:cNvSpPr>
            <a:spLocks noChangeAspect="1" noChangeShapeType="1"/>
          </p:cNvSpPr>
          <p:nvPr/>
        </p:nvSpPr>
        <p:spPr bwMode="auto">
          <a:xfrm>
            <a:off x="869950" y="6162675"/>
            <a:ext cx="408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777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052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7775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7777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9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9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9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09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68" grpId="0" animBg="1"/>
      <p:bldP spid="10977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8D1BA-940C-4E6A-A6B7-F3568F61FD27}" type="slidenum">
              <a:rPr lang="en-US"/>
              <a:pPr/>
              <a:t>7</a:t>
            </a:fld>
            <a:endParaRPr lang="en-US"/>
          </a:p>
        </p:txBody>
      </p:sp>
      <p:sp>
        <p:nvSpPr>
          <p:cNvPr id="1099778" name="Oval 2"/>
          <p:cNvSpPr>
            <a:spLocks noChangeAspect="1" noChangeArrowheads="1"/>
          </p:cNvSpPr>
          <p:nvPr/>
        </p:nvSpPr>
        <p:spPr bwMode="auto">
          <a:xfrm>
            <a:off x="922338" y="5705475"/>
            <a:ext cx="915987" cy="9159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7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978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78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78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78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43000"/>
            <a:ext cx="1052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78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0"/>
            <a:ext cx="1906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79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97038"/>
            <a:ext cx="1052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79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97038"/>
            <a:ext cx="2190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9792" name="Line 16"/>
          <p:cNvSpPr>
            <a:spLocks noChangeAspect="1" noChangeShapeType="1"/>
          </p:cNvSpPr>
          <p:nvPr/>
        </p:nvSpPr>
        <p:spPr bwMode="auto">
          <a:xfrm>
            <a:off x="869950" y="6162675"/>
            <a:ext cx="408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793" name="Line 17"/>
          <p:cNvSpPr>
            <a:spLocks noChangeAspect="1" noChangeShapeType="1"/>
          </p:cNvSpPr>
          <p:nvPr/>
        </p:nvSpPr>
        <p:spPr bwMode="auto">
          <a:xfrm flipV="1">
            <a:off x="1381125" y="2971800"/>
            <a:ext cx="0" cy="373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794" name="Arc 18"/>
          <p:cNvSpPr>
            <a:spLocks noChangeAspect="1"/>
          </p:cNvSpPr>
          <p:nvPr/>
        </p:nvSpPr>
        <p:spPr bwMode="auto">
          <a:xfrm>
            <a:off x="1377950" y="5905500"/>
            <a:ext cx="458788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795" name="Arc 19"/>
          <p:cNvSpPr>
            <a:spLocks noChangeAspect="1"/>
          </p:cNvSpPr>
          <p:nvPr/>
        </p:nvSpPr>
        <p:spPr bwMode="auto">
          <a:xfrm rot="-5400000">
            <a:off x="1030288" y="5805487"/>
            <a:ext cx="457200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11" name="Line 35"/>
          <p:cNvSpPr>
            <a:spLocks noChangeShapeType="1"/>
          </p:cNvSpPr>
          <p:nvPr/>
        </p:nvSpPr>
        <p:spPr bwMode="auto">
          <a:xfrm flipV="1">
            <a:off x="1370013" y="6161088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813" name="Line 37"/>
          <p:cNvSpPr>
            <a:spLocks noChangeShapeType="1"/>
          </p:cNvSpPr>
          <p:nvPr/>
        </p:nvSpPr>
        <p:spPr bwMode="auto">
          <a:xfrm rot="19500000" flipV="1">
            <a:off x="1179513" y="5508625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981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6211888"/>
            <a:ext cx="5937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816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0000">
            <a:off x="1927225" y="5419725"/>
            <a:ext cx="1425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9819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052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9850" name="Group 74"/>
          <p:cNvGrpSpPr>
            <a:grpSpLocks/>
          </p:cNvGrpSpPr>
          <p:nvPr/>
        </p:nvGrpSpPr>
        <p:grpSpPr bwMode="auto">
          <a:xfrm>
            <a:off x="5467350" y="1143000"/>
            <a:ext cx="3524250" cy="285750"/>
            <a:chOff x="3444" y="720"/>
            <a:chExt cx="2220" cy="180"/>
          </a:xfrm>
        </p:grpSpPr>
        <p:pic>
          <p:nvPicPr>
            <p:cNvPr id="1099801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77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9802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720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9803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" y="720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9806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816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9822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731"/>
              <a:ext cx="5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9823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725"/>
              <a:ext cx="4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99840" name="Oval 64"/>
          <p:cNvSpPr>
            <a:spLocks noChangeAspect="1" noChangeArrowheads="1"/>
          </p:cNvSpPr>
          <p:nvPr/>
        </p:nvSpPr>
        <p:spPr bwMode="auto">
          <a:xfrm>
            <a:off x="1738313" y="587692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41" name="Oval 65"/>
          <p:cNvSpPr>
            <a:spLocks noChangeAspect="1" noChangeArrowheads="1"/>
          </p:cNvSpPr>
          <p:nvPr/>
        </p:nvSpPr>
        <p:spPr bwMode="auto">
          <a:xfrm>
            <a:off x="1104900" y="576738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46" name="Arc 70"/>
          <p:cNvSpPr>
            <a:spLocks noChangeAspect="1"/>
          </p:cNvSpPr>
          <p:nvPr/>
        </p:nvSpPr>
        <p:spPr bwMode="auto">
          <a:xfrm>
            <a:off x="1295400" y="4841875"/>
            <a:ext cx="2386013" cy="1330325"/>
          </a:xfrm>
          <a:custGeom>
            <a:avLst/>
            <a:gdLst>
              <a:gd name="G0" fmla="+- 0 0 0"/>
              <a:gd name="G1" fmla="+- 12031 0 0"/>
              <a:gd name="G2" fmla="+- 21600 0 0"/>
              <a:gd name="T0" fmla="*/ 17939 w 21600"/>
              <a:gd name="T1" fmla="*/ 0 h 12031"/>
              <a:gd name="T2" fmla="*/ 21600 w 21600"/>
              <a:gd name="T3" fmla="*/ 12031 h 12031"/>
              <a:gd name="T4" fmla="*/ 0 w 21600"/>
              <a:gd name="T5" fmla="*/ 12031 h 1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31" fill="none" extrusionOk="0">
                <a:moveTo>
                  <a:pt x="17939" y="-1"/>
                </a:moveTo>
                <a:cubicBezTo>
                  <a:pt x="20325" y="3558"/>
                  <a:pt x="21600" y="7746"/>
                  <a:pt x="21600" y="12031"/>
                </a:cubicBezTo>
              </a:path>
              <a:path w="21600" h="12031" stroke="0" extrusionOk="0">
                <a:moveTo>
                  <a:pt x="17939" y="-1"/>
                </a:moveTo>
                <a:cubicBezTo>
                  <a:pt x="20325" y="3558"/>
                  <a:pt x="21600" y="7746"/>
                  <a:pt x="21600" y="12031"/>
                </a:cubicBezTo>
                <a:lnTo>
                  <a:pt x="0" y="1203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47" name="Oval 71"/>
          <p:cNvSpPr>
            <a:spLocks noChangeAspect="1" noChangeArrowheads="1"/>
          </p:cNvSpPr>
          <p:nvPr/>
        </p:nvSpPr>
        <p:spPr bwMode="auto">
          <a:xfrm>
            <a:off x="3657600" y="614203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51" name="Line 75"/>
          <p:cNvSpPr>
            <a:spLocks noChangeShapeType="1"/>
          </p:cNvSpPr>
          <p:nvPr/>
        </p:nvSpPr>
        <p:spPr bwMode="auto">
          <a:xfrm flipH="1">
            <a:off x="3317875" y="1425575"/>
            <a:ext cx="2559050" cy="33829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9852" name="Picture 7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697038"/>
            <a:ext cx="1052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9849" name="Line 73"/>
          <p:cNvSpPr>
            <a:spLocks noChangeShapeType="1"/>
          </p:cNvSpPr>
          <p:nvPr/>
        </p:nvSpPr>
        <p:spPr bwMode="auto">
          <a:xfrm flipH="1">
            <a:off x="3692525" y="1447800"/>
            <a:ext cx="1252538" cy="464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9848" name="Oval 72"/>
          <p:cNvSpPr>
            <a:spLocks noChangeAspect="1" noChangeArrowheads="1"/>
          </p:cNvSpPr>
          <p:nvPr/>
        </p:nvSpPr>
        <p:spPr bwMode="auto">
          <a:xfrm>
            <a:off x="3262313" y="481647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985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9855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09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9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811" grpId="0" animBg="1"/>
      <p:bldP spid="1099813" grpId="0" animBg="1"/>
      <p:bldP spid="1099846" grpId="0" animBg="1"/>
      <p:bldP spid="1099846" grpId="1" animBg="1"/>
      <p:bldP spid="1099847" grpId="0" animBg="1"/>
      <p:bldP spid="1099851" grpId="0" animBg="1"/>
      <p:bldP spid="1099851" grpId="1" animBg="1"/>
      <p:bldP spid="1099849" grpId="0" animBg="1"/>
      <p:bldP spid="1099849" grpId="1" animBg="1"/>
      <p:bldP spid="10998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0800-F81C-4772-9AD9-4713FA8CB06F}" type="slidenum">
              <a:rPr lang="en-US"/>
              <a:pPr/>
              <a:t>8</a:t>
            </a:fld>
            <a:endParaRPr lang="en-US"/>
          </a:p>
        </p:txBody>
      </p:sp>
      <p:sp>
        <p:nvSpPr>
          <p:cNvPr id="1048739" name="Arc 163"/>
          <p:cNvSpPr>
            <a:spLocks/>
          </p:cNvSpPr>
          <p:nvPr/>
        </p:nvSpPr>
        <p:spPr bwMode="auto">
          <a:xfrm rot="-5400000">
            <a:off x="301625" y="5087938"/>
            <a:ext cx="1371600" cy="768350"/>
          </a:xfrm>
          <a:custGeom>
            <a:avLst/>
            <a:gdLst>
              <a:gd name="G0" fmla="+- 0 0 0"/>
              <a:gd name="G1" fmla="+- 11647 0 0"/>
              <a:gd name="G2" fmla="+- 21600 0 0"/>
              <a:gd name="T0" fmla="*/ 18191 w 21600"/>
              <a:gd name="T1" fmla="*/ 0 h 11647"/>
              <a:gd name="T2" fmla="*/ 21600 w 21600"/>
              <a:gd name="T3" fmla="*/ 11647 h 11647"/>
              <a:gd name="T4" fmla="*/ 0 w 21600"/>
              <a:gd name="T5" fmla="*/ 11647 h 1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647" fill="none" extrusionOk="0">
                <a:moveTo>
                  <a:pt x="18190" y="0"/>
                </a:moveTo>
                <a:cubicBezTo>
                  <a:pt x="20416" y="3476"/>
                  <a:pt x="21600" y="7518"/>
                  <a:pt x="21600" y="11647"/>
                </a:cubicBezTo>
              </a:path>
              <a:path w="21600" h="11647" stroke="0" extrusionOk="0">
                <a:moveTo>
                  <a:pt x="18190" y="0"/>
                </a:moveTo>
                <a:cubicBezTo>
                  <a:pt x="20416" y="3476"/>
                  <a:pt x="21600" y="7518"/>
                  <a:pt x="21600" y="11647"/>
                </a:cubicBezTo>
                <a:lnTo>
                  <a:pt x="0" y="1164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584" name="Oval 8"/>
          <p:cNvSpPr>
            <a:spLocks noChangeAspect="1" noChangeArrowheads="1"/>
          </p:cNvSpPr>
          <p:nvPr/>
        </p:nvSpPr>
        <p:spPr bwMode="auto">
          <a:xfrm>
            <a:off x="922338" y="5705475"/>
            <a:ext cx="915987" cy="9159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5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59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59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59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598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43000"/>
            <a:ext cx="1052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59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0"/>
            <a:ext cx="1906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00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97038"/>
            <a:ext cx="1052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01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97038"/>
            <a:ext cx="2190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582" name="Line 6"/>
          <p:cNvSpPr>
            <a:spLocks noChangeAspect="1" noChangeShapeType="1"/>
          </p:cNvSpPr>
          <p:nvPr/>
        </p:nvSpPr>
        <p:spPr bwMode="auto">
          <a:xfrm>
            <a:off x="869950" y="6162675"/>
            <a:ext cx="408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583" name="Line 7"/>
          <p:cNvSpPr>
            <a:spLocks noChangeAspect="1" noChangeShapeType="1"/>
          </p:cNvSpPr>
          <p:nvPr/>
        </p:nvSpPr>
        <p:spPr bwMode="auto">
          <a:xfrm flipV="1">
            <a:off x="1381125" y="2971800"/>
            <a:ext cx="0" cy="373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30" name="Arc 54"/>
          <p:cNvSpPr>
            <a:spLocks noChangeAspect="1"/>
          </p:cNvSpPr>
          <p:nvPr/>
        </p:nvSpPr>
        <p:spPr bwMode="auto">
          <a:xfrm>
            <a:off x="1377950" y="5905500"/>
            <a:ext cx="458788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31" name="Arc 55"/>
          <p:cNvSpPr>
            <a:spLocks noChangeAspect="1"/>
          </p:cNvSpPr>
          <p:nvPr/>
        </p:nvSpPr>
        <p:spPr bwMode="auto">
          <a:xfrm rot="-5400000">
            <a:off x="1030288" y="5805487"/>
            <a:ext cx="457200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638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334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47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100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48" name="Picture 7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1143000"/>
            <a:ext cx="100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51" name="Picture 7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50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667" name="Line 91"/>
          <p:cNvSpPr>
            <a:spLocks noChangeShapeType="1"/>
          </p:cNvSpPr>
          <p:nvPr/>
        </p:nvSpPr>
        <p:spPr bwMode="auto">
          <a:xfrm flipV="1">
            <a:off x="1370013" y="6161088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71" name="Line 95"/>
          <p:cNvSpPr>
            <a:spLocks noChangeShapeType="1"/>
          </p:cNvSpPr>
          <p:nvPr/>
        </p:nvSpPr>
        <p:spPr bwMode="auto">
          <a:xfrm rot="19500000" flipV="1">
            <a:off x="1179513" y="5508625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674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6211888"/>
            <a:ext cx="5937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678" name="Picture 10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0000">
            <a:off x="1927225" y="5419725"/>
            <a:ext cx="1425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710" name="Picture 1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611188" y="2895600"/>
            <a:ext cx="2349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711" name="Picture 1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052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719" name="Picture 1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160463"/>
            <a:ext cx="839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720" name="Picture 1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150938"/>
            <a:ext cx="7683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8721" name="Picture 1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697038"/>
            <a:ext cx="1052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702" name="Line 126"/>
          <p:cNvSpPr>
            <a:spLocks noChangeShapeType="1"/>
          </p:cNvSpPr>
          <p:nvPr/>
        </p:nvSpPr>
        <p:spPr bwMode="auto">
          <a:xfrm rot="19500000" flipV="1">
            <a:off x="985838" y="490855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27" name="Oval 51"/>
          <p:cNvSpPr>
            <a:spLocks noChangeAspect="1" noChangeArrowheads="1"/>
          </p:cNvSpPr>
          <p:nvPr/>
        </p:nvSpPr>
        <p:spPr bwMode="auto">
          <a:xfrm>
            <a:off x="1738313" y="587692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664" name="Oval 88"/>
          <p:cNvSpPr>
            <a:spLocks noChangeAspect="1" noChangeArrowheads="1"/>
          </p:cNvSpPr>
          <p:nvPr/>
        </p:nvSpPr>
        <p:spPr bwMode="auto">
          <a:xfrm>
            <a:off x="1104900" y="576738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703" name="Line 127"/>
          <p:cNvSpPr>
            <a:spLocks noChangeShapeType="1"/>
          </p:cNvSpPr>
          <p:nvPr/>
        </p:nvSpPr>
        <p:spPr bwMode="auto">
          <a:xfrm flipH="1">
            <a:off x="762000" y="4038600"/>
            <a:ext cx="0" cy="1192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704" name="Line 128"/>
          <p:cNvSpPr>
            <a:spLocks noChangeShapeType="1"/>
          </p:cNvSpPr>
          <p:nvPr/>
        </p:nvSpPr>
        <p:spPr bwMode="auto">
          <a:xfrm flipV="1">
            <a:off x="1379538" y="480060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708" name="Picture 1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592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734" name="Oval 158"/>
          <p:cNvSpPr>
            <a:spLocks noChangeAspect="1" noChangeArrowheads="1"/>
          </p:cNvSpPr>
          <p:nvPr/>
        </p:nvSpPr>
        <p:spPr bwMode="auto">
          <a:xfrm>
            <a:off x="3262313" y="481647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735" name="Oval 159"/>
          <p:cNvSpPr>
            <a:spLocks noChangeAspect="1" noChangeArrowheads="1"/>
          </p:cNvSpPr>
          <p:nvPr/>
        </p:nvSpPr>
        <p:spPr bwMode="auto">
          <a:xfrm>
            <a:off x="1360488" y="477043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736" name="Oval 160"/>
          <p:cNvSpPr>
            <a:spLocks noChangeAspect="1" noChangeArrowheads="1"/>
          </p:cNvSpPr>
          <p:nvPr/>
        </p:nvSpPr>
        <p:spPr bwMode="auto">
          <a:xfrm>
            <a:off x="573088" y="49926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740" name="Line 164"/>
          <p:cNvSpPr>
            <a:spLocks noChangeShapeType="1"/>
          </p:cNvSpPr>
          <p:nvPr/>
        </p:nvSpPr>
        <p:spPr bwMode="auto">
          <a:xfrm flipH="1">
            <a:off x="1447800" y="1981200"/>
            <a:ext cx="31242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743" name="Line 167"/>
          <p:cNvSpPr>
            <a:spLocks noChangeShapeType="1"/>
          </p:cNvSpPr>
          <p:nvPr/>
        </p:nvSpPr>
        <p:spPr bwMode="auto">
          <a:xfrm flipV="1">
            <a:off x="593725" y="5081588"/>
            <a:ext cx="0" cy="5572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744" name="Picture 16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360613"/>
            <a:ext cx="1052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8742" name="Line 166"/>
          <p:cNvSpPr>
            <a:spLocks noChangeShapeType="1"/>
          </p:cNvSpPr>
          <p:nvPr/>
        </p:nvSpPr>
        <p:spPr bwMode="auto">
          <a:xfrm flipH="1">
            <a:off x="584200" y="1982788"/>
            <a:ext cx="5292725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8745" name="Group 169"/>
          <p:cNvGrpSpPr>
            <a:grpSpLocks/>
          </p:cNvGrpSpPr>
          <p:nvPr/>
        </p:nvGrpSpPr>
        <p:grpSpPr bwMode="auto">
          <a:xfrm>
            <a:off x="5467350" y="1695450"/>
            <a:ext cx="3524250" cy="285750"/>
            <a:chOff x="3444" y="1068"/>
            <a:chExt cx="2220" cy="180"/>
          </a:xfrm>
        </p:grpSpPr>
        <p:pic>
          <p:nvPicPr>
            <p:cNvPr id="1048746" name="Picture 1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128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747" name="Picture 1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068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748" name="Picture 1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" y="1068"/>
              <a:ext cx="6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749" name="Picture 17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173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750" name="Picture 1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1082"/>
              <a:ext cx="61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8751" name="Picture 17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" y="1082"/>
              <a:ext cx="5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48733" name="Oval 157"/>
          <p:cNvSpPr>
            <a:spLocks noChangeAspect="1" noChangeArrowheads="1"/>
          </p:cNvSpPr>
          <p:nvPr/>
        </p:nvSpPr>
        <p:spPr bwMode="auto">
          <a:xfrm>
            <a:off x="3657600" y="614203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8754" name="Picture 17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animBg="1"/>
      <p:bldP spid="1048739" grpId="1" animBg="1"/>
      <p:bldP spid="1048702" grpId="0" animBg="1"/>
      <p:bldP spid="1048703" grpId="0" animBg="1"/>
      <p:bldP spid="1048704" grpId="0" animBg="1"/>
      <p:bldP spid="1048735" grpId="0" animBg="1"/>
      <p:bldP spid="1048736" grpId="0" animBg="1"/>
      <p:bldP spid="1048740" grpId="0" animBg="1"/>
      <p:bldP spid="1048740" grpId="1" animBg="1"/>
      <p:bldP spid="1048743" grpId="0" animBg="1"/>
      <p:bldP spid="1048743" grpId="1" animBg="1"/>
      <p:bldP spid="1048742" grpId="0" animBg="1"/>
      <p:bldP spid="10487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0D8-7397-4AC7-B4B5-211490708BBC}" type="slidenum">
              <a:rPr lang="en-US"/>
              <a:pPr/>
              <a:t>9</a:t>
            </a:fld>
            <a:endParaRPr lang="en-US"/>
          </a:p>
        </p:txBody>
      </p:sp>
      <p:sp>
        <p:nvSpPr>
          <p:cNvPr id="1101826" name="Oval 2"/>
          <p:cNvSpPr>
            <a:spLocks noChangeAspect="1" noChangeArrowheads="1"/>
          </p:cNvSpPr>
          <p:nvPr/>
        </p:nvSpPr>
        <p:spPr bwMode="auto">
          <a:xfrm>
            <a:off x="922338" y="5705475"/>
            <a:ext cx="915987" cy="9159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183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951163"/>
            <a:ext cx="20764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8600"/>
            <a:ext cx="33861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638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238"/>
            <a:ext cx="66151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43000"/>
            <a:ext cx="10525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0"/>
            <a:ext cx="19065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97038"/>
            <a:ext cx="10525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97038"/>
            <a:ext cx="2190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40" name="Line 16"/>
          <p:cNvSpPr>
            <a:spLocks noChangeAspect="1" noChangeShapeType="1"/>
          </p:cNvSpPr>
          <p:nvPr/>
        </p:nvSpPr>
        <p:spPr bwMode="auto">
          <a:xfrm>
            <a:off x="869950" y="6162675"/>
            <a:ext cx="4083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1841" name="Line 17"/>
          <p:cNvSpPr>
            <a:spLocks noChangeAspect="1" noChangeShapeType="1"/>
          </p:cNvSpPr>
          <p:nvPr/>
        </p:nvSpPr>
        <p:spPr bwMode="auto">
          <a:xfrm flipV="1">
            <a:off x="1381125" y="2971800"/>
            <a:ext cx="0" cy="373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1842" name="Arc 18"/>
          <p:cNvSpPr>
            <a:spLocks noChangeAspect="1"/>
          </p:cNvSpPr>
          <p:nvPr/>
        </p:nvSpPr>
        <p:spPr bwMode="auto">
          <a:xfrm>
            <a:off x="1377950" y="5905500"/>
            <a:ext cx="458788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43" name="Arc 19"/>
          <p:cNvSpPr>
            <a:spLocks noChangeAspect="1"/>
          </p:cNvSpPr>
          <p:nvPr/>
        </p:nvSpPr>
        <p:spPr bwMode="auto">
          <a:xfrm rot="-5400000">
            <a:off x="1030288" y="5805487"/>
            <a:ext cx="457200" cy="2571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184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233488"/>
            <a:ext cx="255588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5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100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5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1143000"/>
            <a:ext cx="100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54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508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56" name="Arc 32"/>
          <p:cNvSpPr>
            <a:spLocks noChangeAspect="1"/>
          </p:cNvSpPr>
          <p:nvPr/>
        </p:nvSpPr>
        <p:spPr bwMode="auto">
          <a:xfrm rot="19740000">
            <a:off x="793750" y="4084638"/>
            <a:ext cx="2678113" cy="1501775"/>
          </a:xfrm>
          <a:custGeom>
            <a:avLst/>
            <a:gdLst>
              <a:gd name="G0" fmla="+- 0 0 0"/>
              <a:gd name="G1" fmla="+- 12090 0 0"/>
              <a:gd name="G2" fmla="+- 21600 0 0"/>
              <a:gd name="T0" fmla="*/ 17899 w 21600"/>
              <a:gd name="T1" fmla="*/ 0 h 12090"/>
              <a:gd name="T2" fmla="*/ 21600 w 21600"/>
              <a:gd name="T3" fmla="*/ 12090 h 12090"/>
              <a:gd name="T4" fmla="*/ 0 w 21600"/>
              <a:gd name="T5" fmla="*/ 12090 h 1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90" fill="none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</a:path>
              <a:path w="21600" h="12090" stroke="0" extrusionOk="0">
                <a:moveTo>
                  <a:pt x="17899" y="-1"/>
                </a:moveTo>
                <a:cubicBezTo>
                  <a:pt x="20311" y="3570"/>
                  <a:pt x="21600" y="7781"/>
                  <a:pt x="21600" y="12090"/>
                </a:cubicBezTo>
                <a:lnTo>
                  <a:pt x="0" y="1209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59" name="Line 35"/>
          <p:cNvSpPr>
            <a:spLocks noChangeShapeType="1"/>
          </p:cNvSpPr>
          <p:nvPr/>
        </p:nvSpPr>
        <p:spPr bwMode="auto">
          <a:xfrm flipV="1">
            <a:off x="1370013" y="6161088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1860" name="Line 36"/>
          <p:cNvSpPr>
            <a:spLocks noChangeShapeType="1"/>
          </p:cNvSpPr>
          <p:nvPr/>
        </p:nvSpPr>
        <p:spPr bwMode="auto">
          <a:xfrm flipV="1">
            <a:off x="3673475" y="480695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1861" name="Line 37"/>
          <p:cNvSpPr>
            <a:spLocks noChangeShapeType="1"/>
          </p:cNvSpPr>
          <p:nvPr/>
        </p:nvSpPr>
        <p:spPr bwMode="auto">
          <a:xfrm rot="19500000" flipV="1">
            <a:off x="1179513" y="5508625"/>
            <a:ext cx="2303462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1862" name="Line 38"/>
          <p:cNvSpPr>
            <a:spLocks noChangeShapeType="1"/>
          </p:cNvSpPr>
          <p:nvPr/>
        </p:nvSpPr>
        <p:spPr bwMode="auto">
          <a:xfrm rot="19440000" flipV="1">
            <a:off x="2878138" y="3638550"/>
            <a:ext cx="0" cy="1316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1863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6211888"/>
            <a:ext cx="5937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64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0000">
            <a:off x="1927225" y="5419725"/>
            <a:ext cx="1425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65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367338"/>
            <a:ext cx="5921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67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052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70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160463"/>
            <a:ext cx="839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71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150938"/>
            <a:ext cx="7683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72" name="Picture 4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697038"/>
            <a:ext cx="1052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77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2360613"/>
            <a:ext cx="1052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78" name="Line 54"/>
          <p:cNvSpPr>
            <a:spLocks noChangeShapeType="1"/>
          </p:cNvSpPr>
          <p:nvPr/>
        </p:nvSpPr>
        <p:spPr bwMode="auto">
          <a:xfrm>
            <a:off x="2362200" y="4343400"/>
            <a:ext cx="5334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1905" name="Group 81"/>
          <p:cNvGrpSpPr>
            <a:grpSpLocks/>
          </p:cNvGrpSpPr>
          <p:nvPr/>
        </p:nvGrpSpPr>
        <p:grpSpPr bwMode="auto">
          <a:xfrm>
            <a:off x="2133600" y="2971800"/>
            <a:ext cx="1763713" cy="762000"/>
            <a:chOff x="1344" y="1872"/>
            <a:chExt cx="1111" cy="480"/>
          </a:xfrm>
        </p:grpSpPr>
        <p:pic>
          <p:nvPicPr>
            <p:cNvPr id="1101831" name="Picture 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11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1879" name="Line 55"/>
            <p:cNvSpPr>
              <a:spLocks noChangeShapeType="1"/>
            </p:cNvSpPr>
            <p:nvPr/>
          </p:nvSpPr>
          <p:spPr bwMode="auto">
            <a:xfrm flipH="1">
              <a:off x="1584" y="2016"/>
              <a:ext cx="432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1880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297238"/>
            <a:ext cx="4978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81" name="Picture 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3600450"/>
            <a:ext cx="59737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83" name="Picture 5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994150"/>
            <a:ext cx="2076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01901" name="Group 77"/>
          <p:cNvGrpSpPr>
            <a:grpSpLocks/>
          </p:cNvGrpSpPr>
          <p:nvPr/>
        </p:nvGrpSpPr>
        <p:grpSpPr bwMode="auto">
          <a:xfrm>
            <a:off x="3317875" y="4014788"/>
            <a:ext cx="1763713" cy="762000"/>
            <a:chOff x="2090" y="2529"/>
            <a:chExt cx="1111" cy="480"/>
          </a:xfrm>
        </p:grpSpPr>
        <p:pic>
          <p:nvPicPr>
            <p:cNvPr id="1101882" name="Picture 5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" y="2529"/>
              <a:ext cx="111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1884" name="Line 60"/>
            <p:cNvSpPr>
              <a:spLocks noChangeShapeType="1"/>
            </p:cNvSpPr>
            <p:nvPr/>
          </p:nvSpPr>
          <p:spPr bwMode="auto">
            <a:xfrm flipH="1">
              <a:off x="2330" y="2673"/>
              <a:ext cx="432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01885" name="Picture 6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4343400"/>
            <a:ext cx="369887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86" name="Picture 6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648200"/>
            <a:ext cx="44656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87" name="Line 63"/>
          <p:cNvSpPr>
            <a:spLocks noChangeShapeType="1"/>
          </p:cNvSpPr>
          <p:nvPr/>
        </p:nvSpPr>
        <p:spPr bwMode="auto">
          <a:xfrm rot="19500000" flipV="1">
            <a:off x="985838" y="490855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1848" name="Picture 2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790700"/>
            <a:ext cx="255588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52" name="Picture 2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95450"/>
            <a:ext cx="1000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53" name="Picture 2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1695450"/>
            <a:ext cx="1000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55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62138"/>
            <a:ext cx="508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73" name="Picture 4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717675"/>
            <a:ext cx="9826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907" name="Picture 8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717675"/>
            <a:ext cx="839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88" name="Oval 64"/>
          <p:cNvSpPr>
            <a:spLocks noChangeAspect="1" noChangeArrowheads="1"/>
          </p:cNvSpPr>
          <p:nvPr/>
        </p:nvSpPr>
        <p:spPr bwMode="auto">
          <a:xfrm>
            <a:off x="1738313" y="587692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89" name="Oval 65"/>
          <p:cNvSpPr>
            <a:spLocks noChangeAspect="1" noChangeArrowheads="1"/>
          </p:cNvSpPr>
          <p:nvPr/>
        </p:nvSpPr>
        <p:spPr bwMode="auto">
          <a:xfrm>
            <a:off x="1104900" y="576738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91" name="Line 67"/>
          <p:cNvSpPr>
            <a:spLocks noChangeShapeType="1"/>
          </p:cNvSpPr>
          <p:nvPr/>
        </p:nvSpPr>
        <p:spPr bwMode="auto">
          <a:xfrm flipV="1">
            <a:off x="1379538" y="480060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1892" name="Picture 6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592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893" name="Picture 6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1974850" y="3427413"/>
            <a:ext cx="23495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95" name="Oval 71"/>
          <p:cNvSpPr>
            <a:spLocks noChangeAspect="1" noChangeArrowheads="1"/>
          </p:cNvSpPr>
          <p:nvPr/>
        </p:nvSpPr>
        <p:spPr bwMode="auto">
          <a:xfrm>
            <a:off x="3657600" y="6142038"/>
            <a:ext cx="36513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1896" name="Picture 7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611188" y="2895600"/>
            <a:ext cx="2349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897" name="Line 73"/>
          <p:cNvSpPr>
            <a:spLocks noChangeShapeType="1"/>
          </p:cNvSpPr>
          <p:nvPr/>
        </p:nvSpPr>
        <p:spPr bwMode="auto">
          <a:xfrm flipH="1">
            <a:off x="762000" y="4038600"/>
            <a:ext cx="0" cy="1192213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1898" name="Oval 74"/>
          <p:cNvSpPr>
            <a:spLocks noChangeAspect="1" noChangeArrowheads="1"/>
          </p:cNvSpPr>
          <p:nvPr/>
        </p:nvSpPr>
        <p:spPr bwMode="auto">
          <a:xfrm>
            <a:off x="1360488" y="477043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99" name="Oval 75"/>
          <p:cNvSpPr>
            <a:spLocks noChangeAspect="1" noChangeArrowheads="1"/>
          </p:cNvSpPr>
          <p:nvPr/>
        </p:nvSpPr>
        <p:spPr bwMode="auto">
          <a:xfrm>
            <a:off x="573088" y="4992688"/>
            <a:ext cx="36512" cy="3651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900" name="Line 76"/>
          <p:cNvSpPr>
            <a:spLocks noChangeShapeType="1"/>
          </p:cNvSpPr>
          <p:nvPr/>
        </p:nvSpPr>
        <p:spPr bwMode="auto">
          <a:xfrm flipV="1">
            <a:off x="1379538" y="480060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1902" name="Picture 7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5921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903" name="Picture 7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0000">
            <a:off x="611188" y="2895600"/>
            <a:ext cx="2349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1904" name="Line 80"/>
          <p:cNvSpPr>
            <a:spLocks noChangeShapeType="1"/>
          </p:cNvSpPr>
          <p:nvPr/>
        </p:nvSpPr>
        <p:spPr bwMode="auto">
          <a:xfrm rot="19500000" flipV="1">
            <a:off x="985838" y="4908550"/>
            <a:ext cx="0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1909" name="Group 85"/>
          <p:cNvGrpSpPr>
            <a:grpSpLocks/>
          </p:cNvGrpSpPr>
          <p:nvPr/>
        </p:nvGrpSpPr>
        <p:grpSpPr bwMode="auto">
          <a:xfrm>
            <a:off x="5467350" y="2149475"/>
            <a:ext cx="3524250" cy="685800"/>
            <a:chOff x="3444" y="1354"/>
            <a:chExt cx="2220" cy="432"/>
          </a:xfrm>
        </p:grpSpPr>
        <p:pic>
          <p:nvPicPr>
            <p:cNvPr id="1101844" name="Picture 2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" y="1535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45" name="Picture 21" descr="txp_fig"/>
            <p:cNvPicPr preferRelativeResize="0">
              <a:picLocks noChangeArrowheads="1"/>
            </p:cNvPicPr>
            <p:nvPr>
              <p:custDataLst>
                <p:tags r:id="rId4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54"/>
              <a:ext cx="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46" name="Picture 22" descr="txp_fig"/>
            <p:cNvPicPr preferRelativeResize="0">
              <a:picLocks noChangeArrowheads="1"/>
            </p:cNvPicPr>
            <p:nvPr>
              <p:custDataLst>
                <p:tags r:id="rId4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" y="1354"/>
              <a:ext cx="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47" name="Picture 2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584"/>
              <a:ext cx="3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68" name="Picture 4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401"/>
              <a:ext cx="52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69" name="Picture 4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1392"/>
              <a:ext cx="4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75" name="Picture 5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1583"/>
              <a:ext cx="61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876" name="Picture 5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" y="1583"/>
              <a:ext cx="70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01857" name="Oval 33"/>
          <p:cNvSpPr>
            <a:spLocks noChangeAspect="1" noChangeArrowheads="1"/>
          </p:cNvSpPr>
          <p:nvPr/>
        </p:nvSpPr>
        <p:spPr bwMode="auto">
          <a:xfrm>
            <a:off x="3657600" y="4784725"/>
            <a:ext cx="36513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94" name="Oval 70"/>
          <p:cNvSpPr>
            <a:spLocks noChangeAspect="1" noChangeArrowheads="1"/>
          </p:cNvSpPr>
          <p:nvPr/>
        </p:nvSpPr>
        <p:spPr bwMode="auto">
          <a:xfrm>
            <a:off x="3262313" y="4816475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1858" name="Oval 34"/>
          <p:cNvSpPr>
            <a:spLocks noChangeAspect="1" noChangeArrowheads="1"/>
          </p:cNvSpPr>
          <p:nvPr/>
        </p:nvSpPr>
        <p:spPr bwMode="auto">
          <a:xfrm>
            <a:off x="2478088" y="3733800"/>
            <a:ext cx="36512" cy="3651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1917" name="Group 93"/>
          <p:cNvGrpSpPr>
            <a:grpSpLocks/>
          </p:cNvGrpSpPr>
          <p:nvPr/>
        </p:nvGrpSpPr>
        <p:grpSpPr bwMode="auto">
          <a:xfrm>
            <a:off x="838200" y="2209800"/>
            <a:ext cx="3001963" cy="457200"/>
            <a:chOff x="528" y="1392"/>
            <a:chExt cx="1891" cy="288"/>
          </a:xfrm>
        </p:grpSpPr>
        <p:pic>
          <p:nvPicPr>
            <p:cNvPr id="1101915" name="Picture 9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92"/>
              <a:ext cx="189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1916" name="Picture 9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37"/>
              <a:ext cx="189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01918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1920" name="Picture 96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1924" name="Picture 10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5937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7 L 0.24913 0.0007 " pathEditMode="relative" ptsTypes="AA">
                                      <p:cBhvr>
                                        <p:cTn id="6" dur="500" fill="hold"/>
                                        <p:tgtEl>
                                          <p:spTgt spid="110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56647E-6 L 0.25105 0.036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0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1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11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69942E-6 L 0.14166 0.07769 " pathEditMode="relative" ptsTypes="AA">
                                      <p:cBhvr>
                                        <p:cTn id="51" dur="500" fill="hold"/>
                                        <p:tgtEl>
                                          <p:spTgt spid="110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6 L 0.20886 -0.1815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0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9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0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0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56" grpId="0" animBg="1"/>
      <p:bldP spid="1101860" grpId="0" animBg="1"/>
      <p:bldP spid="1101862" grpId="0" animBg="1"/>
      <p:bldP spid="1101878" grpId="0" animBg="1"/>
      <p:bldP spid="1101900" grpId="0" animBg="1"/>
      <p:bldP spid="1101900" grpId="1" animBg="1"/>
      <p:bldP spid="1101904" grpId="0" animBg="1"/>
      <p:bldP spid="1101904" grpId="1" animBg="1"/>
      <p:bldP spid="1101857" grpId="0" animBg="1"/>
      <p:bldP spid="11018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6634&quot;&gt;&lt;property id=&quot;20148&quot; value=&quot;5&quot;/&gt;&lt;property id=&quot;20300&quot; value=&quot;Slide 2&quot;/&gt;&lt;property id=&quot;20307&quot; value=&quot;416&quot;/&gt;&lt;/object&gt;&lt;object type=&quot;3&quot; unique_id=&quot;46635&quot;&gt;&lt;property id=&quot;20148&quot; value=&quot;5&quot;/&gt;&lt;property id=&quot;20300&quot; value=&quot;Slide 3&quot;/&gt;&lt;property id=&quot;20307&quot; value=&quot;418&quot;/&gt;&lt;/object&gt;&lt;object type=&quot;3&quot; unique_id=&quot;46637&quot;&gt;&lt;property id=&quot;20148&quot; value=&quot;5&quot;/&gt;&lt;property id=&quot;20300&quot; value=&quot;Slide 8&quot;/&gt;&lt;property id=&quot;20307&quot; value=&quot;419&quot;/&gt;&lt;/object&gt;&lt;object type=&quot;3&quot; unique_id=&quot;46785&quot;&gt;&lt;property id=&quot;20148&quot; value=&quot;5&quot;/&gt;&lt;property id=&quot;20300&quot; value=&quot;Slide 10&quot;/&gt;&lt;property id=&quot;20307&quot; value=&quot;420&quot;/&gt;&lt;/object&gt;&lt;object type=&quot;3&quot; unique_id=&quot;46786&quot;&gt;&lt;property id=&quot;20148&quot; value=&quot;5&quot;/&gt;&lt;property id=&quot;20300&quot; value=&quot;Slide 11&quot;/&gt;&lt;property id=&quot;20307&quot; value=&quot;421&quot;/&gt;&lt;/object&gt;&lt;object type=&quot;3&quot; unique_id=&quot;46787&quot;&gt;&lt;property id=&quot;20148&quot; value=&quot;5&quot;/&gt;&lt;property id=&quot;20300&quot; value=&quot;Slide 15&quot;/&gt;&lt;property id=&quot;20307&quot; value=&quot;422&quot;/&gt;&lt;/object&gt;&lt;object type=&quot;3&quot; unique_id=&quot;46978&quot;&gt;&lt;property id=&quot;20148&quot; value=&quot;5&quot;/&gt;&lt;property id=&quot;20300&quot; value=&quot;Slide 16&quot;/&gt;&lt;property id=&quot;20307&quot; value=&quot;424&quot;/&gt;&lt;/object&gt;&lt;object type=&quot;3&quot; unique_id=&quot;46979&quot;&gt;&lt;property id=&quot;20148&quot; value=&quot;5&quot;/&gt;&lt;property id=&quot;20300&quot; value=&quot;Slide 17&quot;/&gt;&lt;property id=&quot;20307&quot; value=&quot;425&quot;/&gt;&lt;/object&gt;&lt;object type=&quot;3&quot; unique_id=&quot;46980&quot;&gt;&lt;property id=&quot;20148&quot; value=&quot;5&quot;/&gt;&lt;property id=&quot;20300&quot; value=&quot;Slide 18&quot;/&gt;&lt;property id=&quot;20307&quot; value=&quot;426&quot;/&gt;&lt;/object&gt;&lt;object type=&quot;3&quot; unique_id=&quot;46981&quot;&gt;&lt;property id=&quot;20148&quot; value=&quot;5&quot;/&gt;&lt;property id=&quot;20300&quot; value=&quot;Slide 20&quot;/&gt;&lt;property id=&quot;20307&quot; value=&quot;427&quot;/&gt;&lt;/object&gt;&lt;object type=&quot;3&quot; unique_id=&quot;47175&quot;&gt;&lt;property id=&quot;20148&quot; value=&quot;5&quot;/&gt;&lt;property id=&quot;20300&quot; value=&quot;Slide 21&quot;/&gt;&lt;property id=&quot;20307&quot; value=&quot;429&quot;/&gt;&lt;/object&gt;&lt;object type=&quot;3&quot; unique_id=&quot;47908&quot;&gt;&lt;property id=&quot;20148&quot; value=&quot;5&quot;/&gt;&lt;property id=&quot;20300&quot; value=&quot;Slide 22&quot;/&gt;&lt;property id=&quot;20307&quot; value=&quot;434&quot;/&gt;&lt;/object&gt;&lt;object type=&quot;3&quot; unique_id=&quot;49681&quot;&gt;&lt;property id=&quot;20148&quot; value=&quot;5&quot;/&gt;&lt;property id=&quot;20300&quot; value=&quot;Slide 6&quot;/&gt;&lt;property id=&quot;20307&quot; value=&quot;452&quot;/&gt;&lt;/object&gt;&lt;object type=&quot;3&quot; unique_id=&quot;50018&quot;&gt;&lt;property id=&quot;20148&quot; value=&quot;5&quot;/&gt;&lt;property id=&quot;20300&quot; value=&quot;Slide 7&quot;/&gt;&lt;property id=&quot;20307&quot; value=&quot;453&quot;/&gt;&lt;/object&gt;&lt;object type=&quot;3&quot; unique_id=&quot;50418&quot;&gt;&lt;property id=&quot;20148&quot; value=&quot;5&quot;/&gt;&lt;property id=&quot;20300&quot; value=&quot;Slide 9&quot;/&gt;&lt;property id=&quot;20307&quot; value=&quot;454&quot;/&gt;&lt;/object&gt;&lt;object type=&quot;3&quot; unique_id=&quot;50476&quot;&gt;&lt;property id=&quot;20148&quot; value=&quot;5&quot;/&gt;&lt;property id=&quot;20300&quot; value=&quot;Slide 14&quot;/&gt;&lt;property id=&quot;20307&quot; value=&quot;455&quot;/&gt;&lt;/object&gt;&lt;object type=&quot;3&quot; unique_id=&quot;51171&quot;&gt;&lt;property id=&quot;20148&quot; value=&quot;5&quot;/&gt;&lt;property id=&quot;20300&quot; value=&quot;Slide 19&quot;/&gt;&lt;property id=&quot;20307&quot; value=&quot;457&quot;/&gt;&lt;/object&gt;&lt;object type=&quot;3&quot; unique_id=&quot;54900&quot;&gt;&lt;property id=&quot;20148&quot; value=&quot;5&quot;/&gt;&lt;property id=&quot;20300&quot; value=&quot;Slide 5&quot;/&gt;&lt;property id=&quot;20307&quot; value=&quot;470&quot;/&gt;&lt;/object&gt;&lt;object type=&quot;3&quot; unique_id=&quot;55153&quot;&gt;&lt;property id=&quot;20148&quot; value=&quot;5&quot;/&gt;&lt;property id=&quot;20300&quot; value=&quot;Slide 4&quot;/&gt;&lt;property id=&quot;20307&quot; value=&quot;471&quot;/&gt;&lt;/object&gt;&lt;object type=&quot;3&quot; unique_id=&quot;55602&quot;&gt;&lt;property id=&quot;20148&quot; value=&quot;5&quot;/&gt;&lt;property id=&quot;20300&quot; value=&quot;Slide 13&quot;/&gt;&lt;property id=&quot;20307&quot; value=&quot;472&quot;/&gt;&lt;/object&gt;&lt;object type=&quot;3&quot; unique_id=&quot;55928&quot;&gt;&lt;property id=&quot;20148&quot; value=&quot;5&quot;/&gt;&lt;property id=&quot;20300&quot; value=&quot;Slide 12&quot;/&gt;&lt;property id=&quot;20307&quot; value=&quot;47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0,1}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2\p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1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,0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4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\cos t,5\sin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58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0,1}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.38,0}0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16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0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0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,0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45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\cos t,5\sin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5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-3\sin t,3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87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0,1}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6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5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.38,0}0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16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0,3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73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3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70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66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 at $(0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,0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45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\cos t,5\sin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58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0,3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738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0,1}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6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5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.38,0}0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16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7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o $5\cos t$ horizontal, $5\sin t$ 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0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9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.38,0}go $-3\sin t$ horizontal, $3\cos t$ vertic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624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 at $(0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0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o $5$ horizontal, $0$ 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51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.38,0}go $0$ horizontal, $3$ vertic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905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3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70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0,3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738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-3\sin t,3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8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-3\sin t,3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87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0,3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738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-3\sin t,3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87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[rgb]{1,0,1}5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49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HING SPE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1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BOUT ${\color[rgb]{1,0,1}5}$ AND ${\color[rgb]{1,.38,0}3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68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5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5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5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3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7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3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9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blue}he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6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blue}he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6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[rgb]{1,0,1}5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49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-3\sin t,3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87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blue}he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6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 at $(0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0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,0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45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angle5\cos t,5\sin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58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0,3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738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5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3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5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3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70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3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95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5},{\color[rgb]{1,.38,0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7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o $5\cos t$ horizontal, $5\sin t$ 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708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.38,0}go $-3\sin t$ horizontal, $3\cos t$ vertic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624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blue}he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66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rt at $(0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o $5$ horizontal, $0$ 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51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.38,0}go $0$ horizontal, $3$ vertic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90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0,3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73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angle-3\sin t,3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587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05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0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HING SPE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1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BOUT ${\color[rgb]{1,0,1}5}$ AND ${\color[rgb]{1,.38,0}3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68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 Rotation is linear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7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1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0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05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 Rotation is linear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78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by ${\color[rgb]{1,0,1}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ULTIPLY} by ${\color[rgb]{1,.38,0}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12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0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05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7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skip.23in{\color[rgb]{1,.38,0}-y\sin t}&#10;\hskip.11in,\hskip.35in&#10;{\color[rgb]{1,.38,0}y\cos t}\hskip.2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48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86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skip.42in{\color[rgb]{1,0,1}x\cos t}&#10;\hskip.05in,\hskip.35in&#10;{\color[rgb]{1,0,1}x\sin t}\hskip.29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401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{\pi/2}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86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1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{\pi/2}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06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05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04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1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0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50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R_t(1,0))=(\cos(t+u),\sin(t+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912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05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ime $t+u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72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is is the same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3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61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pos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71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2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R_u(R_t(1,0))$ is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68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77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t+u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49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6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79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64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u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590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u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9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R_t(1,0))=(\cos(t+u),\sin(t+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912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1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0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study} $R_{\pi/4}$ nex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57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50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{\color[rgb]{1,0,1}x},{\color[rgb]{1,.38,0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05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24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1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6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is is the same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37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pos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7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2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20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9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cos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\sin 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6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y\sin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79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+y\cos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6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 of std orbiter at time 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707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u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590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u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9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ime $t+u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72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is is the same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37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pos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47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42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R_u(R_t(1,0))$ is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68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7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t+u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49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247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19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2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R_t(1,0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148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(t+u),\sin(t+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98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u(R_t(1,0))=(\cos(t+u),\sin(t+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912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9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3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9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(t+u),\sin(t+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14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t+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9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20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t+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1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(t+u),\sin(t+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14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19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20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1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19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20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t+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1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7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t+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9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0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9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0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55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6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35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t+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9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29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03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t+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1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t][\sin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2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t][\cos 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1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20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1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:\to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7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beta:\to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study} $R_{\pi/4}$ nex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57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0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55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40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55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6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77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6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{\pi/4}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88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57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26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{\pi/4}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12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77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77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sqrt{2}/2,\sqrt{2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87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-\cos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65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qrt{2}/2,\sqrt{2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4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cos^2\alpha]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9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-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70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qrt{2}/2,\sqrt{2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978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9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cos^2\alpha]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-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69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77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5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9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study} general $R_t$ nex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89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cos^2\alpha]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M OF ANGLES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88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20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M OF ANGLES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88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UBLE ANGL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37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9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cos^2\alpha]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-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69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9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cos^2\alpha]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 of std orbiter at time 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99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-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69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UM OF ANGLES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88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OUBLE ANGL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37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\sqrt{2}/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7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27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2}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72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59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cos^2\alpha]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49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63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^2\alpha]-[\sin^2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69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alph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9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\alpha][\cos\alph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rave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speed 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26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tarting at 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16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standard orbi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7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ng the point 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6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9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9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5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t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0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} {\color{red}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35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92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study} general $R_t$ nex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89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0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66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-\sin t,\cos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50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on of std orbiter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_t(x,y)$ denote the resul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75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unterclockwise about the origin by $t$ radia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84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9844</TotalTime>
  <Words>54</Words>
  <Application>Microsoft Office PowerPoint</Application>
  <PresentationFormat>On-screen Show (4:3)</PresentationFormat>
  <Paragraphs>49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1217</cp:revision>
  <dcterms:created xsi:type="dcterms:W3CDTF">2008-09-20T13:47:00Z</dcterms:created>
  <dcterms:modified xsi:type="dcterms:W3CDTF">2011-05-27T13:38:19Z</dcterms:modified>
</cp:coreProperties>
</file>