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8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9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0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12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3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4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5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16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7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8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9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0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1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2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23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320" r:id="rId3"/>
    <p:sldId id="321" r:id="rId4"/>
    <p:sldId id="340" r:id="rId5"/>
    <p:sldId id="341" r:id="rId6"/>
    <p:sldId id="322" r:id="rId7"/>
    <p:sldId id="323" r:id="rId8"/>
    <p:sldId id="324" r:id="rId9"/>
    <p:sldId id="336" r:id="rId10"/>
    <p:sldId id="337" r:id="rId11"/>
    <p:sldId id="338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46" r:id="rId22"/>
    <p:sldId id="342" r:id="rId23"/>
    <p:sldId id="344" r:id="rId24"/>
    <p:sldId id="345" r:id="rId25"/>
    <p:sldId id="347" r:id="rId26"/>
    <p:sldId id="348" r:id="rId27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3" autoAdjust="0"/>
    <p:restoredTop sz="91192" autoAdjust="0"/>
  </p:normalViewPr>
  <p:slideViewPr>
    <p:cSldViewPr>
      <p:cViewPr varScale="1">
        <p:scale>
          <a:sx n="76" d="100"/>
          <a:sy n="7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AB7E87-755C-4893-95D9-9400BEF33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0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7E87-755C-4893-95D9-9400BEF33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08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B9D5-56F1-44EA-9E05-26670C93B440}" type="slidenum">
              <a:rPr lang="en-US"/>
              <a:pPr/>
              <a:t>12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67C2B-847A-49FC-93C6-44EE8047EAF7}" type="slidenum">
              <a:rPr lang="en-US"/>
              <a:pPr/>
              <a:t>13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9ACB1-F49F-4D83-92D0-8E5109A26F27}" type="slidenum">
              <a:rPr lang="en-US"/>
              <a:pPr/>
              <a:t>14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CBBE2-EB13-4377-95EA-4B8A46340A2D}" type="slidenum">
              <a:rPr lang="en-US"/>
              <a:pPr/>
              <a:t>15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2781E-5CDF-489C-AE00-1ED752DDBA2F}" type="slidenum">
              <a:rPr lang="en-US"/>
              <a:pPr/>
              <a:t>16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BC4A8-21E7-4931-94FE-8CDA3025C26F}" type="slidenum">
              <a:rPr lang="en-US"/>
              <a:pPr/>
              <a:t>17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08A2A-2047-4C4E-9925-A314C020D73D}" type="slidenum">
              <a:rPr lang="en-US"/>
              <a:pPr/>
              <a:t>18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5A2F0-AF76-421B-A6BC-FD5DBAC7B483}" type="slidenum">
              <a:rPr lang="en-US"/>
              <a:pPr/>
              <a:t>19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52A59-7130-4003-AC7F-E8E084DC1862}" type="slidenum">
              <a:rPr lang="en-US"/>
              <a:pPr/>
              <a:t>20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A7E13-F040-4272-A562-9672F629EA81}" type="slidenum">
              <a:rPr lang="en-US"/>
              <a:pPr/>
              <a:t>21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7E87-755C-4893-95D9-9400BEF33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95A60-05CD-4295-9D42-3A97945FE744}" type="slidenum">
              <a:rPr lang="en-US"/>
              <a:pPr/>
              <a:t>22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351D-8CBA-4329-8C36-93B2DBDB704B}" type="slidenum">
              <a:rPr lang="en-US"/>
              <a:pPr/>
              <a:t>23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365F-7F49-4CB6-A178-5058DD7AFA34}" type="slidenum">
              <a:rPr lang="en-US"/>
              <a:pPr/>
              <a:t>24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FB22C-2BDB-4788-A350-9DC95B1DE87B}" type="slidenum">
              <a:rPr lang="en-US"/>
              <a:pPr/>
              <a:t>25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CBD95-FBB5-4E0E-AA3B-3539F2914834}" type="slidenum">
              <a:rPr lang="en-US"/>
              <a:pPr/>
              <a:t>26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7E87-755C-4893-95D9-9400BEF33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4F4EB-8257-4521-8AD4-99FC454F73DB}" type="slidenum">
              <a:rPr lang="en-US"/>
              <a:pPr/>
              <a:t>6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8E0A1-26EF-481A-991C-5871603314CF}" type="slidenum">
              <a:rPr lang="en-US"/>
              <a:pPr/>
              <a:t>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F7EA5-7048-432F-844A-74787BD07DD5}" type="slidenum">
              <a:rPr lang="en-US"/>
              <a:pPr/>
              <a:t>8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C006C-C5EC-4DF7-BF0E-2B429018A3D5}" type="slidenum">
              <a:rPr lang="en-US"/>
              <a:pPr/>
              <a:t>9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395DB-4CB3-43EB-B430-4AC79135A64C}" type="slidenum">
              <a:rPr lang="en-US"/>
              <a:pPr/>
              <a:t>10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2A6BE-3276-4013-A72C-A8A6AD921A0C}" type="slidenum">
              <a:rPr lang="en-US"/>
              <a:pPr/>
              <a:t>11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5828-7CAE-4BAF-8652-BA0AB9E70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B17B-8ABD-42D8-9B91-27829C027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2F83-B468-4FE1-BF59-BAD38AB19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3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B0603-0E96-472D-A15C-279DB7D3C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CF831-EE83-46B1-80C3-8FD60C6DB2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4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B36B-25E6-4139-9874-8F1D7B135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2D46B-D125-4EA4-81DB-A3E9990D6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D778-AED3-4DC9-8EA2-A65E25557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0169-1A91-410B-AFAC-BC31FE398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1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31B03-3833-478F-9A51-B3834B9C2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6648-E019-4008-9EC4-59AAA6842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33EA48-4037-48C0-AB18-84B2E0FA18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image" Target="../media/image96.png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34" Type="http://schemas.openxmlformats.org/officeDocument/2006/relationships/image" Target="../media/image80.png"/><Relationship Id="rId42" Type="http://schemas.openxmlformats.org/officeDocument/2006/relationships/image" Target="../media/image99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image" Target="../media/image78.png"/><Relationship Id="rId38" Type="http://schemas.openxmlformats.org/officeDocument/2006/relationships/image" Target="../media/image82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image" Target="../media/image79.png"/><Relationship Id="rId41" Type="http://schemas.openxmlformats.org/officeDocument/2006/relationships/image" Target="../media/image98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image" Target="../media/image77.png"/><Relationship Id="rId37" Type="http://schemas.openxmlformats.org/officeDocument/2006/relationships/image" Target="../media/image75.png"/><Relationship Id="rId40" Type="http://schemas.openxmlformats.org/officeDocument/2006/relationships/image" Target="../media/image97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notesSlide" Target="../notesSlides/notesSlide8.xml"/><Relationship Id="rId36" Type="http://schemas.openxmlformats.org/officeDocument/2006/relationships/image" Target="../media/image86.png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image" Target="../media/image76.png"/><Relationship Id="rId44" Type="http://schemas.openxmlformats.org/officeDocument/2006/relationships/image" Target="../media/image100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91.png"/><Relationship Id="rId35" Type="http://schemas.openxmlformats.org/officeDocument/2006/relationships/image" Target="../media/image81.png"/><Relationship Id="rId43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image" Target="../media/image78.png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34" Type="http://schemas.openxmlformats.org/officeDocument/2006/relationships/image" Target="../media/image81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image" Target="../media/image77.png"/><Relationship Id="rId38" Type="http://schemas.openxmlformats.org/officeDocument/2006/relationships/image" Target="../media/image101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image" Target="../media/image75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image" Target="../media/image76.png"/><Relationship Id="rId37" Type="http://schemas.openxmlformats.org/officeDocument/2006/relationships/image" Target="../media/image62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100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image" Target="../media/image91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9.png"/><Relationship Id="rId35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9" Type="http://schemas.openxmlformats.org/officeDocument/2006/relationships/image" Target="../media/image101.png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34" Type="http://schemas.openxmlformats.org/officeDocument/2006/relationships/image" Target="../media/image77.png"/><Relationship Id="rId42" Type="http://schemas.openxmlformats.org/officeDocument/2006/relationships/image" Target="../media/image103.png"/><Relationship Id="rId47" Type="http://schemas.openxmlformats.org/officeDocument/2006/relationships/image" Target="../media/image107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image" Target="../media/image76.png"/><Relationship Id="rId38" Type="http://schemas.openxmlformats.org/officeDocument/2006/relationships/image" Target="../media/image75.png"/><Relationship Id="rId46" Type="http://schemas.openxmlformats.org/officeDocument/2006/relationships/image" Target="../media/image106.png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02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image" Target="../media/image91.png"/><Relationship Id="rId37" Type="http://schemas.openxmlformats.org/officeDocument/2006/relationships/image" Target="../media/image100.png"/><Relationship Id="rId40" Type="http://schemas.openxmlformats.org/officeDocument/2006/relationships/image" Target="../media/image78.png"/><Relationship Id="rId45" Type="http://schemas.openxmlformats.org/officeDocument/2006/relationships/image" Target="../media/image105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image" Target="../media/image96.png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image" Target="../media/image79.png"/><Relationship Id="rId44" Type="http://schemas.openxmlformats.org/officeDocument/2006/relationships/image" Target="../media/image62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notesSlide" Target="../notesSlides/notesSlide10.xml"/><Relationship Id="rId35" Type="http://schemas.openxmlformats.org/officeDocument/2006/relationships/image" Target="../media/image81.png"/><Relationship Id="rId43" Type="http://schemas.openxmlformats.org/officeDocument/2006/relationships/image" Target="../media/image104.png"/><Relationship Id="rId48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image" Target="../media/image62.png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34" Type="http://schemas.openxmlformats.org/officeDocument/2006/relationships/image" Target="../media/image105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image" Target="../media/image78.png"/><Relationship Id="rId38" Type="http://schemas.openxmlformats.org/officeDocument/2006/relationships/image" Target="../media/image75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notesSlide" Target="../notesSlides/notesSlide11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image" Target="../media/image101.png"/><Relationship Id="rId37" Type="http://schemas.openxmlformats.org/officeDocument/2006/relationships/image" Target="../media/image109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08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76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image" Target="../media/image79.png"/><Relationship Id="rId35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image" Target="../media/image78.png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34" Type="http://schemas.openxmlformats.org/officeDocument/2006/relationships/image" Target="../media/image75.pn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image" Target="../media/image101.png"/><Relationship Id="rId33" Type="http://schemas.openxmlformats.org/officeDocument/2006/relationships/image" Target="../media/image111.png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29" Type="http://schemas.openxmlformats.org/officeDocument/2006/relationships/image" Target="../media/image81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76.png"/><Relationship Id="rId32" Type="http://schemas.openxmlformats.org/officeDocument/2006/relationships/image" Target="../media/image110.png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105.png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image" Target="../media/image109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9.png"/><Relationship Id="rId30" Type="http://schemas.openxmlformats.org/officeDocument/2006/relationships/image" Target="../media/image108.png"/><Relationship Id="rId35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109.png"/><Relationship Id="rId3" Type="http://schemas.openxmlformats.org/officeDocument/2006/relationships/tags" Target="../tags/tag32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101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image" Target="../media/image75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76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79.png"/><Relationship Id="rId28" Type="http://schemas.openxmlformats.org/officeDocument/2006/relationships/image" Target="../media/image111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110.png"/><Relationship Id="rId30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111.png"/><Relationship Id="rId3" Type="http://schemas.openxmlformats.org/officeDocument/2006/relationships/tags" Target="../tags/tag345.xml"/><Relationship Id="rId21" Type="http://schemas.openxmlformats.org/officeDocument/2006/relationships/image" Target="../media/image76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110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114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79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09.png"/><Relationship Id="rId28" Type="http://schemas.openxmlformats.org/officeDocument/2006/relationships/image" Target="../media/image113.png"/><Relationship Id="rId10" Type="http://schemas.openxmlformats.org/officeDocument/2006/relationships/tags" Target="../tags/tag3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2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01.png"/><Relationship Id="rId27" Type="http://schemas.openxmlformats.org/officeDocument/2006/relationships/image" Target="../media/image112.png"/><Relationship Id="rId30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5.png"/><Relationship Id="rId3" Type="http://schemas.openxmlformats.org/officeDocument/2006/relationships/tags" Target="../tags/tag363.xml"/><Relationship Id="rId21" Type="http://schemas.openxmlformats.org/officeDocument/2006/relationships/image" Target="../media/image76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115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image" Target="../media/image79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14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13.png"/><Relationship Id="rId10" Type="http://schemas.openxmlformats.org/officeDocument/2006/relationships/tags" Target="../tags/tag370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image" Target="../media/image101.png"/><Relationship Id="rId27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image" Target="../media/image115.png"/><Relationship Id="rId3" Type="http://schemas.openxmlformats.org/officeDocument/2006/relationships/tags" Target="../tags/tag380.xml"/><Relationship Id="rId21" Type="http://schemas.openxmlformats.org/officeDocument/2006/relationships/image" Target="../media/image76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114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18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79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13.png"/><Relationship Id="rId28" Type="http://schemas.openxmlformats.org/officeDocument/2006/relationships/image" Target="../media/image117.png"/><Relationship Id="rId10" Type="http://schemas.openxmlformats.org/officeDocument/2006/relationships/tags" Target="../tags/tag38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2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101.png"/><Relationship Id="rId27" Type="http://schemas.openxmlformats.org/officeDocument/2006/relationships/image" Target="../media/image116.png"/><Relationship Id="rId30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image" Target="../media/image76.png"/><Relationship Id="rId3" Type="http://schemas.openxmlformats.org/officeDocument/2006/relationships/tags" Target="../tags/tag398.xml"/><Relationship Id="rId21" Type="http://schemas.openxmlformats.org/officeDocument/2006/relationships/image" Target="../media/image118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image" Target="../media/image79.png"/><Relationship Id="rId2" Type="http://schemas.openxmlformats.org/officeDocument/2006/relationships/tags" Target="../tags/tag397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117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image" Target="../media/image62.png"/><Relationship Id="rId5" Type="http://schemas.openxmlformats.org/officeDocument/2006/relationships/tags" Target="../tags/tag40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9.png"/><Relationship Id="rId10" Type="http://schemas.openxmlformats.org/officeDocument/2006/relationships/tags" Target="../tags/tag405.xml"/><Relationship Id="rId19" Type="http://schemas.openxmlformats.org/officeDocument/2006/relationships/image" Target="../media/image101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.png"/><Relationship Id="rId21" Type="http://schemas.openxmlformats.org/officeDocument/2006/relationships/tags" Target="../tags/tag2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20.png"/><Relationship Id="rId63" Type="http://schemas.openxmlformats.org/officeDocument/2006/relationships/image" Target="../media/image28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3.png"/><Relationship Id="rId66" Type="http://schemas.openxmlformats.org/officeDocument/2006/relationships/image" Target="../media/image3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57" Type="http://schemas.openxmlformats.org/officeDocument/2006/relationships/image" Target="../media/image22.png"/><Relationship Id="rId61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9.png"/><Relationship Id="rId52" Type="http://schemas.openxmlformats.org/officeDocument/2006/relationships/image" Target="../media/image17.png"/><Relationship Id="rId60" Type="http://schemas.openxmlformats.org/officeDocument/2006/relationships/image" Target="../media/image25.png"/><Relationship Id="rId65" Type="http://schemas.openxmlformats.org/officeDocument/2006/relationships/image" Target="../media/image3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notesSlide" Target="../notesSlides/notesSlide2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21.png"/><Relationship Id="rId64" Type="http://schemas.openxmlformats.org/officeDocument/2006/relationships/image" Target="../media/image29.png"/><Relationship Id="rId8" Type="http://schemas.openxmlformats.org/officeDocument/2006/relationships/tags" Target="../tags/tag9.xml"/><Relationship Id="rId51" Type="http://schemas.openxmlformats.org/officeDocument/2006/relationships/image" Target="../media/image16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24.png"/><Relationship Id="rId67" Type="http://schemas.openxmlformats.org/officeDocument/2006/relationships/image" Target="../media/image32.png"/><Relationship Id="rId20" Type="http://schemas.openxmlformats.org/officeDocument/2006/relationships/tags" Target="../tags/tag21.xml"/><Relationship Id="rId41" Type="http://schemas.openxmlformats.org/officeDocument/2006/relationships/image" Target="../media/image6.png"/><Relationship Id="rId54" Type="http://schemas.openxmlformats.org/officeDocument/2006/relationships/image" Target="../media/image19.png"/><Relationship Id="rId6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image" Target="../media/image101.png"/><Relationship Id="rId26" Type="http://schemas.openxmlformats.org/officeDocument/2006/relationships/image" Target="../media/image122.png"/><Relationship Id="rId3" Type="http://schemas.openxmlformats.org/officeDocument/2006/relationships/tags" Target="../tags/tag412.xml"/><Relationship Id="rId21" Type="http://schemas.openxmlformats.org/officeDocument/2006/relationships/image" Target="../media/image75.png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image" Target="../media/image76.png"/><Relationship Id="rId25" Type="http://schemas.openxmlformats.org/officeDocument/2006/relationships/image" Target="../media/image121.png"/><Relationship Id="rId2" Type="http://schemas.openxmlformats.org/officeDocument/2006/relationships/tags" Target="../tags/tag411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79.png"/><Relationship Id="rId29" Type="http://schemas.openxmlformats.org/officeDocument/2006/relationships/image" Target="../media/image124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120.png"/><Relationship Id="rId5" Type="http://schemas.openxmlformats.org/officeDocument/2006/relationships/tags" Target="../tags/tag41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tags" Target="../tags/tag419.xml"/><Relationship Id="rId19" Type="http://schemas.openxmlformats.org/officeDocument/2006/relationships/image" Target="../media/image117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image" Target="../media/image119.png"/><Relationship Id="rId27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tags" Target="../tags/tag44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image" Target="../media/image124.png"/><Relationship Id="rId47" Type="http://schemas.openxmlformats.org/officeDocument/2006/relationships/image" Target="../media/image75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68" Type="http://schemas.openxmlformats.org/officeDocument/2006/relationships/image" Target="../media/image143.png"/><Relationship Id="rId76" Type="http://schemas.openxmlformats.org/officeDocument/2006/relationships/image" Target="../media/image151.png"/><Relationship Id="rId7" Type="http://schemas.openxmlformats.org/officeDocument/2006/relationships/tags" Target="../tags/tag430.xml"/><Relationship Id="rId71" Type="http://schemas.openxmlformats.org/officeDocument/2006/relationships/image" Target="../media/image146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9" Type="http://schemas.openxmlformats.org/officeDocument/2006/relationships/tags" Target="../tags/tag452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notesSlide" Target="../notesSlides/notesSlide19.xml"/><Relationship Id="rId45" Type="http://schemas.openxmlformats.org/officeDocument/2006/relationships/image" Target="../media/image117.pn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66" Type="http://schemas.openxmlformats.org/officeDocument/2006/relationships/image" Target="../media/image141.png"/><Relationship Id="rId74" Type="http://schemas.openxmlformats.org/officeDocument/2006/relationships/image" Target="../media/image149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49" Type="http://schemas.openxmlformats.org/officeDocument/2006/relationships/image" Target="../media/image118.png"/><Relationship Id="rId57" Type="http://schemas.openxmlformats.org/officeDocument/2006/relationships/image" Target="../media/image132.png"/><Relationship Id="rId61" Type="http://schemas.openxmlformats.org/officeDocument/2006/relationships/image" Target="../media/image136.png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31" Type="http://schemas.openxmlformats.org/officeDocument/2006/relationships/tags" Target="../tags/tag454.xml"/><Relationship Id="rId44" Type="http://schemas.openxmlformats.org/officeDocument/2006/relationships/image" Target="../media/image101.png"/><Relationship Id="rId52" Type="http://schemas.openxmlformats.org/officeDocument/2006/relationships/image" Target="../media/image127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73" Type="http://schemas.openxmlformats.org/officeDocument/2006/relationships/image" Target="../media/image148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image" Target="../media/image76.png"/><Relationship Id="rId48" Type="http://schemas.openxmlformats.org/officeDocument/2006/relationships/image" Target="../media/image119.png"/><Relationship Id="rId56" Type="http://schemas.openxmlformats.org/officeDocument/2006/relationships/image" Target="../media/image131.png"/><Relationship Id="rId64" Type="http://schemas.openxmlformats.org/officeDocument/2006/relationships/image" Target="../media/image139.png"/><Relationship Id="rId69" Type="http://schemas.openxmlformats.org/officeDocument/2006/relationships/image" Target="../media/image144.png"/><Relationship Id="rId77" Type="http://schemas.openxmlformats.org/officeDocument/2006/relationships/image" Target="../media/image62.png"/><Relationship Id="rId8" Type="http://schemas.openxmlformats.org/officeDocument/2006/relationships/tags" Target="../tags/tag431.xml"/><Relationship Id="rId51" Type="http://schemas.openxmlformats.org/officeDocument/2006/relationships/image" Target="../media/image126.png"/><Relationship Id="rId72" Type="http://schemas.openxmlformats.org/officeDocument/2006/relationships/image" Target="../media/image147.png"/><Relationship Id="rId3" Type="http://schemas.openxmlformats.org/officeDocument/2006/relationships/tags" Target="../tags/tag426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46" Type="http://schemas.openxmlformats.org/officeDocument/2006/relationships/image" Target="../media/image79.png"/><Relationship Id="rId59" Type="http://schemas.openxmlformats.org/officeDocument/2006/relationships/image" Target="../media/image134.png"/><Relationship Id="rId67" Type="http://schemas.openxmlformats.org/officeDocument/2006/relationships/image" Target="../media/image142.png"/><Relationship Id="rId20" Type="http://schemas.openxmlformats.org/officeDocument/2006/relationships/tags" Target="../tags/tag443.xml"/><Relationship Id="rId41" Type="http://schemas.openxmlformats.org/officeDocument/2006/relationships/image" Target="../media/image123.png"/><Relationship Id="rId54" Type="http://schemas.openxmlformats.org/officeDocument/2006/relationships/image" Target="../media/image129.png"/><Relationship Id="rId62" Type="http://schemas.openxmlformats.org/officeDocument/2006/relationships/image" Target="../media/image137.png"/><Relationship Id="rId70" Type="http://schemas.openxmlformats.org/officeDocument/2006/relationships/image" Target="../media/image145.png"/><Relationship Id="rId75" Type="http://schemas.openxmlformats.org/officeDocument/2006/relationships/image" Target="../media/image150.png"/><Relationship Id="rId1" Type="http://schemas.openxmlformats.org/officeDocument/2006/relationships/tags" Target="../tags/tag424.xml"/><Relationship Id="rId6" Type="http://schemas.openxmlformats.org/officeDocument/2006/relationships/tags" Target="../tags/tag4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image" Target="../media/image101.png"/><Relationship Id="rId3" Type="http://schemas.openxmlformats.org/officeDocument/2006/relationships/tags" Target="../tags/tag46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2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image" Target="../media/image76.png"/><Relationship Id="rId33" Type="http://schemas.openxmlformats.org/officeDocument/2006/relationships/image" Target="../media/image153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29" Type="http://schemas.openxmlformats.org/officeDocument/2006/relationships/image" Target="../media/image75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image" Target="../media/image151.png"/><Relationship Id="rId32" Type="http://schemas.openxmlformats.org/officeDocument/2006/relationships/image" Target="../media/image115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image" Target="../media/image118.png"/><Relationship Id="rId28" Type="http://schemas.openxmlformats.org/officeDocument/2006/relationships/image" Target="../media/image79.png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image" Target="../media/image152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117.png"/><Relationship Id="rId30" Type="http://schemas.openxmlformats.org/officeDocument/2006/relationships/image" Target="../media/image125.png"/><Relationship Id="rId35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image" Target="../media/image76.png"/><Relationship Id="rId3" Type="http://schemas.openxmlformats.org/officeDocument/2006/relationships/tags" Target="../tags/tag484.xml"/><Relationship Id="rId21" Type="http://schemas.openxmlformats.org/officeDocument/2006/relationships/tags" Target="../tags/tag502.xml"/><Relationship Id="rId34" Type="http://schemas.openxmlformats.org/officeDocument/2006/relationships/image" Target="../media/image155.png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image" Target="../media/image151.png"/><Relationship Id="rId33" Type="http://schemas.openxmlformats.org/officeDocument/2006/relationships/image" Target="../media/image154.png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tags" Target="../tags/tag501.xml"/><Relationship Id="rId29" Type="http://schemas.openxmlformats.org/officeDocument/2006/relationships/image" Target="../media/image79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image" Target="../media/image118.png"/><Relationship Id="rId32" Type="http://schemas.openxmlformats.org/officeDocument/2006/relationships/image" Target="../media/image152.png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notesSlide" Target="../notesSlides/notesSlide21.xml"/><Relationship Id="rId28" Type="http://schemas.openxmlformats.org/officeDocument/2006/relationships/image" Target="../media/image117.png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image" Target="../media/image125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1.png"/><Relationship Id="rId30" Type="http://schemas.openxmlformats.org/officeDocument/2006/relationships/image" Target="../media/image75.png"/><Relationship Id="rId35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image" Target="../media/image62.png"/><Relationship Id="rId39" Type="http://schemas.openxmlformats.org/officeDocument/2006/relationships/image" Target="../media/image157.png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34" Type="http://schemas.openxmlformats.org/officeDocument/2006/relationships/image" Target="../media/image125.png"/><Relationship Id="rId42" Type="http://schemas.openxmlformats.org/officeDocument/2006/relationships/image" Target="../media/image160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notesSlide" Target="../notesSlides/notesSlide22.xml"/><Relationship Id="rId33" Type="http://schemas.openxmlformats.org/officeDocument/2006/relationships/image" Target="../media/image75.png"/><Relationship Id="rId38" Type="http://schemas.openxmlformats.org/officeDocument/2006/relationships/image" Target="../media/image156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29" Type="http://schemas.openxmlformats.org/officeDocument/2006/relationships/image" Target="../media/image76.png"/><Relationship Id="rId41" Type="http://schemas.openxmlformats.org/officeDocument/2006/relationships/image" Target="../media/image159.pn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9.png"/><Relationship Id="rId37" Type="http://schemas.openxmlformats.org/officeDocument/2006/relationships/image" Target="../media/image154.png"/><Relationship Id="rId40" Type="http://schemas.openxmlformats.org/officeDocument/2006/relationships/image" Target="../media/image158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image" Target="../media/image151.png"/><Relationship Id="rId36" Type="http://schemas.openxmlformats.org/officeDocument/2006/relationships/image" Target="../media/image152.png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image" Target="../media/image117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tags" Target="../tags/tag524.xml"/><Relationship Id="rId27" Type="http://schemas.openxmlformats.org/officeDocument/2006/relationships/image" Target="../media/image118.png"/><Relationship Id="rId30" Type="http://schemas.openxmlformats.org/officeDocument/2006/relationships/image" Target="../media/image101.png"/><Relationship Id="rId35" Type="http://schemas.openxmlformats.org/officeDocument/2006/relationships/image" Target="../media/image155.png"/><Relationship Id="rId43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image" Target="../media/image158.png"/><Relationship Id="rId39" Type="http://schemas.openxmlformats.org/officeDocument/2006/relationships/image" Target="../media/image154.png"/><Relationship Id="rId3" Type="http://schemas.openxmlformats.org/officeDocument/2006/relationships/tags" Target="../tags/tag528.xml"/><Relationship Id="rId21" Type="http://schemas.openxmlformats.org/officeDocument/2006/relationships/tags" Target="../tags/tag546.xml"/><Relationship Id="rId34" Type="http://schemas.openxmlformats.org/officeDocument/2006/relationships/image" Target="../media/image117.png"/><Relationship Id="rId42" Type="http://schemas.openxmlformats.org/officeDocument/2006/relationships/image" Target="../media/image164.png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notesSlide" Target="../notesSlides/notesSlide23.xml"/><Relationship Id="rId33" Type="http://schemas.openxmlformats.org/officeDocument/2006/relationships/image" Target="../media/image101.png"/><Relationship Id="rId38" Type="http://schemas.openxmlformats.org/officeDocument/2006/relationships/image" Target="../media/image152.png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image" Target="../media/image161.png"/><Relationship Id="rId41" Type="http://schemas.openxmlformats.org/officeDocument/2006/relationships/image" Target="../media/image163.png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6.png"/><Relationship Id="rId37" Type="http://schemas.openxmlformats.org/officeDocument/2006/relationships/image" Target="../media/image125.png"/><Relationship Id="rId40" Type="http://schemas.openxmlformats.org/officeDocument/2006/relationships/image" Target="../media/image162.png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image" Target="../media/image160.png"/><Relationship Id="rId36" Type="http://schemas.openxmlformats.org/officeDocument/2006/relationships/image" Target="../media/image75.png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image" Target="../media/image151.png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image" Target="../media/image159.png"/><Relationship Id="rId30" Type="http://schemas.openxmlformats.org/officeDocument/2006/relationships/image" Target="../media/image118.png"/><Relationship Id="rId35" Type="http://schemas.openxmlformats.org/officeDocument/2006/relationships/image" Target="../media/image79.png"/><Relationship Id="rId43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26" Type="http://schemas.openxmlformats.org/officeDocument/2006/relationships/image" Target="../media/image101.png"/><Relationship Id="rId3" Type="http://schemas.openxmlformats.org/officeDocument/2006/relationships/tags" Target="../tags/tag55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5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image" Target="../media/image76.png"/><Relationship Id="rId33" Type="http://schemas.openxmlformats.org/officeDocument/2006/relationships/image" Target="../media/image163.png"/><Relationship Id="rId38" Type="http://schemas.openxmlformats.org/officeDocument/2006/relationships/image" Target="../media/image62.png"/><Relationship Id="rId2" Type="http://schemas.openxmlformats.org/officeDocument/2006/relationships/tags" Target="../tags/tag550.xml"/><Relationship Id="rId16" Type="http://schemas.openxmlformats.org/officeDocument/2006/relationships/tags" Target="../tags/tag564.xml"/><Relationship Id="rId20" Type="http://schemas.openxmlformats.org/officeDocument/2006/relationships/tags" Target="../tags/tag568.xml"/><Relationship Id="rId29" Type="http://schemas.openxmlformats.org/officeDocument/2006/relationships/image" Target="../media/image75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image" Target="../media/image151.png"/><Relationship Id="rId32" Type="http://schemas.openxmlformats.org/officeDocument/2006/relationships/image" Target="../media/image154.png"/><Relationship Id="rId37" Type="http://schemas.openxmlformats.org/officeDocument/2006/relationships/image" Target="../media/image168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image" Target="../media/image118.png"/><Relationship Id="rId28" Type="http://schemas.openxmlformats.org/officeDocument/2006/relationships/image" Target="../media/image79.png"/><Relationship Id="rId36" Type="http://schemas.openxmlformats.org/officeDocument/2006/relationships/image" Target="../media/image167.png"/><Relationship Id="rId10" Type="http://schemas.openxmlformats.org/officeDocument/2006/relationships/tags" Target="../tags/tag558.xml"/><Relationship Id="rId19" Type="http://schemas.openxmlformats.org/officeDocument/2006/relationships/tags" Target="../tags/tag567.xml"/><Relationship Id="rId31" Type="http://schemas.openxmlformats.org/officeDocument/2006/relationships/image" Target="../media/image152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notesSlide" Target="../notesSlides/notesSlide24.xml"/><Relationship Id="rId27" Type="http://schemas.openxmlformats.org/officeDocument/2006/relationships/image" Target="../media/image117.png"/><Relationship Id="rId30" Type="http://schemas.openxmlformats.org/officeDocument/2006/relationships/image" Target="../media/image125.png"/><Relationship Id="rId35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image" Target="../media/image26.png"/><Relationship Id="rId39" Type="http://schemas.openxmlformats.org/officeDocument/2006/relationships/image" Target="../media/image44.png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notesSlide" Target="../notesSlides/notesSlide3.xml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image" Target="../media/image17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36.png"/><Relationship Id="rId39" Type="http://schemas.openxmlformats.org/officeDocument/2006/relationships/image" Target="../media/image60.png"/><Relationship Id="rId3" Type="http://schemas.openxmlformats.org/officeDocument/2006/relationships/tags" Target="../tags/tag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4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35.png"/><Relationship Id="rId33" Type="http://schemas.openxmlformats.org/officeDocument/2006/relationships/image" Target="../media/image41.png"/><Relationship Id="rId38" Type="http://schemas.openxmlformats.org/officeDocument/2006/relationships/image" Target="../media/image59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39.png"/><Relationship Id="rId41" Type="http://schemas.openxmlformats.org/officeDocument/2006/relationships/image" Target="../media/image6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54.png"/><Relationship Id="rId32" Type="http://schemas.openxmlformats.org/officeDocument/2006/relationships/image" Target="../media/image57.png"/><Relationship Id="rId37" Type="http://schemas.openxmlformats.org/officeDocument/2006/relationships/image" Target="../media/image47.png"/><Relationship Id="rId40" Type="http://schemas.openxmlformats.org/officeDocument/2006/relationships/image" Target="../media/image61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58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42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17.png"/><Relationship Id="rId27" Type="http://schemas.openxmlformats.org/officeDocument/2006/relationships/image" Target="../media/image55.png"/><Relationship Id="rId30" Type="http://schemas.openxmlformats.org/officeDocument/2006/relationships/image" Target="../media/image56.png"/><Relationship Id="rId35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image" Target="../media/image33.png"/><Relationship Id="rId39" Type="http://schemas.openxmlformats.org/officeDocument/2006/relationships/image" Target="../media/image39.png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34" Type="http://schemas.openxmlformats.org/officeDocument/2006/relationships/image" Target="../media/image47.png"/><Relationship Id="rId42" Type="http://schemas.openxmlformats.org/officeDocument/2006/relationships/image" Target="../media/image69.png"/><Relationship Id="rId47" Type="http://schemas.openxmlformats.org/officeDocument/2006/relationships/image" Target="../media/image62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17.png"/><Relationship Id="rId33" Type="http://schemas.openxmlformats.org/officeDocument/2006/relationships/image" Target="../media/image65.png"/><Relationship Id="rId38" Type="http://schemas.openxmlformats.org/officeDocument/2006/relationships/image" Target="../media/image38.png"/><Relationship Id="rId46" Type="http://schemas.openxmlformats.org/officeDocument/2006/relationships/image" Target="../media/image73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image" Target="../media/image64.png"/><Relationship Id="rId41" Type="http://schemas.openxmlformats.org/officeDocument/2006/relationships/image" Target="../media/image68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5.png"/><Relationship Id="rId37" Type="http://schemas.openxmlformats.org/officeDocument/2006/relationships/image" Target="../media/image66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image" Target="../media/image42.png"/><Relationship Id="rId36" Type="http://schemas.openxmlformats.org/officeDocument/2006/relationships/image" Target="../media/image36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44.png"/><Relationship Id="rId44" Type="http://schemas.openxmlformats.org/officeDocument/2006/relationships/image" Target="../media/image71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image" Target="../media/image63.png"/><Relationship Id="rId30" Type="http://schemas.openxmlformats.org/officeDocument/2006/relationships/image" Target="../media/image41.png"/><Relationship Id="rId35" Type="http://schemas.openxmlformats.org/officeDocument/2006/relationships/image" Target="../media/image35.png"/><Relationship Id="rId43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75.png"/><Relationship Id="rId39" Type="http://schemas.openxmlformats.org/officeDocument/2006/relationships/image" Target="../media/image87.png"/><Relationship Id="rId3" Type="http://schemas.openxmlformats.org/officeDocument/2006/relationships/tags" Target="../tags/tag10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2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image" Target="../media/image77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image" Target="../media/image79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62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83.png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image" Target="../media/image8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74.png"/><Relationship Id="rId33" Type="http://schemas.openxmlformats.org/officeDocument/2006/relationships/image" Target="../media/image81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77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79.png"/><Relationship Id="rId37" Type="http://schemas.openxmlformats.org/officeDocument/2006/relationships/image" Target="../media/image62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6.png"/><Relationship Id="rId36" Type="http://schemas.openxmlformats.org/officeDocument/2006/relationships/image" Target="../media/image75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8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image" Target="../media/image84.png"/><Relationship Id="rId30" Type="http://schemas.openxmlformats.org/officeDocument/2006/relationships/image" Target="../media/image78.png"/><Relationship Id="rId35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image" Target="../media/image79.png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image" Target="../media/image84.png"/><Relationship Id="rId42" Type="http://schemas.openxmlformats.org/officeDocument/2006/relationships/image" Target="../media/image86.png"/><Relationship Id="rId47" Type="http://schemas.openxmlformats.org/officeDocument/2006/relationships/image" Target="../media/image90.png"/><Relationship Id="rId50" Type="http://schemas.openxmlformats.org/officeDocument/2006/relationships/image" Target="../media/image92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image" Target="../media/image83.png"/><Relationship Id="rId38" Type="http://schemas.openxmlformats.org/officeDocument/2006/relationships/image" Target="../media/image80.png"/><Relationship Id="rId46" Type="http://schemas.openxmlformats.org/officeDocument/2006/relationships/image" Target="../media/image89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41" Type="http://schemas.openxmlformats.org/officeDocument/2006/relationships/image" Target="../media/image82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image" Target="../media/image74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62.png"/><Relationship Id="rId53" Type="http://schemas.openxmlformats.org/officeDocument/2006/relationships/image" Target="../media/image95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image" Target="../media/image77.png"/><Relationship Id="rId49" Type="http://schemas.openxmlformats.org/officeDocument/2006/relationships/image" Target="../media/image87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notesSlide" Target="../notesSlides/notesSlide6.xml"/><Relationship Id="rId44" Type="http://schemas.openxmlformats.org/officeDocument/2006/relationships/image" Target="../media/image75.png"/><Relationship Id="rId52" Type="http://schemas.openxmlformats.org/officeDocument/2006/relationships/image" Target="../media/image94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6.png"/><Relationship Id="rId43" Type="http://schemas.openxmlformats.org/officeDocument/2006/relationships/image" Target="../media/image88.png"/><Relationship Id="rId48" Type="http://schemas.openxmlformats.org/officeDocument/2006/relationships/image" Target="../media/image91.png"/><Relationship Id="rId8" Type="http://schemas.openxmlformats.org/officeDocument/2006/relationships/tags" Target="../tags/tag150.xml"/><Relationship Id="rId51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79.png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34" Type="http://schemas.openxmlformats.org/officeDocument/2006/relationships/image" Target="../media/image82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notesSlide" Target="../notesSlides/notesSlide7.xml"/><Relationship Id="rId33" Type="http://schemas.openxmlformats.org/officeDocument/2006/relationships/image" Target="../media/image75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image" Target="../media/image78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6.png"/><Relationship Id="rId37" Type="http://schemas.openxmlformats.org/officeDocument/2006/relationships/image" Target="../media/image62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image" Target="../media/image77.png"/><Relationship Id="rId36" Type="http://schemas.openxmlformats.org/officeDocument/2006/relationships/image" Target="../media/image96.png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image" Target="../media/image81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image" Target="../media/image76.png"/><Relationship Id="rId30" Type="http://schemas.openxmlformats.org/officeDocument/2006/relationships/image" Target="../media/image80.png"/><Relationship Id="rId35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346B-183C-476C-B707-93D7A9EC956D}" type="slidenum">
              <a:rPr lang="en-US"/>
              <a:pPr/>
              <a:t>1</a:t>
            </a:fld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Sequences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DD92-C104-425D-AB95-1E5FBB97047B}" type="slidenum">
              <a:rPr lang="en-US"/>
              <a:pPr/>
              <a:t>10</a:t>
            </a:fld>
            <a:endParaRPr lang="en-US"/>
          </a:p>
        </p:txBody>
      </p:sp>
      <p:pic>
        <p:nvPicPr>
          <p:cNvPr id="610338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902075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9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829050"/>
            <a:ext cx="13747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0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0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188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0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8975"/>
            <a:ext cx="3584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255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0975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2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8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3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68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4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4733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5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450"/>
            <a:ext cx="2809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6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4298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7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87613"/>
            <a:ext cx="4059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8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1788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5800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0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7588"/>
            <a:ext cx="4468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21" name="Line 17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22" name="Line 18"/>
          <p:cNvSpPr>
            <a:spLocks noChangeShapeType="1"/>
          </p:cNvSpPr>
          <p:nvPr/>
        </p:nvSpPr>
        <p:spPr bwMode="auto">
          <a:xfrm>
            <a:off x="0" y="28114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24" name="Rectangle 20"/>
          <p:cNvSpPr>
            <a:spLocks noChangeArrowheads="1"/>
          </p:cNvSpPr>
          <p:nvPr/>
        </p:nvSpPr>
        <p:spPr bwMode="auto">
          <a:xfrm>
            <a:off x="6019800" y="96838"/>
            <a:ext cx="2971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2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28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8163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29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02175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0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33963"/>
            <a:ext cx="3862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31" name="Line 27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0332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414963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3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22775"/>
            <a:ext cx="43338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4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51350"/>
            <a:ext cx="87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5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614863"/>
            <a:ext cx="8413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41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6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329238"/>
            <a:ext cx="13747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37" name="Rectangle 33"/>
          <p:cNvSpPr>
            <a:spLocks noChangeArrowheads="1"/>
          </p:cNvSpPr>
          <p:nvPr/>
        </p:nvSpPr>
        <p:spPr bwMode="auto">
          <a:xfrm>
            <a:off x="5791200" y="5329238"/>
            <a:ext cx="5334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0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8107-1596-45A0-A574-B7628C286EC8}" type="slidenum">
              <a:rPr lang="en-US"/>
              <a:pPr/>
              <a:t>11</a:t>
            </a:fld>
            <a:endParaRPr lang="en-US"/>
          </a:p>
        </p:txBody>
      </p:sp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450"/>
            <a:ext cx="2809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72" name="Rectangle 20"/>
          <p:cNvSpPr>
            <a:spLocks noChangeArrowheads="1"/>
          </p:cNvSpPr>
          <p:nvPr/>
        </p:nvSpPr>
        <p:spPr bwMode="auto">
          <a:xfrm>
            <a:off x="6019800" y="96838"/>
            <a:ext cx="2971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73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2414" name="Group 62"/>
          <p:cNvGrpSpPr>
            <a:grpSpLocks/>
          </p:cNvGrpSpPr>
          <p:nvPr/>
        </p:nvGrpSpPr>
        <p:grpSpPr bwMode="auto">
          <a:xfrm>
            <a:off x="0" y="382588"/>
            <a:ext cx="9144000" cy="2833687"/>
            <a:chOff x="0" y="1809"/>
            <a:chExt cx="5760" cy="1785"/>
          </a:xfrm>
        </p:grpSpPr>
        <p:pic>
          <p:nvPicPr>
            <p:cNvPr id="612415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2458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16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2412"/>
              <a:ext cx="86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17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09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18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32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19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41"/>
              <a:ext cx="28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20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39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21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962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22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71"/>
              <a:ext cx="24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423" name="Line 71"/>
            <p:cNvSpPr>
              <a:spLocks noChangeShapeType="1"/>
            </p:cNvSpPr>
            <p:nvPr/>
          </p:nvSpPr>
          <p:spPr bwMode="auto">
            <a:xfrm>
              <a:off x="0" y="2688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2424" name="Picture 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411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25" name="Picture 7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3357"/>
              <a:ext cx="86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2413" name="Group 61"/>
          <p:cNvGrpSpPr>
            <a:grpSpLocks/>
          </p:cNvGrpSpPr>
          <p:nvPr/>
        </p:nvGrpSpPr>
        <p:grpSpPr bwMode="auto">
          <a:xfrm>
            <a:off x="0" y="2871788"/>
            <a:ext cx="9144000" cy="2833687"/>
            <a:chOff x="0" y="1809"/>
            <a:chExt cx="5760" cy="1785"/>
          </a:xfrm>
        </p:grpSpPr>
        <p:pic>
          <p:nvPicPr>
            <p:cNvPr id="612398" name="Picture 4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2458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99" name="Picture 4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2412"/>
              <a:ext cx="86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0" name="Picture 4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09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1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32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2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41"/>
              <a:ext cx="28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3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39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4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962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5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71"/>
              <a:ext cx="24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406" name="Line 54"/>
            <p:cNvSpPr>
              <a:spLocks noChangeShapeType="1"/>
            </p:cNvSpPr>
            <p:nvPr/>
          </p:nvSpPr>
          <p:spPr bwMode="auto">
            <a:xfrm>
              <a:off x="0" y="2688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2407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411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11" name="Picture 5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3357"/>
              <a:ext cx="86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2432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2426" name="Group 74"/>
          <p:cNvGrpSpPr>
            <a:grpSpLocks/>
          </p:cNvGrpSpPr>
          <p:nvPr/>
        </p:nvGrpSpPr>
        <p:grpSpPr bwMode="auto">
          <a:xfrm>
            <a:off x="0" y="3352800"/>
            <a:ext cx="9144000" cy="1044575"/>
            <a:chOff x="0" y="2112"/>
            <a:chExt cx="5760" cy="658"/>
          </a:xfrm>
        </p:grpSpPr>
        <p:pic>
          <p:nvPicPr>
            <p:cNvPr id="612427" name="Picture 7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6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28" name="Picture 7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8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29" name="Picture 7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595"/>
              <a:ext cx="22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430" name="Line 78"/>
            <p:cNvSpPr>
              <a:spLocks noChangeShapeType="1"/>
            </p:cNvSpPr>
            <p:nvPr/>
          </p:nvSpPr>
          <p:spPr bwMode="auto">
            <a:xfrm>
              <a:off x="0" y="211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1965E-6 L -3.33333E-6 -0.35514 " pathEditMode="relative" ptsTypes="AA">
                                      <p:cBhvr>
                                        <p:cTn id="6" dur="500" fill="hold"/>
                                        <p:tgtEl>
                                          <p:spTgt spid="612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31F2248F-090E-4A34-91B4-A5D8A0329403}" type="slidenum">
              <a:rPr lang="en-US"/>
              <a:pPr/>
              <a:t>12</a:t>
            </a:fld>
            <a:endParaRPr lang="en-US"/>
          </a:p>
        </p:txBody>
      </p:sp>
      <p:pic>
        <p:nvPicPr>
          <p:cNvPr id="589871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75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2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339850"/>
            <a:ext cx="13747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3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588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4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6600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5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8388"/>
            <a:ext cx="4468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6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8963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7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12975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44763"/>
            <a:ext cx="3862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79" name="Line 55"/>
          <p:cNvSpPr>
            <a:spLocks noChangeShapeType="1"/>
          </p:cNvSpPr>
          <p:nvPr/>
        </p:nvSpPr>
        <p:spPr bwMode="auto">
          <a:xfrm>
            <a:off x="0" y="1778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880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25763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81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840038"/>
            <a:ext cx="13747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9869" name="Group 45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589828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829" name="Rectangle 5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9840" name="Group 16"/>
          <p:cNvGrpSpPr>
            <a:grpSpLocks/>
          </p:cNvGrpSpPr>
          <p:nvPr/>
        </p:nvGrpSpPr>
        <p:grpSpPr bwMode="auto">
          <a:xfrm>
            <a:off x="0" y="3352800"/>
            <a:ext cx="9144000" cy="1044575"/>
            <a:chOff x="0" y="2112"/>
            <a:chExt cx="5760" cy="658"/>
          </a:xfrm>
        </p:grpSpPr>
        <p:pic>
          <p:nvPicPr>
            <p:cNvPr id="589841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6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42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8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43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595"/>
              <a:ext cx="22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844" name="Line 20"/>
            <p:cNvSpPr>
              <a:spLocks noChangeShapeType="1"/>
            </p:cNvSpPr>
            <p:nvPr/>
          </p:nvSpPr>
          <p:spPr bwMode="auto">
            <a:xfrm>
              <a:off x="0" y="211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984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500563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55" name="Rectangle 31"/>
          <p:cNvSpPr>
            <a:spLocks noChangeArrowheads="1"/>
          </p:cNvSpPr>
          <p:nvPr/>
        </p:nvSpPr>
        <p:spPr bwMode="auto">
          <a:xfrm>
            <a:off x="766763" y="3733800"/>
            <a:ext cx="1014412" cy="381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86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7397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6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30600"/>
            <a:ext cx="4841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6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3702050"/>
            <a:ext cx="446087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68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883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39" name="Picture 1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424363"/>
            <a:ext cx="13589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48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76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9849" name="Group 25"/>
          <p:cNvGrpSpPr>
            <a:grpSpLocks/>
          </p:cNvGrpSpPr>
          <p:nvPr/>
        </p:nvGrpSpPr>
        <p:grpSpPr bwMode="auto">
          <a:xfrm>
            <a:off x="0" y="4876800"/>
            <a:ext cx="9144000" cy="1044575"/>
            <a:chOff x="0" y="3072"/>
            <a:chExt cx="5760" cy="658"/>
          </a:xfrm>
        </p:grpSpPr>
        <p:pic>
          <p:nvPicPr>
            <p:cNvPr id="589850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2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5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34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52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555"/>
              <a:ext cx="28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853" name="Line 29"/>
            <p:cNvSpPr>
              <a:spLocks noChangeShapeType="1"/>
            </p:cNvSpPr>
            <p:nvPr/>
          </p:nvSpPr>
          <p:spPr bwMode="auto">
            <a:xfrm>
              <a:off x="0" y="307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856" name="Line 32"/>
          <p:cNvSpPr>
            <a:spLocks noChangeShapeType="1"/>
          </p:cNvSpPr>
          <p:nvPr/>
        </p:nvSpPr>
        <p:spPr bwMode="auto">
          <a:xfrm>
            <a:off x="4378325" y="5969000"/>
            <a:ext cx="22113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57" name="Rectangle 33"/>
          <p:cNvSpPr>
            <a:spLocks noChangeArrowheads="1"/>
          </p:cNvSpPr>
          <p:nvPr/>
        </p:nvSpPr>
        <p:spPr bwMode="auto">
          <a:xfrm>
            <a:off x="6278563" y="4419600"/>
            <a:ext cx="201612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865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64125"/>
            <a:ext cx="7397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66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89525"/>
            <a:ext cx="4841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4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919788"/>
            <a:ext cx="1735138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67" name="Rectangle 43"/>
          <p:cNvSpPr>
            <a:spLocks noChangeArrowheads="1"/>
          </p:cNvSpPr>
          <p:nvPr/>
        </p:nvSpPr>
        <p:spPr bwMode="auto">
          <a:xfrm>
            <a:off x="6197600" y="5959475"/>
            <a:ext cx="255588" cy="7588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9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9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55" grpId="0" animBg="1"/>
      <p:bldP spid="589855" grpId="1" animBg="1"/>
      <p:bldP spid="589856" grpId="0" animBg="1"/>
      <p:bldP spid="589856" grpId="1" animBg="1"/>
      <p:bldP spid="589857" grpId="0" animBg="1"/>
      <p:bldP spid="589857" grpId="1" animBg="1"/>
      <p:bldP spid="5898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09A5-61ED-48F6-84AC-BC5518F1AA72}" type="slidenum">
              <a:rPr lang="en-US"/>
              <a:pPr/>
              <a:t>13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1878" name="Group 6"/>
          <p:cNvGrpSpPr>
            <a:grpSpLocks/>
          </p:cNvGrpSpPr>
          <p:nvPr/>
        </p:nvGrpSpPr>
        <p:grpSpPr bwMode="auto">
          <a:xfrm>
            <a:off x="0" y="381000"/>
            <a:ext cx="9144000" cy="3271838"/>
            <a:chOff x="0" y="240"/>
            <a:chExt cx="5760" cy="2061"/>
          </a:xfrm>
        </p:grpSpPr>
        <p:pic>
          <p:nvPicPr>
            <p:cNvPr id="591879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912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0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1981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1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2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463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3" name="Picture 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72"/>
              <a:ext cx="22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4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864"/>
              <a:ext cx="85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5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6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423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7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632"/>
              <a:ext cx="28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>
              <a:off x="0" y="1149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1889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1806"/>
              <a:ext cx="1093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1890" name="Group 18"/>
          <p:cNvGrpSpPr>
            <a:grpSpLocks/>
          </p:cNvGrpSpPr>
          <p:nvPr/>
        </p:nvGrpSpPr>
        <p:grpSpPr bwMode="auto">
          <a:xfrm>
            <a:off x="0" y="3433763"/>
            <a:ext cx="9144000" cy="3271837"/>
            <a:chOff x="0" y="2163"/>
            <a:chExt cx="5760" cy="2061"/>
          </a:xfrm>
        </p:grpSpPr>
        <p:pic>
          <p:nvPicPr>
            <p:cNvPr id="591891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2835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92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904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93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2787"/>
              <a:ext cx="85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94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6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95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8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96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595"/>
              <a:ext cx="22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91897" name="Group 25"/>
            <p:cNvGrpSpPr>
              <a:grpSpLocks/>
            </p:cNvGrpSpPr>
            <p:nvPr/>
          </p:nvGrpSpPr>
          <p:grpSpPr bwMode="auto">
            <a:xfrm>
              <a:off x="0" y="3072"/>
              <a:ext cx="5760" cy="658"/>
              <a:chOff x="0" y="3072"/>
              <a:chExt cx="5760" cy="658"/>
            </a:xfrm>
          </p:grpSpPr>
          <p:pic>
            <p:nvPicPr>
              <p:cNvPr id="591898" name="Picture 26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3123"/>
                <a:ext cx="1134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91899" name="Picture 2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346"/>
                <a:ext cx="3164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91900" name="Picture 28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555"/>
                <a:ext cx="2815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91901" name="Line 29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1902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3729"/>
              <a:ext cx="1093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1903" name="Group 31"/>
          <p:cNvGrpSpPr>
            <a:grpSpLocks/>
          </p:cNvGrpSpPr>
          <p:nvPr/>
        </p:nvGrpSpPr>
        <p:grpSpPr bwMode="auto">
          <a:xfrm>
            <a:off x="0" y="3733800"/>
            <a:ext cx="9144000" cy="1044575"/>
            <a:chOff x="0" y="2352"/>
            <a:chExt cx="5760" cy="658"/>
          </a:xfrm>
        </p:grpSpPr>
        <p:pic>
          <p:nvPicPr>
            <p:cNvPr id="591904" name="Picture 3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905" name="Picture 3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2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906" name="Picture 3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35"/>
              <a:ext cx="23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1907" name="Line 35"/>
            <p:cNvSpPr>
              <a:spLocks noChangeShapeType="1"/>
            </p:cNvSpPr>
            <p:nvPr/>
          </p:nvSpPr>
          <p:spPr bwMode="auto">
            <a:xfrm>
              <a:off x="0" y="235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190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0546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909" name="Line 37"/>
          <p:cNvSpPr>
            <a:spLocks noChangeShapeType="1"/>
          </p:cNvSpPr>
          <p:nvPr/>
        </p:nvSpPr>
        <p:spPr bwMode="auto">
          <a:xfrm>
            <a:off x="4386263" y="4826000"/>
            <a:ext cx="14351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910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1911" name="Group 39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591912" name="Picture 4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1915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85185E-6 L 0.0 -0.44444 " pathEditMode="relative" ptsTypes="AA">
                                      <p:cBhvr>
                                        <p:cTn id="6" dur="5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9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D6A2-78A1-475E-88B9-8F82C1DD97EC}" type="slidenum">
              <a:rPr lang="en-US"/>
              <a:pPr/>
              <a:t>14</a:t>
            </a:fld>
            <a:endParaRPr lang="en-US"/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3584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371600"/>
            <a:ext cx="13589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59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468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14483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35" name="Line 15"/>
          <p:cNvSpPr>
            <a:spLocks noChangeShapeType="1"/>
          </p:cNvSpPr>
          <p:nvPr/>
        </p:nvSpPr>
        <p:spPr bwMode="auto">
          <a:xfrm>
            <a:off x="0" y="18240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3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867025"/>
            <a:ext cx="173513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3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0546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3938" name="Group 18"/>
          <p:cNvGrpSpPr>
            <a:grpSpLocks/>
          </p:cNvGrpSpPr>
          <p:nvPr/>
        </p:nvGrpSpPr>
        <p:grpSpPr bwMode="auto">
          <a:xfrm>
            <a:off x="0" y="3733800"/>
            <a:ext cx="9144000" cy="1044575"/>
            <a:chOff x="0" y="2352"/>
            <a:chExt cx="5760" cy="658"/>
          </a:xfrm>
        </p:grpSpPr>
        <p:pic>
          <p:nvPicPr>
            <p:cNvPr id="593939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40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2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41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35"/>
              <a:ext cx="23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42" name="Line 22"/>
            <p:cNvSpPr>
              <a:spLocks noChangeShapeType="1"/>
            </p:cNvSpPr>
            <p:nvPr/>
          </p:nvSpPr>
          <p:spPr bwMode="auto">
            <a:xfrm>
              <a:off x="0" y="235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394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776788"/>
            <a:ext cx="1735138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3944" name="Group 24"/>
          <p:cNvGrpSpPr>
            <a:grpSpLocks/>
          </p:cNvGrpSpPr>
          <p:nvPr/>
        </p:nvGrpSpPr>
        <p:grpSpPr bwMode="auto">
          <a:xfrm>
            <a:off x="0" y="5638800"/>
            <a:ext cx="9144000" cy="1044575"/>
            <a:chOff x="0" y="3552"/>
            <a:chExt cx="5760" cy="658"/>
          </a:xfrm>
        </p:grpSpPr>
        <p:pic>
          <p:nvPicPr>
            <p:cNvPr id="593945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0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46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82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3947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4035"/>
              <a:ext cx="22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48" name="Line 28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49" name="Line 29"/>
          <p:cNvSpPr>
            <a:spLocks noChangeShapeType="1"/>
          </p:cNvSpPr>
          <p:nvPr/>
        </p:nvSpPr>
        <p:spPr bwMode="auto">
          <a:xfrm>
            <a:off x="4405313" y="6727825"/>
            <a:ext cx="132556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51" name="Group 31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593952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53" name="Rectangle 33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3955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7117-BB37-4E1E-A6BC-90C60E13B233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5974" name="Group 6"/>
          <p:cNvGrpSpPr>
            <a:grpSpLocks/>
          </p:cNvGrpSpPr>
          <p:nvPr/>
        </p:nvGrpSpPr>
        <p:grpSpPr bwMode="auto">
          <a:xfrm>
            <a:off x="0" y="381000"/>
            <a:ext cx="9144000" cy="2908300"/>
            <a:chOff x="0" y="240"/>
            <a:chExt cx="5760" cy="1832"/>
          </a:xfrm>
        </p:grpSpPr>
        <p:pic>
          <p:nvPicPr>
            <p:cNvPr id="595975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1021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76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77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463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7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72"/>
              <a:ext cx="23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7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846"/>
              <a:ext cx="1093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8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0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81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663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82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22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5983" name="Line 15"/>
            <p:cNvSpPr>
              <a:spLocks noChangeShapeType="1"/>
            </p:cNvSpPr>
            <p:nvPr/>
          </p:nvSpPr>
          <p:spPr bwMode="auto">
            <a:xfrm>
              <a:off x="0" y="1389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84" name="Line 16"/>
            <p:cNvSpPr>
              <a:spLocks noChangeShapeType="1"/>
            </p:cNvSpPr>
            <p:nvPr/>
          </p:nvSpPr>
          <p:spPr bwMode="auto">
            <a:xfrm>
              <a:off x="2775" y="2072"/>
              <a:ext cx="83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598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606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5986" name="Group 18"/>
          <p:cNvGrpSpPr>
            <a:grpSpLocks/>
          </p:cNvGrpSpPr>
          <p:nvPr/>
        </p:nvGrpSpPr>
        <p:grpSpPr bwMode="auto">
          <a:xfrm>
            <a:off x="0" y="3814763"/>
            <a:ext cx="9144000" cy="2913062"/>
            <a:chOff x="0" y="2403"/>
            <a:chExt cx="5760" cy="1835"/>
          </a:xfrm>
        </p:grpSpPr>
        <p:pic>
          <p:nvPicPr>
            <p:cNvPr id="595987" name="Picture 1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184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88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89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2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90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35"/>
              <a:ext cx="232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91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3009"/>
              <a:ext cx="1093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92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03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93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826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94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4035"/>
              <a:ext cx="22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5995" name="Line 27"/>
            <p:cNvSpPr>
              <a:spLocks noChangeShapeType="1"/>
            </p:cNvSpPr>
            <p:nvPr/>
          </p:nvSpPr>
          <p:spPr bwMode="auto">
            <a:xfrm>
              <a:off x="0" y="355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96" name="Line 28"/>
            <p:cNvSpPr>
              <a:spLocks noChangeShapeType="1"/>
            </p:cNvSpPr>
            <p:nvPr/>
          </p:nvSpPr>
          <p:spPr bwMode="auto">
            <a:xfrm>
              <a:off x="2775" y="4238"/>
              <a:ext cx="83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997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5998" name="Group 30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595999" name="Picture 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6000" name="Rectangle 32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600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7.40741E-7 L 0.0 -0.5 " pathEditMode="relative" ptsTypes="AA">
                                      <p:cBhvr>
                                        <p:cTn id="6" dur="500" fill="hold"/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BB38-2BEF-422E-80BF-0B5E88AAABCF}" type="slidenum">
              <a:rPr lang="en-US"/>
              <a:pPr/>
              <a:t>16</a:t>
            </a:fld>
            <a:endParaRPr lang="en-US"/>
          </a:p>
        </p:txBody>
      </p:sp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80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36830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62083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43025"/>
            <a:ext cx="173513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40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5687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8030" name="Line 14"/>
          <p:cNvSpPr>
            <a:spLocks noChangeShapeType="1"/>
          </p:cNvSpPr>
          <p:nvPr/>
        </p:nvSpPr>
        <p:spPr bwMode="auto">
          <a:xfrm>
            <a:off x="0" y="22050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803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606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328988"/>
            <a:ext cx="21113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8033" name="Group 17"/>
          <p:cNvGrpSpPr>
            <a:grpSpLocks/>
          </p:cNvGrpSpPr>
          <p:nvPr/>
        </p:nvGrpSpPr>
        <p:grpSpPr bwMode="auto">
          <a:xfrm>
            <a:off x="0" y="4186238"/>
            <a:ext cx="9144000" cy="1044575"/>
            <a:chOff x="0" y="2637"/>
            <a:chExt cx="5760" cy="658"/>
          </a:xfrm>
        </p:grpSpPr>
        <p:pic>
          <p:nvPicPr>
            <p:cNvPr id="598034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88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35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11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36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20"/>
              <a:ext cx="187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8037" name="Line 21"/>
            <p:cNvSpPr>
              <a:spLocks noChangeShapeType="1"/>
            </p:cNvSpPr>
            <p:nvPr/>
          </p:nvSpPr>
          <p:spPr bwMode="auto">
            <a:xfrm>
              <a:off x="0" y="2637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803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5880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310188"/>
            <a:ext cx="24876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8040" name="Line 24"/>
          <p:cNvSpPr>
            <a:spLocks noChangeShapeType="1"/>
          </p:cNvSpPr>
          <p:nvPr/>
        </p:nvSpPr>
        <p:spPr bwMode="auto">
          <a:xfrm>
            <a:off x="4386263" y="5283200"/>
            <a:ext cx="7397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4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8042" name="Group 26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598043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8044" name="Rectangle 28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8046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40" grpId="0" animBg="1"/>
      <p:bldP spid="5980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CA5A-57A5-4AD3-824F-72BC224955F1}" type="slidenum">
              <a:rPr lang="en-US"/>
              <a:pPr/>
              <a:t>17</a:t>
            </a:fld>
            <a:endParaRPr lang="en-US"/>
          </a:p>
        </p:txBody>
      </p:sp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0070" name="Group 6"/>
          <p:cNvGrpSpPr>
            <a:grpSpLocks/>
          </p:cNvGrpSpPr>
          <p:nvPr/>
        </p:nvGrpSpPr>
        <p:grpSpPr bwMode="auto">
          <a:xfrm>
            <a:off x="228600" y="412750"/>
            <a:ext cx="7342188" cy="1828800"/>
            <a:chOff x="144" y="260"/>
            <a:chExt cx="4625" cy="1152"/>
          </a:xfrm>
        </p:grpSpPr>
        <p:pic>
          <p:nvPicPr>
            <p:cNvPr id="600071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1092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72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0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73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483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74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92"/>
              <a:ext cx="187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75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917"/>
              <a:ext cx="1567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0076" name="Group 12"/>
          <p:cNvGrpSpPr>
            <a:grpSpLocks/>
          </p:cNvGrpSpPr>
          <p:nvPr/>
        </p:nvGrpSpPr>
        <p:grpSpPr bwMode="auto">
          <a:xfrm>
            <a:off x="228600" y="4267200"/>
            <a:ext cx="7342188" cy="1828800"/>
            <a:chOff x="144" y="2688"/>
            <a:chExt cx="4625" cy="1152"/>
          </a:xfrm>
        </p:grpSpPr>
        <p:pic>
          <p:nvPicPr>
            <p:cNvPr id="600077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520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78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88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79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11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80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20"/>
              <a:ext cx="187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81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3345"/>
              <a:ext cx="1567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0096" name="Group 32"/>
          <p:cNvGrpSpPr>
            <a:grpSpLocks/>
          </p:cNvGrpSpPr>
          <p:nvPr/>
        </p:nvGrpSpPr>
        <p:grpSpPr bwMode="auto">
          <a:xfrm>
            <a:off x="0" y="2357438"/>
            <a:ext cx="9144000" cy="1044575"/>
            <a:chOff x="0" y="1485"/>
            <a:chExt cx="5760" cy="658"/>
          </a:xfrm>
        </p:grpSpPr>
        <p:pic>
          <p:nvPicPr>
            <p:cNvPr id="600094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" y="1968"/>
              <a:ext cx="310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83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36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84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59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086" name="Line 22"/>
            <p:cNvSpPr>
              <a:spLocks noChangeShapeType="1"/>
            </p:cNvSpPr>
            <p:nvPr/>
          </p:nvSpPr>
          <p:spPr bwMode="auto">
            <a:xfrm>
              <a:off x="0" y="1485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008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7592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88" name="Line 24"/>
          <p:cNvSpPr>
            <a:spLocks noChangeShapeType="1"/>
          </p:cNvSpPr>
          <p:nvPr/>
        </p:nvSpPr>
        <p:spPr bwMode="auto">
          <a:xfrm>
            <a:off x="4422775" y="3454400"/>
            <a:ext cx="27051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8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0090" name="Group 26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00091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092" name="Rectangle 28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009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88889E-6 L -1.11111E-6 -0.55556 " pathEditMode="relative" ptsTypes="AA">
                                      <p:cBhvr>
                                        <p:cTn id="6" dur="5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E110-58B2-4417-82CE-1A3F248A021D}" type="slidenum">
              <a:rPr lang="en-US"/>
              <a:pPr/>
              <a:t>18</a:t>
            </a:fld>
            <a:endParaRPr lang="en-US"/>
          </a:p>
        </p:txBody>
      </p:sp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211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275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676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2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98550"/>
            <a:ext cx="2979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3355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2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455738"/>
            <a:ext cx="24876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924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42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24200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26" name="Line 14"/>
          <p:cNvSpPr>
            <a:spLocks noChangeShapeType="1"/>
          </p:cNvSpPr>
          <p:nvPr/>
        </p:nvSpPr>
        <p:spPr bwMode="auto">
          <a:xfrm>
            <a:off x="0" y="23574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212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7592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4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481388"/>
            <a:ext cx="176688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2129" name="Group 17"/>
          <p:cNvGrpSpPr>
            <a:grpSpLocks/>
          </p:cNvGrpSpPr>
          <p:nvPr/>
        </p:nvGrpSpPr>
        <p:grpSpPr bwMode="auto">
          <a:xfrm>
            <a:off x="0" y="4338638"/>
            <a:ext cx="9144000" cy="1044575"/>
            <a:chOff x="0" y="2733"/>
            <a:chExt cx="5760" cy="658"/>
          </a:xfrm>
        </p:grpSpPr>
        <p:pic>
          <p:nvPicPr>
            <p:cNvPr id="602130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2131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07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2132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16"/>
              <a:ext cx="27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2133" name="Line 21"/>
            <p:cNvSpPr>
              <a:spLocks noChangeShapeType="1"/>
            </p:cNvSpPr>
            <p:nvPr/>
          </p:nvSpPr>
          <p:spPr bwMode="auto">
            <a:xfrm>
              <a:off x="0" y="2733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213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7404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4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54625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36" name="Line 24"/>
          <p:cNvSpPr>
            <a:spLocks noChangeShapeType="1"/>
          </p:cNvSpPr>
          <p:nvPr/>
        </p:nvSpPr>
        <p:spPr bwMode="auto">
          <a:xfrm>
            <a:off x="4386263" y="5429250"/>
            <a:ext cx="20383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2138" name="Group 26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02139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2140" name="Rectangle 28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214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6" grpId="0" animBg="1"/>
      <p:bldP spid="6021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A6D-3AC3-44B1-9F81-6DEF3B219740}" type="slidenum">
              <a:rPr lang="en-US"/>
              <a:pPr/>
              <a:t>19</a:t>
            </a:fld>
            <a:endParaRPr lang="en-US"/>
          </a:p>
        </p:txBody>
      </p:sp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95" name="Group 35"/>
          <p:cNvGrpSpPr>
            <a:grpSpLocks/>
          </p:cNvGrpSpPr>
          <p:nvPr/>
        </p:nvGrpSpPr>
        <p:grpSpPr bwMode="auto">
          <a:xfrm>
            <a:off x="228600" y="381000"/>
            <a:ext cx="7546975" cy="1779588"/>
            <a:chOff x="144" y="240"/>
            <a:chExt cx="4754" cy="1121"/>
          </a:xfrm>
        </p:grpSpPr>
        <p:pic>
          <p:nvPicPr>
            <p:cNvPr id="604167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1072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68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69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463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70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72"/>
              <a:ext cx="27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92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897"/>
              <a:ext cx="1608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4197" name="Group 37"/>
          <p:cNvGrpSpPr>
            <a:grpSpLocks/>
          </p:cNvGrpSpPr>
          <p:nvPr/>
        </p:nvGrpSpPr>
        <p:grpSpPr bwMode="auto">
          <a:xfrm>
            <a:off x="228600" y="4419600"/>
            <a:ext cx="7546975" cy="1779588"/>
            <a:chOff x="144" y="2784"/>
            <a:chExt cx="4754" cy="1121"/>
          </a:xfrm>
        </p:grpSpPr>
        <p:pic>
          <p:nvPicPr>
            <p:cNvPr id="604173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616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74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75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07"/>
              <a:ext cx="316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76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16"/>
              <a:ext cx="27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91" name="Picture 3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3441"/>
              <a:ext cx="1608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178" name="Line 18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0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81" name="Group 21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04182" name="Picture 2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183" name="Rectangle 23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190" name="Group 30"/>
          <p:cNvGrpSpPr>
            <a:grpSpLocks/>
          </p:cNvGrpSpPr>
          <p:nvPr/>
        </p:nvGrpSpPr>
        <p:grpSpPr bwMode="auto">
          <a:xfrm>
            <a:off x="4670425" y="2797175"/>
            <a:ext cx="3132138" cy="735013"/>
            <a:chOff x="2942" y="1762"/>
            <a:chExt cx="1973" cy="463"/>
          </a:xfrm>
        </p:grpSpPr>
        <p:pic>
          <p:nvPicPr>
            <p:cNvPr id="604188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1762"/>
              <a:ext cx="1956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189" name="Rectangle 29"/>
            <p:cNvSpPr>
              <a:spLocks noChangeArrowheads="1"/>
            </p:cNvSpPr>
            <p:nvPr/>
          </p:nvSpPr>
          <p:spPr bwMode="auto">
            <a:xfrm>
              <a:off x="2942" y="1940"/>
              <a:ext cx="127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419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1471E-6 L 3.61111E-6 -0.58835 " pathEditMode="relative" ptsTypes="AA">
                                      <p:cBhvr>
                                        <p:cTn id="6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646" name="Group 158"/>
          <p:cNvGrpSpPr>
            <a:grpSpLocks/>
          </p:cNvGrpSpPr>
          <p:nvPr/>
        </p:nvGrpSpPr>
        <p:grpSpPr bwMode="auto">
          <a:xfrm>
            <a:off x="76200" y="5411788"/>
            <a:ext cx="7264400" cy="1065212"/>
            <a:chOff x="48" y="3409"/>
            <a:chExt cx="4576" cy="671"/>
          </a:xfrm>
        </p:grpSpPr>
        <p:pic>
          <p:nvPicPr>
            <p:cNvPr id="575577" name="Picture 8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5"/>
              <a:ext cx="26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5564" name="Line 76"/>
            <p:cNvSpPr>
              <a:spLocks noChangeShapeType="1"/>
            </p:cNvSpPr>
            <p:nvPr/>
          </p:nvSpPr>
          <p:spPr bwMode="auto">
            <a:xfrm>
              <a:off x="3456" y="3427"/>
              <a:ext cx="0" cy="4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65" name="Line 77"/>
            <p:cNvSpPr>
              <a:spLocks noChangeShapeType="1"/>
            </p:cNvSpPr>
            <p:nvPr/>
          </p:nvSpPr>
          <p:spPr bwMode="auto">
            <a:xfrm>
              <a:off x="4032" y="3502"/>
              <a:ext cx="0" cy="38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66" name="Line 78"/>
            <p:cNvSpPr>
              <a:spLocks noChangeShapeType="1"/>
            </p:cNvSpPr>
            <p:nvPr/>
          </p:nvSpPr>
          <p:spPr bwMode="auto">
            <a:xfrm>
              <a:off x="4608" y="3560"/>
              <a:ext cx="0" cy="3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1" name="Line 63"/>
            <p:cNvSpPr>
              <a:spLocks noChangeShapeType="1"/>
            </p:cNvSpPr>
            <p:nvPr/>
          </p:nvSpPr>
          <p:spPr bwMode="auto">
            <a:xfrm>
              <a:off x="576" y="3426"/>
              <a:ext cx="287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>
              <a:off x="576" y="3500"/>
              <a:ext cx="345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>
              <a:off x="576" y="3558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5" name="Oval 67"/>
            <p:cNvSpPr>
              <a:spLocks noChangeAspect="1" noChangeArrowheads="1"/>
            </p:cNvSpPr>
            <p:nvPr/>
          </p:nvSpPr>
          <p:spPr bwMode="auto">
            <a:xfrm>
              <a:off x="3437" y="3409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6" name="Oval 68"/>
            <p:cNvSpPr>
              <a:spLocks noChangeAspect="1" noChangeArrowheads="1"/>
            </p:cNvSpPr>
            <p:nvPr/>
          </p:nvSpPr>
          <p:spPr bwMode="auto">
            <a:xfrm>
              <a:off x="4013" y="348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7" name="Oval 69"/>
            <p:cNvSpPr>
              <a:spLocks noChangeAspect="1" noChangeArrowheads="1"/>
            </p:cNvSpPr>
            <p:nvPr/>
          </p:nvSpPr>
          <p:spPr bwMode="auto">
            <a:xfrm>
              <a:off x="4589" y="354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5579" name="Picture 9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12"/>
              <a:ext cx="26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81" name="Picture 9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15"/>
              <a:ext cx="26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5582" name="Line 94"/>
            <p:cNvSpPr>
              <a:spLocks noChangeShapeType="1"/>
            </p:cNvSpPr>
            <p:nvPr/>
          </p:nvSpPr>
          <p:spPr bwMode="auto">
            <a:xfrm flipV="1">
              <a:off x="311" y="3433"/>
              <a:ext cx="259" cy="12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83" name="Line 95"/>
            <p:cNvSpPr>
              <a:spLocks noChangeShapeType="1"/>
            </p:cNvSpPr>
            <p:nvPr/>
          </p:nvSpPr>
          <p:spPr bwMode="auto">
            <a:xfrm flipV="1">
              <a:off x="310" y="3506"/>
              <a:ext cx="259" cy="23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84" name="Line 96"/>
            <p:cNvSpPr>
              <a:spLocks noChangeShapeType="1"/>
            </p:cNvSpPr>
            <p:nvPr/>
          </p:nvSpPr>
          <p:spPr bwMode="auto">
            <a:xfrm flipV="1">
              <a:off x="310" y="3564"/>
              <a:ext cx="259" cy="3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28" name="Line 140"/>
            <p:cNvSpPr>
              <a:spLocks noChangeShapeType="1"/>
            </p:cNvSpPr>
            <p:nvPr/>
          </p:nvSpPr>
          <p:spPr bwMode="auto">
            <a:xfrm rot="-5400000">
              <a:off x="576" y="337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29" name="Line 141"/>
            <p:cNvSpPr>
              <a:spLocks noChangeShapeType="1"/>
            </p:cNvSpPr>
            <p:nvPr/>
          </p:nvSpPr>
          <p:spPr bwMode="auto">
            <a:xfrm rot="-5400000">
              <a:off x="576" y="34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30" name="Line 142"/>
            <p:cNvSpPr>
              <a:spLocks noChangeShapeType="1"/>
            </p:cNvSpPr>
            <p:nvPr/>
          </p:nvSpPr>
          <p:spPr bwMode="auto">
            <a:xfrm rot="-5400000">
              <a:off x="576" y="351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5644" name="Group 156"/>
          <p:cNvGrpSpPr>
            <a:grpSpLocks/>
          </p:cNvGrpSpPr>
          <p:nvPr/>
        </p:nvGrpSpPr>
        <p:grpSpPr bwMode="auto">
          <a:xfrm>
            <a:off x="401638" y="5148263"/>
            <a:ext cx="4197350" cy="1023937"/>
            <a:chOff x="253" y="3243"/>
            <a:chExt cx="2644" cy="645"/>
          </a:xfrm>
        </p:grpSpPr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2880" y="3312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>
              <a:off x="576" y="3312"/>
              <a:ext cx="230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4" name="Oval 66"/>
            <p:cNvSpPr>
              <a:spLocks noChangeAspect="1" noChangeArrowheads="1"/>
            </p:cNvSpPr>
            <p:nvPr/>
          </p:nvSpPr>
          <p:spPr bwMode="auto">
            <a:xfrm>
              <a:off x="2862" y="329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5575" name="Picture 8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243"/>
              <a:ext cx="26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5627" name="Line 139"/>
            <p:cNvSpPr>
              <a:spLocks noChangeShapeType="1"/>
            </p:cNvSpPr>
            <p:nvPr/>
          </p:nvSpPr>
          <p:spPr bwMode="auto">
            <a:xfrm rot="-5400000">
              <a:off x="57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5643" name="Group 155"/>
          <p:cNvGrpSpPr>
            <a:grpSpLocks/>
          </p:cNvGrpSpPr>
          <p:nvPr/>
        </p:nvGrpSpPr>
        <p:grpSpPr bwMode="auto">
          <a:xfrm>
            <a:off x="414338" y="4852988"/>
            <a:ext cx="3270250" cy="1319212"/>
            <a:chOff x="261" y="3057"/>
            <a:chExt cx="2060" cy="831"/>
          </a:xfrm>
        </p:grpSpPr>
        <p:sp>
          <p:nvSpPr>
            <p:cNvPr id="575567" name="Line 79"/>
            <p:cNvSpPr>
              <a:spLocks noChangeShapeType="1"/>
            </p:cNvSpPr>
            <p:nvPr/>
          </p:nvSpPr>
          <p:spPr bwMode="auto">
            <a:xfrm>
              <a:off x="2304" y="3122"/>
              <a:ext cx="0" cy="76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>
              <a:off x="576" y="3120"/>
              <a:ext cx="172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9" name="Oval 71"/>
            <p:cNvSpPr>
              <a:spLocks noChangeAspect="1" noChangeArrowheads="1"/>
            </p:cNvSpPr>
            <p:nvPr/>
          </p:nvSpPr>
          <p:spPr bwMode="auto">
            <a:xfrm>
              <a:off x="2286" y="310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5573" name="Picture 8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3057"/>
              <a:ext cx="26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5626" name="Line 138"/>
            <p:cNvSpPr>
              <a:spLocks noChangeShapeType="1"/>
            </p:cNvSpPr>
            <p:nvPr/>
          </p:nvSpPr>
          <p:spPr bwMode="auto">
            <a:xfrm rot="-5400000">
              <a:off x="576" y="30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5641" name="Group 153"/>
          <p:cNvGrpSpPr>
            <a:grpSpLocks/>
          </p:cNvGrpSpPr>
          <p:nvPr/>
        </p:nvGrpSpPr>
        <p:grpSpPr bwMode="auto">
          <a:xfrm>
            <a:off x="414338" y="4232275"/>
            <a:ext cx="2355850" cy="1939925"/>
            <a:chOff x="261" y="2666"/>
            <a:chExt cx="1484" cy="1222"/>
          </a:xfrm>
        </p:grpSpPr>
        <p:sp>
          <p:nvSpPr>
            <p:cNvPr id="575562" name="Line 74"/>
            <p:cNvSpPr>
              <a:spLocks noChangeShapeType="1"/>
            </p:cNvSpPr>
            <p:nvPr/>
          </p:nvSpPr>
          <p:spPr bwMode="auto">
            <a:xfrm>
              <a:off x="1728" y="2736"/>
              <a:ext cx="0" cy="115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8" name="Line 60"/>
            <p:cNvSpPr>
              <a:spLocks noChangeShapeType="1"/>
            </p:cNvSpPr>
            <p:nvPr/>
          </p:nvSpPr>
          <p:spPr bwMode="auto">
            <a:xfrm>
              <a:off x="576" y="2736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58" name="Oval 70"/>
            <p:cNvSpPr>
              <a:spLocks noChangeAspect="1" noChangeArrowheads="1"/>
            </p:cNvSpPr>
            <p:nvPr/>
          </p:nvSpPr>
          <p:spPr bwMode="auto">
            <a:xfrm>
              <a:off x="1710" y="2719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5571" name="Picture 8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66"/>
              <a:ext cx="26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5625" name="Line 137"/>
            <p:cNvSpPr>
              <a:spLocks noChangeShapeType="1"/>
            </p:cNvSpPr>
            <p:nvPr/>
          </p:nvSpPr>
          <p:spPr bwMode="auto">
            <a:xfrm rot="-5400000">
              <a:off x="576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5530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2651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20" name="Picture 1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2325"/>
            <a:ext cx="6302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6B66-8A32-493B-88D6-AD62B9792DB5}" type="slidenum">
              <a:rPr lang="en-US"/>
              <a:pPr/>
              <a:t>2</a:t>
            </a:fld>
            <a:endParaRPr lang="en-US"/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2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5532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762000"/>
            <a:ext cx="5699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5642" name="Group 154"/>
          <p:cNvGrpSpPr>
            <a:grpSpLocks/>
          </p:cNvGrpSpPr>
          <p:nvPr/>
        </p:nvGrpSpPr>
        <p:grpSpPr bwMode="auto">
          <a:xfrm>
            <a:off x="914400" y="2486025"/>
            <a:ext cx="941388" cy="3686175"/>
            <a:chOff x="576" y="1566"/>
            <a:chExt cx="593" cy="2322"/>
          </a:xfrm>
        </p:grpSpPr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>
              <a:off x="1152" y="1584"/>
              <a:ext cx="0" cy="2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7" name="Line 59"/>
            <p:cNvSpPr>
              <a:spLocks noChangeShapeType="1"/>
            </p:cNvSpPr>
            <p:nvPr/>
          </p:nvSpPr>
          <p:spPr bwMode="auto">
            <a:xfrm>
              <a:off x="576" y="1583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6" name="Oval 58"/>
            <p:cNvSpPr>
              <a:spLocks noChangeAspect="1" noChangeArrowheads="1"/>
            </p:cNvSpPr>
            <p:nvPr/>
          </p:nvSpPr>
          <p:spPr bwMode="auto">
            <a:xfrm>
              <a:off x="1134" y="15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5600" name="Picture 112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371600"/>
            <a:ext cx="7493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02" name="Picture 114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757363"/>
            <a:ext cx="10937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04" name="Picture 1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184400"/>
            <a:ext cx="10937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06" name="Picture 1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641600"/>
            <a:ext cx="10937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5607" name="Line 119"/>
          <p:cNvSpPr>
            <a:spLocks noChangeShapeType="1"/>
          </p:cNvSpPr>
          <p:nvPr/>
        </p:nvSpPr>
        <p:spPr bwMode="auto">
          <a:xfrm>
            <a:off x="4119563" y="1077913"/>
            <a:ext cx="0" cy="1554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08" name="Line 120"/>
          <p:cNvSpPr>
            <a:spLocks noChangeShapeType="1"/>
          </p:cNvSpPr>
          <p:nvPr/>
        </p:nvSpPr>
        <p:spPr bwMode="auto">
          <a:xfrm>
            <a:off x="3443288" y="1077913"/>
            <a:ext cx="0" cy="1096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09" name="Line 121"/>
          <p:cNvSpPr>
            <a:spLocks noChangeShapeType="1"/>
          </p:cNvSpPr>
          <p:nvPr/>
        </p:nvSpPr>
        <p:spPr bwMode="auto">
          <a:xfrm>
            <a:off x="2767013" y="1068388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10" name="Line 122"/>
          <p:cNvSpPr>
            <a:spLocks noChangeShapeType="1"/>
          </p:cNvSpPr>
          <p:nvPr/>
        </p:nvSpPr>
        <p:spPr bwMode="auto">
          <a:xfrm>
            <a:off x="2273300" y="1077913"/>
            <a:ext cx="0" cy="274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612" name="Picture 1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970213"/>
            <a:ext cx="5238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14" name="Picture 1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57850"/>
            <a:ext cx="5238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16" name="Picture 1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52400"/>
            <a:ext cx="612616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18" name="Picture 1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623" name="Picture 1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65138"/>
            <a:ext cx="20113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5632" name="Group 144"/>
          <p:cNvGrpSpPr>
            <a:grpSpLocks/>
          </p:cNvGrpSpPr>
          <p:nvPr/>
        </p:nvGrpSpPr>
        <p:grpSpPr bwMode="auto">
          <a:xfrm>
            <a:off x="609600" y="2055813"/>
            <a:ext cx="7085013" cy="4421187"/>
            <a:chOff x="384" y="1295"/>
            <a:chExt cx="4463" cy="2785"/>
          </a:xfrm>
        </p:grpSpPr>
        <p:sp>
          <p:nvSpPr>
            <p:cNvPr id="575539" name="Line 51"/>
            <p:cNvSpPr>
              <a:spLocks noChangeShapeType="1"/>
            </p:cNvSpPr>
            <p:nvPr/>
          </p:nvSpPr>
          <p:spPr bwMode="auto">
            <a:xfrm>
              <a:off x="115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0" name="Line 52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1" name="Line 53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2" name="Line 54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3" name="Line 55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4" name="Line 56"/>
            <p:cNvSpPr>
              <a:spLocks noChangeShapeType="1"/>
            </p:cNvSpPr>
            <p:nvPr/>
          </p:nvSpPr>
          <p:spPr bwMode="auto">
            <a:xfrm>
              <a:off x="403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45" name="Line 57"/>
            <p:cNvSpPr>
              <a:spLocks noChangeShapeType="1"/>
            </p:cNvSpPr>
            <p:nvPr/>
          </p:nvSpPr>
          <p:spPr bwMode="auto">
            <a:xfrm>
              <a:off x="460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38" name="Line 50"/>
            <p:cNvSpPr>
              <a:spLocks noChangeShapeType="1"/>
            </p:cNvSpPr>
            <p:nvPr/>
          </p:nvSpPr>
          <p:spPr bwMode="auto">
            <a:xfrm>
              <a:off x="384" y="3881"/>
              <a:ext cx="44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37" name="Line 49"/>
            <p:cNvSpPr>
              <a:spLocks noChangeShapeType="1"/>
            </p:cNvSpPr>
            <p:nvPr/>
          </p:nvSpPr>
          <p:spPr bwMode="auto">
            <a:xfrm flipV="1">
              <a:off x="576" y="1295"/>
              <a:ext cx="0" cy="27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5569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1531"/>
              <a:ext cx="7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85" name="Picture 9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950"/>
              <a:ext cx="7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87" name="Picture 9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950"/>
              <a:ext cx="8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3" name="Picture 10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3950"/>
              <a:ext cx="8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4" name="Picture 10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950"/>
              <a:ext cx="9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5" name="Picture 10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3950"/>
              <a:ext cx="8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6" name="Picture 1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3950"/>
              <a:ext cx="8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7" name="Picture 10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3950"/>
              <a:ext cx="8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5624" name="Line 136"/>
            <p:cNvSpPr>
              <a:spLocks noChangeShapeType="1"/>
            </p:cNvSpPr>
            <p:nvPr/>
          </p:nvSpPr>
          <p:spPr bwMode="auto">
            <a:xfrm rot="-5400000">
              <a:off x="576" y="1535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5633" name="Line 145"/>
          <p:cNvSpPr>
            <a:spLocks noChangeShapeType="1"/>
          </p:cNvSpPr>
          <p:nvPr/>
        </p:nvSpPr>
        <p:spPr bwMode="auto">
          <a:xfrm flipH="1">
            <a:off x="1847088" y="1676400"/>
            <a:ext cx="210312" cy="7863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35" name="Line 147"/>
          <p:cNvSpPr>
            <a:spLocks noChangeShapeType="1"/>
          </p:cNvSpPr>
          <p:nvPr/>
        </p:nvSpPr>
        <p:spPr bwMode="auto">
          <a:xfrm>
            <a:off x="2395728" y="2075688"/>
            <a:ext cx="347472" cy="22311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36" name="Line 148"/>
          <p:cNvSpPr>
            <a:spLocks noChangeShapeType="1"/>
          </p:cNvSpPr>
          <p:nvPr/>
        </p:nvSpPr>
        <p:spPr bwMode="auto">
          <a:xfrm>
            <a:off x="3081528" y="2487168"/>
            <a:ext cx="566928" cy="24231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37" name="Line 149"/>
          <p:cNvSpPr>
            <a:spLocks noChangeShapeType="1"/>
          </p:cNvSpPr>
          <p:nvPr/>
        </p:nvSpPr>
        <p:spPr bwMode="auto">
          <a:xfrm>
            <a:off x="4800600" y="3200400"/>
            <a:ext cx="676656" cy="2192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38" name="Line 150"/>
          <p:cNvSpPr>
            <a:spLocks noChangeShapeType="1"/>
          </p:cNvSpPr>
          <p:nvPr/>
        </p:nvSpPr>
        <p:spPr bwMode="auto">
          <a:xfrm>
            <a:off x="4800600" y="3200400"/>
            <a:ext cx="1572768" cy="2311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39" name="Line 151"/>
          <p:cNvSpPr>
            <a:spLocks noChangeShapeType="1"/>
          </p:cNvSpPr>
          <p:nvPr/>
        </p:nvSpPr>
        <p:spPr bwMode="auto">
          <a:xfrm>
            <a:off x="4800600" y="3200400"/>
            <a:ext cx="2496312" cy="2401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40" name="Line 152"/>
          <p:cNvSpPr>
            <a:spLocks noChangeShapeType="1"/>
          </p:cNvSpPr>
          <p:nvPr/>
        </p:nvSpPr>
        <p:spPr bwMode="auto">
          <a:xfrm>
            <a:off x="3758184" y="2953512"/>
            <a:ext cx="804672" cy="2267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47" name="Line 159"/>
          <p:cNvSpPr>
            <a:spLocks noChangeShapeType="1"/>
          </p:cNvSpPr>
          <p:nvPr/>
        </p:nvSpPr>
        <p:spPr bwMode="auto">
          <a:xfrm>
            <a:off x="4800600" y="3200400"/>
            <a:ext cx="2989263" cy="2522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3" y="6604000"/>
            <a:ext cx="576072" cy="2256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24953" y="2760663"/>
            <a:ext cx="3025386" cy="896937"/>
            <a:chOff x="6024953" y="2760663"/>
            <a:chExt cx="3025386" cy="89693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4953" y="2760663"/>
              <a:ext cx="3025385" cy="269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5661" name="Picture 1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638" y="3094038"/>
              <a:ext cx="2171700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64" name="Picture 17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601" y="3387725"/>
              <a:ext cx="2471738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9651" y="3810000"/>
            <a:ext cx="1961931" cy="344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5672" name="Group 184"/>
          <p:cNvGrpSpPr>
            <a:grpSpLocks/>
          </p:cNvGrpSpPr>
          <p:nvPr/>
        </p:nvGrpSpPr>
        <p:grpSpPr bwMode="auto">
          <a:xfrm>
            <a:off x="2211388" y="1095375"/>
            <a:ext cx="4756150" cy="2852738"/>
            <a:chOff x="1393" y="690"/>
            <a:chExt cx="2996" cy="1797"/>
          </a:xfrm>
        </p:grpSpPr>
        <p:sp>
          <p:nvSpPr>
            <p:cNvPr id="575668" name="Line 180"/>
            <p:cNvSpPr>
              <a:spLocks noChangeShapeType="1"/>
            </p:cNvSpPr>
            <p:nvPr/>
          </p:nvSpPr>
          <p:spPr bwMode="auto">
            <a:xfrm>
              <a:off x="2228" y="690"/>
              <a:ext cx="1716" cy="17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69" name="Line 181"/>
            <p:cNvSpPr>
              <a:spLocks noChangeShapeType="1"/>
            </p:cNvSpPr>
            <p:nvPr/>
          </p:nvSpPr>
          <p:spPr bwMode="auto">
            <a:xfrm>
              <a:off x="3946" y="2487"/>
              <a:ext cx="44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70" name="Line 182"/>
            <p:cNvSpPr>
              <a:spLocks noChangeShapeType="1"/>
            </p:cNvSpPr>
            <p:nvPr/>
          </p:nvSpPr>
          <p:spPr bwMode="auto">
            <a:xfrm>
              <a:off x="1393" y="696"/>
              <a:ext cx="167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5534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8463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36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990725"/>
            <a:ext cx="19018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575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7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7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7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607" grpId="0" animBg="1"/>
      <p:bldP spid="575607" grpId="2" animBg="1"/>
      <p:bldP spid="575608" grpId="0" animBg="1"/>
      <p:bldP spid="575608" grpId="2" animBg="1"/>
      <p:bldP spid="575609" grpId="0" animBg="1"/>
      <p:bldP spid="575609" grpId="2" animBg="1"/>
      <p:bldP spid="575610" grpId="0" animBg="1"/>
      <p:bldP spid="575610" grpId="2" animBg="1"/>
      <p:bldP spid="575633" grpId="0" animBg="1"/>
      <p:bldP spid="575633" grpId="1" animBg="1"/>
      <p:bldP spid="575635" grpId="0" animBg="1"/>
      <p:bldP spid="575635" grpId="1" animBg="1"/>
      <p:bldP spid="575636" grpId="0" animBg="1"/>
      <p:bldP spid="575636" grpId="1" animBg="1"/>
      <p:bldP spid="575637" grpId="0" animBg="1"/>
      <p:bldP spid="575637" grpId="1" animBg="1"/>
      <p:bldP spid="575638" grpId="0" animBg="1"/>
      <p:bldP spid="575638" grpId="1" animBg="1"/>
      <p:bldP spid="575639" grpId="0" animBg="1"/>
      <p:bldP spid="575639" grpId="1" animBg="1"/>
      <p:bldP spid="575640" grpId="0" animBg="1"/>
      <p:bldP spid="575640" grpId="1" animBg="1"/>
      <p:bldP spid="575647" grpId="0" animBg="1"/>
      <p:bldP spid="57564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3941-5D45-42DA-926B-807F3DD6DD31}" type="slidenum">
              <a:rPr lang="en-US"/>
              <a:pPr/>
              <a:t>20</a:t>
            </a:fld>
            <a:endParaRPr lang="en-US"/>
          </a:p>
        </p:txBody>
      </p:sp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1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19" name="Line 11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3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6243" name="Group 35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06244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245" name="Rectangle 37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6354" name="Group 146"/>
          <p:cNvGrpSpPr>
            <a:grpSpLocks/>
          </p:cNvGrpSpPr>
          <p:nvPr/>
        </p:nvGrpSpPr>
        <p:grpSpPr bwMode="auto">
          <a:xfrm>
            <a:off x="4670425" y="2797175"/>
            <a:ext cx="3132138" cy="735013"/>
            <a:chOff x="2942" y="1762"/>
            <a:chExt cx="1973" cy="463"/>
          </a:xfrm>
        </p:grpSpPr>
        <p:pic>
          <p:nvPicPr>
            <p:cNvPr id="606355" name="Picture 1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1762"/>
              <a:ext cx="1956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356" name="Rectangle 148"/>
            <p:cNvSpPr>
              <a:spLocks noChangeArrowheads="1"/>
            </p:cNvSpPr>
            <p:nvPr/>
          </p:nvSpPr>
          <p:spPr bwMode="auto">
            <a:xfrm>
              <a:off x="2942" y="1940"/>
              <a:ext cx="127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6374" name="Picture 1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83" name="Picture 1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941763"/>
            <a:ext cx="18049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84" name="Picture 1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57638"/>
            <a:ext cx="10937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79" name="Picture 1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867400"/>
            <a:ext cx="33337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98" name="Picture 19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6397" name="Group 189"/>
          <p:cNvGrpSpPr>
            <a:grpSpLocks noChangeAspect="1"/>
          </p:cNvGrpSpPr>
          <p:nvPr/>
        </p:nvGrpSpPr>
        <p:grpSpPr bwMode="auto">
          <a:xfrm>
            <a:off x="4316413" y="4848225"/>
            <a:ext cx="4176712" cy="574675"/>
            <a:chOff x="2719" y="3054"/>
            <a:chExt cx="2914" cy="402"/>
          </a:xfrm>
        </p:grpSpPr>
        <p:pic>
          <p:nvPicPr>
            <p:cNvPr id="606392" name="Picture 18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3054"/>
              <a:ext cx="237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95" name="Picture 18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" y="3250"/>
              <a:ext cx="224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3F40-7B3E-4301-8E3C-52C52748EA7B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632914" name="Group 82"/>
          <p:cNvGrpSpPr>
            <a:grpSpLocks noChangeAspect="1"/>
          </p:cNvGrpSpPr>
          <p:nvPr/>
        </p:nvGrpSpPr>
        <p:grpSpPr bwMode="auto">
          <a:xfrm>
            <a:off x="4316413" y="4848225"/>
            <a:ext cx="4176712" cy="574675"/>
            <a:chOff x="2719" y="3054"/>
            <a:chExt cx="2914" cy="402"/>
          </a:xfrm>
        </p:grpSpPr>
        <p:pic>
          <p:nvPicPr>
            <p:cNvPr id="632915" name="Picture 8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3054"/>
              <a:ext cx="237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916" name="Picture 8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" y="3250"/>
              <a:ext cx="224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28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2839" name="Line 7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2841" name="Group 9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32842" name="Picture 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2843" name="Rectangle 11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873" name="Group 41"/>
          <p:cNvGrpSpPr>
            <a:grpSpLocks/>
          </p:cNvGrpSpPr>
          <p:nvPr/>
        </p:nvGrpSpPr>
        <p:grpSpPr bwMode="auto">
          <a:xfrm>
            <a:off x="4670425" y="2797175"/>
            <a:ext cx="3132138" cy="735013"/>
            <a:chOff x="2942" y="1762"/>
            <a:chExt cx="1973" cy="463"/>
          </a:xfrm>
        </p:grpSpPr>
        <p:pic>
          <p:nvPicPr>
            <p:cNvPr id="632874" name="Picture 4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1762"/>
              <a:ext cx="1956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2875" name="Rectangle 43"/>
            <p:cNvSpPr>
              <a:spLocks noChangeArrowheads="1"/>
            </p:cNvSpPr>
            <p:nvPr/>
          </p:nvSpPr>
          <p:spPr bwMode="auto">
            <a:xfrm>
              <a:off x="2942" y="1940"/>
              <a:ext cx="127" cy="1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2880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2870" name="Group 38"/>
          <p:cNvGrpSpPr>
            <a:grpSpLocks/>
          </p:cNvGrpSpPr>
          <p:nvPr/>
        </p:nvGrpSpPr>
        <p:grpSpPr bwMode="auto">
          <a:xfrm>
            <a:off x="1717675" y="257523"/>
            <a:ext cx="1908175" cy="479425"/>
            <a:chOff x="1082" y="178"/>
            <a:chExt cx="1202" cy="302"/>
          </a:xfrm>
        </p:grpSpPr>
        <p:pic>
          <p:nvPicPr>
            <p:cNvPr id="632871" name="Picture 3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78"/>
              <a:ext cx="7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2872" name="Line 40"/>
            <p:cNvSpPr>
              <a:spLocks noChangeShapeType="1"/>
            </p:cNvSpPr>
            <p:nvPr/>
          </p:nvSpPr>
          <p:spPr bwMode="auto">
            <a:xfrm flipH="1">
              <a:off x="1082" y="288"/>
              <a:ext cx="43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2910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014788"/>
            <a:ext cx="1644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911" name="Picture 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4075113"/>
            <a:ext cx="947737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94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981700"/>
            <a:ext cx="30226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2901" name="Group 69"/>
          <p:cNvGrpSpPr>
            <a:grpSpLocks/>
          </p:cNvGrpSpPr>
          <p:nvPr/>
        </p:nvGrpSpPr>
        <p:grpSpPr bwMode="auto">
          <a:xfrm>
            <a:off x="44450" y="2819400"/>
            <a:ext cx="3008313" cy="3657600"/>
            <a:chOff x="28" y="1776"/>
            <a:chExt cx="1895" cy="2304"/>
          </a:xfrm>
        </p:grpSpPr>
        <p:sp>
          <p:nvSpPr>
            <p:cNvPr id="632845" name="Rectangle 13"/>
            <p:cNvSpPr>
              <a:spLocks noChangeArrowheads="1"/>
            </p:cNvSpPr>
            <p:nvPr/>
          </p:nvSpPr>
          <p:spPr bwMode="auto">
            <a:xfrm>
              <a:off x="34" y="1776"/>
              <a:ext cx="1889" cy="230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46" name="Line 14"/>
            <p:cNvSpPr>
              <a:spLocks noChangeShapeType="1"/>
            </p:cNvSpPr>
            <p:nvPr/>
          </p:nvSpPr>
          <p:spPr bwMode="auto">
            <a:xfrm>
              <a:off x="28" y="2304"/>
              <a:ext cx="1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847" name="Line 15"/>
            <p:cNvSpPr>
              <a:spLocks noChangeShapeType="1"/>
            </p:cNvSpPr>
            <p:nvPr/>
          </p:nvSpPr>
          <p:spPr bwMode="auto">
            <a:xfrm>
              <a:off x="840" y="1776"/>
              <a:ext cx="0" cy="2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2849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54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0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736"/>
              <a:ext cx="20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1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2928"/>
              <a:ext cx="21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2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120"/>
              <a:ext cx="32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3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312"/>
              <a:ext cx="33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3504"/>
              <a:ext cx="53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5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2352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6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2544"/>
              <a:ext cx="74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7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2736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8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2928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59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120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0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312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1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504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2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2352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96" name="Picture 6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1992"/>
              <a:ext cx="12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99" name="Picture 6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1825"/>
              <a:ext cx="8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4" name="Picture 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64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5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3888"/>
              <a:ext cx="75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6" name="Picture 3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696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2867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892"/>
              <a:ext cx="97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941197" y="5811838"/>
            <a:ext cx="1089026" cy="343008"/>
            <a:chOff x="7978775" y="5811838"/>
            <a:chExt cx="1089026" cy="343008"/>
          </a:xfrm>
        </p:grpSpPr>
        <p:pic>
          <p:nvPicPr>
            <p:cNvPr id="632902" name="Picture 7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913" y="5811838"/>
              <a:ext cx="623888" cy="20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736169">
              <a:off x="7978775" y="5961933"/>
              <a:ext cx="266700" cy="1929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2881" name="Group 49"/>
          <p:cNvGrpSpPr>
            <a:grpSpLocks/>
          </p:cNvGrpSpPr>
          <p:nvPr/>
        </p:nvGrpSpPr>
        <p:grpSpPr bwMode="auto">
          <a:xfrm>
            <a:off x="5441950" y="2028825"/>
            <a:ext cx="2403475" cy="515938"/>
            <a:chOff x="3428" y="1321"/>
            <a:chExt cx="1514" cy="325"/>
          </a:xfrm>
        </p:grpSpPr>
        <p:pic>
          <p:nvPicPr>
            <p:cNvPr id="632882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43"/>
              <a:ext cx="9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2883" name="AutoShape 51"/>
            <p:cNvSpPr>
              <a:spLocks/>
            </p:cNvSpPr>
            <p:nvPr/>
          </p:nvSpPr>
          <p:spPr bwMode="auto">
            <a:xfrm rot="-5400000">
              <a:off x="4084" y="665"/>
              <a:ext cx="202" cy="1514"/>
            </a:xfrm>
            <a:prstGeom prst="leftBrace">
              <a:avLst>
                <a:gd name="adj1" fmla="val 624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2917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2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73FFE83-C748-465D-89A5-77324FE3FF72}" type="slidenum">
              <a:rPr lang="en-US"/>
              <a:pPr/>
              <a:t>22</a:t>
            </a:fld>
            <a:endParaRPr lang="en-US"/>
          </a:p>
        </p:txBody>
      </p:sp>
      <p:pic>
        <p:nvPicPr>
          <p:cNvPr id="622667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2668" name="Group 76"/>
          <p:cNvGrpSpPr>
            <a:grpSpLocks/>
          </p:cNvGrpSpPr>
          <p:nvPr/>
        </p:nvGrpSpPr>
        <p:grpSpPr bwMode="auto">
          <a:xfrm>
            <a:off x="5441950" y="2028825"/>
            <a:ext cx="2403475" cy="515938"/>
            <a:chOff x="3428" y="1321"/>
            <a:chExt cx="1514" cy="325"/>
          </a:xfrm>
        </p:grpSpPr>
        <p:pic>
          <p:nvPicPr>
            <p:cNvPr id="622669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43"/>
              <a:ext cx="9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70" name="AutoShape 78"/>
            <p:cNvSpPr>
              <a:spLocks/>
            </p:cNvSpPr>
            <p:nvPr/>
          </p:nvSpPr>
          <p:spPr bwMode="auto">
            <a:xfrm rot="-5400000">
              <a:off x="4084" y="665"/>
              <a:ext cx="202" cy="1514"/>
            </a:xfrm>
            <a:prstGeom prst="leftBrace">
              <a:avLst>
                <a:gd name="adj1" fmla="val 624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25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5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5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5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601" name="Line 9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2606" name="Group 14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22607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08" name="Rectangle 16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638" name="Group 46"/>
          <p:cNvGrpSpPr>
            <a:grpSpLocks/>
          </p:cNvGrpSpPr>
          <p:nvPr/>
        </p:nvGrpSpPr>
        <p:grpSpPr bwMode="auto">
          <a:xfrm>
            <a:off x="1717675" y="257523"/>
            <a:ext cx="1908175" cy="479425"/>
            <a:chOff x="1082" y="178"/>
            <a:chExt cx="1202" cy="302"/>
          </a:xfrm>
        </p:grpSpPr>
        <p:pic>
          <p:nvPicPr>
            <p:cNvPr id="622639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78"/>
              <a:ext cx="7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40" name="Line 48"/>
            <p:cNvSpPr>
              <a:spLocks noChangeShapeType="1"/>
            </p:cNvSpPr>
            <p:nvPr/>
          </p:nvSpPr>
          <p:spPr bwMode="auto">
            <a:xfrm flipH="1">
              <a:off x="1082" y="288"/>
              <a:ext cx="43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672" name="Group 80"/>
          <p:cNvGrpSpPr>
            <a:grpSpLocks/>
          </p:cNvGrpSpPr>
          <p:nvPr/>
        </p:nvGrpSpPr>
        <p:grpSpPr bwMode="auto">
          <a:xfrm>
            <a:off x="228600" y="2819400"/>
            <a:ext cx="6884988" cy="1598613"/>
            <a:chOff x="144" y="1776"/>
            <a:chExt cx="4337" cy="1007"/>
          </a:xfrm>
        </p:grpSpPr>
        <p:pic>
          <p:nvPicPr>
            <p:cNvPr id="622647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59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99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71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208"/>
              <a:ext cx="310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50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2608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2673" name="Picture 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884613"/>
            <a:ext cx="225901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75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652" name="Line 60"/>
          <p:cNvSpPr>
            <a:spLocks noChangeShapeType="1"/>
          </p:cNvSpPr>
          <p:nvPr/>
        </p:nvSpPr>
        <p:spPr bwMode="auto">
          <a:xfrm>
            <a:off x="0" y="47529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2666" name="Group 74"/>
          <p:cNvGrpSpPr>
            <a:grpSpLocks/>
          </p:cNvGrpSpPr>
          <p:nvPr/>
        </p:nvGrpSpPr>
        <p:grpSpPr bwMode="auto">
          <a:xfrm>
            <a:off x="228600" y="4876800"/>
            <a:ext cx="6194425" cy="1598613"/>
            <a:chOff x="144" y="3072"/>
            <a:chExt cx="3902" cy="1007"/>
          </a:xfrm>
        </p:grpSpPr>
        <p:pic>
          <p:nvPicPr>
            <p:cNvPr id="622653" name="Picture 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72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60" name="Picture 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95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55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504"/>
              <a:ext cx="27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56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904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267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940425"/>
            <a:ext cx="3060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51CE-500C-4E14-A440-5D22E760E918}" type="slidenum">
              <a:rPr lang="en-US"/>
              <a:pPr/>
              <a:t>23</a:t>
            </a:fld>
            <a:endParaRPr lang="en-US"/>
          </a:p>
        </p:txBody>
      </p:sp>
      <p:pic>
        <p:nvPicPr>
          <p:cNvPr id="626726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6727" name="Group 39"/>
          <p:cNvGrpSpPr>
            <a:grpSpLocks/>
          </p:cNvGrpSpPr>
          <p:nvPr/>
        </p:nvGrpSpPr>
        <p:grpSpPr bwMode="auto">
          <a:xfrm>
            <a:off x="5441950" y="2028825"/>
            <a:ext cx="2403475" cy="515938"/>
            <a:chOff x="3428" y="1321"/>
            <a:chExt cx="1514" cy="325"/>
          </a:xfrm>
        </p:grpSpPr>
        <p:pic>
          <p:nvPicPr>
            <p:cNvPr id="626728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43"/>
              <a:ext cx="9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6729" name="AutoShape 41"/>
            <p:cNvSpPr>
              <a:spLocks/>
            </p:cNvSpPr>
            <p:nvPr/>
          </p:nvSpPr>
          <p:spPr bwMode="auto">
            <a:xfrm rot="-5400000">
              <a:off x="4084" y="665"/>
              <a:ext cx="202" cy="1514"/>
            </a:xfrm>
            <a:prstGeom prst="leftBrace">
              <a:avLst>
                <a:gd name="adj1" fmla="val 624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66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695" name="Line 7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699" name="Group 11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26700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6701" name="Rectangle 13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702" name="Group 14"/>
          <p:cNvGrpSpPr>
            <a:grpSpLocks/>
          </p:cNvGrpSpPr>
          <p:nvPr/>
        </p:nvGrpSpPr>
        <p:grpSpPr bwMode="auto">
          <a:xfrm>
            <a:off x="1717675" y="282575"/>
            <a:ext cx="1908175" cy="479425"/>
            <a:chOff x="1082" y="178"/>
            <a:chExt cx="1202" cy="302"/>
          </a:xfrm>
        </p:grpSpPr>
        <p:pic>
          <p:nvPicPr>
            <p:cNvPr id="626703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78"/>
              <a:ext cx="7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6704" name="Line 16"/>
            <p:cNvSpPr>
              <a:spLocks noChangeShapeType="1"/>
            </p:cNvSpPr>
            <p:nvPr/>
          </p:nvSpPr>
          <p:spPr bwMode="auto">
            <a:xfrm flipH="1">
              <a:off x="1082" y="288"/>
              <a:ext cx="43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6705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6743" name="Group 55"/>
          <p:cNvGrpSpPr>
            <a:grpSpLocks/>
          </p:cNvGrpSpPr>
          <p:nvPr/>
        </p:nvGrpSpPr>
        <p:grpSpPr bwMode="auto">
          <a:xfrm>
            <a:off x="228600" y="2743200"/>
            <a:ext cx="7596188" cy="1800225"/>
            <a:chOff x="144" y="3072"/>
            <a:chExt cx="4785" cy="1134"/>
          </a:xfrm>
        </p:grpSpPr>
        <p:pic>
          <p:nvPicPr>
            <p:cNvPr id="626744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72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5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95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6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504"/>
              <a:ext cx="27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7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904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8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3742"/>
              <a:ext cx="1928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6742" name="Group 54"/>
          <p:cNvGrpSpPr>
            <a:grpSpLocks/>
          </p:cNvGrpSpPr>
          <p:nvPr/>
        </p:nvGrpSpPr>
        <p:grpSpPr bwMode="auto">
          <a:xfrm>
            <a:off x="228600" y="4876800"/>
            <a:ext cx="7596188" cy="1800225"/>
            <a:chOff x="144" y="3072"/>
            <a:chExt cx="4785" cy="1134"/>
          </a:xfrm>
        </p:grpSpPr>
        <p:pic>
          <p:nvPicPr>
            <p:cNvPr id="626737" name="Picture 4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72"/>
              <a:ext cx="11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38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95"/>
              <a:ext cx="291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39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504"/>
              <a:ext cx="27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0" name="Picture 5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3904"/>
              <a:ext cx="244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1" name="Picture 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3742"/>
              <a:ext cx="1928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6750" name="Line 62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51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83138"/>
            <a:ext cx="294481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52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5671E-6 L -2.22222E-6 -0.31082 " pathEditMode="relative" ptsTypes="AA">
                                      <p:cBhvr>
                                        <p:cTn id="6" dur="500" fill="hold"/>
                                        <p:tgtEl>
                                          <p:spTgt spid="62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5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76250"/>
          </a:xfrm>
        </p:spPr>
        <p:txBody>
          <a:bodyPr/>
          <a:lstStyle/>
          <a:p>
            <a:fld id="{5F2FFECC-E50E-4682-8C95-2B23CF443B84}" type="slidenum">
              <a:rPr lang="en-US"/>
              <a:pPr/>
              <a:t>24</a:t>
            </a:fld>
            <a:endParaRPr lang="en-US"/>
          </a:p>
        </p:txBody>
      </p:sp>
      <p:sp>
        <p:nvSpPr>
          <p:cNvPr id="628754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818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4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8775" name="Group 39"/>
          <p:cNvGrpSpPr>
            <a:grpSpLocks/>
          </p:cNvGrpSpPr>
          <p:nvPr/>
        </p:nvGrpSpPr>
        <p:grpSpPr bwMode="auto">
          <a:xfrm>
            <a:off x="5441950" y="2028825"/>
            <a:ext cx="2403475" cy="515938"/>
            <a:chOff x="3428" y="1321"/>
            <a:chExt cx="1514" cy="325"/>
          </a:xfrm>
        </p:grpSpPr>
        <p:pic>
          <p:nvPicPr>
            <p:cNvPr id="628776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43"/>
              <a:ext cx="9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8777" name="AutoShape 41"/>
            <p:cNvSpPr>
              <a:spLocks/>
            </p:cNvSpPr>
            <p:nvPr/>
          </p:nvSpPr>
          <p:spPr bwMode="auto">
            <a:xfrm rot="-5400000">
              <a:off x="4084" y="665"/>
              <a:ext cx="202" cy="1514"/>
            </a:xfrm>
            <a:prstGeom prst="leftBrace">
              <a:avLst>
                <a:gd name="adj1" fmla="val 624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873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3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41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43" name="Line 7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8747" name="Group 11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28748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8749" name="Rectangle 13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8750" name="Group 14"/>
          <p:cNvGrpSpPr>
            <a:grpSpLocks/>
          </p:cNvGrpSpPr>
          <p:nvPr/>
        </p:nvGrpSpPr>
        <p:grpSpPr bwMode="auto">
          <a:xfrm>
            <a:off x="1717675" y="282575"/>
            <a:ext cx="1908175" cy="479425"/>
            <a:chOff x="1082" y="178"/>
            <a:chExt cx="1202" cy="302"/>
          </a:xfrm>
        </p:grpSpPr>
        <p:pic>
          <p:nvPicPr>
            <p:cNvPr id="628751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78"/>
              <a:ext cx="7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8752" name="Line 16"/>
            <p:cNvSpPr>
              <a:spLocks noChangeShapeType="1"/>
            </p:cNvSpPr>
            <p:nvPr/>
          </p:nvSpPr>
          <p:spPr bwMode="auto">
            <a:xfrm flipH="1">
              <a:off x="1082" y="288"/>
              <a:ext cx="43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8798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83138"/>
            <a:ext cx="294481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0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1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972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2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3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640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84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06825"/>
            <a:ext cx="3060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85" name="Line 49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96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35700"/>
            <a:ext cx="24304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97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637213"/>
            <a:ext cx="1720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00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56200"/>
            <a:ext cx="51863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807" name="AutoShape 71"/>
          <p:cNvSpPr>
            <a:spLocks/>
          </p:cNvSpPr>
          <p:nvPr/>
        </p:nvSpPr>
        <p:spPr bwMode="auto">
          <a:xfrm>
            <a:off x="1219200" y="5181600"/>
            <a:ext cx="76200" cy="1004888"/>
          </a:xfrm>
          <a:prstGeom prst="leftBracket">
            <a:avLst>
              <a:gd name="adj" fmla="val 109896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8815" name="Group 79"/>
          <p:cNvGrpSpPr>
            <a:grpSpLocks/>
          </p:cNvGrpSpPr>
          <p:nvPr/>
        </p:nvGrpSpPr>
        <p:grpSpPr bwMode="auto">
          <a:xfrm>
            <a:off x="158750" y="5181600"/>
            <a:ext cx="5743575" cy="1004888"/>
            <a:chOff x="100" y="3264"/>
            <a:chExt cx="3618" cy="633"/>
          </a:xfrm>
        </p:grpSpPr>
        <p:pic>
          <p:nvPicPr>
            <p:cNvPr id="628805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3402"/>
              <a:ext cx="3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806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" y="3264"/>
              <a:ext cx="3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8808" name="AutoShape 72"/>
            <p:cNvSpPr>
              <a:spLocks/>
            </p:cNvSpPr>
            <p:nvPr/>
          </p:nvSpPr>
          <p:spPr bwMode="auto">
            <a:xfrm flipH="1">
              <a:off x="3287" y="3264"/>
              <a:ext cx="48" cy="633"/>
            </a:xfrm>
            <a:prstGeom prst="leftBracket">
              <a:avLst>
                <a:gd name="adj" fmla="val 109896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8810" name="Group 74"/>
          <p:cNvGrpSpPr>
            <a:grpSpLocks/>
          </p:cNvGrpSpPr>
          <p:nvPr/>
        </p:nvGrpSpPr>
        <p:grpSpPr bwMode="auto">
          <a:xfrm>
            <a:off x="2971800" y="5283200"/>
            <a:ext cx="1973263" cy="1512888"/>
            <a:chOff x="1940" y="3328"/>
            <a:chExt cx="1243" cy="953"/>
          </a:xfrm>
        </p:grpSpPr>
        <p:pic>
          <p:nvPicPr>
            <p:cNvPr id="628811" name="Picture 7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" y="3915"/>
              <a:ext cx="3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8812" name="Rectangle 76"/>
            <p:cNvSpPr>
              <a:spLocks noChangeArrowheads="1"/>
            </p:cNvSpPr>
            <p:nvPr/>
          </p:nvSpPr>
          <p:spPr bwMode="auto">
            <a:xfrm>
              <a:off x="1940" y="3328"/>
              <a:ext cx="720" cy="5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8813" name="Picture 7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6465">
              <a:off x="2679" y="3876"/>
              <a:ext cx="153" cy="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8814" name="AutoShape 78"/>
          <p:cNvSpPr>
            <a:spLocks/>
          </p:cNvSpPr>
          <p:nvPr/>
        </p:nvSpPr>
        <p:spPr bwMode="auto">
          <a:xfrm>
            <a:off x="2074863" y="5181600"/>
            <a:ext cx="76200" cy="1004888"/>
          </a:xfrm>
          <a:prstGeom prst="leftBracket">
            <a:avLst>
              <a:gd name="adj" fmla="val 109896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95800" y="5181600"/>
            <a:ext cx="1390650" cy="228600"/>
            <a:chOff x="4495800" y="5181600"/>
            <a:chExt cx="1390650" cy="228600"/>
          </a:xfrm>
        </p:grpSpPr>
        <p:sp>
          <p:nvSpPr>
            <p:cNvPr id="628816" name="Line 80"/>
            <p:cNvSpPr>
              <a:spLocks noChangeShapeType="1"/>
            </p:cNvSpPr>
            <p:nvPr/>
          </p:nvSpPr>
          <p:spPr bwMode="auto">
            <a:xfrm flipV="1">
              <a:off x="4495800" y="5181600"/>
              <a:ext cx="703263" cy="228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17" name="Line 81"/>
            <p:cNvSpPr>
              <a:spLocks noChangeShapeType="1"/>
            </p:cNvSpPr>
            <p:nvPr/>
          </p:nvSpPr>
          <p:spPr bwMode="auto">
            <a:xfrm flipV="1">
              <a:off x="5319713" y="5181600"/>
              <a:ext cx="566737" cy="228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3469E-6 L 0.09167 -5.3469E-6 " pathEditMode="relative" ptsTypes="AA">
                                      <p:cBhvr>
                                        <p:cTn id="37" dur="500" fill="hold"/>
                                        <p:tgtEl>
                                          <p:spTgt spid="628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07" grpId="0" animBg="1"/>
      <p:bldP spid="628807" grpId="1" animBg="1"/>
      <p:bldP spid="628807" grpId="2" animBg="1"/>
      <p:bldP spid="6288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8652-8D06-4E42-9255-11C524B0E06B}" type="slidenum">
              <a:rPr lang="en-US"/>
              <a:pPr/>
              <a:t>25</a:t>
            </a:fld>
            <a:endParaRPr lang="en-US"/>
          </a:p>
        </p:txBody>
      </p:sp>
      <p:pic>
        <p:nvPicPr>
          <p:cNvPr id="634943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56200"/>
            <a:ext cx="51863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400675"/>
            <a:ext cx="573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3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181600"/>
            <a:ext cx="573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44" name="Group 64"/>
          <p:cNvGrpSpPr>
            <a:grpSpLocks/>
          </p:cNvGrpSpPr>
          <p:nvPr/>
        </p:nvGrpSpPr>
        <p:grpSpPr bwMode="auto">
          <a:xfrm>
            <a:off x="2971800" y="5283200"/>
            <a:ext cx="1973263" cy="1512888"/>
            <a:chOff x="1940" y="3328"/>
            <a:chExt cx="1243" cy="953"/>
          </a:xfrm>
        </p:grpSpPr>
        <p:pic>
          <p:nvPicPr>
            <p:cNvPr id="634935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" y="3915"/>
              <a:ext cx="3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36" name="Rectangle 56"/>
            <p:cNvSpPr>
              <a:spLocks noChangeArrowheads="1"/>
            </p:cNvSpPr>
            <p:nvPr/>
          </p:nvSpPr>
          <p:spPr bwMode="auto">
            <a:xfrm>
              <a:off x="1940" y="3328"/>
              <a:ext cx="720" cy="5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4938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6465">
              <a:off x="2679" y="3876"/>
              <a:ext cx="153" cy="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4940" name="AutoShape 60"/>
          <p:cNvSpPr>
            <a:spLocks/>
          </p:cNvSpPr>
          <p:nvPr/>
        </p:nvSpPr>
        <p:spPr bwMode="auto">
          <a:xfrm flipH="1">
            <a:off x="5218113" y="5181600"/>
            <a:ext cx="76200" cy="1004888"/>
          </a:xfrm>
          <a:prstGeom prst="leftBracket">
            <a:avLst>
              <a:gd name="adj" fmla="val 109896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1" name="AutoShape 61"/>
          <p:cNvSpPr>
            <a:spLocks/>
          </p:cNvSpPr>
          <p:nvPr/>
        </p:nvSpPr>
        <p:spPr bwMode="auto">
          <a:xfrm>
            <a:off x="2074863" y="5181600"/>
            <a:ext cx="76200" cy="1004888"/>
          </a:xfrm>
          <a:prstGeom prst="leftBracket">
            <a:avLst>
              <a:gd name="adj" fmla="val 109896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88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883" name="Group 3"/>
          <p:cNvGrpSpPr>
            <a:grpSpLocks/>
          </p:cNvGrpSpPr>
          <p:nvPr/>
        </p:nvGrpSpPr>
        <p:grpSpPr bwMode="auto">
          <a:xfrm>
            <a:off x="5441950" y="2028825"/>
            <a:ext cx="2403475" cy="515938"/>
            <a:chOff x="3428" y="1321"/>
            <a:chExt cx="1514" cy="325"/>
          </a:xfrm>
        </p:grpSpPr>
        <p:pic>
          <p:nvPicPr>
            <p:cNvPr id="634884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43"/>
              <a:ext cx="9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85" name="AutoShape 5"/>
            <p:cNvSpPr>
              <a:spLocks/>
            </p:cNvSpPr>
            <p:nvPr/>
          </p:nvSpPr>
          <p:spPr bwMode="auto">
            <a:xfrm rot="-5400000">
              <a:off x="4084" y="665"/>
              <a:ext cx="202" cy="1514"/>
            </a:xfrm>
            <a:prstGeom prst="leftBrace">
              <a:avLst>
                <a:gd name="adj1" fmla="val 624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488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890" name="Line 10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891" name="Group 11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34892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3" name="Rectangle 13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94" name="Group 14"/>
          <p:cNvGrpSpPr>
            <a:grpSpLocks/>
          </p:cNvGrpSpPr>
          <p:nvPr/>
        </p:nvGrpSpPr>
        <p:grpSpPr bwMode="auto">
          <a:xfrm>
            <a:off x="1717675" y="282575"/>
            <a:ext cx="1908175" cy="479425"/>
            <a:chOff x="1082" y="178"/>
            <a:chExt cx="1202" cy="302"/>
          </a:xfrm>
        </p:grpSpPr>
        <p:pic>
          <p:nvPicPr>
            <p:cNvPr id="634895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78"/>
              <a:ext cx="7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896" name="Line 16"/>
            <p:cNvSpPr>
              <a:spLocks noChangeShapeType="1"/>
            </p:cNvSpPr>
            <p:nvPr/>
          </p:nvSpPr>
          <p:spPr bwMode="auto">
            <a:xfrm flipH="1">
              <a:off x="1082" y="288"/>
              <a:ext cx="43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897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89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972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4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640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5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06825"/>
            <a:ext cx="3060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06" name="Line 26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42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334000"/>
            <a:ext cx="315753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28" name="Group 48"/>
          <p:cNvGrpSpPr>
            <a:grpSpLocks/>
          </p:cNvGrpSpPr>
          <p:nvPr/>
        </p:nvGrpSpPr>
        <p:grpSpPr bwMode="auto">
          <a:xfrm>
            <a:off x="4987925" y="4422775"/>
            <a:ext cx="2889250" cy="598488"/>
            <a:chOff x="3142" y="2843"/>
            <a:chExt cx="1820" cy="377"/>
          </a:xfrm>
        </p:grpSpPr>
        <p:pic>
          <p:nvPicPr>
            <p:cNvPr id="634914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024"/>
              <a:ext cx="46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09" name="AutoShape 29"/>
            <p:cNvSpPr>
              <a:spLocks/>
            </p:cNvSpPr>
            <p:nvPr/>
          </p:nvSpPr>
          <p:spPr bwMode="auto">
            <a:xfrm rot="-5400000">
              <a:off x="3951" y="2034"/>
              <a:ext cx="202" cy="1820"/>
            </a:xfrm>
            <a:prstGeom prst="leftBrace">
              <a:avLst>
                <a:gd name="adj1" fmla="val 7508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45" name="Line 65"/>
          <p:cNvSpPr>
            <a:spLocks noChangeShapeType="1"/>
          </p:cNvSpPr>
          <p:nvPr/>
        </p:nvSpPr>
        <p:spPr bwMode="auto">
          <a:xfrm flipV="1">
            <a:off x="4495800" y="5181600"/>
            <a:ext cx="703263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6" name="Line 66"/>
          <p:cNvSpPr>
            <a:spLocks noChangeShapeType="1"/>
          </p:cNvSpPr>
          <p:nvPr/>
        </p:nvSpPr>
        <p:spPr bwMode="auto">
          <a:xfrm flipV="1">
            <a:off x="5319713" y="5181600"/>
            <a:ext cx="566737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39000" y="4648200"/>
            <a:ext cx="793779" cy="609600"/>
            <a:chOff x="7239000" y="4648200"/>
            <a:chExt cx="793779" cy="60960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6930" y="4845486"/>
              <a:ext cx="645849" cy="215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34947" name="Line 67"/>
            <p:cNvSpPr>
              <a:spLocks noChangeShapeType="1"/>
            </p:cNvSpPr>
            <p:nvPr/>
          </p:nvSpPr>
          <p:spPr bwMode="auto">
            <a:xfrm>
              <a:off x="7239000" y="4648200"/>
              <a:ext cx="228600" cy="609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48" name="Line 68"/>
          <p:cNvSpPr>
            <a:spLocks noChangeShapeType="1"/>
          </p:cNvSpPr>
          <p:nvPr/>
        </p:nvSpPr>
        <p:spPr bwMode="auto">
          <a:xfrm flipV="1">
            <a:off x="762000" y="4953000"/>
            <a:ext cx="5584825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9" name="Line 69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50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3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6" grpId="0" animBg="1"/>
      <p:bldP spid="634948" grpId="0" animBg="1"/>
      <p:bldP spid="6349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A51-6F29-408B-B5CE-ADA0DF69E270}" type="slidenum">
              <a:rPr lang="en-US"/>
              <a:pPr/>
              <a:t>26</a:t>
            </a:fld>
            <a:endParaRPr lang="en-US"/>
          </a:p>
        </p:txBody>
      </p:sp>
      <p:pic>
        <p:nvPicPr>
          <p:cNvPr id="63693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23988"/>
            <a:ext cx="2552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6940" name="Group 12"/>
          <p:cNvGrpSpPr>
            <a:grpSpLocks/>
          </p:cNvGrpSpPr>
          <p:nvPr/>
        </p:nvGrpSpPr>
        <p:grpSpPr bwMode="auto">
          <a:xfrm>
            <a:off x="5441950" y="2028825"/>
            <a:ext cx="2403475" cy="515938"/>
            <a:chOff x="3428" y="1321"/>
            <a:chExt cx="1514" cy="325"/>
          </a:xfrm>
        </p:grpSpPr>
        <p:pic>
          <p:nvPicPr>
            <p:cNvPr id="636941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43"/>
              <a:ext cx="9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6942" name="AutoShape 14"/>
            <p:cNvSpPr>
              <a:spLocks/>
            </p:cNvSpPr>
            <p:nvPr/>
          </p:nvSpPr>
          <p:spPr bwMode="auto">
            <a:xfrm rot="-5400000">
              <a:off x="4084" y="665"/>
              <a:ext cx="202" cy="1514"/>
            </a:xfrm>
            <a:prstGeom prst="leftBrace">
              <a:avLst>
                <a:gd name="adj1" fmla="val 624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694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4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5013"/>
            <a:ext cx="5022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4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4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18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6947" name="Line 19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6948" name="Group 20"/>
          <p:cNvGrpSpPr>
            <a:grpSpLocks/>
          </p:cNvGrpSpPr>
          <p:nvPr/>
        </p:nvGrpSpPr>
        <p:grpSpPr bwMode="auto">
          <a:xfrm>
            <a:off x="6019800" y="100013"/>
            <a:ext cx="2971800" cy="381000"/>
            <a:chOff x="3792" y="48"/>
            <a:chExt cx="1872" cy="240"/>
          </a:xfrm>
        </p:grpSpPr>
        <p:pic>
          <p:nvPicPr>
            <p:cNvPr id="636949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5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6950" name="Rectangle 22"/>
            <p:cNvSpPr>
              <a:spLocks noChangeArrowheads="1"/>
            </p:cNvSpPr>
            <p:nvPr/>
          </p:nvSpPr>
          <p:spPr bwMode="auto">
            <a:xfrm>
              <a:off x="3792" y="48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951" name="Group 23"/>
          <p:cNvGrpSpPr>
            <a:grpSpLocks/>
          </p:cNvGrpSpPr>
          <p:nvPr/>
        </p:nvGrpSpPr>
        <p:grpSpPr bwMode="auto">
          <a:xfrm>
            <a:off x="1717675" y="282575"/>
            <a:ext cx="1908175" cy="479425"/>
            <a:chOff x="1082" y="178"/>
            <a:chExt cx="1202" cy="302"/>
          </a:xfrm>
        </p:grpSpPr>
        <p:pic>
          <p:nvPicPr>
            <p:cNvPr id="636952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78"/>
              <a:ext cx="7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6953" name="Line 25"/>
            <p:cNvSpPr>
              <a:spLocks noChangeShapeType="1"/>
            </p:cNvSpPr>
            <p:nvPr/>
          </p:nvSpPr>
          <p:spPr bwMode="auto">
            <a:xfrm flipH="1">
              <a:off x="1082" y="288"/>
              <a:ext cx="43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95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55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6957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58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972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5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289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60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64000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6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06825"/>
            <a:ext cx="3060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6962" name="Line 34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6964" name="Group 36"/>
          <p:cNvGrpSpPr>
            <a:grpSpLocks/>
          </p:cNvGrpSpPr>
          <p:nvPr/>
        </p:nvGrpSpPr>
        <p:grpSpPr bwMode="auto">
          <a:xfrm>
            <a:off x="4987925" y="4422775"/>
            <a:ext cx="2889250" cy="598488"/>
            <a:chOff x="3142" y="2843"/>
            <a:chExt cx="1820" cy="377"/>
          </a:xfrm>
        </p:grpSpPr>
        <p:pic>
          <p:nvPicPr>
            <p:cNvPr id="636965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3024"/>
              <a:ext cx="46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6966" name="AutoShape 38"/>
            <p:cNvSpPr>
              <a:spLocks/>
            </p:cNvSpPr>
            <p:nvPr/>
          </p:nvSpPr>
          <p:spPr bwMode="auto">
            <a:xfrm rot="-5400000">
              <a:off x="3951" y="2034"/>
              <a:ext cx="202" cy="1820"/>
            </a:xfrm>
            <a:prstGeom prst="leftBrace">
              <a:avLst>
                <a:gd name="adj1" fmla="val 7508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697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18002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7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83250"/>
            <a:ext cx="6692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78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6091238"/>
            <a:ext cx="15049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82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6073775"/>
            <a:ext cx="2667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6979" name="Group 51"/>
          <p:cNvGrpSpPr>
            <a:grpSpLocks/>
          </p:cNvGrpSpPr>
          <p:nvPr/>
        </p:nvGrpSpPr>
        <p:grpSpPr bwMode="auto">
          <a:xfrm>
            <a:off x="8077200" y="5227638"/>
            <a:ext cx="914400" cy="914400"/>
            <a:chOff x="4853" y="1680"/>
            <a:chExt cx="576" cy="576"/>
          </a:xfrm>
        </p:grpSpPr>
        <p:sp>
          <p:nvSpPr>
            <p:cNvPr id="636980" name="AutoShape 5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81" name="Text Box 5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636983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99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3" y="6604000"/>
            <a:ext cx="576072" cy="2256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7A93-1432-4B7E-AD7B-548C0FBECC8F}" type="slidenum">
              <a:rPr lang="en-US"/>
              <a:pPr/>
              <a:t>3</a:t>
            </a:fld>
            <a:endParaRPr lang="en-US"/>
          </a:p>
        </p:txBody>
      </p:sp>
      <p:pic>
        <p:nvPicPr>
          <p:cNvPr id="5785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39874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601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52400"/>
            <a:ext cx="17526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657" name="Group 97"/>
          <p:cNvGrpSpPr>
            <a:grpSpLocks/>
          </p:cNvGrpSpPr>
          <p:nvPr/>
        </p:nvGrpSpPr>
        <p:grpSpPr bwMode="auto">
          <a:xfrm>
            <a:off x="801688" y="838200"/>
            <a:ext cx="6705600" cy="635000"/>
            <a:chOff x="505" y="528"/>
            <a:chExt cx="4224" cy="400"/>
          </a:xfrm>
        </p:grpSpPr>
        <p:pic>
          <p:nvPicPr>
            <p:cNvPr id="578602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531"/>
              <a:ext cx="164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05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" y="528"/>
              <a:ext cx="198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569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8653" name="Group 93"/>
          <p:cNvGrpSpPr>
            <a:grpSpLocks/>
          </p:cNvGrpSpPr>
          <p:nvPr/>
        </p:nvGrpSpPr>
        <p:grpSpPr bwMode="auto">
          <a:xfrm>
            <a:off x="425450" y="1833563"/>
            <a:ext cx="5835650" cy="1016000"/>
            <a:chOff x="268" y="1155"/>
            <a:chExt cx="3676" cy="640"/>
          </a:xfrm>
        </p:grpSpPr>
        <p:pic>
          <p:nvPicPr>
            <p:cNvPr id="578651" name="Picture 9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1395"/>
              <a:ext cx="33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571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35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635"/>
              <a:ext cx="197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8644" name="Group 84"/>
          <p:cNvGrpSpPr>
            <a:grpSpLocks/>
          </p:cNvGrpSpPr>
          <p:nvPr/>
        </p:nvGrpSpPr>
        <p:grpSpPr bwMode="auto">
          <a:xfrm>
            <a:off x="425450" y="3352800"/>
            <a:ext cx="6859588" cy="1304925"/>
            <a:chOff x="268" y="2112"/>
            <a:chExt cx="4321" cy="822"/>
          </a:xfrm>
        </p:grpSpPr>
        <p:pic>
          <p:nvPicPr>
            <p:cNvPr id="578575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577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578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2456"/>
              <a:ext cx="63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37" name="Picture 7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2456"/>
              <a:ext cx="65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38" name="Picture 7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2760"/>
              <a:ext cx="79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39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" y="2736"/>
              <a:ext cx="160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859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61" name="Picture 10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54600"/>
            <a:ext cx="25939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62" name="Picture 10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5045075"/>
            <a:ext cx="2682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674" name="Group 114"/>
          <p:cNvGrpSpPr>
            <a:grpSpLocks/>
          </p:cNvGrpSpPr>
          <p:nvPr/>
        </p:nvGrpSpPr>
        <p:grpSpPr bwMode="auto">
          <a:xfrm>
            <a:off x="5976938" y="2695575"/>
            <a:ext cx="2724150" cy="338138"/>
            <a:chOff x="3765" y="1698"/>
            <a:chExt cx="1716" cy="213"/>
          </a:xfrm>
        </p:grpSpPr>
        <p:sp>
          <p:nvSpPr>
            <p:cNvPr id="578621" name="Oval 61"/>
            <p:cNvSpPr>
              <a:spLocks noChangeAspect="1" noChangeArrowheads="1"/>
            </p:cNvSpPr>
            <p:nvPr/>
          </p:nvSpPr>
          <p:spPr bwMode="auto">
            <a:xfrm>
              <a:off x="3765" y="169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23" name="Oval 63"/>
            <p:cNvSpPr>
              <a:spLocks noChangeAspect="1" noChangeArrowheads="1"/>
            </p:cNvSpPr>
            <p:nvPr/>
          </p:nvSpPr>
          <p:spPr bwMode="auto">
            <a:xfrm>
              <a:off x="4048" y="1762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25" name="Oval 65"/>
            <p:cNvSpPr>
              <a:spLocks noChangeAspect="1" noChangeArrowheads="1"/>
            </p:cNvSpPr>
            <p:nvPr/>
          </p:nvSpPr>
          <p:spPr bwMode="auto">
            <a:xfrm>
              <a:off x="4330" y="180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27" name="Oval 67"/>
            <p:cNvSpPr>
              <a:spLocks noChangeAspect="1" noChangeArrowheads="1"/>
            </p:cNvSpPr>
            <p:nvPr/>
          </p:nvSpPr>
          <p:spPr bwMode="auto">
            <a:xfrm>
              <a:off x="4612" y="1842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29" name="Oval 69"/>
            <p:cNvSpPr>
              <a:spLocks noChangeAspect="1" noChangeArrowheads="1"/>
            </p:cNvSpPr>
            <p:nvPr/>
          </p:nvSpPr>
          <p:spPr bwMode="auto">
            <a:xfrm>
              <a:off x="4894" y="186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31" name="Oval 71"/>
            <p:cNvSpPr>
              <a:spLocks noChangeAspect="1" noChangeArrowheads="1"/>
            </p:cNvSpPr>
            <p:nvPr/>
          </p:nvSpPr>
          <p:spPr bwMode="auto">
            <a:xfrm>
              <a:off x="5176" y="187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33" name="Oval 73"/>
            <p:cNvSpPr>
              <a:spLocks noChangeAspect="1" noChangeArrowheads="1"/>
            </p:cNvSpPr>
            <p:nvPr/>
          </p:nvSpPr>
          <p:spPr bwMode="auto">
            <a:xfrm>
              <a:off x="5458" y="188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8683" name="Group 123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sp>
          <p:nvSpPr>
            <p:cNvPr id="578583" name="Rectangle 23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586" name="Line 26"/>
            <p:cNvSpPr>
              <a:spLocks noChangeShapeType="1"/>
            </p:cNvSpPr>
            <p:nvPr/>
          </p:nvSpPr>
          <p:spPr bwMode="auto">
            <a:xfrm>
              <a:off x="3368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90" name="Line 30"/>
            <p:cNvSpPr>
              <a:spLocks noChangeShapeType="1"/>
            </p:cNvSpPr>
            <p:nvPr/>
          </p:nvSpPr>
          <p:spPr bwMode="auto">
            <a:xfrm>
              <a:off x="3497" y="1932"/>
              <a:ext cx="206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8654" name="Picture 9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871"/>
              <a:ext cx="1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8585" name="Line 25"/>
            <p:cNvSpPr>
              <a:spLocks noChangeShapeType="1"/>
            </p:cNvSpPr>
            <p:nvPr/>
          </p:nvSpPr>
          <p:spPr bwMode="auto">
            <a:xfrm flipV="1">
              <a:off x="350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8672" name="Group 112"/>
          <p:cNvGrpSpPr>
            <a:grpSpLocks/>
          </p:cNvGrpSpPr>
          <p:nvPr/>
        </p:nvGrpSpPr>
        <p:grpSpPr bwMode="auto">
          <a:xfrm>
            <a:off x="2566988" y="4114800"/>
            <a:ext cx="3956050" cy="1871663"/>
            <a:chOff x="1617" y="2592"/>
            <a:chExt cx="2492" cy="1179"/>
          </a:xfrm>
        </p:grpSpPr>
        <p:pic>
          <p:nvPicPr>
            <p:cNvPr id="578667" name="Picture 10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" y="3610"/>
              <a:ext cx="249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8669" name="Line 109"/>
            <p:cNvSpPr>
              <a:spLocks noChangeShapeType="1"/>
            </p:cNvSpPr>
            <p:nvPr/>
          </p:nvSpPr>
          <p:spPr bwMode="auto">
            <a:xfrm flipH="1" flipV="1">
              <a:off x="1946" y="2902"/>
              <a:ext cx="1031" cy="6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70" name="Line 110"/>
            <p:cNvSpPr>
              <a:spLocks noChangeShapeType="1"/>
            </p:cNvSpPr>
            <p:nvPr/>
          </p:nvSpPr>
          <p:spPr bwMode="auto">
            <a:xfrm flipH="1" flipV="1">
              <a:off x="1894" y="2592"/>
              <a:ext cx="1083" cy="10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8668" name="Picture 10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84888"/>
            <a:ext cx="49196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658" name="Group 98"/>
          <p:cNvGrpSpPr>
            <a:grpSpLocks/>
          </p:cNvGrpSpPr>
          <p:nvPr/>
        </p:nvGrpSpPr>
        <p:grpSpPr bwMode="auto">
          <a:xfrm>
            <a:off x="5210175" y="401638"/>
            <a:ext cx="230188" cy="1503362"/>
            <a:chOff x="3253" y="253"/>
            <a:chExt cx="145" cy="947"/>
          </a:xfrm>
        </p:grpSpPr>
        <p:pic>
          <p:nvPicPr>
            <p:cNvPr id="578659" name="Picture 9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127"/>
              <a:ext cx="1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8660" name="Line 100"/>
            <p:cNvSpPr>
              <a:spLocks noChangeShapeType="1"/>
            </p:cNvSpPr>
            <p:nvPr/>
          </p:nvSpPr>
          <p:spPr bwMode="auto">
            <a:xfrm flipV="1">
              <a:off x="3322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8675" name="Group 115"/>
          <p:cNvGrpSpPr>
            <a:grpSpLocks/>
          </p:cNvGrpSpPr>
          <p:nvPr/>
        </p:nvGrpSpPr>
        <p:grpSpPr bwMode="auto">
          <a:xfrm flipV="1">
            <a:off x="5976938" y="3098800"/>
            <a:ext cx="2724150" cy="338138"/>
            <a:chOff x="3765" y="1698"/>
            <a:chExt cx="1716" cy="213"/>
          </a:xfrm>
        </p:grpSpPr>
        <p:sp>
          <p:nvSpPr>
            <p:cNvPr id="578676" name="Oval 116"/>
            <p:cNvSpPr>
              <a:spLocks noChangeAspect="1" noChangeArrowheads="1"/>
            </p:cNvSpPr>
            <p:nvPr/>
          </p:nvSpPr>
          <p:spPr bwMode="auto">
            <a:xfrm>
              <a:off x="3765" y="169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77" name="Oval 117"/>
            <p:cNvSpPr>
              <a:spLocks noChangeAspect="1" noChangeArrowheads="1"/>
            </p:cNvSpPr>
            <p:nvPr/>
          </p:nvSpPr>
          <p:spPr bwMode="auto">
            <a:xfrm>
              <a:off x="4048" y="1762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78" name="Oval 118"/>
            <p:cNvSpPr>
              <a:spLocks noChangeAspect="1" noChangeArrowheads="1"/>
            </p:cNvSpPr>
            <p:nvPr/>
          </p:nvSpPr>
          <p:spPr bwMode="auto">
            <a:xfrm>
              <a:off x="4330" y="180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79" name="Oval 119"/>
            <p:cNvSpPr>
              <a:spLocks noChangeAspect="1" noChangeArrowheads="1"/>
            </p:cNvSpPr>
            <p:nvPr/>
          </p:nvSpPr>
          <p:spPr bwMode="auto">
            <a:xfrm>
              <a:off x="4612" y="1842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80" name="Oval 120"/>
            <p:cNvSpPr>
              <a:spLocks noChangeAspect="1" noChangeArrowheads="1"/>
            </p:cNvSpPr>
            <p:nvPr/>
          </p:nvSpPr>
          <p:spPr bwMode="auto">
            <a:xfrm>
              <a:off x="4894" y="186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81" name="Oval 121"/>
            <p:cNvSpPr>
              <a:spLocks noChangeAspect="1" noChangeArrowheads="1"/>
            </p:cNvSpPr>
            <p:nvPr/>
          </p:nvSpPr>
          <p:spPr bwMode="auto">
            <a:xfrm>
              <a:off x="5176" y="187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82" name="Oval 122"/>
            <p:cNvSpPr>
              <a:spLocks noChangeAspect="1" noChangeArrowheads="1"/>
            </p:cNvSpPr>
            <p:nvPr/>
          </p:nvSpPr>
          <p:spPr bwMode="auto">
            <a:xfrm>
              <a:off x="5458" y="188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8700" name="Group 140"/>
          <p:cNvGrpSpPr>
            <a:grpSpLocks/>
          </p:cNvGrpSpPr>
          <p:nvPr/>
        </p:nvGrpSpPr>
        <p:grpSpPr bwMode="auto">
          <a:xfrm>
            <a:off x="5976938" y="2695575"/>
            <a:ext cx="2724150" cy="639763"/>
            <a:chOff x="3861" y="2845"/>
            <a:chExt cx="1716" cy="403"/>
          </a:xfrm>
        </p:grpSpPr>
        <p:sp>
          <p:nvSpPr>
            <p:cNvPr id="578686" name="Oval 126"/>
            <p:cNvSpPr>
              <a:spLocks noChangeAspect="1" noChangeArrowheads="1"/>
            </p:cNvSpPr>
            <p:nvPr/>
          </p:nvSpPr>
          <p:spPr bwMode="auto">
            <a:xfrm flipV="1">
              <a:off x="4144" y="322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88" name="Oval 128"/>
            <p:cNvSpPr>
              <a:spLocks noChangeAspect="1" noChangeArrowheads="1"/>
            </p:cNvSpPr>
            <p:nvPr/>
          </p:nvSpPr>
          <p:spPr bwMode="auto">
            <a:xfrm flipV="1">
              <a:off x="4708" y="314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90" name="Oval 130"/>
            <p:cNvSpPr>
              <a:spLocks noChangeAspect="1" noChangeArrowheads="1"/>
            </p:cNvSpPr>
            <p:nvPr/>
          </p:nvSpPr>
          <p:spPr bwMode="auto">
            <a:xfrm flipV="1">
              <a:off x="5272" y="3110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93" name="Oval 133"/>
            <p:cNvSpPr>
              <a:spLocks noChangeAspect="1" noChangeArrowheads="1"/>
            </p:cNvSpPr>
            <p:nvPr/>
          </p:nvSpPr>
          <p:spPr bwMode="auto">
            <a:xfrm>
              <a:off x="3861" y="284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95" name="Oval 135"/>
            <p:cNvSpPr>
              <a:spLocks noChangeAspect="1" noChangeArrowheads="1"/>
            </p:cNvSpPr>
            <p:nvPr/>
          </p:nvSpPr>
          <p:spPr bwMode="auto">
            <a:xfrm>
              <a:off x="4426" y="295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97" name="Oval 137"/>
            <p:cNvSpPr>
              <a:spLocks noChangeAspect="1" noChangeArrowheads="1"/>
            </p:cNvSpPr>
            <p:nvPr/>
          </p:nvSpPr>
          <p:spPr bwMode="auto">
            <a:xfrm>
              <a:off x="4990" y="3012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699" name="Oval 139"/>
            <p:cNvSpPr>
              <a:spLocks noChangeAspect="1" noChangeArrowheads="1"/>
            </p:cNvSpPr>
            <p:nvPr/>
          </p:nvSpPr>
          <p:spPr bwMode="auto">
            <a:xfrm>
              <a:off x="5554" y="303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7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57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7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39874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9EFB-E936-4732-9D27-4C70992F7A34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616522" name="Group 74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sp>
          <p:nvSpPr>
            <p:cNvPr id="616475" name="Rectangle 27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76" name="Line 28"/>
            <p:cNvSpPr>
              <a:spLocks noChangeShapeType="1"/>
            </p:cNvSpPr>
            <p:nvPr/>
          </p:nvSpPr>
          <p:spPr bwMode="auto">
            <a:xfrm>
              <a:off x="3368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6" name="Line 38"/>
            <p:cNvSpPr>
              <a:spLocks noChangeShapeType="1"/>
            </p:cNvSpPr>
            <p:nvPr/>
          </p:nvSpPr>
          <p:spPr bwMode="auto">
            <a:xfrm flipV="1">
              <a:off x="350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64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487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52400"/>
            <a:ext cx="1843088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6506" name="Group 58"/>
          <p:cNvGrpSpPr>
            <a:grpSpLocks/>
          </p:cNvGrpSpPr>
          <p:nvPr/>
        </p:nvGrpSpPr>
        <p:grpSpPr bwMode="auto">
          <a:xfrm>
            <a:off x="801688" y="838200"/>
            <a:ext cx="6861175" cy="650875"/>
            <a:chOff x="505" y="528"/>
            <a:chExt cx="4322" cy="410"/>
          </a:xfrm>
        </p:grpSpPr>
        <p:pic>
          <p:nvPicPr>
            <p:cNvPr id="616455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531"/>
              <a:ext cx="164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56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" y="528"/>
              <a:ext cx="198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04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70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6490" name="Group 42"/>
          <p:cNvGrpSpPr>
            <a:grpSpLocks/>
          </p:cNvGrpSpPr>
          <p:nvPr/>
        </p:nvGrpSpPr>
        <p:grpSpPr bwMode="auto">
          <a:xfrm>
            <a:off x="425450" y="1833563"/>
            <a:ext cx="5835650" cy="1016000"/>
            <a:chOff x="268" y="1155"/>
            <a:chExt cx="3676" cy="640"/>
          </a:xfrm>
        </p:grpSpPr>
        <p:pic>
          <p:nvPicPr>
            <p:cNvPr id="616459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1395"/>
              <a:ext cx="33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60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89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635"/>
              <a:ext cx="22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6498" name="Group 50"/>
          <p:cNvGrpSpPr>
            <a:grpSpLocks/>
          </p:cNvGrpSpPr>
          <p:nvPr/>
        </p:nvGrpSpPr>
        <p:grpSpPr bwMode="auto">
          <a:xfrm>
            <a:off x="425450" y="3352800"/>
            <a:ext cx="6523038" cy="1298575"/>
            <a:chOff x="268" y="2112"/>
            <a:chExt cx="4109" cy="818"/>
          </a:xfrm>
        </p:grpSpPr>
        <p:pic>
          <p:nvPicPr>
            <p:cNvPr id="616464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92" name="Picture 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456"/>
              <a:ext cx="687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63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66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2456"/>
              <a:ext cx="65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67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2760"/>
              <a:ext cx="79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93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769"/>
              <a:ext cx="117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646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519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8575"/>
            <a:ext cx="26828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7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520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5100638"/>
            <a:ext cx="27733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6523" name="Group 75"/>
          <p:cNvGrpSpPr>
            <a:grpSpLocks/>
          </p:cNvGrpSpPr>
          <p:nvPr/>
        </p:nvGrpSpPr>
        <p:grpSpPr bwMode="auto">
          <a:xfrm>
            <a:off x="5976938" y="2632075"/>
            <a:ext cx="2724150" cy="1395413"/>
            <a:chOff x="3765" y="1658"/>
            <a:chExt cx="1716" cy="879"/>
          </a:xfrm>
        </p:grpSpPr>
        <p:sp>
          <p:nvSpPr>
            <p:cNvPr id="616478" name="Oval 30"/>
            <p:cNvSpPr>
              <a:spLocks noChangeAspect="1" noChangeArrowheads="1"/>
            </p:cNvSpPr>
            <p:nvPr/>
          </p:nvSpPr>
          <p:spPr bwMode="auto">
            <a:xfrm>
              <a:off x="3765" y="2514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79" name="Oval 31"/>
            <p:cNvSpPr>
              <a:spLocks noChangeAspect="1" noChangeArrowheads="1"/>
            </p:cNvSpPr>
            <p:nvPr/>
          </p:nvSpPr>
          <p:spPr bwMode="auto">
            <a:xfrm>
              <a:off x="4048" y="249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0" name="Oval 32"/>
            <p:cNvSpPr>
              <a:spLocks noChangeAspect="1" noChangeArrowheads="1"/>
            </p:cNvSpPr>
            <p:nvPr/>
          </p:nvSpPr>
          <p:spPr bwMode="auto">
            <a:xfrm>
              <a:off x="4330" y="244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1" name="Oval 33"/>
            <p:cNvSpPr>
              <a:spLocks noChangeAspect="1" noChangeArrowheads="1"/>
            </p:cNvSpPr>
            <p:nvPr/>
          </p:nvSpPr>
          <p:spPr bwMode="auto">
            <a:xfrm>
              <a:off x="4612" y="234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2" name="Oval 34"/>
            <p:cNvSpPr>
              <a:spLocks noChangeAspect="1" noChangeArrowheads="1"/>
            </p:cNvSpPr>
            <p:nvPr/>
          </p:nvSpPr>
          <p:spPr bwMode="auto">
            <a:xfrm>
              <a:off x="4894" y="22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3" name="Oval 35"/>
            <p:cNvSpPr>
              <a:spLocks noChangeAspect="1" noChangeArrowheads="1"/>
            </p:cNvSpPr>
            <p:nvPr/>
          </p:nvSpPr>
          <p:spPr bwMode="auto">
            <a:xfrm>
              <a:off x="5176" y="196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4" name="Oval 36"/>
            <p:cNvSpPr>
              <a:spLocks noChangeAspect="1" noChangeArrowheads="1"/>
            </p:cNvSpPr>
            <p:nvPr/>
          </p:nvSpPr>
          <p:spPr bwMode="auto">
            <a:xfrm>
              <a:off x="5458" y="165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499" name="Rectangle 51"/>
          <p:cNvSpPr>
            <a:spLocks noChangeArrowheads="1"/>
          </p:cNvSpPr>
          <p:nvPr/>
        </p:nvSpPr>
        <p:spPr bwMode="auto">
          <a:xfrm>
            <a:off x="6626225" y="1195388"/>
            <a:ext cx="106045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00" name="Rectangle 52"/>
          <p:cNvSpPr>
            <a:spLocks noChangeArrowheads="1"/>
          </p:cNvSpPr>
          <p:nvPr/>
        </p:nvSpPr>
        <p:spPr bwMode="auto">
          <a:xfrm>
            <a:off x="2971799" y="2574925"/>
            <a:ext cx="1947672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513" name="Group 65"/>
          <p:cNvGrpSpPr>
            <a:grpSpLocks/>
          </p:cNvGrpSpPr>
          <p:nvPr/>
        </p:nvGrpSpPr>
        <p:grpSpPr bwMode="auto">
          <a:xfrm>
            <a:off x="5035550" y="401638"/>
            <a:ext cx="403225" cy="1503362"/>
            <a:chOff x="3115" y="253"/>
            <a:chExt cx="254" cy="947"/>
          </a:xfrm>
        </p:grpSpPr>
        <p:pic>
          <p:nvPicPr>
            <p:cNvPr id="616514" name="Picture 6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127"/>
              <a:ext cx="25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515" name="Line 67"/>
            <p:cNvSpPr>
              <a:spLocks noChangeShapeType="1"/>
            </p:cNvSpPr>
            <p:nvPr/>
          </p:nvSpPr>
          <p:spPr bwMode="auto">
            <a:xfrm flipV="1">
              <a:off x="3299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6524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99" grpId="0" animBg="1"/>
      <p:bldP spid="616499" grpId="1" animBg="1"/>
      <p:bldP spid="616500" grpId="0" animBg="1"/>
      <p:bldP spid="61650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39874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3357-CB61-4B88-BC43-2827DB8E6E12}" type="slidenum">
              <a:rPr lang="en-US"/>
              <a:pPr/>
              <a:t>5</a:t>
            </a:fld>
            <a:endParaRPr lang="en-US"/>
          </a:p>
        </p:txBody>
      </p:sp>
      <p:pic>
        <p:nvPicPr>
          <p:cNvPr id="6184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545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20828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548" name="Group 52"/>
          <p:cNvGrpSpPr>
            <a:grpSpLocks/>
          </p:cNvGrpSpPr>
          <p:nvPr/>
        </p:nvGrpSpPr>
        <p:grpSpPr bwMode="auto">
          <a:xfrm>
            <a:off x="425450" y="3352800"/>
            <a:ext cx="6523038" cy="1298575"/>
            <a:chOff x="268" y="2112"/>
            <a:chExt cx="4109" cy="818"/>
          </a:xfrm>
        </p:grpSpPr>
        <p:pic>
          <p:nvPicPr>
            <p:cNvPr id="618511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46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456"/>
              <a:ext cx="687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13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1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2456"/>
              <a:ext cx="65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15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2760"/>
              <a:ext cx="79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47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769"/>
              <a:ext cx="117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851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541" name="Group 45"/>
          <p:cNvGrpSpPr>
            <a:grpSpLocks/>
          </p:cNvGrpSpPr>
          <p:nvPr/>
        </p:nvGrpSpPr>
        <p:grpSpPr bwMode="auto">
          <a:xfrm>
            <a:off x="801688" y="838200"/>
            <a:ext cx="8239125" cy="665163"/>
            <a:chOff x="505" y="528"/>
            <a:chExt cx="5190" cy="419"/>
          </a:xfrm>
        </p:grpSpPr>
        <p:pic>
          <p:nvPicPr>
            <p:cNvPr id="618503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531"/>
              <a:ext cx="164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04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" y="528"/>
              <a:ext cx="198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35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8540" name="Group 44"/>
          <p:cNvGrpSpPr>
            <a:grpSpLocks/>
          </p:cNvGrpSpPr>
          <p:nvPr/>
        </p:nvGrpSpPr>
        <p:grpSpPr bwMode="auto">
          <a:xfrm>
            <a:off x="425450" y="1833563"/>
            <a:ext cx="5835650" cy="1031875"/>
            <a:chOff x="268" y="1155"/>
            <a:chExt cx="3676" cy="650"/>
          </a:xfrm>
        </p:grpSpPr>
        <p:pic>
          <p:nvPicPr>
            <p:cNvPr id="618507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1395"/>
              <a:ext cx="33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08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36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635"/>
              <a:ext cx="227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8563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5108575"/>
            <a:ext cx="27574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519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559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100638"/>
            <a:ext cx="29845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562" name="Group 66"/>
          <p:cNvGrpSpPr>
            <a:grpSpLocks/>
          </p:cNvGrpSpPr>
          <p:nvPr/>
        </p:nvGrpSpPr>
        <p:grpSpPr bwMode="auto">
          <a:xfrm>
            <a:off x="5976938" y="2743200"/>
            <a:ext cx="2724150" cy="1397000"/>
            <a:chOff x="3765" y="1728"/>
            <a:chExt cx="1716" cy="880"/>
          </a:xfrm>
        </p:grpSpPr>
        <p:sp>
          <p:nvSpPr>
            <p:cNvPr id="618524" name="Oval 28"/>
            <p:cNvSpPr>
              <a:spLocks noChangeAspect="1" noChangeArrowheads="1"/>
            </p:cNvSpPr>
            <p:nvPr/>
          </p:nvSpPr>
          <p:spPr bwMode="auto">
            <a:xfrm flipV="1">
              <a:off x="3765" y="1728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25" name="Oval 29"/>
            <p:cNvSpPr>
              <a:spLocks noChangeAspect="1" noChangeArrowheads="1"/>
            </p:cNvSpPr>
            <p:nvPr/>
          </p:nvSpPr>
          <p:spPr bwMode="auto">
            <a:xfrm flipV="1">
              <a:off x="4048" y="175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26" name="Oval 30"/>
            <p:cNvSpPr>
              <a:spLocks noChangeAspect="1" noChangeArrowheads="1"/>
            </p:cNvSpPr>
            <p:nvPr/>
          </p:nvSpPr>
          <p:spPr bwMode="auto">
            <a:xfrm flipV="1">
              <a:off x="4330" y="1799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27" name="Oval 31"/>
            <p:cNvSpPr>
              <a:spLocks noChangeAspect="1" noChangeArrowheads="1"/>
            </p:cNvSpPr>
            <p:nvPr/>
          </p:nvSpPr>
          <p:spPr bwMode="auto">
            <a:xfrm flipV="1">
              <a:off x="4612" y="189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28" name="Oval 32"/>
            <p:cNvSpPr>
              <a:spLocks noChangeAspect="1" noChangeArrowheads="1"/>
            </p:cNvSpPr>
            <p:nvPr/>
          </p:nvSpPr>
          <p:spPr bwMode="auto">
            <a:xfrm flipV="1">
              <a:off x="4894" y="2039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29" name="Oval 33"/>
            <p:cNvSpPr>
              <a:spLocks noChangeAspect="1" noChangeArrowheads="1"/>
            </p:cNvSpPr>
            <p:nvPr/>
          </p:nvSpPr>
          <p:spPr bwMode="auto">
            <a:xfrm flipV="1">
              <a:off x="5176" y="2279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30" name="Oval 34"/>
            <p:cNvSpPr>
              <a:spLocks noChangeAspect="1" noChangeArrowheads="1"/>
            </p:cNvSpPr>
            <p:nvPr/>
          </p:nvSpPr>
          <p:spPr bwMode="auto">
            <a:xfrm flipV="1">
              <a:off x="5458" y="2585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561" name="Group 65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sp>
          <p:nvSpPr>
            <p:cNvPr id="618522" name="Rectangle 26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23" name="Line 27"/>
            <p:cNvSpPr>
              <a:spLocks noChangeShapeType="1"/>
            </p:cNvSpPr>
            <p:nvPr/>
          </p:nvSpPr>
          <p:spPr bwMode="auto">
            <a:xfrm>
              <a:off x="3368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1" name="Line 35"/>
            <p:cNvSpPr>
              <a:spLocks noChangeShapeType="1"/>
            </p:cNvSpPr>
            <p:nvPr/>
          </p:nvSpPr>
          <p:spPr bwMode="auto">
            <a:xfrm flipV="1">
              <a:off x="350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32" name="Rectangle 36"/>
          <p:cNvSpPr>
            <a:spLocks noChangeArrowheads="1"/>
          </p:cNvSpPr>
          <p:nvPr/>
        </p:nvSpPr>
        <p:spPr bwMode="auto">
          <a:xfrm>
            <a:off x="6635750" y="1195388"/>
            <a:ext cx="242252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33" name="Rectangle 37"/>
          <p:cNvSpPr>
            <a:spLocks noChangeArrowheads="1"/>
          </p:cNvSpPr>
          <p:nvPr/>
        </p:nvSpPr>
        <p:spPr bwMode="auto">
          <a:xfrm>
            <a:off x="2971800" y="2574925"/>
            <a:ext cx="205740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567" name="Group 71"/>
          <p:cNvGrpSpPr>
            <a:grpSpLocks/>
          </p:cNvGrpSpPr>
          <p:nvPr/>
        </p:nvGrpSpPr>
        <p:grpSpPr bwMode="auto">
          <a:xfrm>
            <a:off x="873125" y="5641975"/>
            <a:ext cx="2608263" cy="430213"/>
            <a:chOff x="550" y="3554"/>
            <a:chExt cx="1643" cy="271"/>
          </a:xfrm>
        </p:grpSpPr>
        <p:pic>
          <p:nvPicPr>
            <p:cNvPr id="618568" name="Picture 7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355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69" name="Picture 7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" y="3710"/>
              <a:ext cx="164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8570" name="Picture 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6324600"/>
            <a:ext cx="23034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66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315075"/>
            <a:ext cx="40592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71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1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32" grpId="0" animBg="1"/>
      <p:bldP spid="618532" grpId="1" animBg="1"/>
      <p:bldP spid="618533" grpId="0" animBg="1"/>
      <p:bldP spid="6185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2100" y="1779240"/>
            <a:ext cx="854240" cy="191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6324600"/>
            <a:ext cx="23034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315075"/>
            <a:ext cx="40592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DEE13183-B58D-463F-AD0A-473E9F93E5A2}" type="slidenum">
              <a:rPr lang="en-US"/>
              <a:pPr/>
              <a:t>6</a:t>
            </a:fld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9604" name="Group 20"/>
          <p:cNvGrpSpPr>
            <a:grpSpLocks/>
          </p:cNvGrpSpPr>
          <p:nvPr/>
        </p:nvGrpSpPr>
        <p:grpSpPr bwMode="auto">
          <a:xfrm>
            <a:off x="6019800" y="96838"/>
            <a:ext cx="2971800" cy="381000"/>
            <a:chOff x="3792" y="1276"/>
            <a:chExt cx="1872" cy="240"/>
          </a:xfrm>
        </p:grpSpPr>
        <p:pic>
          <p:nvPicPr>
            <p:cNvPr id="579605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23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9606" name="Rectangle 22"/>
            <p:cNvSpPr>
              <a:spLocks noChangeArrowheads="1"/>
            </p:cNvSpPr>
            <p:nvPr/>
          </p:nvSpPr>
          <p:spPr bwMode="auto">
            <a:xfrm>
              <a:off x="3792" y="1276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961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9627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188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8975"/>
            <a:ext cx="3584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4298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3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255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0975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8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68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2575"/>
            <a:ext cx="40592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03" name="Line 19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07" name="Line 23"/>
          <p:cNvSpPr>
            <a:spLocks noChangeShapeType="1"/>
          </p:cNvSpPr>
          <p:nvPr/>
        </p:nvSpPr>
        <p:spPr bwMode="auto">
          <a:xfrm>
            <a:off x="4378325" y="2457450"/>
            <a:ext cx="22113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1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76388"/>
            <a:ext cx="4333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1764773"/>
            <a:ext cx="713523" cy="216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9615" name="Line 31"/>
          <p:cNvSpPr>
            <a:spLocks noChangeShapeType="1"/>
          </p:cNvSpPr>
          <p:nvPr/>
        </p:nvSpPr>
        <p:spPr bwMode="auto">
          <a:xfrm>
            <a:off x="246063" y="3106738"/>
            <a:ext cx="24955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39" y="2791843"/>
            <a:ext cx="2947184" cy="343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9609" name="Group 25"/>
          <p:cNvGrpSpPr>
            <a:grpSpLocks/>
          </p:cNvGrpSpPr>
          <p:nvPr/>
        </p:nvGrpSpPr>
        <p:grpSpPr bwMode="auto">
          <a:xfrm>
            <a:off x="7019925" y="3282907"/>
            <a:ext cx="1285875" cy="277813"/>
            <a:chOff x="4374" y="2993"/>
            <a:chExt cx="810" cy="175"/>
          </a:xfrm>
        </p:grpSpPr>
        <p:pic>
          <p:nvPicPr>
            <p:cNvPr id="579610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" y="2993"/>
              <a:ext cx="56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11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3057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3" grpId="0" animBg="1"/>
      <p:bldP spid="579607" grpId="0" animBg="1"/>
      <p:bldP spid="579607" grpId="1" animBg="1"/>
      <p:bldP spid="579615" grpId="0" animBg="1"/>
      <p:bldP spid="5796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2100" y="1779240"/>
            <a:ext cx="854240" cy="191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76388"/>
            <a:ext cx="4333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1764773"/>
            <a:ext cx="713523" cy="216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4D7-47D0-41D1-ADEA-A903468C00E0}" type="slidenum">
              <a:rPr lang="en-US"/>
              <a:pPr/>
              <a:t>7</a:t>
            </a:fld>
            <a:endParaRPr lang="en-US"/>
          </a:p>
        </p:txBody>
      </p:sp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188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8975"/>
            <a:ext cx="3584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255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4298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0975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8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68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87613"/>
            <a:ext cx="4059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4733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53" name="Line 21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1654" name="Group 22"/>
          <p:cNvGrpSpPr>
            <a:grpSpLocks/>
          </p:cNvGrpSpPr>
          <p:nvPr/>
        </p:nvGrpSpPr>
        <p:grpSpPr bwMode="auto">
          <a:xfrm>
            <a:off x="6019800" y="96838"/>
            <a:ext cx="2971800" cy="381000"/>
            <a:chOff x="3792" y="1276"/>
            <a:chExt cx="1872" cy="240"/>
          </a:xfrm>
        </p:grpSpPr>
        <p:pic>
          <p:nvPicPr>
            <p:cNvPr id="581655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23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656" name="Rectangle 24"/>
            <p:cNvSpPr>
              <a:spLocks noChangeArrowheads="1"/>
            </p:cNvSpPr>
            <p:nvPr/>
          </p:nvSpPr>
          <p:spPr bwMode="auto">
            <a:xfrm>
              <a:off x="3792" y="1276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165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2575"/>
            <a:ext cx="40592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8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1788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9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5800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60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7588"/>
            <a:ext cx="4468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61" name="Line 29"/>
          <p:cNvSpPr>
            <a:spLocks noChangeShapeType="1"/>
          </p:cNvSpPr>
          <p:nvPr/>
        </p:nvSpPr>
        <p:spPr bwMode="auto">
          <a:xfrm>
            <a:off x="0" y="28114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62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901901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63" name="Line 31"/>
          <p:cNvSpPr>
            <a:spLocks noChangeShapeType="1"/>
          </p:cNvSpPr>
          <p:nvPr/>
        </p:nvSpPr>
        <p:spPr bwMode="auto">
          <a:xfrm>
            <a:off x="246063" y="4225751"/>
            <a:ext cx="23225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6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3282907"/>
            <a:ext cx="9001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6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67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185 L -3.05556E-6 -0.046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185 L -0.23334 -0.118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6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61" grpId="0" animBg="1"/>
      <p:bldP spid="5816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2100" y="1779240"/>
            <a:ext cx="854240" cy="191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76388"/>
            <a:ext cx="4333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1764773"/>
            <a:ext cx="713523" cy="216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CAF-C514-429B-970C-9E0A39CF5728}" type="slidenum">
              <a:rPr lang="en-US"/>
              <a:pPr/>
              <a:t>8</a:t>
            </a:fld>
            <a:endParaRPr lang="en-US"/>
          </a:p>
        </p:txBody>
      </p:sp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6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188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8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8975"/>
            <a:ext cx="3584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255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0975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4298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8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68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87613"/>
            <a:ext cx="4059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0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4733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0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1788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0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5800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0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7588"/>
            <a:ext cx="4468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0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4613"/>
            <a:ext cx="11953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05" name="Line 25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6" name="Line 26"/>
          <p:cNvSpPr>
            <a:spLocks noChangeShapeType="1"/>
          </p:cNvSpPr>
          <p:nvPr/>
        </p:nvSpPr>
        <p:spPr bwMode="auto">
          <a:xfrm>
            <a:off x="0" y="28114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07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901901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3708" name="Group 28"/>
          <p:cNvGrpSpPr>
            <a:grpSpLocks/>
          </p:cNvGrpSpPr>
          <p:nvPr/>
        </p:nvGrpSpPr>
        <p:grpSpPr bwMode="auto">
          <a:xfrm>
            <a:off x="6019800" y="96838"/>
            <a:ext cx="2971800" cy="381000"/>
            <a:chOff x="3792" y="1276"/>
            <a:chExt cx="1872" cy="240"/>
          </a:xfrm>
        </p:grpSpPr>
        <p:pic>
          <p:nvPicPr>
            <p:cNvPr id="583709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23"/>
              <a:ext cx="17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10" name="Rectangle 30"/>
            <p:cNvSpPr>
              <a:spLocks noChangeArrowheads="1"/>
            </p:cNvSpPr>
            <p:nvPr/>
          </p:nvSpPr>
          <p:spPr bwMode="auto">
            <a:xfrm>
              <a:off x="3792" y="1276"/>
              <a:ext cx="1872" cy="2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16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875088"/>
            <a:ext cx="2552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97363"/>
            <a:ext cx="2552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380163" y="4233863"/>
            <a:ext cx="1773237" cy="376237"/>
            <a:chOff x="4019" y="3872"/>
            <a:chExt cx="1117" cy="237"/>
          </a:xfrm>
        </p:grpSpPr>
        <p:pic>
          <p:nvPicPr>
            <p:cNvPr id="35" name="Picture 3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3872"/>
              <a:ext cx="86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" y="3967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884613"/>
            <a:ext cx="4587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4534422" y="4128566"/>
            <a:ext cx="192024" cy="1920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4899025" y="4040884"/>
            <a:ext cx="1901952" cy="34747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51"/>
          <p:cNvGrpSpPr>
            <a:grpSpLocks/>
          </p:cNvGrpSpPr>
          <p:nvPr/>
        </p:nvGrpSpPr>
        <p:grpSpPr bwMode="auto">
          <a:xfrm>
            <a:off x="2074863" y="4648200"/>
            <a:ext cx="2717800" cy="800100"/>
            <a:chOff x="1307" y="2928"/>
            <a:chExt cx="1712" cy="504"/>
          </a:xfrm>
        </p:grpSpPr>
        <p:pic>
          <p:nvPicPr>
            <p:cNvPr id="41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928"/>
              <a:ext cx="96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3103"/>
              <a:ext cx="1243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3276"/>
              <a:ext cx="17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901901"/>
            <a:ext cx="3879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E069-DFA0-47E3-B8DD-F65556D87654}" type="slidenum">
              <a:rPr lang="en-US"/>
              <a:pPr/>
              <a:t>9</a:t>
            </a:fld>
            <a:endParaRPr lang="en-US"/>
          </a:p>
        </p:txBody>
      </p:sp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188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8975"/>
            <a:ext cx="3584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255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0975"/>
            <a:ext cx="1800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813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68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473325"/>
            <a:ext cx="900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450"/>
            <a:ext cx="2809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42988"/>
            <a:ext cx="3879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87613"/>
            <a:ext cx="4059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7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1788"/>
            <a:ext cx="1800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7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5800"/>
            <a:ext cx="4630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72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7588"/>
            <a:ext cx="4468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74" name="Line 18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5" name="Line 19"/>
          <p:cNvSpPr>
            <a:spLocks noChangeShapeType="1"/>
          </p:cNvSpPr>
          <p:nvPr/>
        </p:nvSpPr>
        <p:spPr bwMode="auto">
          <a:xfrm>
            <a:off x="0" y="28114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7" name="Rectangle 21"/>
          <p:cNvSpPr>
            <a:spLocks noChangeArrowheads="1"/>
          </p:cNvSpPr>
          <p:nvPr/>
        </p:nvSpPr>
        <p:spPr bwMode="auto">
          <a:xfrm>
            <a:off x="6019800" y="96838"/>
            <a:ext cx="2971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8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91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829050"/>
            <a:ext cx="13747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82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234211"/>
            <a:ext cx="13747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97" name="Line 41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4348163"/>
            <a:ext cx="5767388" cy="1344612"/>
            <a:chOff x="228600" y="4348163"/>
            <a:chExt cx="5767388" cy="1344612"/>
          </a:xfrm>
        </p:grpSpPr>
        <p:pic>
          <p:nvPicPr>
            <p:cNvPr id="608293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48163"/>
              <a:ext cx="180022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94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702175"/>
              <a:ext cx="4630738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95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033963"/>
              <a:ext cx="3862388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98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5414963"/>
              <a:ext cx="3879850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8304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6512E-7 L -0.16649 -0.059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8224&quot;&gt;&lt;property id=&quot;20148&quot; value=&quot;5&quot;/&gt;&lt;property id=&quot;20300&quot; value=&quot;Slide 2&quot;/&gt;&lt;property id=&quot;20307&quot; value=&quot;320&quot;/&gt;&lt;/object&gt;&lt;object type=&quot;3&quot; unique_id=&quot;28711&quot;&gt;&lt;property id=&quot;20148&quot; value=&quot;5&quot;/&gt;&lt;property id=&quot;20300&quot; value=&quot;Slide 3&quot;/&gt;&lt;property id=&quot;20307&quot; value=&quot;321&quot;/&gt;&lt;/object&gt;&lt;object type=&quot;3&quot; unique_id=&quot;29757&quot;&gt;&lt;property id=&quot;20148&quot; value=&quot;5&quot;/&gt;&lt;property id=&quot;20300&quot; value=&quot;Slide 6&quot;/&gt;&lt;property id=&quot;20307&quot; value=&quot;322&quot;/&gt;&lt;/object&gt;&lt;object type=&quot;3&quot; unique_id=&quot;29758&quot;&gt;&lt;property id=&quot;20148&quot; value=&quot;5&quot;/&gt;&lt;property id=&quot;20300&quot; value=&quot;Slide 7&quot;/&gt;&lt;property id=&quot;20307&quot; value=&quot;323&quot;/&gt;&lt;/object&gt;&lt;object type=&quot;3&quot; unique_id=&quot;29759&quot;&gt;&lt;property id=&quot;20148&quot; value=&quot;5&quot;/&gt;&lt;property id=&quot;20300&quot; value=&quot;Slide 8&quot;/&gt;&lt;property id=&quot;20307&quot; value=&quot;324&quot;/&gt;&lt;/object&gt;&lt;object type=&quot;3&quot; unique_id=&quot;29760&quot;&gt;&lt;property id=&quot;20148&quot; value=&quot;5&quot;/&gt;&lt;property id=&quot;20300&quot; value=&quot;Slide 9&quot;/&gt;&lt;property id=&quot;20307&quot; value=&quot;325&quot;/&gt;&lt;/object&gt;&lt;object type=&quot;3&quot; unique_id=&quot;29761&quot;&gt;&lt;property id=&quot;20148&quot; value=&quot;5&quot;/&gt;&lt;property id=&quot;20300&quot; value=&quot;Slide 10&quot;/&gt;&lt;property id=&quot;20307&quot; value=&quot;336&quot;/&gt;&lt;/object&gt;&lt;object type=&quot;3&quot; unique_id=&quot;29762&quot;&gt;&lt;property id=&quot;20148&quot; value=&quot;5&quot;/&gt;&lt;property id=&quot;20300&quot; value=&quot;Slide 11&quot;/&gt;&lt;property id=&quot;20307&quot; value=&quot;337&quot;/&gt;&lt;/object&gt;&lt;object type=&quot;3&quot; unique_id=&quot;29763&quot;&gt;&lt;property id=&quot;20148&quot; value=&quot;5&quot;/&gt;&lt;property id=&quot;20300&quot; value=&quot;Slide 12&quot;/&gt;&lt;property id=&quot;20307&quot; value=&quot;338&quot;/&gt;&lt;/object&gt;&lt;object type=&quot;3&quot; unique_id=&quot;29764&quot;&gt;&lt;property id=&quot;20148&quot; value=&quot;5&quot;/&gt;&lt;property id=&quot;20300&quot; value=&quot;Slide 13&quot;/&gt;&lt;property id=&quot;20307&quot; value=&quot;327&quot;/&gt;&lt;/object&gt;&lt;object type=&quot;3&quot; unique_id=&quot;29765&quot;&gt;&lt;property id=&quot;20148&quot; value=&quot;5&quot;/&gt;&lt;property id=&quot;20300&quot; value=&quot;Slide 14&quot;/&gt;&lt;property id=&quot;20307&quot; value=&quot;328&quot;/&gt;&lt;/object&gt;&lt;object type=&quot;3&quot; unique_id=&quot;29766&quot;&gt;&lt;property id=&quot;20148&quot; value=&quot;5&quot;/&gt;&lt;property id=&quot;20300&quot; value=&quot;Slide 15&quot;/&gt;&lt;property id=&quot;20307&quot; value=&quot;329&quot;/&gt;&lt;/object&gt;&lt;object type=&quot;3&quot; unique_id=&quot;29767&quot;&gt;&lt;property id=&quot;20148&quot; value=&quot;5&quot;/&gt;&lt;property id=&quot;20300&quot; value=&quot;Slide 16&quot;/&gt;&lt;property id=&quot;20307&quot; value=&quot;330&quot;/&gt;&lt;/object&gt;&lt;object type=&quot;3&quot; unique_id=&quot;29768&quot;&gt;&lt;property id=&quot;20148&quot; value=&quot;5&quot;/&gt;&lt;property id=&quot;20300&quot; value=&quot;Slide 17&quot;/&gt;&lt;property id=&quot;20307&quot; value=&quot;331&quot;/&gt;&lt;/object&gt;&lt;object type=&quot;3&quot; unique_id=&quot;29769&quot;&gt;&lt;property id=&quot;20148&quot; value=&quot;5&quot;/&gt;&lt;property id=&quot;20300&quot; value=&quot;Slide 18&quot;/&gt;&lt;property id=&quot;20307&quot; value=&quot;332&quot;/&gt;&lt;/object&gt;&lt;object type=&quot;3&quot; unique_id=&quot;29770&quot;&gt;&lt;property id=&quot;20148&quot; value=&quot;5&quot;/&gt;&lt;property id=&quot;20300&quot; value=&quot;Slide 19&quot;/&gt;&lt;property id=&quot;20307&quot; value=&quot;333&quot;/&gt;&lt;/object&gt;&lt;object type=&quot;3&quot; unique_id=&quot;29771&quot;&gt;&lt;property id=&quot;20148&quot; value=&quot;5&quot;/&gt;&lt;property id=&quot;20300&quot; value=&quot;Slide 20&quot;/&gt;&lt;property id=&quot;20307&quot; value=&quot;334&quot;/&gt;&lt;/object&gt;&lt;object type=&quot;3&quot; unique_id=&quot;29772&quot;&gt;&lt;property id=&quot;20148&quot; value=&quot;5&quot;/&gt;&lt;property id=&quot;20300&quot; value=&quot;Slide 21&quot;/&gt;&lt;property id=&quot;20307&quot; value=&quot;335&quot;/&gt;&lt;/object&gt;&lt;object type=&quot;3&quot; unique_id=&quot;30105&quot;&gt;&lt;property id=&quot;20148&quot; value=&quot;5&quot;/&gt;&lt;property id=&quot;20300&quot; value=&quot;Slide 4&quot;/&gt;&lt;property id=&quot;20307&quot; value=&quot;340&quot;/&gt;&lt;/object&gt;&lt;object type=&quot;3&quot; unique_id=&quot;30619&quot;&gt;&lt;property id=&quot;20148&quot; value=&quot;5&quot;/&gt;&lt;property id=&quot;20300&quot; value=&quot;Slide 5&quot;/&gt;&lt;property id=&quot;20307&quot; value=&quot;341&quot;/&gt;&lt;/object&gt;&lt;object type=&quot;3&quot; unique_id=&quot;59443&quot;&gt;&lt;property id=&quot;20148&quot; value=&quot;5&quot;/&gt;&lt;property id=&quot;20300&quot; value=&quot;Slide 23&quot;/&gt;&lt;property id=&quot;20307&quot; value=&quot;342&quot;/&gt;&lt;/object&gt;&lt;object type=&quot;3&quot; unique_id=&quot;59444&quot;&gt;&lt;property id=&quot;20148&quot; value=&quot;5&quot;/&gt;&lt;property id=&quot;20300&quot; value=&quot;Slide 24&quot;/&gt;&lt;property id=&quot;20307&quot; value=&quot;344&quot;/&gt;&lt;/object&gt;&lt;object type=&quot;3&quot; unique_id=&quot;59445&quot;&gt;&lt;property id=&quot;20148&quot; value=&quot;5&quot;/&gt;&lt;property id=&quot;20300&quot; value=&quot;Slide 25&quot;/&gt;&lt;property id=&quot;20307&quot; value=&quot;345&quot;/&gt;&lt;/object&gt;&lt;object type=&quot;3&quot; unique_id=&quot;59663&quot;&gt;&lt;property id=&quot;20148&quot; value=&quot;5&quot;/&gt;&lt;property id=&quot;20300&quot; value=&quot;Slide 22&quot;/&gt;&lt;property id=&quot;20307&quot; value=&quot;346&quot;/&gt;&lt;/object&gt;&lt;object type=&quot;3&quot; unique_id=&quot;59888&quot;&gt;&lt;property id=&quot;20148&quot; value=&quot;5&quot;/&gt;&lt;property id=&quot;20300&quot; value=&quot;Slide 26&quot;/&gt;&lt;property id=&quot;20307&quot; value=&quot;347&quot;/&gt;&lt;/object&gt;&lt;object type=&quot;3&quot; unique_id=&quot;59889&quot;&gt;&lt;property id=&quot;20148&quot; value=&quot;5&quot;/&gt;&lt;property id=&quot;20300&quot; value=&quot;Slide 27&quot;/&gt;&lt;property id=&quot;20307&quot; value=&quot;34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a_n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8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0.0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 the real number 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4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sequence}} is an ordered list of scala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2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 months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3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6\%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39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3\%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$1)+\left(0.03\right)(\$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2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0.0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6\%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3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3\%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2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9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isualiz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18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 months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 months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3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0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92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0.0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6\%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3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3\%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/n)_{n:\to1,2,\ldot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39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9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 months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3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\to0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29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\$1.0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06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+(0.03)(\$1.0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1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(1.03)(\$1.0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07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1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8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dding 3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8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the same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7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ultiplying by $1.0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50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1/n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27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equences are of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91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 months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present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14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bi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6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,1/2,1/3,1/4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10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ions of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9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2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 months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3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bi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6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6\%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67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0.06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105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1)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00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bi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67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1)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00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bi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67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1)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00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3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8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bi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67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.01)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00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00\%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103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1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26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52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00\%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1056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06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68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quarte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00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68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68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0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$(1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1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semi-ann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6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68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4}\right)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57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0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quarte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00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quarte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00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4}\right)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57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07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quarte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00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4}\right)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5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5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07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quarte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00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4}\right)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57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10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92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month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07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12}\right)^{1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57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365}\right)^{36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899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dai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3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$n$ times per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59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dai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3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365}\right)^{36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899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dai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3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365}\right)^{36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899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a_n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89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dai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3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365}\right)^{36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899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$n$ times per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59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4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e:=\lim_{x\to\infty}\,\left(1+\frac{1}{x}\right)^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7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\to L$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30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a_1,a_2,a_3,\ldots\to 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957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lim_{n\to\infty}n^7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414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n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1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e=\lim_{n\to\infty}\,\left(1+\frac{1}{n^7}\right)^{n^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158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raditional to use ``$\ge$'' for integ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26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or {\color[rgb]{0,.8,0}any} expression of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94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at $\to\infty$, as $n\to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22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e:=\lim_{x\to\infty}\,\left(1+\frac{1}{x}\right)^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71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lim_{n\to\infty}n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60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1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e=\lim_{n\to\infty}\,\left(1+\frac{1}{n}\right)^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83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.7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74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ould replace ``$\ge$'' with ``$&gt;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969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6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51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488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3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9374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65329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3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704813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30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715568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81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76192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3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\left(1+\frac{1}{n}\right)^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73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15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0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9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718145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4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71826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86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real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32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e:=\lim_{x\to\infty}\,\left(1+\frac{1}{x}\right)^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71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or {\color[rgb]{0,.8,0}any} expression of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94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at $\to\infty$, as $n\to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22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754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313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$n$ times per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59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real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3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=\lim_{x\to\infty}\left(1+\frac{1}{x}\right)^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30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N\g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64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313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31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8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n\ge 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07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real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32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a_n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64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=\lim_{x\to\infty}\left(1+\frac{1}{x}\right)^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30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313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lim_{n\to\infty}n/0.04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32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n/0.0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1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\,\,\,\,\,\,\,\,\,=\,\lim_{n\to\infty}\left(1+\frac{1}{n/0.04}\right)^{n/0.0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266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.04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7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n$ is a very large positive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82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{0.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{0.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real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3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\,\,\,\,\,\,\,\,\,=\,\lim_{n\to\infty}\left(1+\frac{1}{n/0.04}\right)^{n/0.0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266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{0.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{0.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31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a_n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76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4in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255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3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^{0.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real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32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.04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70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a_n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79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1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953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0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74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 $\to$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77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\% nominal annual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63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ounded continuous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1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year mark, in bank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0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$\lim_{n\to\infty}\left(1+\frac{0.04}{n}\right)^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31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 approaches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48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mo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24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st continuous compounding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97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 to $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9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1,0,1}realistic} or {\color{red}not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6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^{0.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real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3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Describe ${\color{blue}e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2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blue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1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2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a_n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\to\infty$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054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a_1,a_2,a_3,\ldots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98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black}-}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N\g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6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,1/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3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n\ge 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07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a_n&g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8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n$ is a very large positive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8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a_n$ 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8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a_n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7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 approaches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48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4,1/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3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a_n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\hskip-.04in\to\hskip-.04in-\infty$ as $n\hskip-.04in\to\hskip-.04in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07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a_1,a_2,a_3,\ldots\hskip-.04\in\to\hskip-.04in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99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 the real number 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4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uitive def'ns of 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77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n$ is a very large positive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8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a_n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78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a_n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7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 approaches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48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N\g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64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n\ge 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0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53</Words>
  <Application>Microsoft Office PowerPoint</Application>
  <PresentationFormat>On-screen Show (4:3)</PresentationFormat>
  <Paragraphs>53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665</cp:revision>
  <dcterms:created xsi:type="dcterms:W3CDTF">2008-09-20T13:47:00Z</dcterms:created>
  <dcterms:modified xsi:type="dcterms:W3CDTF">2012-06-26T14:08:13Z</dcterms:modified>
</cp:coreProperties>
</file>