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5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6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7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8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9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0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1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12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3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4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5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6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7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18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19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20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21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22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23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24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426" r:id="rId3"/>
    <p:sldId id="427" r:id="rId4"/>
    <p:sldId id="432" r:id="rId5"/>
    <p:sldId id="428" r:id="rId6"/>
    <p:sldId id="429" r:id="rId7"/>
    <p:sldId id="430" r:id="rId8"/>
    <p:sldId id="431" r:id="rId9"/>
    <p:sldId id="344" r:id="rId10"/>
    <p:sldId id="345" r:id="rId11"/>
    <p:sldId id="346" r:id="rId12"/>
    <p:sldId id="342" r:id="rId13"/>
    <p:sldId id="343" r:id="rId14"/>
    <p:sldId id="405" r:id="rId15"/>
    <p:sldId id="433" r:id="rId16"/>
    <p:sldId id="347" r:id="rId17"/>
    <p:sldId id="403" r:id="rId18"/>
    <p:sldId id="404" r:id="rId19"/>
    <p:sldId id="330" r:id="rId20"/>
    <p:sldId id="331" r:id="rId21"/>
    <p:sldId id="416" r:id="rId22"/>
    <p:sldId id="332" r:id="rId23"/>
    <p:sldId id="333" r:id="rId24"/>
    <p:sldId id="434" r:id="rId25"/>
    <p:sldId id="338" r:id="rId26"/>
    <p:sldId id="406" r:id="rId27"/>
    <p:sldId id="337" r:id="rId28"/>
    <p:sldId id="423" r:id="rId29"/>
    <p:sldId id="409" r:id="rId30"/>
    <p:sldId id="33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6891" autoAdjust="0"/>
  </p:normalViewPr>
  <p:slideViewPr>
    <p:cSldViewPr>
      <p:cViewPr varScale="1">
        <p:scale>
          <a:sx n="76" d="100"/>
          <a:sy n="7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D3F21-033D-4F04-92ED-41896C7E0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ED376-9D97-4F33-B47D-EDC5DD0D8B7A}" type="slidenum">
              <a:rPr lang="en-US"/>
              <a:pPr/>
              <a:t>2</a:t>
            </a:fld>
            <a:endParaRPr 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EB58B-59FD-4843-B0F9-071D11584C9B}" type="slidenum">
              <a:rPr lang="en-US"/>
              <a:pPr/>
              <a:t>13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4FD7E-F7ED-4736-89F4-FFF3A0F546B3}" type="slidenum">
              <a:rPr lang="en-US"/>
              <a:pPr/>
              <a:t>16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7C3D-03A4-4D66-86B3-F21F7E1ED6E3}" type="slidenum">
              <a:rPr lang="en-US"/>
              <a:pPr/>
              <a:t>17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77ABA-DD40-4157-A05D-58CF802B7FE2}" type="slidenum">
              <a:rPr lang="en-US"/>
              <a:pPr/>
              <a:t>18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EE785-D2D1-47B7-BDC9-5F514D78521E}" type="slidenum">
              <a:rPr lang="en-US"/>
              <a:pPr/>
              <a:t>19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792AB-2679-44AE-A47E-2A0F78CEDD54}" type="slidenum">
              <a:rPr lang="en-US"/>
              <a:pPr/>
              <a:t>20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FCC37-0761-4B7D-B146-44879D071EE1}" type="slidenum">
              <a:rPr lang="en-US"/>
              <a:pPr/>
              <a:t>21</a:t>
            </a:fld>
            <a:endParaRPr 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771A0-D8B9-431E-BE69-70D33369CF58}" type="slidenum">
              <a:rPr lang="en-US"/>
              <a:pPr/>
              <a:t>22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47B6C-131F-4108-A9F4-2543CEDFD1FE}" type="slidenum">
              <a:rPr lang="en-US"/>
              <a:pPr/>
              <a:t>23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47B6C-131F-4108-A9F4-2543CEDFD1FE}" type="slidenum">
              <a:rPr lang="en-US"/>
              <a:pPr/>
              <a:t>24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ECBC9-9377-40AF-87C1-2310800CF0E6}" type="slidenum">
              <a:rPr lang="en-US"/>
              <a:pPr/>
              <a:t>3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38AC4-8A17-4EE5-A2DC-1348384479F1}" type="slidenum">
              <a:rPr lang="en-US"/>
              <a:pPr/>
              <a:t>25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1A129-9E76-432C-B39D-7C0CF37957B4}" type="slidenum">
              <a:rPr lang="en-US"/>
              <a:pPr/>
              <a:t>26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D06D4-100E-44C4-BA8F-1B09416597CE}" type="slidenum">
              <a:rPr lang="en-US"/>
              <a:pPr/>
              <a:t>27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D06D4-100E-44C4-BA8F-1B09416597CE}" type="slidenum">
              <a:rPr lang="en-US"/>
              <a:pPr/>
              <a:t>28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90A68-F48C-4F3D-A1CA-1AAF69A00E64}" type="slidenum">
              <a:rPr lang="en-US"/>
              <a:pPr/>
              <a:t>29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E4EF0-A805-4759-A42F-88B0F1F1F148}" type="slidenum">
              <a:rPr lang="en-US"/>
              <a:pPr/>
              <a:t>30</a:t>
            </a:fld>
            <a:endParaRPr 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ECBC9-9377-40AF-87C1-2310800CF0E6}" type="slidenum">
              <a:rPr lang="en-US"/>
              <a:pPr/>
              <a:t>4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461B0-BDF6-4938-A56D-89660EAF2DFF}" type="slidenum">
              <a:rPr lang="en-US"/>
              <a:pPr/>
              <a:t>5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58772-C280-4C97-B3FA-B14C5FF36227}" type="slidenum">
              <a:rPr lang="en-US"/>
              <a:pPr/>
              <a:t>6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621EF-949C-41B4-A8DD-EA4532EF4747}" type="slidenum">
              <a:rPr lang="en-US"/>
              <a:pPr/>
              <a:t>7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85722-0357-412D-8D52-5775DB9AF041}" type="slidenum">
              <a:rPr lang="en-US"/>
              <a:pPr/>
              <a:t>8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14F8F-10C6-4D98-9A17-D7C15B47FD32}" type="slidenum">
              <a:rPr lang="en-US"/>
              <a:pPr/>
              <a:t>9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DC83B-D311-4824-9507-25176842C5D8}" type="slidenum">
              <a:rPr lang="en-US"/>
              <a:pPr/>
              <a:t>12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43F4-F74A-4D48-B1BA-0AE03C280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C982-D9DE-4DDF-B6D5-EC6B57B5A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55A2-D75D-401E-BC76-0176828BA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9771-6563-4D1F-8B74-D1C9126B8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C281-B203-4CEE-A55C-ADE0DB01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5EE2-5426-4480-91D6-4ED9926F4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688C-002D-4BA2-B60A-0B471030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AAE9-0FD8-4115-BB4C-6CA29C98D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2587-6C1E-4E08-919A-8857DCFC5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8AF7-7442-47D7-93F4-BC4AABD54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D9B1F-7AA1-4CAF-91C5-46AFACF76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A7EBA4-7AB3-43F1-8F88-800A1C49A1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32.png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34" Type="http://schemas.openxmlformats.org/officeDocument/2006/relationships/image" Target="../media/image75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31.png"/><Relationship Id="rId33" Type="http://schemas.openxmlformats.org/officeDocument/2006/relationships/image" Target="../media/image74.png"/><Relationship Id="rId38" Type="http://schemas.openxmlformats.org/officeDocument/2006/relationships/image" Target="../media/image20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image" Target="../media/image3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72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image" Target="../media/image70.png"/><Relationship Id="rId28" Type="http://schemas.openxmlformats.org/officeDocument/2006/relationships/image" Target="../media/image2.png"/><Relationship Id="rId36" Type="http://schemas.openxmlformats.org/officeDocument/2006/relationships/image" Target="../media/image77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image" Target="../media/image71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.png"/><Relationship Id="rId30" Type="http://schemas.openxmlformats.org/officeDocument/2006/relationships/image" Target="../media/image33.png"/><Relationship Id="rId35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image" Target="../media/image32.png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34" Type="http://schemas.openxmlformats.org/officeDocument/2006/relationships/image" Target="../media/image75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image" Target="../media/image31.png"/><Relationship Id="rId33" Type="http://schemas.openxmlformats.org/officeDocument/2006/relationships/image" Target="../media/image74.png"/><Relationship Id="rId38" Type="http://schemas.openxmlformats.org/officeDocument/2006/relationships/image" Target="../media/image20.png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image" Target="../media/image3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72.png"/><Relationship Id="rId32" Type="http://schemas.openxmlformats.org/officeDocument/2006/relationships/image" Target="../media/image73.png"/><Relationship Id="rId37" Type="http://schemas.openxmlformats.org/officeDocument/2006/relationships/image" Target="../media/image79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image" Target="../media/image70.png"/><Relationship Id="rId28" Type="http://schemas.openxmlformats.org/officeDocument/2006/relationships/image" Target="../media/image2.png"/><Relationship Id="rId36" Type="http://schemas.openxmlformats.org/officeDocument/2006/relationships/image" Target="../media/image77.png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image" Target="../media/image71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.png"/><Relationship Id="rId30" Type="http://schemas.openxmlformats.org/officeDocument/2006/relationships/image" Target="../media/image33.png"/><Relationship Id="rId35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tags" Target="../tags/tag221.xml"/><Relationship Id="rId39" Type="http://schemas.openxmlformats.org/officeDocument/2006/relationships/image" Target="../media/image82.png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34" Type="http://schemas.openxmlformats.org/officeDocument/2006/relationships/image" Target="../media/image55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20.png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image" Target="../media/image3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image" Target="../media/image31.png"/><Relationship Id="rId41" Type="http://schemas.openxmlformats.org/officeDocument/2006/relationships/image" Target="../media/image84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image" Target="../media/image2.png"/><Relationship Id="rId37" Type="http://schemas.openxmlformats.org/officeDocument/2006/relationships/image" Target="../media/image33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54.png"/><Relationship Id="rId49" Type="http://schemas.openxmlformats.org/officeDocument/2006/relationships/image" Target="../media/image92.png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image" Target="../media/image1.png"/><Relationship Id="rId44" Type="http://schemas.openxmlformats.org/officeDocument/2006/relationships/image" Target="../media/image87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2.png"/><Relationship Id="rId35" Type="http://schemas.openxmlformats.org/officeDocument/2006/relationships/image" Target="../media/image80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tags" Target="../tags/tag203.xml"/><Relationship Id="rId51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image" Target="../media/image33.png"/><Relationship Id="rId21" Type="http://schemas.openxmlformats.org/officeDocument/2006/relationships/tags" Target="../tags/tag242.xml"/><Relationship Id="rId34" Type="http://schemas.openxmlformats.org/officeDocument/2006/relationships/image" Target="../media/image1.png"/><Relationship Id="rId42" Type="http://schemas.openxmlformats.org/officeDocument/2006/relationships/image" Target="../media/image85.png"/><Relationship Id="rId47" Type="http://schemas.openxmlformats.org/officeDocument/2006/relationships/image" Target="../media/image54.png"/><Relationship Id="rId50" Type="http://schemas.openxmlformats.org/officeDocument/2006/relationships/image" Target="../media/image96.png"/><Relationship Id="rId55" Type="http://schemas.openxmlformats.org/officeDocument/2006/relationships/image" Target="../media/image91.png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image" Target="../media/image32.png"/><Relationship Id="rId38" Type="http://schemas.openxmlformats.org/officeDocument/2006/relationships/image" Target="../media/image76.png"/><Relationship Id="rId46" Type="http://schemas.openxmlformats.org/officeDocument/2006/relationships/image" Target="../media/image80.png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82.png"/><Relationship Id="rId54" Type="http://schemas.openxmlformats.org/officeDocument/2006/relationships/image" Target="../media/image20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image" Target="../media/image31.png"/><Relationship Id="rId37" Type="http://schemas.openxmlformats.org/officeDocument/2006/relationships/image" Target="../media/image87.png"/><Relationship Id="rId40" Type="http://schemas.openxmlformats.org/officeDocument/2006/relationships/image" Target="../media/image94.png"/><Relationship Id="rId45" Type="http://schemas.openxmlformats.org/officeDocument/2006/relationships/image" Target="../media/image55.png"/><Relationship Id="rId53" Type="http://schemas.openxmlformats.org/officeDocument/2006/relationships/image" Target="../media/image99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image" Target="../media/image3.png"/><Relationship Id="rId49" Type="http://schemas.openxmlformats.org/officeDocument/2006/relationships/image" Target="../media/image95.png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image" Target="../media/image90.png"/><Relationship Id="rId44" Type="http://schemas.openxmlformats.org/officeDocument/2006/relationships/image" Target="../media/image81.png"/><Relationship Id="rId52" Type="http://schemas.openxmlformats.org/officeDocument/2006/relationships/image" Target="../media/image98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notesSlide" Target="../notesSlides/notesSlide10.xml"/><Relationship Id="rId35" Type="http://schemas.openxmlformats.org/officeDocument/2006/relationships/image" Target="../media/image2.png"/><Relationship Id="rId43" Type="http://schemas.openxmlformats.org/officeDocument/2006/relationships/image" Target="../media/image83.png"/><Relationship Id="rId48" Type="http://schemas.openxmlformats.org/officeDocument/2006/relationships/image" Target="../media/image89.png"/><Relationship Id="rId56" Type="http://schemas.openxmlformats.org/officeDocument/2006/relationships/image" Target="../media/image92.png"/><Relationship Id="rId8" Type="http://schemas.openxmlformats.org/officeDocument/2006/relationships/tags" Target="../tags/tag229.xml"/><Relationship Id="rId51" Type="http://schemas.openxmlformats.org/officeDocument/2006/relationships/image" Target="../media/image97.png"/><Relationship Id="rId3" Type="http://schemas.openxmlformats.org/officeDocument/2006/relationships/tags" Target="../tags/tag2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image" Target="../media/image96.png"/><Relationship Id="rId26" Type="http://schemas.openxmlformats.org/officeDocument/2006/relationships/image" Target="../media/image20.png"/><Relationship Id="rId3" Type="http://schemas.openxmlformats.org/officeDocument/2006/relationships/tags" Target="../tags/tag252.xml"/><Relationship Id="rId21" Type="http://schemas.openxmlformats.org/officeDocument/2006/relationships/image" Target="../media/image99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image" Target="../media/image3.png"/><Relationship Id="rId25" Type="http://schemas.openxmlformats.org/officeDocument/2006/relationships/image" Target="../media/image103.png"/><Relationship Id="rId2" Type="http://schemas.openxmlformats.org/officeDocument/2006/relationships/tags" Target="../tags/tag251.xml"/><Relationship Id="rId16" Type="http://schemas.openxmlformats.org/officeDocument/2006/relationships/image" Target="../media/image2.png"/><Relationship Id="rId20" Type="http://schemas.openxmlformats.org/officeDocument/2006/relationships/image" Target="../media/image98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102.png"/><Relationship Id="rId5" Type="http://schemas.openxmlformats.org/officeDocument/2006/relationships/tags" Target="../tags/tag254.xml"/><Relationship Id="rId15" Type="http://schemas.openxmlformats.org/officeDocument/2006/relationships/image" Target="../media/image1.png"/><Relationship Id="rId23" Type="http://schemas.openxmlformats.org/officeDocument/2006/relationships/image" Target="../media/image101.png"/><Relationship Id="rId10" Type="http://schemas.openxmlformats.org/officeDocument/2006/relationships/tags" Target="../tags/tag259.xml"/><Relationship Id="rId19" Type="http://schemas.openxmlformats.org/officeDocument/2006/relationships/image" Target="../media/image97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image" Target="../media/image3.png"/><Relationship Id="rId26" Type="http://schemas.openxmlformats.org/officeDocument/2006/relationships/image" Target="../media/image106.png"/><Relationship Id="rId3" Type="http://schemas.openxmlformats.org/officeDocument/2006/relationships/tags" Target="../tags/tag265.xml"/><Relationship Id="rId21" Type="http://schemas.openxmlformats.org/officeDocument/2006/relationships/image" Target="../media/image98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image" Target="../media/image2.png"/><Relationship Id="rId25" Type="http://schemas.openxmlformats.org/officeDocument/2006/relationships/image" Target="../media/image105.png"/><Relationship Id="rId2" Type="http://schemas.openxmlformats.org/officeDocument/2006/relationships/tags" Target="../tags/tag264.xml"/><Relationship Id="rId16" Type="http://schemas.openxmlformats.org/officeDocument/2006/relationships/image" Target="../media/image1.png"/><Relationship Id="rId20" Type="http://schemas.openxmlformats.org/officeDocument/2006/relationships/image" Target="../media/image97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20.png"/><Relationship Id="rId5" Type="http://schemas.openxmlformats.org/officeDocument/2006/relationships/tags" Target="../tags/tag26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4.png"/><Relationship Id="rId28" Type="http://schemas.openxmlformats.org/officeDocument/2006/relationships/image" Target="../media/image108.png"/><Relationship Id="rId10" Type="http://schemas.openxmlformats.org/officeDocument/2006/relationships/tags" Target="../tags/tag272.xml"/><Relationship Id="rId19" Type="http://schemas.openxmlformats.org/officeDocument/2006/relationships/image" Target="../media/image96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99.png"/><Relationship Id="rId27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tags" Target="../tags/tag315.xml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42" Type="http://schemas.openxmlformats.org/officeDocument/2006/relationships/notesSlide" Target="../notesSlides/notesSlide11.xml"/><Relationship Id="rId47" Type="http://schemas.openxmlformats.org/officeDocument/2006/relationships/image" Target="../media/image98.png"/><Relationship Id="rId50" Type="http://schemas.openxmlformats.org/officeDocument/2006/relationships/image" Target="../media/image2.png"/><Relationship Id="rId55" Type="http://schemas.openxmlformats.org/officeDocument/2006/relationships/image" Target="../media/image112.png"/><Relationship Id="rId63" Type="http://schemas.openxmlformats.org/officeDocument/2006/relationships/image" Target="../media/image120.png"/><Relationship Id="rId68" Type="http://schemas.openxmlformats.org/officeDocument/2006/relationships/image" Target="../media/image125.png"/><Relationship Id="rId76" Type="http://schemas.openxmlformats.org/officeDocument/2006/relationships/image" Target="../media/image133.png"/><Relationship Id="rId7" Type="http://schemas.openxmlformats.org/officeDocument/2006/relationships/tags" Target="../tags/tag283.xml"/><Relationship Id="rId71" Type="http://schemas.openxmlformats.org/officeDocument/2006/relationships/image" Target="../media/image128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9" Type="http://schemas.openxmlformats.org/officeDocument/2006/relationships/tags" Target="../tags/tag305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tags" Target="../tags/tag313.xml"/><Relationship Id="rId40" Type="http://schemas.openxmlformats.org/officeDocument/2006/relationships/tags" Target="../tags/tag316.xml"/><Relationship Id="rId45" Type="http://schemas.openxmlformats.org/officeDocument/2006/relationships/image" Target="../media/image96.png"/><Relationship Id="rId53" Type="http://schemas.openxmlformats.org/officeDocument/2006/relationships/image" Target="../media/image111.png"/><Relationship Id="rId58" Type="http://schemas.openxmlformats.org/officeDocument/2006/relationships/image" Target="../media/image115.png"/><Relationship Id="rId66" Type="http://schemas.openxmlformats.org/officeDocument/2006/relationships/image" Target="../media/image123.png"/><Relationship Id="rId74" Type="http://schemas.openxmlformats.org/officeDocument/2006/relationships/image" Target="../media/image131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49" Type="http://schemas.openxmlformats.org/officeDocument/2006/relationships/image" Target="../media/image1.png"/><Relationship Id="rId57" Type="http://schemas.openxmlformats.org/officeDocument/2006/relationships/image" Target="../media/image114.png"/><Relationship Id="rId61" Type="http://schemas.openxmlformats.org/officeDocument/2006/relationships/image" Target="../media/image118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tags" Target="../tags/tag307.xml"/><Relationship Id="rId44" Type="http://schemas.openxmlformats.org/officeDocument/2006/relationships/image" Target="../media/image109.png"/><Relationship Id="rId52" Type="http://schemas.openxmlformats.org/officeDocument/2006/relationships/image" Target="../media/image110.png"/><Relationship Id="rId60" Type="http://schemas.openxmlformats.org/officeDocument/2006/relationships/image" Target="../media/image117.png"/><Relationship Id="rId65" Type="http://schemas.openxmlformats.org/officeDocument/2006/relationships/image" Target="../media/image122.png"/><Relationship Id="rId73" Type="http://schemas.openxmlformats.org/officeDocument/2006/relationships/image" Target="../media/image130.png"/><Relationship Id="rId78" Type="http://schemas.openxmlformats.org/officeDocument/2006/relationships/image" Target="../media/image135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43" Type="http://schemas.openxmlformats.org/officeDocument/2006/relationships/image" Target="../media/image20.png"/><Relationship Id="rId48" Type="http://schemas.openxmlformats.org/officeDocument/2006/relationships/image" Target="../media/image99.png"/><Relationship Id="rId56" Type="http://schemas.openxmlformats.org/officeDocument/2006/relationships/image" Target="../media/image113.png"/><Relationship Id="rId64" Type="http://schemas.openxmlformats.org/officeDocument/2006/relationships/image" Target="../media/image121.png"/><Relationship Id="rId69" Type="http://schemas.openxmlformats.org/officeDocument/2006/relationships/image" Target="../media/image126.png"/><Relationship Id="rId77" Type="http://schemas.openxmlformats.org/officeDocument/2006/relationships/image" Target="../media/image134.png"/><Relationship Id="rId8" Type="http://schemas.openxmlformats.org/officeDocument/2006/relationships/tags" Target="../tags/tag284.xml"/><Relationship Id="rId51" Type="http://schemas.openxmlformats.org/officeDocument/2006/relationships/image" Target="../media/image3.png"/><Relationship Id="rId72" Type="http://schemas.openxmlformats.org/officeDocument/2006/relationships/image" Target="../media/image129.png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tags" Target="../tags/tag314.xml"/><Relationship Id="rId46" Type="http://schemas.openxmlformats.org/officeDocument/2006/relationships/image" Target="../media/image97.png"/><Relationship Id="rId59" Type="http://schemas.openxmlformats.org/officeDocument/2006/relationships/image" Target="../media/image116.png"/><Relationship Id="rId67" Type="http://schemas.openxmlformats.org/officeDocument/2006/relationships/image" Target="../media/image124.png"/><Relationship Id="rId20" Type="http://schemas.openxmlformats.org/officeDocument/2006/relationships/tags" Target="../tags/tag296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70.png"/><Relationship Id="rId62" Type="http://schemas.openxmlformats.org/officeDocument/2006/relationships/image" Target="../media/image119.png"/><Relationship Id="rId70" Type="http://schemas.openxmlformats.org/officeDocument/2006/relationships/image" Target="../media/image127.png"/><Relationship Id="rId75" Type="http://schemas.openxmlformats.org/officeDocument/2006/relationships/image" Target="../media/image132.png"/><Relationship Id="rId1" Type="http://schemas.openxmlformats.org/officeDocument/2006/relationships/tags" Target="../tags/tag277.xml"/><Relationship Id="rId6" Type="http://schemas.openxmlformats.org/officeDocument/2006/relationships/tags" Target="../tags/tag28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image" Target="../media/image7.png"/><Relationship Id="rId39" Type="http://schemas.openxmlformats.org/officeDocument/2006/relationships/image" Target="../media/image148.png"/><Relationship Id="rId3" Type="http://schemas.openxmlformats.org/officeDocument/2006/relationships/tags" Target="../tags/tag31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3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image" Target="../media/image138.png"/><Relationship Id="rId33" Type="http://schemas.openxmlformats.org/officeDocument/2006/relationships/image" Target="../media/image9.png"/><Relationship Id="rId38" Type="http://schemas.openxmlformats.org/officeDocument/2006/relationships/image" Target="../media/image147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image" Target="../media/image55.png"/><Relationship Id="rId41" Type="http://schemas.openxmlformats.org/officeDocument/2006/relationships/image" Target="../media/image150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137.png"/><Relationship Id="rId32" Type="http://schemas.openxmlformats.org/officeDocument/2006/relationships/image" Target="../media/image142.png"/><Relationship Id="rId37" Type="http://schemas.openxmlformats.org/officeDocument/2006/relationships/image" Target="../media/image146.png"/><Relationship Id="rId40" Type="http://schemas.openxmlformats.org/officeDocument/2006/relationships/image" Target="../media/image149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image" Target="../media/image136.png"/><Relationship Id="rId28" Type="http://schemas.openxmlformats.org/officeDocument/2006/relationships/image" Target="../media/image140.png"/><Relationship Id="rId36" Type="http://schemas.openxmlformats.org/officeDocument/2006/relationships/image" Target="../media/image145.png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image" Target="../media/image141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139.png"/><Relationship Id="rId30" Type="http://schemas.openxmlformats.org/officeDocument/2006/relationships/image" Target="../media/image80.png"/><Relationship Id="rId35" Type="http://schemas.openxmlformats.org/officeDocument/2006/relationships/image" Target="../media/image1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image" Target="../media/image144.png"/><Relationship Id="rId39" Type="http://schemas.openxmlformats.org/officeDocument/2006/relationships/image" Target="../media/image138.png"/><Relationship Id="rId3" Type="http://schemas.openxmlformats.org/officeDocument/2006/relationships/tags" Target="../tags/tag33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40.png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image" Target="../media/image143.png"/><Relationship Id="rId33" Type="http://schemas.openxmlformats.org/officeDocument/2006/relationships/image" Target="../media/image139.png"/><Relationship Id="rId38" Type="http://schemas.openxmlformats.org/officeDocument/2006/relationships/image" Target="../media/image142.png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29" Type="http://schemas.openxmlformats.org/officeDocument/2006/relationships/image" Target="../media/image147.png"/><Relationship Id="rId41" Type="http://schemas.openxmlformats.org/officeDocument/2006/relationships/image" Target="../media/image151.png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image" Target="../media/image150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7.png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image" Target="../media/image9.png"/><Relationship Id="rId28" Type="http://schemas.openxmlformats.org/officeDocument/2006/relationships/image" Target="../media/image146.png"/><Relationship Id="rId36" Type="http://schemas.openxmlformats.org/officeDocument/2006/relationships/image" Target="../media/image80.png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31" Type="http://schemas.openxmlformats.org/officeDocument/2006/relationships/image" Target="../media/image137.png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image" Target="../media/image154.png"/><Relationship Id="rId39" Type="http://schemas.openxmlformats.org/officeDocument/2006/relationships/image" Target="../media/image166.png"/><Relationship Id="rId3" Type="http://schemas.openxmlformats.org/officeDocument/2006/relationships/tags" Target="../tags/tag35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3.png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5.png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tags" Target="../tags/tag376.xml"/><Relationship Id="rId29" Type="http://schemas.openxmlformats.org/officeDocument/2006/relationships/image" Target="../media/image157.png"/><Relationship Id="rId41" Type="http://schemas.openxmlformats.org/officeDocument/2006/relationships/image" Target="../media/image7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4.png"/><Relationship Id="rId40" Type="http://schemas.openxmlformats.org/officeDocument/2006/relationships/image" Target="../media/image167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image" Target="../media/image9.png"/><Relationship Id="rId28" Type="http://schemas.openxmlformats.org/officeDocument/2006/relationships/image" Target="../media/image156.png"/><Relationship Id="rId36" Type="http://schemas.openxmlformats.org/officeDocument/2006/relationships/image" Target="../media/image163.png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31" Type="http://schemas.openxmlformats.org/officeDocument/2006/relationships/image" Target="../media/image159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3" Type="http://schemas.openxmlformats.org/officeDocument/2006/relationships/tags" Target="../tags/tag5.xml"/><Relationship Id="rId21" Type="http://schemas.openxmlformats.org/officeDocument/2006/relationships/notesSlide" Target="../notesSlides/notesSlide1.xml"/><Relationship Id="rId34" Type="http://schemas.openxmlformats.org/officeDocument/2006/relationships/image" Target="../media/image13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39" Type="http://schemas.openxmlformats.org/officeDocument/2006/relationships/image" Target="../media/image158.png"/><Relationship Id="rId21" Type="http://schemas.openxmlformats.org/officeDocument/2006/relationships/tags" Target="../tags/tag397.xml"/><Relationship Id="rId34" Type="http://schemas.openxmlformats.org/officeDocument/2006/relationships/tags" Target="../tags/tag410.xml"/><Relationship Id="rId42" Type="http://schemas.openxmlformats.org/officeDocument/2006/relationships/image" Target="../media/image160.png"/><Relationship Id="rId47" Type="http://schemas.openxmlformats.org/officeDocument/2006/relationships/image" Target="../media/image172.png"/><Relationship Id="rId50" Type="http://schemas.openxmlformats.org/officeDocument/2006/relationships/image" Target="../media/image175.png"/><Relationship Id="rId55" Type="http://schemas.openxmlformats.org/officeDocument/2006/relationships/image" Target="../media/image155.png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tags" Target="../tags/tag405.xml"/><Relationship Id="rId41" Type="http://schemas.openxmlformats.org/officeDocument/2006/relationships/image" Target="../media/image159.png"/><Relationship Id="rId54" Type="http://schemas.openxmlformats.org/officeDocument/2006/relationships/image" Target="../media/image179.png"/><Relationship Id="rId62" Type="http://schemas.openxmlformats.org/officeDocument/2006/relationships/image" Target="../media/image184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tags" Target="../tags/tag408.xml"/><Relationship Id="rId37" Type="http://schemas.openxmlformats.org/officeDocument/2006/relationships/image" Target="../media/image168.png"/><Relationship Id="rId40" Type="http://schemas.openxmlformats.org/officeDocument/2006/relationships/image" Target="../media/image156.png"/><Relationship Id="rId45" Type="http://schemas.openxmlformats.org/officeDocument/2006/relationships/image" Target="../media/image170.png"/><Relationship Id="rId53" Type="http://schemas.openxmlformats.org/officeDocument/2006/relationships/image" Target="../media/image178.png"/><Relationship Id="rId58" Type="http://schemas.openxmlformats.org/officeDocument/2006/relationships/image" Target="../media/image181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notesSlide" Target="../notesSlides/notesSlide15.xml"/><Relationship Id="rId49" Type="http://schemas.openxmlformats.org/officeDocument/2006/relationships/image" Target="../media/image174.png"/><Relationship Id="rId57" Type="http://schemas.openxmlformats.org/officeDocument/2006/relationships/image" Target="../media/image180.png"/><Relationship Id="rId61" Type="http://schemas.openxmlformats.org/officeDocument/2006/relationships/image" Target="../media/image20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31" Type="http://schemas.openxmlformats.org/officeDocument/2006/relationships/tags" Target="../tags/tag407.xml"/><Relationship Id="rId44" Type="http://schemas.openxmlformats.org/officeDocument/2006/relationships/image" Target="../media/image169.png"/><Relationship Id="rId52" Type="http://schemas.openxmlformats.org/officeDocument/2006/relationships/image" Target="../media/image177.png"/><Relationship Id="rId60" Type="http://schemas.openxmlformats.org/officeDocument/2006/relationships/image" Target="../media/image183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tags" Target="../tags/tag406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61.png"/><Relationship Id="rId48" Type="http://schemas.openxmlformats.org/officeDocument/2006/relationships/image" Target="../media/image173.png"/><Relationship Id="rId56" Type="http://schemas.openxmlformats.org/officeDocument/2006/relationships/image" Target="../media/image43.png"/><Relationship Id="rId8" Type="http://schemas.openxmlformats.org/officeDocument/2006/relationships/tags" Target="../tags/tag384.xml"/><Relationship Id="rId51" Type="http://schemas.openxmlformats.org/officeDocument/2006/relationships/image" Target="../media/image176.png"/><Relationship Id="rId3" Type="http://schemas.openxmlformats.org/officeDocument/2006/relationships/tags" Target="../tags/tag379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tags" Target="../tags/tag409.xml"/><Relationship Id="rId38" Type="http://schemas.openxmlformats.org/officeDocument/2006/relationships/image" Target="../media/image157.png"/><Relationship Id="rId46" Type="http://schemas.openxmlformats.org/officeDocument/2006/relationships/image" Target="../media/image171.png"/><Relationship Id="rId59" Type="http://schemas.openxmlformats.org/officeDocument/2006/relationships/image" Target="../media/image18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9" Type="http://schemas.openxmlformats.org/officeDocument/2006/relationships/notesSlide" Target="../notesSlides/notesSlide16.xml"/><Relationship Id="rId21" Type="http://schemas.openxmlformats.org/officeDocument/2006/relationships/tags" Target="../tags/tag431.xml"/><Relationship Id="rId34" Type="http://schemas.openxmlformats.org/officeDocument/2006/relationships/tags" Target="../tags/tag444.xml"/><Relationship Id="rId42" Type="http://schemas.openxmlformats.org/officeDocument/2006/relationships/image" Target="../media/image178.png"/><Relationship Id="rId47" Type="http://schemas.openxmlformats.org/officeDocument/2006/relationships/image" Target="../media/image159.png"/><Relationship Id="rId50" Type="http://schemas.openxmlformats.org/officeDocument/2006/relationships/image" Target="../media/image169.png"/><Relationship Id="rId55" Type="http://schemas.openxmlformats.org/officeDocument/2006/relationships/image" Target="../media/image175.png"/><Relationship Id="rId63" Type="http://schemas.openxmlformats.org/officeDocument/2006/relationships/image" Target="../media/image188.png"/><Relationship Id="rId7" Type="http://schemas.openxmlformats.org/officeDocument/2006/relationships/tags" Target="../tags/tag417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9" Type="http://schemas.openxmlformats.org/officeDocument/2006/relationships/tags" Target="../tags/tag43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37" Type="http://schemas.openxmlformats.org/officeDocument/2006/relationships/tags" Target="../tags/tag447.xml"/><Relationship Id="rId40" Type="http://schemas.openxmlformats.org/officeDocument/2006/relationships/image" Target="../media/image168.png"/><Relationship Id="rId45" Type="http://schemas.openxmlformats.org/officeDocument/2006/relationships/image" Target="../media/image158.png"/><Relationship Id="rId53" Type="http://schemas.openxmlformats.org/officeDocument/2006/relationships/image" Target="../media/image172.png"/><Relationship Id="rId58" Type="http://schemas.openxmlformats.org/officeDocument/2006/relationships/image" Target="../media/image179.png"/><Relationship Id="rId66" Type="http://schemas.openxmlformats.org/officeDocument/2006/relationships/image" Target="../media/image20.png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36" Type="http://schemas.openxmlformats.org/officeDocument/2006/relationships/tags" Target="../tags/tag446.xml"/><Relationship Id="rId49" Type="http://schemas.openxmlformats.org/officeDocument/2006/relationships/image" Target="../media/image161.png"/><Relationship Id="rId57" Type="http://schemas.openxmlformats.org/officeDocument/2006/relationships/image" Target="../media/image177.png"/><Relationship Id="rId61" Type="http://schemas.openxmlformats.org/officeDocument/2006/relationships/image" Target="../media/image186.png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4" Type="http://schemas.openxmlformats.org/officeDocument/2006/relationships/image" Target="../media/image157.png"/><Relationship Id="rId52" Type="http://schemas.openxmlformats.org/officeDocument/2006/relationships/image" Target="../media/image171.png"/><Relationship Id="rId60" Type="http://schemas.openxmlformats.org/officeDocument/2006/relationships/image" Target="../media/image185.png"/><Relationship Id="rId65" Type="http://schemas.openxmlformats.org/officeDocument/2006/relationships/image" Target="../media/image190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tags" Target="../tags/tag445.xml"/><Relationship Id="rId43" Type="http://schemas.openxmlformats.org/officeDocument/2006/relationships/image" Target="../media/image184.png"/><Relationship Id="rId48" Type="http://schemas.openxmlformats.org/officeDocument/2006/relationships/image" Target="../media/image160.png"/><Relationship Id="rId56" Type="http://schemas.openxmlformats.org/officeDocument/2006/relationships/image" Target="../media/image176.png"/><Relationship Id="rId64" Type="http://schemas.openxmlformats.org/officeDocument/2006/relationships/image" Target="../media/image189.png"/><Relationship Id="rId8" Type="http://schemas.openxmlformats.org/officeDocument/2006/relationships/tags" Target="../tags/tag418.xml"/><Relationship Id="rId51" Type="http://schemas.openxmlformats.org/officeDocument/2006/relationships/image" Target="../media/image170.png"/><Relationship Id="rId3" Type="http://schemas.openxmlformats.org/officeDocument/2006/relationships/tags" Target="../tags/tag413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tags" Target="../tags/tag443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56.png"/><Relationship Id="rId59" Type="http://schemas.openxmlformats.org/officeDocument/2006/relationships/image" Target="../media/image155.png"/><Relationship Id="rId67" Type="http://schemas.openxmlformats.org/officeDocument/2006/relationships/image" Target="../media/image191.png"/><Relationship Id="rId20" Type="http://schemas.openxmlformats.org/officeDocument/2006/relationships/tags" Target="../tags/tag430.xml"/><Relationship Id="rId41" Type="http://schemas.openxmlformats.org/officeDocument/2006/relationships/image" Target="../media/image174.png"/><Relationship Id="rId54" Type="http://schemas.openxmlformats.org/officeDocument/2006/relationships/image" Target="../media/image173.png"/><Relationship Id="rId62" Type="http://schemas.openxmlformats.org/officeDocument/2006/relationships/image" Target="../media/image1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image" Target="../media/image193.png"/><Relationship Id="rId26" Type="http://schemas.openxmlformats.org/officeDocument/2006/relationships/image" Target="../media/image198.png"/><Relationship Id="rId3" Type="http://schemas.openxmlformats.org/officeDocument/2006/relationships/tags" Target="../tags/tag450.xml"/><Relationship Id="rId21" Type="http://schemas.openxmlformats.org/officeDocument/2006/relationships/image" Target="../media/image169.png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image" Target="../media/image192.png"/><Relationship Id="rId25" Type="http://schemas.openxmlformats.org/officeDocument/2006/relationships/image" Target="../media/image197.png"/><Relationship Id="rId2" Type="http://schemas.openxmlformats.org/officeDocument/2006/relationships/tags" Target="../tags/tag449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195.png"/><Relationship Id="rId29" Type="http://schemas.openxmlformats.org/officeDocument/2006/relationships/image" Target="../media/image20.png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image" Target="../media/image43.png"/><Relationship Id="rId5" Type="http://schemas.openxmlformats.org/officeDocument/2006/relationships/tags" Target="../tags/tag4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5.png"/><Relationship Id="rId28" Type="http://schemas.openxmlformats.org/officeDocument/2006/relationships/image" Target="../media/image200.png"/><Relationship Id="rId10" Type="http://schemas.openxmlformats.org/officeDocument/2006/relationships/tags" Target="../tags/tag457.xml"/><Relationship Id="rId19" Type="http://schemas.openxmlformats.org/officeDocument/2006/relationships/image" Target="../media/image194.pn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image" Target="../media/image196.png"/><Relationship Id="rId27" Type="http://schemas.openxmlformats.org/officeDocument/2006/relationships/image" Target="../media/image19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0.png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34" Type="http://schemas.openxmlformats.org/officeDocument/2006/relationships/image" Target="../media/image205.png"/><Relationship Id="rId42" Type="http://schemas.openxmlformats.org/officeDocument/2006/relationships/image" Target="../media/image164.png"/><Relationship Id="rId47" Type="http://schemas.openxmlformats.org/officeDocument/2006/relationships/image" Target="../media/image217.png"/><Relationship Id="rId50" Type="http://schemas.openxmlformats.org/officeDocument/2006/relationships/image" Target="../media/image219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image" Target="../media/image204.png"/><Relationship Id="rId38" Type="http://schemas.openxmlformats.org/officeDocument/2006/relationships/image" Target="../media/image209.png"/><Relationship Id="rId46" Type="http://schemas.openxmlformats.org/officeDocument/2006/relationships/image" Target="../media/image216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29" Type="http://schemas.openxmlformats.org/officeDocument/2006/relationships/image" Target="../media/image202.png"/><Relationship Id="rId41" Type="http://schemas.openxmlformats.org/officeDocument/2006/relationships/image" Target="../media/image212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image" Target="../media/image203.png"/><Relationship Id="rId37" Type="http://schemas.openxmlformats.org/officeDocument/2006/relationships/image" Target="../media/image208.png"/><Relationship Id="rId40" Type="http://schemas.openxmlformats.org/officeDocument/2006/relationships/image" Target="../media/image211.png"/><Relationship Id="rId45" Type="http://schemas.openxmlformats.org/officeDocument/2006/relationships/image" Target="../media/image215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image" Target="../media/image201.png"/><Relationship Id="rId36" Type="http://schemas.openxmlformats.org/officeDocument/2006/relationships/image" Target="../media/image207.png"/><Relationship Id="rId49" Type="http://schemas.openxmlformats.org/officeDocument/2006/relationships/image" Target="../media/image218.png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image" Target="../media/image152.png"/><Relationship Id="rId44" Type="http://schemas.openxmlformats.org/officeDocument/2006/relationships/image" Target="../media/image214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notesSlide" Target="../notesSlides/notesSlide18.xml"/><Relationship Id="rId30" Type="http://schemas.openxmlformats.org/officeDocument/2006/relationships/image" Target="../media/image155.png"/><Relationship Id="rId35" Type="http://schemas.openxmlformats.org/officeDocument/2006/relationships/image" Target="../media/image206.png"/><Relationship Id="rId43" Type="http://schemas.openxmlformats.org/officeDocument/2006/relationships/image" Target="../media/image213.png"/><Relationship Id="rId48" Type="http://schemas.openxmlformats.org/officeDocument/2006/relationships/image" Target="../media/image7.png"/><Relationship Id="rId8" Type="http://schemas.openxmlformats.org/officeDocument/2006/relationships/tags" Target="../tags/tag46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image" Target="../media/image152.png"/><Relationship Id="rId39" Type="http://schemas.openxmlformats.org/officeDocument/2006/relationships/image" Target="../media/image222.png"/><Relationship Id="rId3" Type="http://schemas.openxmlformats.org/officeDocument/2006/relationships/tags" Target="../tags/tag48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13.png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image" Target="../media/image155.png"/><Relationship Id="rId33" Type="http://schemas.openxmlformats.org/officeDocument/2006/relationships/image" Target="../media/image164.png"/><Relationship Id="rId38" Type="http://schemas.openxmlformats.org/officeDocument/2006/relationships/image" Target="../media/image221.png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image" Target="../media/image209.png"/><Relationship Id="rId41" Type="http://schemas.openxmlformats.org/officeDocument/2006/relationships/image" Target="../media/image224.png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image" Target="../media/image202.png"/><Relationship Id="rId32" Type="http://schemas.openxmlformats.org/officeDocument/2006/relationships/image" Target="../media/image212.png"/><Relationship Id="rId37" Type="http://schemas.openxmlformats.org/officeDocument/2006/relationships/image" Target="../media/image220.png"/><Relationship Id="rId40" Type="http://schemas.openxmlformats.org/officeDocument/2006/relationships/image" Target="../media/image223.png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image" Target="../media/image201.png"/><Relationship Id="rId28" Type="http://schemas.openxmlformats.org/officeDocument/2006/relationships/image" Target="../media/image204.png"/><Relationship Id="rId36" Type="http://schemas.openxmlformats.org/officeDocument/2006/relationships/image" Target="../media/image7.png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image" Target="../media/image211.png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notesSlide" Target="../notesSlides/notesSlide19.xml"/><Relationship Id="rId27" Type="http://schemas.openxmlformats.org/officeDocument/2006/relationships/image" Target="../media/image203.png"/><Relationship Id="rId30" Type="http://schemas.openxmlformats.org/officeDocument/2006/relationships/image" Target="../media/image210.png"/><Relationship Id="rId35" Type="http://schemas.openxmlformats.org/officeDocument/2006/relationships/image" Target="../media/image21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tags" Target="../tags/tag532.xml"/><Relationship Id="rId39" Type="http://schemas.openxmlformats.org/officeDocument/2006/relationships/image" Target="../media/image233.png"/><Relationship Id="rId3" Type="http://schemas.openxmlformats.org/officeDocument/2006/relationships/tags" Target="../tags/tag509.xml"/><Relationship Id="rId21" Type="http://schemas.openxmlformats.org/officeDocument/2006/relationships/tags" Target="../tags/tag527.xml"/><Relationship Id="rId34" Type="http://schemas.openxmlformats.org/officeDocument/2006/relationships/image" Target="../media/image228.png"/><Relationship Id="rId42" Type="http://schemas.openxmlformats.org/officeDocument/2006/relationships/image" Target="../media/image236.png"/><Relationship Id="rId47" Type="http://schemas.openxmlformats.org/officeDocument/2006/relationships/image" Target="../media/image43.png"/><Relationship Id="rId50" Type="http://schemas.openxmlformats.org/officeDocument/2006/relationships/image" Target="../media/image243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tags" Target="../tags/tag531.xml"/><Relationship Id="rId33" Type="http://schemas.openxmlformats.org/officeDocument/2006/relationships/image" Target="../media/image227.png"/><Relationship Id="rId38" Type="http://schemas.openxmlformats.org/officeDocument/2006/relationships/image" Target="../media/image232.png"/><Relationship Id="rId46" Type="http://schemas.openxmlformats.org/officeDocument/2006/relationships/image" Target="../media/image240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tags" Target="../tags/tag526.xml"/><Relationship Id="rId29" Type="http://schemas.openxmlformats.org/officeDocument/2006/relationships/notesSlide" Target="../notesSlides/notesSlide20.xml"/><Relationship Id="rId41" Type="http://schemas.openxmlformats.org/officeDocument/2006/relationships/image" Target="../media/image235.png"/><Relationship Id="rId54" Type="http://schemas.openxmlformats.org/officeDocument/2006/relationships/image" Target="../media/image246.png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tags" Target="../tags/tag530.xml"/><Relationship Id="rId32" Type="http://schemas.openxmlformats.org/officeDocument/2006/relationships/image" Target="../media/image226.png"/><Relationship Id="rId37" Type="http://schemas.openxmlformats.org/officeDocument/2006/relationships/image" Target="../media/image231.png"/><Relationship Id="rId40" Type="http://schemas.openxmlformats.org/officeDocument/2006/relationships/image" Target="../media/image234.png"/><Relationship Id="rId45" Type="http://schemas.openxmlformats.org/officeDocument/2006/relationships/image" Target="../media/image239.png"/><Relationship Id="rId53" Type="http://schemas.openxmlformats.org/officeDocument/2006/relationships/image" Target="../media/image245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tags" Target="../tags/tag52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30.png"/><Relationship Id="rId49" Type="http://schemas.openxmlformats.org/officeDocument/2006/relationships/image" Target="../media/image242.png"/><Relationship Id="rId10" Type="http://schemas.openxmlformats.org/officeDocument/2006/relationships/tags" Target="../tags/tag516.xml"/><Relationship Id="rId19" Type="http://schemas.openxmlformats.org/officeDocument/2006/relationships/tags" Target="../tags/tag525.xml"/><Relationship Id="rId31" Type="http://schemas.openxmlformats.org/officeDocument/2006/relationships/image" Target="../media/image155.png"/><Relationship Id="rId44" Type="http://schemas.openxmlformats.org/officeDocument/2006/relationships/image" Target="../media/image238.png"/><Relationship Id="rId52" Type="http://schemas.openxmlformats.org/officeDocument/2006/relationships/image" Target="../media/image7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tags" Target="../tags/tag528.xml"/><Relationship Id="rId27" Type="http://schemas.openxmlformats.org/officeDocument/2006/relationships/tags" Target="../tags/tag533.xml"/><Relationship Id="rId30" Type="http://schemas.openxmlformats.org/officeDocument/2006/relationships/image" Target="../media/image225.png"/><Relationship Id="rId35" Type="http://schemas.openxmlformats.org/officeDocument/2006/relationships/image" Target="../media/image229.png"/><Relationship Id="rId43" Type="http://schemas.openxmlformats.org/officeDocument/2006/relationships/image" Target="../media/image237.png"/><Relationship Id="rId48" Type="http://schemas.openxmlformats.org/officeDocument/2006/relationships/image" Target="../media/image241.png"/><Relationship Id="rId8" Type="http://schemas.openxmlformats.org/officeDocument/2006/relationships/tags" Target="../tags/tag514.xml"/><Relationship Id="rId51" Type="http://schemas.openxmlformats.org/officeDocument/2006/relationships/image" Target="../media/image24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9" Type="http://schemas.openxmlformats.org/officeDocument/2006/relationships/image" Target="../media/image236.png"/><Relationship Id="rId21" Type="http://schemas.openxmlformats.org/officeDocument/2006/relationships/tags" Target="../tags/tag554.xml"/><Relationship Id="rId34" Type="http://schemas.openxmlformats.org/officeDocument/2006/relationships/image" Target="../media/image234.png"/><Relationship Id="rId42" Type="http://schemas.openxmlformats.org/officeDocument/2006/relationships/image" Target="../media/image247.png"/><Relationship Id="rId47" Type="http://schemas.openxmlformats.org/officeDocument/2006/relationships/image" Target="../media/image252.png"/><Relationship Id="rId50" Type="http://schemas.openxmlformats.org/officeDocument/2006/relationships/image" Target="../media/image225.png"/><Relationship Id="rId55" Type="http://schemas.openxmlformats.org/officeDocument/2006/relationships/image" Target="../media/image257.png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image" Target="../media/image241.png"/><Relationship Id="rId38" Type="http://schemas.openxmlformats.org/officeDocument/2006/relationships/image" Target="../media/image235.png"/><Relationship Id="rId46" Type="http://schemas.openxmlformats.org/officeDocument/2006/relationships/image" Target="../media/image251.png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tags" Target="../tags/tag562.xml"/><Relationship Id="rId41" Type="http://schemas.openxmlformats.org/officeDocument/2006/relationships/image" Target="../media/image155.png"/><Relationship Id="rId54" Type="http://schemas.openxmlformats.org/officeDocument/2006/relationships/image" Target="../media/image256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32" Type="http://schemas.openxmlformats.org/officeDocument/2006/relationships/image" Target="../media/image43.png"/><Relationship Id="rId37" Type="http://schemas.openxmlformats.org/officeDocument/2006/relationships/image" Target="../media/image233.png"/><Relationship Id="rId40" Type="http://schemas.openxmlformats.org/officeDocument/2006/relationships/image" Target="../media/image237.png"/><Relationship Id="rId45" Type="http://schemas.openxmlformats.org/officeDocument/2006/relationships/image" Target="../media/image250.png"/><Relationship Id="rId53" Type="http://schemas.openxmlformats.org/officeDocument/2006/relationships/image" Target="../media/image255.png"/><Relationship Id="rId58" Type="http://schemas.openxmlformats.org/officeDocument/2006/relationships/image" Target="../media/image246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image" Target="../media/image232.png"/><Relationship Id="rId49" Type="http://schemas.openxmlformats.org/officeDocument/2006/relationships/image" Target="../media/image239.png"/><Relationship Id="rId57" Type="http://schemas.openxmlformats.org/officeDocument/2006/relationships/image" Target="../media/image258.png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notesSlide" Target="../notesSlides/notesSlide21.xml"/><Relationship Id="rId44" Type="http://schemas.openxmlformats.org/officeDocument/2006/relationships/image" Target="../media/image249.png"/><Relationship Id="rId52" Type="http://schemas.openxmlformats.org/officeDocument/2006/relationships/image" Target="../media/image254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0.png"/><Relationship Id="rId43" Type="http://schemas.openxmlformats.org/officeDocument/2006/relationships/image" Target="../media/image248.png"/><Relationship Id="rId48" Type="http://schemas.openxmlformats.org/officeDocument/2006/relationships/image" Target="../media/image238.png"/><Relationship Id="rId56" Type="http://schemas.openxmlformats.org/officeDocument/2006/relationships/image" Target="../media/image7.png"/><Relationship Id="rId8" Type="http://schemas.openxmlformats.org/officeDocument/2006/relationships/tags" Target="../tags/tag541.xml"/><Relationship Id="rId51" Type="http://schemas.openxmlformats.org/officeDocument/2006/relationships/image" Target="../media/image253.png"/><Relationship Id="rId3" Type="http://schemas.openxmlformats.org/officeDocument/2006/relationships/tags" Target="../tags/tag5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262.png"/><Relationship Id="rId3" Type="http://schemas.openxmlformats.org/officeDocument/2006/relationships/tags" Target="../tags/tag565.xml"/><Relationship Id="rId21" Type="http://schemas.openxmlformats.org/officeDocument/2006/relationships/image" Target="../media/image265.png"/><Relationship Id="rId7" Type="http://schemas.openxmlformats.org/officeDocument/2006/relationships/tags" Target="../tags/tag56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1.png"/><Relationship Id="rId2" Type="http://schemas.openxmlformats.org/officeDocument/2006/relationships/tags" Target="../tags/tag564.xml"/><Relationship Id="rId16" Type="http://schemas.openxmlformats.org/officeDocument/2006/relationships/image" Target="../media/image155.png"/><Relationship Id="rId20" Type="http://schemas.openxmlformats.org/officeDocument/2006/relationships/image" Target="../media/image264.png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tags" Target="../tags/tag573.xml"/><Relationship Id="rId5" Type="http://schemas.openxmlformats.org/officeDocument/2006/relationships/tags" Target="../tags/tag567.xml"/><Relationship Id="rId15" Type="http://schemas.openxmlformats.org/officeDocument/2006/relationships/image" Target="../media/image260.png"/><Relationship Id="rId23" Type="http://schemas.openxmlformats.org/officeDocument/2006/relationships/image" Target="../media/image266.png"/><Relationship Id="rId10" Type="http://schemas.openxmlformats.org/officeDocument/2006/relationships/tags" Target="../tags/tag572.xml"/><Relationship Id="rId19" Type="http://schemas.openxmlformats.org/officeDocument/2006/relationships/image" Target="../media/image263.png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image" Target="../media/image259.png"/><Relationship Id="rId2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image" Target="../media/image261.png"/><Relationship Id="rId3" Type="http://schemas.openxmlformats.org/officeDocument/2006/relationships/tags" Target="../tags/tag576.xml"/><Relationship Id="rId21" Type="http://schemas.openxmlformats.org/officeDocument/2006/relationships/image" Target="../media/image267.png"/><Relationship Id="rId34" Type="http://schemas.openxmlformats.org/officeDocument/2006/relationships/image" Target="../media/image272.png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image" Target="../media/image155.png"/><Relationship Id="rId33" Type="http://schemas.openxmlformats.org/officeDocument/2006/relationships/image" Target="../media/image271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266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image" Target="../media/image260.png"/><Relationship Id="rId32" Type="http://schemas.openxmlformats.org/officeDocument/2006/relationships/image" Target="../media/image270.png"/><Relationship Id="rId37" Type="http://schemas.openxmlformats.org/officeDocument/2006/relationships/image" Target="../media/image275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image" Target="../media/image259.png"/><Relationship Id="rId28" Type="http://schemas.openxmlformats.org/officeDocument/2006/relationships/image" Target="../media/image7.png"/><Relationship Id="rId36" Type="http://schemas.openxmlformats.org/officeDocument/2006/relationships/image" Target="../media/image274.png"/><Relationship Id="rId10" Type="http://schemas.openxmlformats.org/officeDocument/2006/relationships/tags" Target="../tags/tag5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69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image" Target="../media/image265.png"/><Relationship Id="rId27" Type="http://schemas.openxmlformats.org/officeDocument/2006/relationships/image" Target="../media/image262.png"/><Relationship Id="rId30" Type="http://schemas.openxmlformats.org/officeDocument/2006/relationships/image" Target="../media/image268.png"/><Relationship Id="rId35" Type="http://schemas.openxmlformats.org/officeDocument/2006/relationships/image" Target="../media/image273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04.xml"/><Relationship Id="rId18" Type="http://schemas.openxmlformats.org/officeDocument/2006/relationships/tags" Target="../tags/tag609.xml"/><Relationship Id="rId26" Type="http://schemas.openxmlformats.org/officeDocument/2006/relationships/tags" Target="../tags/tag617.xml"/><Relationship Id="rId39" Type="http://schemas.openxmlformats.org/officeDocument/2006/relationships/image" Target="../media/image266.png"/><Relationship Id="rId21" Type="http://schemas.openxmlformats.org/officeDocument/2006/relationships/tags" Target="../tags/tag612.xml"/><Relationship Id="rId34" Type="http://schemas.openxmlformats.org/officeDocument/2006/relationships/tags" Target="../tags/tag625.xml"/><Relationship Id="rId42" Type="http://schemas.openxmlformats.org/officeDocument/2006/relationships/image" Target="../media/image270.png"/><Relationship Id="rId47" Type="http://schemas.openxmlformats.org/officeDocument/2006/relationships/image" Target="../media/image275.png"/><Relationship Id="rId50" Type="http://schemas.openxmlformats.org/officeDocument/2006/relationships/image" Target="../media/image277.png"/><Relationship Id="rId55" Type="http://schemas.openxmlformats.org/officeDocument/2006/relationships/image" Target="../media/image281.png"/><Relationship Id="rId63" Type="http://schemas.openxmlformats.org/officeDocument/2006/relationships/image" Target="../media/image289.png"/><Relationship Id="rId68" Type="http://schemas.openxmlformats.org/officeDocument/2006/relationships/image" Target="../media/image294.png"/><Relationship Id="rId7" Type="http://schemas.openxmlformats.org/officeDocument/2006/relationships/tags" Target="../tags/tag598.xml"/><Relationship Id="rId2" Type="http://schemas.openxmlformats.org/officeDocument/2006/relationships/tags" Target="../tags/tag593.xml"/><Relationship Id="rId16" Type="http://schemas.openxmlformats.org/officeDocument/2006/relationships/tags" Target="../tags/tag607.xml"/><Relationship Id="rId29" Type="http://schemas.openxmlformats.org/officeDocument/2006/relationships/tags" Target="../tags/tag620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24" Type="http://schemas.openxmlformats.org/officeDocument/2006/relationships/tags" Target="../tags/tag615.xml"/><Relationship Id="rId32" Type="http://schemas.openxmlformats.org/officeDocument/2006/relationships/tags" Target="../tags/tag623.xml"/><Relationship Id="rId37" Type="http://schemas.openxmlformats.org/officeDocument/2006/relationships/image" Target="../media/image259.png"/><Relationship Id="rId40" Type="http://schemas.openxmlformats.org/officeDocument/2006/relationships/image" Target="../media/image268.png"/><Relationship Id="rId45" Type="http://schemas.openxmlformats.org/officeDocument/2006/relationships/image" Target="../media/image273.png"/><Relationship Id="rId53" Type="http://schemas.openxmlformats.org/officeDocument/2006/relationships/image" Target="../media/image279.png"/><Relationship Id="rId58" Type="http://schemas.openxmlformats.org/officeDocument/2006/relationships/image" Target="../media/image284.png"/><Relationship Id="rId66" Type="http://schemas.openxmlformats.org/officeDocument/2006/relationships/image" Target="../media/image292.png"/><Relationship Id="rId5" Type="http://schemas.openxmlformats.org/officeDocument/2006/relationships/tags" Target="../tags/tag596.xml"/><Relationship Id="rId15" Type="http://schemas.openxmlformats.org/officeDocument/2006/relationships/tags" Target="../tags/tag606.xml"/><Relationship Id="rId23" Type="http://schemas.openxmlformats.org/officeDocument/2006/relationships/tags" Target="../tags/tag614.xml"/><Relationship Id="rId28" Type="http://schemas.openxmlformats.org/officeDocument/2006/relationships/tags" Target="../tags/tag619.xml"/><Relationship Id="rId36" Type="http://schemas.openxmlformats.org/officeDocument/2006/relationships/notesSlide" Target="../notesSlides/notesSlide24.xml"/><Relationship Id="rId49" Type="http://schemas.openxmlformats.org/officeDocument/2006/relationships/image" Target="../media/image276.png"/><Relationship Id="rId57" Type="http://schemas.openxmlformats.org/officeDocument/2006/relationships/image" Target="../media/image283.png"/><Relationship Id="rId61" Type="http://schemas.openxmlformats.org/officeDocument/2006/relationships/image" Target="../media/image287.png"/><Relationship Id="rId10" Type="http://schemas.openxmlformats.org/officeDocument/2006/relationships/tags" Target="../tags/tag601.xml"/><Relationship Id="rId19" Type="http://schemas.openxmlformats.org/officeDocument/2006/relationships/tags" Target="../tags/tag610.xml"/><Relationship Id="rId31" Type="http://schemas.openxmlformats.org/officeDocument/2006/relationships/tags" Target="../tags/tag622.xml"/><Relationship Id="rId44" Type="http://schemas.openxmlformats.org/officeDocument/2006/relationships/image" Target="../media/image272.png"/><Relationship Id="rId52" Type="http://schemas.openxmlformats.org/officeDocument/2006/relationships/image" Target="../media/image278.png"/><Relationship Id="rId60" Type="http://schemas.openxmlformats.org/officeDocument/2006/relationships/image" Target="../media/image286.png"/><Relationship Id="rId65" Type="http://schemas.openxmlformats.org/officeDocument/2006/relationships/image" Target="../media/image291.png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tags" Target="../tags/tag605.xml"/><Relationship Id="rId22" Type="http://schemas.openxmlformats.org/officeDocument/2006/relationships/tags" Target="../tags/tag613.xml"/><Relationship Id="rId27" Type="http://schemas.openxmlformats.org/officeDocument/2006/relationships/tags" Target="../tags/tag618.xml"/><Relationship Id="rId30" Type="http://schemas.openxmlformats.org/officeDocument/2006/relationships/tags" Target="../tags/tag62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71.png"/><Relationship Id="rId48" Type="http://schemas.openxmlformats.org/officeDocument/2006/relationships/image" Target="../media/image7.png"/><Relationship Id="rId56" Type="http://schemas.openxmlformats.org/officeDocument/2006/relationships/image" Target="../media/image282.png"/><Relationship Id="rId64" Type="http://schemas.openxmlformats.org/officeDocument/2006/relationships/image" Target="../media/image290.png"/><Relationship Id="rId69" Type="http://schemas.openxmlformats.org/officeDocument/2006/relationships/image" Target="../media/image295.png"/><Relationship Id="rId8" Type="http://schemas.openxmlformats.org/officeDocument/2006/relationships/tags" Target="../tags/tag599.xml"/><Relationship Id="rId51" Type="http://schemas.openxmlformats.org/officeDocument/2006/relationships/image" Target="../media/image155.png"/><Relationship Id="rId3" Type="http://schemas.openxmlformats.org/officeDocument/2006/relationships/tags" Target="../tags/tag594.xml"/><Relationship Id="rId12" Type="http://schemas.openxmlformats.org/officeDocument/2006/relationships/tags" Target="../tags/tag603.xml"/><Relationship Id="rId17" Type="http://schemas.openxmlformats.org/officeDocument/2006/relationships/tags" Target="../tags/tag608.xml"/><Relationship Id="rId25" Type="http://schemas.openxmlformats.org/officeDocument/2006/relationships/tags" Target="../tags/tag616.xml"/><Relationship Id="rId33" Type="http://schemas.openxmlformats.org/officeDocument/2006/relationships/tags" Target="../tags/tag624.xml"/><Relationship Id="rId38" Type="http://schemas.openxmlformats.org/officeDocument/2006/relationships/image" Target="../media/image260.png"/><Relationship Id="rId46" Type="http://schemas.openxmlformats.org/officeDocument/2006/relationships/image" Target="../media/image274.png"/><Relationship Id="rId59" Type="http://schemas.openxmlformats.org/officeDocument/2006/relationships/image" Target="../media/image285.png"/><Relationship Id="rId67" Type="http://schemas.openxmlformats.org/officeDocument/2006/relationships/image" Target="../media/image293.png"/><Relationship Id="rId20" Type="http://schemas.openxmlformats.org/officeDocument/2006/relationships/tags" Target="../tags/tag611.xml"/><Relationship Id="rId41" Type="http://schemas.openxmlformats.org/officeDocument/2006/relationships/image" Target="../media/image269.png"/><Relationship Id="rId54" Type="http://schemas.openxmlformats.org/officeDocument/2006/relationships/image" Target="../media/image280.png"/><Relationship Id="rId62" Type="http://schemas.openxmlformats.org/officeDocument/2006/relationships/image" Target="../media/image2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.png"/><Relationship Id="rId17" Type="http://schemas.openxmlformats.org/officeDocument/2006/relationships/image" Target="../media/image3.png"/><Relationship Id="rId2" Type="http://schemas.openxmlformats.org/officeDocument/2006/relationships/tags" Target="../tags/tag23.xml"/><Relationship Id="rId16" Type="http://schemas.openxmlformats.org/officeDocument/2006/relationships/image" Target="../media/image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tags" Target="../tags/tag651.xml"/><Relationship Id="rId39" Type="http://schemas.openxmlformats.org/officeDocument/2006/relationships/image" Target="../media/image269.png"/><Relationship Id="rId21" Type="http://schemas.openxmlformats.org/officeDocument/2006/relationships/tags" Target="../tags/tag646.xml"/><Relationship Id="rId34" Type="http://schemas.openxmlformats.org/officeDocument/2006/relationships/notesSlide" Target="../notesSlides/notesSlide25.xml"/><Relationship Id="rId42" Type="http://schemas.openxmlformats.org/officeDocument/2006/relationships/image" Target="../media/image272.png"/><Relationship Id="rId47" Type="http://schemas.openxmlformats.org/officeDocument/2006/relationships/image" Target="../media/image278.png"/><Relationship Id="rId50" Type="http://schemas.openxmlformats.org/officeDocument/2006/relationships/image" Target="../media/image282.png"/><Relationship Id="rId55" Type="http://schemas.openxmlformats.org/officeDocument/2006/relationships/image" Target="../media/image288.png"/><Relationship Id="rId63" Type="http://schemas.openxmlformats.org/officeDocument/2006/relationships/image" Target="../media/image296.png"/><Relationship Id="rId7" Type="http://schemas.openxmlformats.org/officeDocument/2006/relationships/tags" Target="../tags/tag632.xml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tags" Target="../tags/tag645.xml"/><Relationship Id="rId29" Type="http://schemas.openxmlformats.org/officeDocument/2006/relationships/tags" Target="../tags/tag654.xml"/><Relationship Id="rId41" Type="http://schemas.openxmlformats.org/officeDocument/2006/relationships/image" Target="../media/image271.png"/><Relationship Id="rId54" Type="http://schemas.openxmlformats.org/officeDocument/2006/relationships/image" Target="../media/image287.png"/><Relationship Id="rId62" Type="http://schemas.openxmlformats.org/officeDocument/2006/relationships/image" Target="../media/image7.png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tags" Target="../tags/tag649.xml"/><Relationship Id="rId32" Type="http://schemas.openxmlformats.org/officeDocument/2006/relationships/tags" Target="../tags/tag657.xml"/><Relationship Id="rId37" Type="http://schemas.openxmlformats.org/officeDocument/2006/relationships/image" Target="../media/image266.png"/><Relationship Id="rId40" Type="http://schemas.openxmlformats.org/officeDocument/2006/relationships/image" Target="../media/image270.png"/><Relationship Id="rId45" Type="http://schemas.openxmlformats.org/officeDocument/2006/relationships/image" Target="../media/image275.png"/><Relationship Id="rId53" Type="http://schemas.openxmlformats.org/officeDocument/2006/relationships/image" Target="../media/image283.png"/><Relationship Id="rId58" Type="http://schemas.openxmlformats.org/officeDocument/2006/relationships/image" Target="../media/image286.png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28" Type="http://schemas.openxmlformats.org/officeDocument/2006/relationships/tags" Target="../tags/tag653.xml"/><Relationship Id="rId36" Type="http://schemas.openxmlformats.org/officeDocument/2006/relationships/image" Target="../media/image260.png"/><Relationship Id="rId49" Type="http://schemas.openxmlformats.org/officeDocument/2006/relationships/image" Target="../media/image281.png"/><Relationship Id="rId57" Type="http://schemas.openxmlformats.org/officeDocument/2006/relationships/image" Target="../media/image277.png"/><Relationship Id="rId61" Type="http://schemas.openxmlformats.org/officeDocument/2006/relationships/image" Target="../media/image295.png"/><Relationship Id="rId10" Type="http://schemas.openxmlformats.org/officeDocument/2006/relationships/tags" Target="../tags/tag635.xml"/><Relationship Id="rId19" Type="http://schemas.openxmlformats.org/officeDocument/2006/relationships/tags" Target="../tags/tag644.xml"/><Relationship Id="rId31" Type="http://schemas.openxmlformats.org/officeDocument/2006/relationships/tags" Target="../tags/tag656.xml"/><Relationship Id="rId44" Type="http://schemas.openxmlformats.org/officeDocument/2006/relationships/image" Target="../media/image274.png"/><Relationship Id="rId52" Type="http://schemas.openxmlformats.org/officeDocument/2006/relationships/image" Target="../media/image280.png"/><Relationship Id="rId60" Type="http://schemas.openxmlformats.org/officeDocument/2006/relationships/image" Target="../media/image294.png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tags" Target="../tags/tag647.xml"/><Relationship Id="rId27" Type="http://schemas.openxmlformats.org/officeDocument/2006/relationships/tags" Target="../tags/tag652.xml"/><Relationship Id="rId30" Type="http://schemas.openxmlformats.org/officeDocument/2006/relationships/tags" Target="../tags/tag655.xml"/><Relationship Id="rId35" Type="http://schemas.openxmlformats.org/officeDocument/2006/relationships/image" Target="../media/image259.png"/><Relationship Id="rId43" Type="http://schemas.openxmlformats.org/officeDocument/2006/relationships/image" Target="../media/image273.png"/><Relationship Id="rId48" Type="http://schemas.openxmlformats.org/officeDocument/2006/relationships/image" Target="../media/image279.png"/><Relationship Id="rId56" Type="http://schemas.openxmlformats.org/officeDocument/2006/relationships/image" Target="../media/image276.png"/><Relationship Id="rId8" Type="http://schemas.openxmlformats.org/officeDocument/2006/relationships/tags" Target="../tags/tag633.xml"/><Relationship Id="rId51" Type="http://schemas.openxmlformats.org/officeDocument/2006/relationships/image" Target="../media/image284.png"/><Relationship Id="rId3" Type="http://schemas.openxmlformats.org/officeDocument/2006/relationships/tags" Target="../tags/tag628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tags" Target="../tags/tag650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68.png"/><Relationship Id="rId46" Type="http://schemas.openxmlformats.org/officeDocument/2006/relationships/image" Target="../media/image155.png"/><Relationship Id="rId59" Type="http://schemas.openxmlformats.org/officeDocument/2006/relationships/image" Target="../media/image2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9" Type="http://schemas.openxmlformats.org/officeDocument/2006/relationships/image" Target="../media/image20.png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34" Type="http://schemas.openxmlformats.org/officeDocument/2006/relationships/image" Target="../media/image3.png"/><Relationship Id="rId42" Type="http://schemas.openxmlformats.org/officeDocument/2006/relationships/image" Target="../media/image27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image" Target="../media/image2.png"/><Relationship Id="rId38" Type="http://schemas.openxmlformats.org/officeDocument/2006/relationships/image" Target="../media/image24.png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image" Target="../media/image4.png"/><Relationship Id="rId41" Type="http://schemas.openxmlformats.org/officeDocument/2006/relationships/image" Target="../media/image26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image" Target="../media/image1.png"/><Relationship Id="rId37" Type="http://schemas.openxmlformats.org/officeDocument/2006/relationships/image" Target="../media/image23.png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22.pn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image" Target="../media/image19.png"/><Relationship Id="rId44" Type="http://schemas.openxmlformats.org/officeDocument/2006/relationships/image" Target="../media/image29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.png"/><Relationship Id="rId35" Type="http://schemas.openxmlformats.org/officeDocument/2006/relationships/image" Target="../media/image21.png"/><Relationship Id="rId43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tags" Target="../tags/tag95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tags" Target="../tags/tag98.xml"/><Relationship Id="rId47" Type="http://schemas.openxmlformats.org/officeDocument/2006/relationships/image" Target="../media/image2.png"/><Relationship Id="rId50" Type="http://schemas.openxmlformats.org/officeDocument/2006/relationships/image" Target="../media/image29.png"/><Relationship Id="rId55" Type="http://schemas.openxmlformats.org/officeDocument/2006/relationships/image" Target="../media/image31.png"/><Relationship Id="rId63" Type="http://schemas.openxmlformats.org/officeDocument/2006/relationships/image" Target="../media/image39.png"/><Relationship Id="rId68" Type="http://schemas.openxmlformats.org/officeDocument/2006/relationships/image" Target="../media/image44.png"/><Relationship Id="rId7" Type="http://schemas.openxmlformats.org/officeDocument/2006/relationships/tags" Target="../tags/tag63.xml"/><Relationship Id="rId71" Type="http://schemas.openxmlformats.org/officeDocument/2006/relationships/image" Target="../media/image46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9" Type="http://schemas.openxmlformats.org/officeDocument/2006/relationships/tags" Target="../tags/tag85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tags" Target="../tags/tag93.xml"/><Relationship Id="rId40" Type="http://schemas.openxmlformats.org/officeDocument/2006/relationships/tags" Target="../tags/tag96.xml"/><Relationship Id="rId45" Type="http://schemas.openxmlformats.org/officeDocument/2006/relationships/notesSlide" Target="../notesSlides/notesSlide4.xml"/><Relationship Id="rId53" Type="http://schemas.openxmlformats.org/officeDocument/2006/relationships/image" Target="../media/image26.png"/><Relationship Id="rId58" Type="http://schemas.openxmlformats.org/officeDocument/2006/relationships/image" Target="../media/image34.png"/><Relationship Id="rId66" Type="http://schemas.openxmlformats.org/officeDocument/2006/relationships/image" Target="../media/image42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tags" Target="../tags/tag92.xml"/><Relationship Id="rId49" Type="http://schemas.openxmlformats.org/officeDocument/2006/relationships/image" Target="../media/image28.png"/><Relationship Id="rId57" Type="http://schemas.openxmlformats.org/officeDocument/2006/relationships/image" Target="../media/image33.png"/><Relationship Id="rId61" Type="http://schemas.openxmlformats.org/officeDocument/2006/relationships/image" Target="../media/image37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25.png"/><Relationship Id="rId60" Type="http://schemas.openxmlformats.org/officeDocument/2006/relationships/image" Target="../media/image36.png"/><Relationship Id="rId65" Type="http://schemas.openxmlformats.org/officeDocument/2006/relationships/image" Target="../media/image41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Relationship Id="rId43" Type="http://schemas.openxmlformats.org/officeDocument/2006/relationships/tags" Target="../tags/tag99.xml"/><Relationship Id="rId48" Type="http://schemas.openxmlformats.org/officeDocument/2006/relationships/image" Target="../media/image3.png"/><Relationship Id="rId56" Type="http://schemas.openxmlformats.org/officeDocument/2006/relationships/image" Target="../media/image32.png"/><Relationship Id="rId64" Type="http://schemas.openxmlformats.org/officeDocument/2006/relationships/image" Target="../media/image40.png"/><Relationship Id="rId69" Type="http://schemas.openxmlformats.org/officeDocument/2006/relationships/image" Target="../media/image20.png"/><Relationship Id="rId8" Type="http://schemas.openxmlformats.org/officeDocument/2006/relationships/tags" Target="../tags/tag64.xml"/><Relationship Id="rId51" Type="http://schemas.openxmlformats.org/officeDocument/2006/relationships/image" Target="../media/image30.png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tags" Target="../tags/tag94.xml"/><Relationship Id="rId46" Type="http://schemas.openxmlformats.org/officeDocument/2006/relationships/image" Target="../media/image1.png"/><Relationship Id="rId59" Type="http://schemas.openxmlformats.org/officeDocument/2006/relationships/image" Target="../media/image35.png"/><Relationship Id="rId67" Type="http://schemas.openxmlformats.org/officeDocument/2006/relationships/image" Target="../media/image43.png"/><Relationship Id="rId20" Type="http://schemas.openxmlformats.org/officeDocument/2006/relationships/tags" Target="../tags/tag76.xml"/><Relationship Id="rId41" Type="http://schemas.openxmlformats.org/officeDocument/2006/relationships/tags" Target="../tags/tag97.xml"/><Relationship Id="rId54" Type="http://schemas.openxmlformats.org/officeDocument/2006/relationships/image" Target="../media/image27.png"/><Relationship Id="rId62" Type="http://schemas.openxmlformats.org/officeDocument/2006/relationships/image" Target="../media/image38.png"/><Relationship Id="rId70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51.png"/><Relationship Id="rId3" Type="http://schemas.openxmlformats.org/officeDocument/2006/relationships/tags" Target="../tags/tag102.xml"/><Relationship Id="rId21" Type="http://schemas.openxmlformats.org/officeDocument/2006/relationships/image" Target="../media/image54.png"/><Relationship Id="rId7" Type="http://schemas.openxmlformats.org/officeDocument/2006/relationships/tags" Target="../tags/tag10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101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48.png"/><Relationship Id="rId23" Type="http://schemas.openxmlformats.org/officeDocument/2006/relationships/image" Target="../media/image20.png"/><Relationship Id="rId10" Type="http://schemas.openxmlformats.org/officeDocument/2006/relationships/tags" Target="../tags/tag109.xml"/><Relationship Id="rId19" Type="http://schemas.openxmlformats.org/officeDocument/2006/relationships/image" Target="../media/image52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8.png"/><Relationship Id="rId3" Type="http://schemas.openxmlformats.org/officeDocument/2006/relationships/tags" Target="../tags/tag113.xml"/><Relationship Id="rId21" Type="http://schemas.openxmlformats.org/officeDocument/2006/relationships/image" Target="../media/image59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image" Target="../media/image57.png"/><Relationship Id="rId25" Type="http://schemas.openxmlformats.org/officeDocument/2006/relationships/image" Target="../media/image20.png"/><Relationship Id="rId2" Type="http://schemas.openxmlformats.org/officeDocument/2006/relationships/tags" Target="../tags/tag112.xml"/><Relationship Id="rId16" Type="http://schemas.openxmlformats.org/officeDocument/2006/relationships/image" Target="../media/image56.png"/><Relationship Id="rId20" Type="http://schemas.openxmlformats.org/officeDocument/2006/relationships/image" Target="../media/image55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53.png"/><Relationship Id="rId5" Type="http://schemas.openxmlformats.org/officeDocument/2006/relationships/tags" Target="../tags/tag115.xml"/><Relationship Id="rId15" Type="http://schemas.openxmlformats.org/officeDocument/2006/relationships/image" Target="../media/image47.png"/><Relationship Id="rId23" Type="http://schemas.openxmlformats.org/officeDocument/2006/relationships/image" Target="../media/image61.png"/><Relationship Id="rId10" Type="http://schemas.openxmlformats.org/officeDocument/2006/relationships/tags" Target="../tags/tag120.xml"/><Relationship Id="rId19" Type="http://schemas.openxmlformats.org/officeDocument/2006/relationships/image" Target="../media/image54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image" Target="../media/image47.png"/><Relationship Id="rId26" Type="http://schemas.openxmlformats.org/officeDocument/2006/relationships/image" Target="../media/image53.png"/><Relationship Id="rId3" Type="http://schemas.openxmlformats.org/officeDocument/2006/relationships/tags" Target="../tags/tag125.xml"/><Relationship Id="rId21" Type="http://schemas.openxmlformats.org/officeDocument/2006/relationships/image" Target="../media/image64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image" Target="../media/image54.png"/><Relationship Id="rId25" Type="http://schemas.openxmlformats.org/officeDocument/2006/relationships/image" Target="../media/image68.png"/><Relationship Id="rId2" Type="http://schemas.openxmlformats.org/officeDocument/2006/relationships/tags" Target="../tags/tag124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63.png"/><Relationship Id="rId29" Type="http://schemas.openxmlformats.org/officeDocument/2006/relationships/image" Target="../media/image69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67.png"/><Relationship Id="rId5" Type="http://schemas.openxmlformats.org/officeDocument/2006/relationships/tags" Target="../tags/tag12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6.png"/><Relationship Id="rId28" Type="http://schemas.openxmlformats.org/officeDocument/2006/relationships/image" Target="../media/image20.png"/><Relationship Id="rId10" Type="http://schemas.openxmlformats.org/officeDocument/2006/relationships/tags" Target="../tags/tag132.xml"/><Relationship Id="rId19" Type="http://schemas.openxmlformats.org/officeDocument/2006/relationships/image" Target="../media/image62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65.png"/><Relationship Id="rId27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0.png"/><Relationship Id="rId3" Type="http://schemas.openxmlformats.org/officeDocument/2006/relationships/tags" Target="../tags/tag139.xml"/><Relationship Id="rId21" Type="http://schemas.openxmlformats.org/officeDocument/2006/relationships/image" Target="../media/image2.png"/><Relationship Id="rId34" Type="http://schemas.openxmlformats.org/officeDocument/2006/relationships/image" Target="../media/image20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image" Target="../media/image33.png"/><Relationship Id="rId33" Type="http://schemas.openxmlformats.org/officeDocument/2006/relationships/image" Target="../media/image77.png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image" Target="../media/image1.png"/><Relationship Id="rId29" Type="http://schemas.openxmlformats.org/officeDocument/2006/relationships/image" Target="../media/image73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32.png"/><Relationship Id="rId32" Type="http://schemas.openxmlformats.org/officeDocument/2006/relationships/image" Target="../media/image76.png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image" Target="../media/image31.png"/><Relationship Id="rId28" Type="http://schemas.openxmlformats.org/officeDocument/2006/relationships/image" Target="../media/image72.png"/><Relationship Id="rId10" Type="http://schemas.openxmlformats.org/officeDocument/2006/relationships/tags" Target="../tags/tag146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75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image" Target="../media/image3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9E-937C-4E53-BA7C-7A17EC5968FB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Continuity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F850-5752-4CF5-AD20-69B1ED08A90A}" type="slidenum">
              <a:rPr lang="en-US"/>
              <a:pPr/>
              <a:t>10</a:t>
            </a:fld>
            <a:endParaRPr lang="en-US"/>
          </a:p>
        </p:txBody>
      </p:sp>
      <p:pic>
        <p:nvPicPr>
          <p:cNvPr id="62163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76588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3" name="Picture 6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176588"/>
            <a:ext cx="15827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600" name="Rectangle 32"/>
          <p:cNvSpPr>
            <a:spLocks noChangeArrowheads="1"/>
          </p:cNvSpPr>
          <p:nvPr/>
        </p:nvSpPr>
        <p:spPr bwMode="auto">
          <a:xfrm>
            <a:off x="152400" y="3113088"/>
            <a:ext cx="7496175" cy="31543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631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76400"/>
            <a:ext cx="99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630" name="Picture 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073275"/>
            <a:ext cx="75961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1625" name="Group 57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621626" name="Rectangle 58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1627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628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1629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1621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152400" y="1600200"/>
            <a:ext cx="7953375" cy="14081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5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433638"/>
            <a:ext cx="74342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789363"/>
            <a:ext cx="60467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89450"/>
            <a:ext cx="830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491038"/>
            <a:ext cx="57531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6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176838"/>
            <a:ext cx="34559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7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184775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8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889625"/>
            <a:ext cx="6308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9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92772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1606" name="Group 38"/>
          <p:cNvGrpSpPr>
            <a:grpSpLocks/>
          </p:cNvGrpSpPr>
          <p:nvPr/>
        </p:nvGrpSpPr>
        <p:grpSpPr bwMode="auto">
          <a:xfrm>
            <a:off x="4578350" y="3527425"/>
            <a:ext cx="1736725" cy="307975"/>
            <a:chOff x="2880" y="2232"/>
            <a:chExt cx="1094" cy="194"/>
          </a:xfrm>
        </p:grpSpPr>
        <p:pic>
          <p:nvPicPr>
            <p:cNvPr id="621590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2232"/>
              <a:ext cx="103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05" name="AutoShape 37"/>
            <p:cNvSpPr>
              <a:spLocks/>
            </p:cNvSpPr>
            <p:nvPr/>
          </p:nvSpPr>
          <p:spPr bwMode="auto">
            <a:xfrm rot="-5400000">
              <a:off x="3379" y="1831"/>
              <a:ext cx="96" cy="1094"/>
            </a:xfrm>
            <a:prstGeom prst="leftBrace">
              <a:avLst>
                <a:gd name="adj1" fmla="val 9496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07" name="Group 39"/>
          <p:cNvGrpSpPr>
            <a:grpSpLocks/>
          </p:cNvGrpSpPr>
          <p:nvPr/>
        </p:nvGrpSpPr>
        <p:grpSpPr bwMode="auto">
          <a:xfrm>
            <a:off x="5456238" y="4232275"/>
            <a:ext cx="1736725" cy="307975"/>
            <a:chOff x="2880" y="2232"/>
            <a:chExt cx="1094" cy="194"/>
          </a:xfrm>
        </p:grpSpPr>
        <p:pic>
          <p:nvPicPr>
            <p:cNvPr id="621608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2232"/>
              <a:ext cx="103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09" name="AutoShape 41"/>
            <p:cNvSpPr>
              <a:spLocks/>
            </p:cNvSpPr>
            <p:nvPr/>
          </p:nvSpPr>
          <p:spPr bwMode="auto">
            <a:xfrm rot="-5400000">
              <a:off x="3379" y="1831"/>
              <a:ext cx="96" cy="1094"/>
            </a:xfrm>
            <a:prstGeom prst="leftBrace">
              <a:avLst>
                <a:gd name="adj1" fmla="val 9496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10" name="Group 42"/>
          <p:cNvGrpSpPr>
            <a:grpSpLocks/>
          </p:cNvGrpSpPr>
          <p:nvPr/>
        </p:nvGrpSpPr>
        <p:grpSpPr bwMode="auto">
          <a:xfrm>
            <a:off x="3162300" y="4916488"/>
            <a:ext cx="1736725" cy="307975"/>
            <a:chOff x="2880" y="2232"/>
            <a:chExt cx="1094" cy="194"/>
          </a:xfrm>
        </p:grpSpPr>
        <p:pic>
          <p:nvPicPr>
            <p:cNvPr id="621611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2232"/>
              <a:ext cx="103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12" name="AutoShape 44"/>
            <p:cNvSpPr>
              <a:spLocks/>
            </p:cNvSpPr>
            <p:nvPr/>
          </p:nvSpPr>
          <p:spPr bwMode="auto">
            <a:xfrm rot="-5400000">
              <a:off x="3379" y="1831"/>
              <a:ext cx="96" cy="1094"/>
            </a:xfrm>
            <a:prstGeom prst="leftBrace">
              <a:avLst>
                <a:gd name="adj1" fmla="val 9496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13" name="Group 45"/>
          <p:cNvGrpSpPr>
            <a:grpSpLocks/>
          </p:cNvGrpSpPr>
          <p:nvPr/>
        </p:nvGrpSpPr>
        <p:grpSpPr bwMode="auto">
          <a:xfrm>
            <a:off x="5767388" y="5657850"/>
            <a:ext cx="1736725" cy="307975"/>
            <a:chOff x="2880" y="2232"/>
            <a:chExt cx="1094" cy="194"/>
          </a:xfrm>
        </p:grpSpPr>
        <p:pic>
          <p:nvPicPr>
            <p:cNvPr id="621614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2232"/>
              <a:ext cx="1033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1615" name="AutoShape 47"/>
            <p:cNvSpPr>
              <a:spLocks/>
            </p:cNvSpPr>
            <p:nvPr/>
          </p:nvSpPr>
          <p:spPr bwMode="auto">
            <a:xfrm rot="-5400000">
              <a:off x="3379" y="1831"/>
              <a:ext cx="96" cy="1094"/>
            </a:xfrm>
            <a:prstGeom prst="leftBrace">
              <a:avLst>
                <a:gd name="adj1" fmla="val 94965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624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636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C0E0-8708-42B6-A083-6215CFB6AEA9}" type="slidenum">
              <a:rPr lang="en-US"/>
              <a:pPr/>
              <a:t>11</a:t>
            </a:fld>
            <a:endParaRPr lang="en-US"/>
          </a:p>
        </p:txBody>
      </p:sp>
      <p:pic>
        <p:nvPicPr>
          <p:cNvPr id="622651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76588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52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176588"/>
            <a:ext cx="15827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50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76400"/>
            <a:ext cx="99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49" name="Picture 5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073275"/>
            <a:ext cx="75961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2644" name="Group 52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622645" name="Rectangle 53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2646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47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48" name="Picture 5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264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152400" y="3113088"/>
            <a:ext cx="7496175" cy="31543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152400" y="1600200"/>
            <a:ext cx="7953375" cy="14081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433638"/>
            <a:ext cx="74342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789363"/>
            <a:ext cx="60467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89450"/>
            <a:ext cx="830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491038"/>
            <a:ext cx="57531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176838"/>
            <a:ext cx="34559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184775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1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889625"/>
            <a:ext cx="6308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1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92772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2625" name="Group 33"/>
          <p:cNvGrpSpPr>
            <a:grpSpLocks/>
          </p:cNvGrpSpPr>
          <p:nvPr/>
        </p:nvGrpSpPr>
        <p:grpSpPr bwMode="auto">
          <a:xfrm>
            <a:off x="4505325" y="3509963"/>
            <a:ext cx="1882775" cy="325437"/>
            <a:chOff x="2829" y="2211"/>
            <a:chExt cx="1186" cy="205"/>
          </a:xfrm>
        </p:grpSpPr>
        <p:pic>
          <p:nvPicPr>
            <p:cNvPr id="622624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2211"/>
              <a:ext cx="114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14" name="AutoShape 22"/>
            <p:cNvSpPr>
              <a:spLocks/>
            </p:cNvSpPr>
            <p:nvPr/>
          </p:nvSpPr>
          <p:spPr bwMode="auto">
            <a:xfrm rot="-5400000">
              <a:off x="3374" y="1775"/>
              <a:ext cx="96" cy="1186"/>
            </a:xfrm>
            <a:prstGeom prst="leftBrace">
              <a:avLst>
                <a:gd name="adj1" fmla="val 102951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626" name="Group 34"/>
          <p:cNvGrpSpPr>
            <a:grpSpLocks/>
          </p:cNvGrpSpPr>
          <p:nvPr/>
        </p:nvGrpSpPr>
        <p:grpSpPr bwMode="auto">
          <a:xfrm>
            <a:off x="5383213" y="4213225"/>
            <a:ext cx="1882775" cy="325438"/>
            <a:chOff x="2829" y="2211"/>
            <a:chExt cx="1186" cy="205"/>
          </a:xfrm>
        </p:grpSpPr>
        <p:pic>
          <p:nvPicPr>
            <p:cNvPr id="622627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2211"/>
              <a:ext cx="114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28" name="AutoShape 36"/>
            <p:cNvSpPr>
              <a:spLocks/>
            </p:cNvSpPr>
            <p:nvPr/>
          </p:nvSpPr>
          <p:spPr bwMode="auto">
            <a:xfrm rot="-5400000">
              <a:off x="3374" y="1775"/>
              <a:ext cx="96" cy="1186"/>
            </a:xfrm>
            <a:prstGeom prst="leftBrace">
              <a:avLst>
                <a:gd name="adj1" fmla="val 102951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629" name="Group 37"/>
          <p:cNvGrpSpPr>
            <a:grpSpLocks/>
          </p:cNvGrpSpPr>
          <p:nvPr/>
        </p:nvGrpSpPr>
        <p:grpSpPr bwMode="auto">
          <a:xfrm>
            <a:off x="3079750" y="4899025"/>
            <a:ext cx="1882775" cy="325438"/>
            <a:chOff x="2829" y="2211"/>
            <a:chExt cx="1186" cy="205"/>
          </a:xfrm>
        </p:grpSpPr>
        <p:pic>
          <p:nvPicPr>
            <p:cNvPr id="622630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2211"/>
              <a:ext cx="114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31" name="AutoShape 39"/>
            <p:cNvSpPr>
              <a:spLocks/>
            </p:cNvSpPr>
            <p:nvPr/>
          </p:nvSpPr>
          <p:spPr bwMode="auto">
            <a:xfrm rot="-5400000">
              <a:off x="3374" y="1775"/>
              <a:ext cx="96" cy="1186"/>
            </a:xfrm>
            <a:prstGeom prst="leftBrace">
              <a:avLst>
                <a:gd name="adj1" fmla="val 102951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632" name="Group 40"/>
          <p:cNvGrpSpPr>
            <a:grpSpLocks/>
          </p:cNvGrpSpPr>
          <p:nvPr/>
        </p:nvGrpSpPr>
        <p:grpSpPr bwMode="auto">
          <a:xfrm>
            <a:off x="5694363" y="5638800"/>
            <a:ext cx="1882775" cy="325438"/>
            <a:chOff x="2829" y="2211"/>
            <a:chExt cx="1186" cy="205"/>
          </a:xfrm>
        </p:grpSpPr>
        <p:pic>
          <p:nvPicPr>
            <p:cNvPr id="622633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2211"/>
              <a:ext cx="114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2634" name="AutoShape 42"/>
            <p:cNvSpPr>
              <a:spLocks/>
            </p:cNvSpPr>
            <p:nvPr/>
          </p:nvSpPr>
          <p:spPr bwMode="auto">
            <a:xfrm rot="-5400000">
              <a:off x="3374" y="1775"/>
              <a:ext cx="96" cy="1186"/>
            </a:xfrm>
            <a:prstGeom prst="leftBrace">
              <a:avLst>
                <a:gd name="adj1" fmla="val 102951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643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67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34E8F-F39B-49AB-8792-81C068CE7278}" type="slidenum">
              <a:rPr lang="en-US"/>
              <a:pPr/>
              <a:t>12</a:t>
            </a:fld>
            <a:endParaRPr lang="en-US"/>
          </a:p>
        </p:txBody>
      </p:sp>
      <p:sp>
        <p:nvSpPr>
          <p:cNvPr id="618667" name="Line 171"/>
          <p:cNvSpPr>
            <a:spLocks noChangeShapeType="1"/>
          </p:cNvSpPr>
          <p:nvPr/>
        </p:nvSpPr>
        <p:spPr bwMode="auto">
          <a:xfrm>
            <a:off x="6505575" y="3089275"/>
            <a:ext cx="0" cy="3619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658" name="Picture 1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76400"/>
            <a:ext cx="99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152400" y="1600200"/>
            <a:ext cx="7953375" cy="14081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653" name="Picture 1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073275"/>
            <a:ext cx="75961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648" name="Group 152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618649" name="Rectangle 153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8650" name="Picture 1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651" name="Picture 15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652" name="Picture 1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8632" name="Group 136"/>
          <p:cNvGrpSpPr>
            <a:grpSpLocks/>
          </p:cNvGrpSpPr>
          <p:nvPr/>
        </p:nvGrpSpPr>
        <p:grpSpPr bwMode="auto">
          <a:xfrm>
            <a:off x="6705600" y="3352800"/>
            <a:ext cx="2286000" cy="1792288"/>
            <a:chOff x="4224" y="2112"/>
            <a:chExt cx="1440" cy="1129"/>
          </a:xfrm>
        </p:grpSpPr>
        <p:sp>
          <p:nvSpPr>
            <p:cNvPr id="618611" name="Line 115"/>
            <p:cNvSpPr>
              <a:spLocks noChangeShapeType="1"/>
            </p:cNvSpPr>
            <p:nvPr/>
          </p:nvSpPr>
          <p:spPr bwMode="auto">
            <a:xfrm>
              <a:off x="4512" y="2256"/>
              <a:ext cx="0" cy="81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12" name="Line 116"/>
            <p:cNvSpPr>
              <a:spLocks noChangeShapeType="1"/>
            </p:cNvSpPr>
            <p:nvPr/>
          </p:nvSpPr>
          <p:spPr bwMode="auto">
            <a:xfrm>
              <a:off x="5424" y="2256"/>
              <a:ext cx="0" cy="81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08" name="Line 112"/>
            <p:cNvSpPr>
              <a:spLocks noChangeShapeType="1"/>
            </p:cNvSpPr>
            <p:nvPr/>
          </p:nvSpPr>
          <p:spPr bwMode="auto">
            <a:xfrm flipV="1">
              <a:off x="4320" y="2112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09" name="Line 113"/>
            <p:cNvSpPr>
              <a:spLocks noChangeShapeType="1"/>
            </p:cNvSpPr>
            <p:nvPr/>
          </p:nvSpPr>
          <p:spPr bwMode="auto">
            <a:xfrm>
              <a:off x="4224" y="307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8628" name="Picture 1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086"/>
              <a:ext cx="10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8630" name="Picture 13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3086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8636" name="Group 140"/>
          <p:cNvGrpSpPr>
            <a:grpSpLocks/>
          </p:cNvGrpSpPr>
          <p:nvPr/>
        </p:nvGrpSpPr>
        <p:grpSpPr bwMode="auto">
          <a:xfrm>
            <a:off x="7119938" y="3733800"/>
            <a:ext cx="1527175" cy="609600"/>
            <a:chOff x="4485" y="2352"/>
            <a:chExt cx="962" cy="384"/>
          </a:xfrm>
        </p:grpSpPr>
        <p:sp>
          <p:nvSpPr>
            <p:cNvPr id="618610" name="Freeform 114"/>
            <p:cNvSpPr>
              <a:spLocks/>
            </p:cNvSpPr>
            <p:nvPr/>
          </p:nvSpPr>
          <p:spPr bwMode="auto">
            <a:xfrm>
              <a:off x="4512" y="2440"/>
              <a:ext cx="912" cy="296"/>
            </a:xfrm>
            <a:custGeom>
              <a:avLst/>
              <a:gdLst>
                <a:gd name="T0" fmla="*/ 0 w 1296"/>
                <a:gd name="T1" fmla="*/ 248 h 328"/>
                <a:gd name="T2" fmla="*/ 384 w 1296"/>
                <a:gd name="T3" fmla="*/ 8 h 328"/>
                <a:gd name="T4" fmla="*/ 768 w 1296"/>
                <a:gd name="T5" fmla="*/ 296 h 328"/>
                <a:gd name="T6" fmla="*/ 1296 w 1296"/>
                <a:gd name="T7" fmla="*/ 20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328">
                  <a:moveTo>
                    <a:pt x="0" y="248"/>
                  </a:moveTo>
                  <a:cubicBezTo>
                    <a:pt x="128" y="124"/>
                    <a:pt x="256" y="0"/>
                    <a:pt x="384" y="8"/>
                  </a:cubicBezTo>
                  <a:cubicBezTo>
                    <a:pt x="512" y="16"/>
                    <a:pt x="616" y="264"/>
                    <a:pt x="768" y="296"/>
                  </a:cubicBezTo>
                  <a:cubicBezTo>
                    <a:pt x="920" y="328"/>
                    <a:pt x="1208" y="216"/>
                    <a:pt x="1296" y="2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16" name="Oval 120"/>
            <p:cNvSpPr>
              <a:spLocks noChangeArrowheads="1"/>
            </p:cNvSpPr>
            <p:nvPr/>
          </p:nvSpPr>
          <p:spPr bwMode="auto">
            <a:xfrm>
              <a:off x="5401" y="259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13" name="Oval 117"/>
            <p:cNvSpPr>
              <a:spLocks noChangeArrowheads="1"/>
            </p:cNvSpPr>
            <p:nvPr/>
          </p:nvSpPr>
          <p:spPr bwMode="auto">
            <a:xfrm>
              <a:off x="4485" y="264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8615" name="Picture 1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2352"/>
              <a:ext cx="11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8605" name="Rectangle 10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556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433638"/>
            <a:ext cx="74342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88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900488"/>
            <a:ext cx="55435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89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7575"/>
            <a:ext cx="49403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92" name="Picture 9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8525"/>
            <a:ext cx="49403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54" name="Picture 1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40125"/>
            <a:ext cx="54451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56" name="Picture 1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629275"/>
            <a:ext cx="53959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57" name="Picture 1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38488"/>
            <a:ext cx="99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97" name="Picture 10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4763"/>
            <a:ext cx="549433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8635" name="Group 139"/>
          <p:cNvGrpSpPr>
            <a:grpSpLocks/>
          </p:cNvGrpSpPr>
          <p:nvPr/>
        </p:nvGrpSpPr>
        <p:grpSpPr bwMode="auto">
          <a:xfrm>
            <a:off x="6705600" y="4191000"/>
            <a:ext cx="487363" cy="457200"/>
            <a:chOff x="4224" y="2640"/>
            <a:chExt cx="307" cy="288"/>
          </a:xfrm>
        </p:grpSpPr>
        <p:sp>
          <p:nvSpPr>
            <p:cNvPr id="618620" name="Freeform 124"/>
            <p:cNvSpPr>
              <a:spLocks/>
            </p:cNvSpPr>
            <p:nvPr/>
          </p:nvSpPr>
          <p:spPr bwMode="auto">
            <a:xfrm>
              <a:off x="4224" y="2640"/>
              <a:ext cx="276" cy="267"/>
            </a:xfrm>
            <a:custGeom>
              <a:avLst/>
              <a:gdLst>
                <a:gd name="T0" fmla="*/ 0 w 276"/>
                <a:gd name="T1" fmla="*/ 0 h 267"/>
                <a:gd name="T2" fmla="*/ 96 w 276"/>
                <a:gd name="T3" fmla="*/ 192 h 267"/>
                <a:gd name="T4" fmla="*/ 276 w 276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267">
                  <a:moveTo>
                    <a:pt x="0" y="0"/>
                  </a:moveTo>
                  <a:cubicBezTo>
                    <a:pt x="28" y="76"/>
                    <a:pt x="50" y="148"/>
                    <a:pt x="96" y="192"/>
                  </a:cubicBezTo>
                  <a:cubicBezTo>
                    <a:pt x="142" y="236"/>
                    <a:pt x="238" y="252"/>
                    <a:pt x="276" y="26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17" name="Oval 121"/>
            <p:cNvSpPr>
              <a:spLocks noChangeArrowheads="1"/>
            </p:cNvSpPr>
            <p:nvPr/>
          </p:nvSpPr>
          <p:spPr bwMode="auto">
            <a:xfrm>
              <a:off x="4485" y="288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634" name="Group 138"/>
          <p:cNvGrpSpPr>
            <a:grpSpLocks/>
          </p:cNvGrpSpPr>
          <p:nvPr/>
        </p:nvGrpSpPr>
        <p:grpSpPr bwMode="auto">
          <a:xfrm>
            <a:off x="8574088" y="3883025"/>
            <a:ext cx="341312" cy="138113"/>
            <a:chOff x="5401" y="2446"/>
            <a:chExt cx="215" cy="87"/>
          </a:xfrm>
        </p:grpSpPr>
        <p:sp>
          <p:nvSpPr>
            <p:cNvPr id="618621" name="Freeform 125"/>
            <p:cNvSpPr>
              <a:spLocks/>
            </p:cNvSpPr>
            <p:nvPr/>
          </p:nvSpPr>
          <p:spPr bwMode="auto">
            <a:xfrm>
              <a:off x="5418" y="2446"/>
              <a:ext cx="198" cy="65"/>
            </a:xfrm>
            <a:custGeom>
              <a:avLst/>
              <a:gdLst>
                <a:gd name="T0" fmla="*/ 0 w 198"/>
                <a:gd name="T1" fmla="*/ 65 h 65"/>
                <a:gd name="T2" fmla="*/ 102 w 198"/>
                <a:gd name="T3" fmla="*/ 2 h 65"/>
                <a:gd name="T4" fmla="*/ 198 w 198"/>
                <a:gd name="T5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65">
                  <a:moveTo>
                    <a:pt x="0" y="65"/>
                  </a:moveTo>
                  <a:cubicBezTo>
                    <a:pt x="17" y="56"/>
                    <a:pt x="69" y="4"/>
                    <a:pt x="102" y="2"/>
                  </a:cubicBezTo>
                  <a:cubicBezTo>
                    <a:pt x="135" y="0"/>
                    <a:pt x="162" y="26"/>
                    <a:pt x="198" y="5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18" name="Oval 122"/>
            <p:cNvSpPr>
              <a:spLocks noChangeArrowheads="1"/>
            </p:cNvSpPr>
            <p:nvPr/>
          </p:nvSpPr>
          <p:spPr bwMode="auto">
            <a:xfrm>
              <a:off x="5401" y="2487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625" name="Oval 129"/>
          <p:cNvSpPr>
            <a:spLocks noChangeArrowheads="1"/>
          </p:cNvSpPr>
          <p:nvPr/>
        </p:nvSpPr>
        <p:spPr bwMode="auto">
          <a:xfrm>
            <a:off x="8574088" y="41148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24" name="Oval 128"/>
          <p:cNvSpPr>
            <a:spLocks noChangeArrowheads="1"/>
          </p:cNvSpPr>
          <p:nvPr/>
        </p:nvSpPr>
        <p:spPr bwMode="auto">
          <a:xfrm>
            <a:off x="7119938" y="41910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638" name="Picture 1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257800"/>
            <a:ext cx="21510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590" name="Picture 9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3813"/>
            <a:ext cx="57546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40" name="Picture 1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257800"/>
            <a:ext cx="21129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42" name="Picture 1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257800"/>
            <a:ext cx="21129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647" name="Rectangle 1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59" name="Line 163"/>
          <p:cNvSpPr>
            <a:spLocks noChangeShapeType="1"/>
          </p:cNvSpPr>
          <p:nvPr/>
        </p:nvSpPr>
        <p:spPr bwMode="auto">
          <a:xfrm>
            <a:off x="152400" y="3089275"/>
            <a:ext cx="0" cy="3409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60" name="Line 164"/>
          <p:cNvSpPr>
            <a:spLocks noChangeShapeType="1"/>
          </p:cNvSpPr>
          <p:nvPr/>
        </p:nvSpPr>
        <p:spPr bwMode="auto">
          <a:xfrm>
            <a:off x="136525" y="3089275"/>
            <a:ext cx="63801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62" name="Line 166"/>
          <p:cNvSpPr>
            <a:spLocks noChangeShapeType="1"/>
          </p:cNvSpPr>
          <p:nvPr/>
        </p:nvSpPr>
        <p:spPr bwMode="auto">
          <a:xfrm flipV="1">
            <a:off x="146050" y="6489700"/>
            <a:ext cx="5302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63" name="Line 167"/>
          <p:cNvSpPr>
            <a:spLocks noChangeShapeType="1"/>
          </p:cNvSpPr>
          <p:nvPr/>
        </p:nvSpPr>
        <p:spPr bwMode="auto">
          <a:xfrm flipH="1">
            <a:off x="666750" y="6489700"/>
            <a:ext cx="0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66" name="Line 170"/>
          <p:cNvSpPr>
            <a:spLocks noChangeShapeType="1"/>
          </p:cNvSpPr>
          <p:nvPr/>
        </p:nvSpPr>
        <p:spPr bwMode="auto">
          <a:xfrm>
            <a:off x="657225" y="6708775"/>
            <a:ext cx="58594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23" name="Oval 127"/>
          <p:cNvSpPr>
            <a:spLocks noChangeArrowheads="1"/>
          </p:cNvSpPr>
          <p:nvPr/>
        </p:nvSpPr>
        <p:spPr bwMode="auto">
          <a:xfrm>
            <a:off x="8574088" y="44989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676" name="Picture 18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5313"/>
            <a:ext cx="34353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86" name="Picture 19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886151"/>
            <a:ext cx="842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8680" name="Picture 18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6115050"/>
            <a:ext cx="5857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643" name="Line 147"/>
          <p:cNvSpPr>
            <a:spLocks noChangeShapeType="1"/>
          </p:cNvSpPr>
          <p:nvPr/>
        </p:nvSpPr>
        <p:spPr bwMode="auto">
          <a:xfrm flipV="1">
            <a:off x="5446713" y="3810000"/>
            <a:ext cx="164465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46" name="Line 150"/>
          <p:cNvSpPr>
            <a:spLocks noChangeShapeType="1"/>
          </p:cNvSpPr>
          <p:nvPr/>
        </p:nvSpPr>
        <p:spPr bwMode="auto">
          <a:xfrm flipV="1">
            <a:off x="4057650" y="4259263"/>
            <a:ext cx="3043238" cy="14716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8688" name="Picture 19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8644" name="Line 148"/>
          <p:cNvSpPr>
            <a:spLocks noChangeShapeType="1"/>
          </p:cNvSpPr>
          <p:nvPr/>
        </p:nvSpPr>
        <p:spPr bwMode="auto">
          <a:xfrm flipV="1">
            <a:off x="5410200" y="4572000"/>
            <a:ext cx="3125788" cy="18097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22" name="Oval 126"/>
          <p:cNvSpPr>
            <a:spLocks noChangeArrowheads="1"/>
          </p:cNvSpPr>
          <p:nvPr/>
        </p:nvSpPr>
        <p:spPr bwMode="auto">
          <a:xfrm>
            <a:off x="7119938" y="37338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45" name="Oval 149"/>
          <p:cNvSpPr>
            <a:spLocks noChangeArrowheads="1"/>
          </p:cNvSpPr>
          <p:nvPr/>
        </p:nvSpPr>
        <p:spPr bwMode="auto">
          <a:xfrm>
            <a:off x="7119938" y="37338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8655" name="Picture 15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378325"/>
            <a:ext cx="539591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80570" y="3374136"/>
            <a:ext cx="1702496" cy="82296"/>
            <a:chOff x="2680570" y="3374136"/>
            <a:chExt cx="1702496" cy="82296"/>
          </a:xfrm>
        </p:grpSpPr>
        <p:sp>
          <p:nvSpPr>
            <p:cNvPr id="2" name="Oval 1"/>
            <p:cNvSpPr/>
            <p:nvPr/>
          </p:nvSpPr>
          <p:spPr bwMode="auto">
            <a:xfrm>
              <a:off x="2680570" y="3374136"/>
              <a:ext cx="457200" cy="82296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3925866" y="3374136"/>
              <a:ext cx="457200" cy="82296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61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400" fill="hold"/>
                                        <p:tgtEl>
                                          <p:spTgt spid="61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618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61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48148E-6 L 0.00069 0.0666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618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1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1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61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61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L 3.33333E-6 -0.05555 " pathEditMode="relative" ptsTypes="AA">
                                      <p:cBhvr>
                                        <p:cTn id="139" dur="500" fill="hold"/>
                                        <p:tgtEl>
                                          <p:spTgt spid="61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1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1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0" dur="500"/>
                                        <p:tgtEl>
                                          <p:spTgt spid="61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81481E-6 L 0.00069 -0.06667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618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67" grpId="0" animBg="1"/>
      <p:bldP spid="618625" grpId="0" animBg="1"/>
      <p:bldP spid="618624" grpId="0" animBg="1"/>
      <p:bldP spid="618624" grpId="1" animBg="1"/>
      <p:bldP spid="618624" grpId="2" animBg="1"/>
      <p:bldP spid="618659" grpId="0" animBg="1"/>
      <p:bldP spid="618660" grpId="0" animBg="1"/>
      <p:bldP spid="618662" grpId="0" animBg="1"/>
      <p:bldP spid="618663" grpId="0" animBg="1"/>
      <p:bldP spid="618666" grpId="0" animBg="1"/>
      <p:bldP spid="618623" grpId="0" animBg="1"/>
      <p:bldP spid="618623" grpId="1" animBg="1"/>
      <p:bldP spid="618623" grpId="2" animBg="1"/>
      <p:bldP spid="618643" grpId="0" animBg="1"/>
      <p:bldP spid="618643" grpId="1" animBg="1"/>
      <p:bldP spid="618646" grpId="0" animBg="1"/>
      <p:bldP spid="618646" grpId="1" animBg="1"/>
      <p:bldP spid="618644" grpId="0" animBg="1"/>
      <p:bldP spid="618644" grpId="1" animBg="1"/>
      <p:bldP spid="618622" grpId="0" animBg="1"/>
      <p:bldP spid="618622" grpId="1" animBg="1"/>
      <p:bldP spid="618622" grpId="2" animBg="1"/>
      <p:bldP spid="6186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1F37-6821-4F0A-9F5A-3704ACE6C09E}" type="slidenum">
              <a:rPr lang="en-US"/>
              <a:pPr/>
              <a:t>13</a:t>
            </a:fld>
            <a:endParaRPr lang="en-US"/>
          </a:p>
        </p:txBody>
      </p:sp>
      <p:pic>
        <p:nvPicPr>
          <p:cNvPr id="619645" name="Picture 1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35313"/>
            <a:ext cx="34353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153988" y="3094038"/>
            <a:ext cx="6362700" cy="29702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637" name="Picture 1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76400"/>
            <a:ext cx="99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36" name="Picture 1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38488"/>
            <a:ext cx="993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32" name="Picture 1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073275"/>
            <a:ext cx="75961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9627" name="Group 107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619628" name="Rectangle 108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9629" name="Picture 10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30" name="Picture 1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31" name="Picture 11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953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2225"/>
            <a:ext cx="57546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4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539432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549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23" name="Rectangle 3"/>
          <p:cNvSpPr>
            <a:spLocks noChangeArrowheads="1"/>
          </p:cNvSpPr>
          <p:nvPr/>
        </p:nvSpPr>
        <p:spPr bwMode="auto">
          <a:xfrm>
            <a:off x="152400" y="1600200"/>
            <a:ext cx="7953375" cy="14081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5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433638"/>
            <a:ext cx="743426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35" name="Picture 1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376738"/>
            <a:ext cx="53625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3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5988"/>
            <a:ext cx="49403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3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0238"/>
            <a:ext cx="549433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33" name="Picture 1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38538"/>
            <a:ext cx="54451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544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898900"/>
            <a:ext cx="55435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9600" name="Group 80"/>
          <p:cNvGrpSpPr>
            <a:grpSpLocks/>
          </p:cNvGrpSpPr>
          <p:nvPr/>
        </p:nvGrpSpPr>
        <p:grpSpPr bwMode="auto">
          <a:xfrm>
            <a:off x="6705600" y="3352800"/>
            <a:ext cx="2286000" cy="1792288"/>
            <a:chOff x="4224" y="2112"/>
            <a:chExt cx="1440" cy="1129"/>
          </a:xfrm>
        </p:grpSpPr>
        <p:sp>
          <p:nvSpPr>
            <p:cNvPr id="619601" name="Line 81"/>
            <p:cNvSpPr>
              <a:spLocks noChangeShapeType="1"/>
            </p:cNvSpPr>
            <p:nvPr/>
          </p:nvSpPr>
          <p:spPr bwMode="auto">
            <a:xfrm>
              <a:off x="4512" y="2256"/>
              <a:ext cx="0" cy="81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2" name="Line 82"/>
            <p:cNvSpPr>
              <a:spLocks noChangeShapeType="1"/>
            </p:cNvSpPr>
            <p:nvPr/>
          </p:nvSpPr>
          <p:spPr bwMode="auto">
            <a:xfrm>
              <a:off x="5424" y="2256"/>
              <a:ext cx="0" cy="81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3" name="Line 83"/>
            <p:cNvSpPr>
              <a:spLocks noChangeShapeType="1"/>
            </p:cNvSpPr>
            <p:nvPr/>
          </p:nvSpPr>
          <p:spPr bwMode="auto">
            <a:xfrm flipV="1">
              <a:off x="4320" y="2112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4" name="Line 84"/>
            <p:cNvSpPr>
              <a:spLocks noChangeShapeType="1"/>
            </p:cNvSpPr>
            <p:nvPr/>
          </p:nvSpPr>
          <p:spPr bwMode="auto">
            <a:xfrm>
              <a:off x="4224" y="307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9605" name="Picture 8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086"/>
              <a:ext cx="103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06" name="Picture 8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" y="3086"/>
              <a:ext cx="9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9607" name="Group 87"/>
          <p:cNvGrpSpPr>
            <a:grpSpLocks/>
          </p:cNvGrpSpPr>
          <p:nvPr/>
        </p:nvGrpSpPr>
        <p:grpSpPr bwMode="auto">
          <a:xfrm>
            <a:off x="7119938" y="3733800"/>
            <a:ext cx="1527175" cy="609600"/>
            <a:chOff x="4485" y="2352"/>
            <a:chExt cx="962" cy="384"/>
          </a:xfrm>
        </p:grpSpPr>
        <p:sp>
          <p:nvSpPr>
            <p:cNvPr id="619608" name="Freeform 88"/>
            <p:cNvSpPr>
              <a:spLocks/>
            </p:cNvSpPr>
            <p:nvPr/>
          </p:nvSpPr>
          <p:spPr bwMode="auto">
            <a:xfrm>
              <a:off x="4512" y="2440"/>
              <a:ext cx="912" cy="296"/>
            </a:xfrm>
            <a:custGeom>
              <a:avLst/>
              <a:gdLst>
                <a:gd name="T0" fmla="*/ 0 w 1296"/>
                <a:gd name="T1" fmla="*/ 248 h 328"/>
                <a:gd name="T2" fmla="*/ 384 w 1296"/>
                <a:gd name="T3" fmla="*/ 8 h 328"/>
                <a:gd name="T4" fmla="*/ 768 w 1296"/>
                <a:gd name="T5" fmla="*/ 296 h 328"/>
                <a:gd name="T6" fmla="*/ 1296 w 1296"/>
                <a:gd name="T7" fmla="*/ 20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328">
                  <a:moveTo>
                    <a:pt x="0" y="248"/>
                  </a:moveTo>
                  <a:cubicBezTo>
                    <a:pt x="128" y="124"/>
                    <a:pt x="256" y="0"/>
                    <a:pt x="384" y="8"/>
                  </a:cubicBezTo>
                  <a:cubicBezTo>
                    <a:pt x="512" y="16"/>
                    <a:pt x="616" y="264"/>
                    <a:pt x="768" y="296"/>
                  </a:cubicBezTo>
                  <a:cubicBezTo>
                    <a:pt x="920" y="328"/>
                    <a:pt x="1208" y="216"/>
                    <a:pt x="1296" y="2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9" name="Oval 89"/>
            <p:cNvSpPr>
              <a:spLocks noChangeArrowheads="1"/>
            </p:cNvSpPr>
            <p:nvPr/>
          </p:nvSpPr>
          <p:spPr bwMode="auto">
            <a:xfrm>
              <a:off x="5401" y="259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10" name="Oval 90"/>
            <p:cNvSpPr>
              <a:spLocks noChangeArrowheads="1"/>
            </p:cNvSpPr>
            <p:nvPr/>
          </p:nvSpPr>
          <p:spPr bwMode="auto">
            <a:xfrm>
              <a:off x="4485" y="264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9611" name="Picture 9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2352"/>
              <a:ext cx="113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9612" name="Group 92"/>
          <p:cNvGrpSpPr>
            <a:grpSpLocks/>
          </p:cNvGrpSpPr>
          <p:nvPr/>
        </p:nvGrpSpPr>
        <p:grpSpPr bwMode="auto">
          <a:xfrm>
            <a:off x="6705600" y="4191000"/>
            <a:ext cx="487363" cy="457200"/>
            <a:chOff x="4224" y="2640"/>
            <a:chExt cx="307" cy="288"/>
          </a:xfrm>
        </p:grpSpPr>
        <p:sp>
          <p:nvSpPr>
            <p:cNvPr id="619613" name="Freeform 93"/>
            <p:cNvSpPr>
              <a:spLocks/>
            </p:cNvSpPr>
            <p:nvPr/>
          </p:nvSpPr>
          <p:spPr bwMode="auto">
            <a:xfrm>
              <a:off x="4224" y="2640"/>
              <a:ext cx="276" cy="267"/>
            </a:xfrm>
            <a:custGeom>
              <a:avLst/>
              <a:gdLst>
                <a:gd name="T0" fmla="*/ 0 w 276"/>
                <a:gd name="T1" fmla="*/ 0 h 267"/>
                <a:gd name="T2" fmla="*/ 96 w 276"/>
                <a:gd name="T3" fmla="*/ 192 h 267"/>
                <a:gd name="T4" fmla="*/ 276 w 276"/>
                <a:gd name="T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267">
                  <a:moveTo>
                    <a:pt x="0" y="0"/>
                  </a:moveTo>
                  <a:cubicBezTo>
                    <a:pt x="28" y="76"/>
                    <a:pt x="50" y="148"/>
                    <a:pt x="96" y="192"/>
                  </a:cubicBezTo>
                  <a:cubicBezTo>
                    <a:pt x="142" y="236"/>
                    <a:pt x="238" y="252"/>
                    <a:pt x="276" y="26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14" name="Oval 94"/>
            <p:cNvSpPr>
              <a:spLocks noChangeArrowheads="1"/>
            </p:cNvSpPr>
            <p:nvPr/>
          </p:nvSpPr>
          <p:spPr bwMode="auto">
            <a:xfrm>
              <a:off x="4485" y="288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615" name="Group 95"/>
          <p:cNvGrpSpPr>
            <a:grpSpLocks/>
          </p:cNvGrpSpPr>
          <p:nvPr/>
        </p:nvGrpSpPr>
        <p:grpSpPr bwMode="auto">
          <a:xfrm>
            <a:off x="8574088" y="3883025"/>
            <a:ext cx="341312" cy="138113"/>
            <a:chOff x="5401" y="2446"/>
            <a:chExt cx="215" cy="87"/>
          </a:xfrm>
        </p:grpSpPr>
        <p:sp>
          <p:nvSpPr>
            <p:cNvPr id="619616" name="Freeform 96"/>
            <p:cNvSpPr>
              <a:spLocks/>
            </p:cNvSpPr>
            <p:nvPr/>
          </p:nvSpPr>
          <p:spPr bwMode="auto">
            <a:xfrm>
              <a:off x="5418" y="2446"/>
              <a:ext cx="198" cy="65"/>
            </a:xfrm>
            <a:custGeom>
              <a:avLst/>
              <a:gdLst>
                <a:gd name="T0" fmla="*/ 0 w 198"/>
                <a:gd name="T1" fmla="*/ 65 h 65"/>
                <a:gd name="T2" fmla="*/ 102 w 198"/>
                <a:gd name="T3" fmla="*/ 2 h 65"/>
                <a:gd name="T4" fmla="*/ 198 w 198"/>
                <a:gd name="T5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65">
                  <a:moveTo>
                    <a:pt x="0" y="65"/>
                  </a:moveTo>
                  <a:cubicBezTo>
                    <a:pt x="17" y="56"/>
                    <a:pt x="69" y="4"/>
                    <a:pt x="102" y="2"/>
                  </a:cubicBezTo>
                  <a:cubicBezTo>
                    <a:pt x="135" y="0"/>
                    <a:pt x="162" y="26"/>
                    <a:pt x="198" y="5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17" name="Oval 97"/>
            <p:cNvSpPr>
              <a:spLocks noChangeArrowheads="1"/>
            </p:cNvSpPr>
            <p:nvPr/>
          </p:nvSpPr>
          <p:spPr bwMode="auto">
            <a:xfrm>
              <a:off x="5401" y="2487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18" name="Oval 98"/>
          <p:cNvSpPr>
            <a:spLocks noChangeArrowheads="1"/>
          </p:cNvSpPr>
          <p:nvPr/>
        </p:nvSpPr>
        <p:spPr bwMode="auto">
          <a:xfrm>
            <a:off x="7119938" y="37338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20" name="Oval 100"/>
          <p:cNvSpPr>
            <a:spLocks noChangeArrowheads="1"/>
          </p:cNvSpPr>
          <p:nvPr/>
        </p:nvSpPr>
        <p:spPr bwMode="auto">
          <a:xfrm>
            <a:off x="8574088" y="41148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21" name="Oval 101"/>
          <p:cNvSpPr>
            <a:spLocks noChangeArrowheads="1"/>
          </p:cNvSpPr>
          <p:nvPr/>
        </p:nvSpPr>
        <p:spPr bwMode="auto">
          <a:xfrm>
            <a:off x="7119938" y="41910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9622" name="Picture 10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254625"/>
            <a:ext cx="21129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24" name="Picture 10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5254625"/>
            <a:ext cx="20748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626" name="Rectangle 10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639" name="Group 119"/>
          <p:cNvGrpSpPr>
            <a:grpSpLocks/>
          </p:cNvGrpSpPr>
          <p:nvPr/>
        </p:nvGrpSpPr>
        <p:grpSpPr bwMode="auto">
          <a:xfrm>
            <a:off x="3905250" y="152400"/>
            <a:ext cx="5164138" cy="1371600"/>
            <a:chOff x="2460" y="96"/>
            <a:chExt cx="3253" cy="864"/>
          </a:xfrm>
        </p:grpSpPr>
        <p:sp>
          <p:nvSpPr>
            <p:cNvPr id="619640" name="Rectangle 120"/>
            <p:cNvSpPr>
              <a:spLocks noChangeArrowheads="1"/>
            </p:cNvSpPr>
            <p:nvPr/>
          </p:nvSpPr>
          <p:spPr bwMode="auto">
            <a:xfrm>
              <a:off x="2460" y="96"/>
              <a:ext cx="3253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9641" name="Picture 1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634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2" name="Picture 1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44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3" name="Picture 1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394"/>
              <a:ext cx="19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9644" name="Picture 1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627"/>
              <a:ext cx="127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9651" name="Picture 13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50" name="Picture 1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4873625"/>
            <a:ext cx="8429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647" name="Picture 1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5486400"/>
            <a:ext cx="58578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9625" name="Line 105"/>
          <p:cNvSpPr>
            <a:spLocks noChangeShapeType="1"/>
          </p:cNvSpPr>
          <p:nvPr/>
        </p:nvSpPr>
        <p:spPr bwMode="auto">
          <a:xfrm flipV="1">
            <a:off x="5638800" y="3802063"/>
            <a:ext cx="1471613" cy="13350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619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619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61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579 L 0.00069 0.06134 " pathEditMode="relative" ptsTypes="AA">
                                      <p:cBhvr>
                                        <p:cTn id="35" dur="500" fill="hold"/>
                                        <p:tgtEl>
                                          <p:spTgt spid="619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18" grpId="0" animBg="1"/>
      <p:bldP spid="619618" grpId="1" animBg="1"/>
      <p:bldP spid="619621" grpId="0" animBg="1"/>
      <p:bldP spid="619625" grpId="0" animBg="1"/>
      <p:bldP spid="6196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E587-8E2E-4D98-A617-93F4E4BCD91D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762886" name="Group 6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762887" name="Rectangle 7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2888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889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890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2915" name="Group 35"/>
          <p:cNvGrpSpPr>
            <a:grpSpLocks/>
          </p:cNvGrpSpPr>
          <p:nvPr/>
        </p:nvGrpSpPr>
        <p:grpSpPr bwMode="auto">
          <a:xfrm>
            <a:off x="3905250" y="152400"/>
            <a:ext cx="5164138" cy="1371600"/>
            <a:chOff x="2460" y="96"/>
            <a:chExt cx="3253" cy="864"/>
          </a:xfrm>
        </p:grpSpPr>
        <p:sp>
          <p:nvSpPr>
            <p:cNvPr id="762916" name="Rectangle 36"/>
            <p:cNvSpPr>
              <a:spLocks noChangeArrowheads="1"/>
            </p:cNvSpPr>
            <p:nvPr/>
          </p:nvSpPr>
          <p:spPr bwMode="auto">
            <a:xfrm>
              <a:off x="2460" y="96"/>
              <a:ext cx="3253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2917" name="Picture 3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634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18" name="Picture 3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44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19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394"/>
              <a:ext cx="19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20" name="Picture 4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627"/>
              <a:ext cx="127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2949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486400"/>
            <a:ext cx="17605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2948" name="Group 68"/>
          <p:cNvGrpSpPr>
            <a:grpSpLocks/>
          </p:cNvGrpSpPr>
          <p:nvPr/>
        </p:nvGrpSpPr>
        <p:grpSpPr bwMode="auto">
          <a:xfrm>
            <a:off x="76200" y="1828800"/>
            <a:ext cx="8994775" cy="3538538"/>
            <a:chOff x="48" y="1152"/>
            <a:chExt cx="5666" cy="2229"/>
          </a:xfrm>
        </p:grpSpPr>
        <p:sp>
          <p:nvSpPr>
            <p:cNvPr id="762923" name="Line 43"/>
            <p:cNvSpPr>
              <a:spLocks noChangeShapeType="1"/>
            </p:cNvSpPr>
            <p:nvPr/>
          </p:nvSpPr>
          <p:spPr bwMode="auto">
            <a:xfrm>
              <a:off x="48" y="2305"/>
              <a:ext cx="566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24" name="Line 44"/>
            <p:cNvSpPr>
              <a:spLocks noChangeShapeType="1"/>
            </p:cNvSpPr>
            <p:nvPr/>
          </p:nvSpPr>
          <p:spPr bwMode="auto">
            <a:xfrm rot="-5400000">
              <a:off x="1766" y="2266"/>
              <a:ext cx="22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25" name="Freeform 45"/>
            <p:cNvSpPr>
              <a:spLocks/>
            </p:cNvSpPr>
            <p:nvPr/>
          </p:nvSpPr>
          <p:spPr bwMode="auto">
            <a:xfrm flipV="1">
              <a:off x="2915" y="1229"/>
              <a:ext cx="2703" cy="1048"/>
            </a:xfrm>
            <a:custGeom>
              <a:avLst/>
              <a:gdLst>
                <a:gd name="T0" fmla="*/ 0 w 2703"/>
                <a:gd name="T1" fmla="*/ 1037 h 1037"/>
                <a:gd name="T2" fmla="*/ 36 w 2703"/>
                <a:gd name="T3" fmla="*/ 656 h 1037"/>
                <a:gd name="T4" fmla="*/ 98 w 2703"/>
                <a:gd name="T5" fmla="*/ 417 h 1037"/>
                <a:gd name="T6" fmla="*/ 204 w 2703"/>
                <a:gd name="T7" fmla="*/ 231 h 1037"/>
                <a:gd name="T8" fmla="*/ 461 w 2703"/>
                <a:gd name="T9" fmla="*/ 98 h 1037"/>
                <a:gd name="T10" fmla="*/ 780 w 2703"/>
                <a:gd name="T11" fmla="*/ 33 h 1037"/>
                <a:gd name="T12" fmla="*/ 1268 w 2703"/>
                <a:gd name="T13" fmla="*/ 9 h 1037"/>
                <a:gd name="T14" fmla="*/ 2703 w 2703"/>
                <a:gd name="T15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3" h="1037">
                  <a:moveTo>
                    <a:pt x="0" y="1037"/>
                  </a:moveTo>
                  <a:cubicBezTo>
                    <a:pt x="6" y="974"/>
                    <a:pt x="20" y="759"/>
                    <a:pt x="36" y="656"/>
                  </a:cubicBezTo>
                  <a:cubicBezTo>
                    <a:pt x="52" y="553"/>
                    <a:pt x="70" y="488"/>
                    <a:pt x="98" y="417"/>
                  </a:cubicBezTo>
                  <a:cubicBezTo>
                    <a:pt x="126" y="346"/>
                    <a:pt x="144" y="284"/>
                    <a:pt x="204" y="231"/>
                  </a:cubicBezTo>
                  <a:cubicBezTo>
                    <a:pt x="264" y="178"/>
                    <a:pt x="365" y="131"/>
                    <a:pt x="461" y="98"/>
                  </a:cubicBezTo>
                  <a:cubicBezTo>
                    <a:pt x="557" y="65"/>
                    <a:pt x="646" y="48"/>
                    <a:pt x="780" y="33"/>
                  </a:cubicBezTo>
                  <a:cubicBezTo>
                    <a:pt x="914" y="18"/>
                    <a:pt x="948" y="14"/>
                    <a:pt x="1268" y="9"/>
                  </a:cubicBezTo>
                  <a:cubicBezTo>
                    <a:pt x="1588" y="4"/>
                    <a:pt x="2404" y="2"/>
                    <a:pt x="2703" y="0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926" name="Freeform 46"/>
            <p:cNvSpPr>
              <a:spLocks/>
            </p:cNvSpPr>
            <p:nvPr/>
          </p:nvSpPr>
          <p:spPr bwMode="auto">
            <a:xfrm flipH="1">
              <a:off x="144" y="2333"/>
              <a:ext cx="2703" cy="1048"/>
            </a:xfrm>
            <a:custGeom>
              <a:avLst/>
              <a:gdLst>
                <a:gd name="T0" fmla="*/ 0 w 2703"/>
                <a:gd name="T1" fmla="*/ 1037 h 1037"/>
                <a:gd name="T2" fmla="*/ 36 w 2703"/>
                <a:gd name="T3" fmla="*/ 656 h 1037"/>
                <a:gd name="T4" fmla="*/ 98 w 2703"/>
                <a:gd name="T5" fmla="*/ 417 h 1037"/>
                <a:gd name="T6" fmla="*/ 204 w 2703"/>
                <a:gd name="T7" fmla="*/ 231 h 1037"/>
                <a:gd name="T8" fmla="*/ 461 w 2703"/>
                <a:gd name="T9" fmla="*/ 98 h 1037"/>
                <a:gd name="T10" fmla="*/ 780 w 2703"/>
                <a:gd name="T11" fmla="*/ 33 h 1037"/>
                <a:gd name="T12" fmla="*/ 1268 w 2703"/>
                <a:gd name="T13" fmla="*/ 9 h 1037"/>
                <a:gd name="T14" fmla="*/ 2703 w 2703"/>
                <a:gd name="T15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3" h="1037">
                  <a:moveTo>
                    <a:pt x="0" y="1037"/>
                  </a:moveTo>
                  <a:cubicBezTo>
                    <a:pt x="6" y="974"/>
                    <a:pt x="20" y="759"/>
                    <a:pt x="36" y="656"/>
                  </a:cubicBezTo>
                  <a:cubicBezTo>
                    <a:pt x="52" y="553"/>
                    <a:pt x="70" y="488"/>
                    <a:pt x="98" y="417"/>
                  </a:cubicBezTo>
                  <a:cubicBezTo>
                    <a:pt x="126" y="346"/>
                    <a:pt x="144" y="284"/>
                    <a:pt x="204" y="231"/>
                  </a:cubicBezTo>
                  <a:cubicBezTo>
                    <a:pt x="264" y="178"/>
                    <a:pt x="365" y="131"/>
                    <a:pt x="461" y="98"/>
                  </a:cubicBezTo>
                  <a:cubicBezTo>
                    <a:pt x="557" y="65"/>
                    <a:pt x="646" y="48"/>
                    <a:pt x="780" y="33"/>
                  </a:cubicBezTo>
                  <a:cubicBezTo>
                    <a:pt x="914" y="18"/>
                    <a:pt x="948" y="14"/>
                    <a:pt x="1268" y="9"/>
                  </a:cubicBezTo>
                  <a:cubicBezTo>
                    <a:pt x="1588" y="4"/>
                    <a:pt x="2404" y="2"/>
                    <a:pt x="2703" y="0"/>
                  </a:cubicBezTo>
                </a:path>
              </a:pathLst>
            </a:custGeom>
            <a:noFill/>
            <a:ln w="3175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62946" name="Picture 6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" y="2102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2950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6118225"/>
            <a:ext cx="2559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51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2238"/>
            <a:ext cx="47275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2954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E587-8E2E-4D98-A617-93F4E4BCD91D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762886" name="Group 6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762887" name="Rectangle 7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2888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889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890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1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2915" name="Group 35"/>
          <p:cNvGrpSpPr>
            <a:grpSpLocks/>
          </p:cNvGrpSpPr>
          <p:nvPr/>
        </p:nvGrpSpPr>
        <p:grpSpPr bwMode="auto">
          <a:xfrm>
            <a:off x="3905250" y="152400"/>
            <a:ext cx="5164138" cy="1371600"/>
            <a:chOff x="2460" y="96"/>
            <a:chExt cx="3253" cy="864"/>
          </a:xfrm>
        </p:grpSpPr>
        <p:sp>
          <p:nvSpPr>
            <p:cNvPr id="762916" name="Rectangle 36"/>
            <p:cNvSpPr>
              <a:spLocks noChangeArrowheads="1"/>
            </p:cNvSpPr>
            <p:nvPr/>
          </p:nvSpPr>
          <p:spPr bwMode="auto">
            <a:xfrm>
              <a:off x="2460" y="96"/>
              <a:ext cx="3253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2917" name="Picture 3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634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18" name="Picture 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44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19" name="Picture 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394"/>
              <a:ext cx="19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920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627"/>
              <a:ext cx="127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2923" name="Line 43"/>
          <p:cNvSpPr>
            <a:spLocks noChangeShapeType="1"/>
          </p:cNvSpPr>
          <p:nvPr/>
        </p:nvSpPr>
        <p:spPr bwMode="auto">
          <a:xfrm>
            <a:off x="76200" y="3659188"/>
            <a:ext cx="899477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24" name="Line 44"/>
          <p:cNvSpPr>
            <a:spLocks noChangeShapeType="1"/>
          </p:cNvSpPr>
          <p:nvPr/>
        </p:nvSpPr>
        <p:spPr bwMode="auto">
          <a:xfrm rot="16200000">
            <a:off x="2803525" y="3597275"/>
            <a:ext cx="35369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25" name="Freeform 45"/>
          <p:cNvSpPr>
            <a:spLocks/>
          </p:cNvSpPr>
          <p:nvPr/>
        </p:nvSpPr>
        <p:spPr bwMode="auto">
          <a:xfrm flipV="1">
            <a:off x="4627563" y="1951038"/>
            <a:ext cx="4291013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2926" name="Freeform 46"/>
          <p:cNvSpPr>
            <a:spLocks/>
          </p:cNvSpPr>
          <p:nvPr/>
        </p:nvSpPr>
        <p:spPr bwMode="auto">
          <a:xfrm flipH="1">
            <a:off x="228600" y="3703638"/>
            <a:ext cx="4291013" cy="1663700"/>
          </a:xfrm>
          <a:custGeom>
            <a:avLst/>
            <a:gdLst>
              <a:gd name="T0" fmla="*/ 0 w 2703"/>
              <a:gd name="T1" fmla="*/ 1037 h 1037"/>
              <a:gd name="T2" fmla="*/ 36 w 2703"/>
              <a:gd name="T3" fmla="*/ 656 h 1037"/>
              <a:gd name="T4" fmla="*/ 98 w 2703"/>
              <a:gd name="T5" fmla="*/ 417 h 1037"/>
              <a:gd name="T6" fmla="*/ 204 w 2703"/>
              <a:gd name="T7" fmla="*/ 231 h 1037"/>
              <a:gd name="T8" fmla="*/ 461 w 2703"/>
              <a:gd name="T9" fmla="*/ 98 h 1037"/>
              <a:gd name="T10" fmla="*/ 780 w 2703"/>
              <a:gd name="T11" fmla="*/ 33 h 1037"/>
              <a:gd name="T12" fmla="*/ 1268 w 2703"/>
              <a:gd name="T13" fmla="*/ 9 h 1037"/>
              <a:gd name="T14" fmla="*/ 2703 w 2703"/>
              <a:gd name="T15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3" h="1037">
                <a:moveTo>
                  <a:pt x="0" y="1037"/>
                </a:moveTo>
                <a:cubicBezTo>
                  <a:pt x="6" y="974"/>
                  <a:pt x="20" y="759"/>
                  <a:pt x="36" y="656"/>
                </a:cubicBezTo>
                <a:cubicBezTo>
                  <a:pt x="52" y="553"/>
                  <a:pt x="70" y="488"/>
                  <a:pt x="98" y="417"/>
                </a:cubicBezTo>
                <a:cubicBezTo>
                  <a:pt x="126" y="346"/>
                  <a:pt x="144" y="284"/>
                  <a:pt x="204" y="231"/>
                </a:cubicBezTo>
                <a:cubicBezTo>
                  <a:pt x="264" y="178"/>
                  <a:pt x="365" y="131"/>
                  <a:pt x="461" y="98"/>
                </a:cubicBezTo>
                <a:cubicBezTo>
                  <a:pt x="557" y="65"/>
                  <a:pt x="646" y="48"/>
                  <a:pt x="780" y="33"/>
                </a:cubicBezTo>
                <a:cubicBezTo>
                  <a:pt x="914" y="18"/>
                  <a:pt x="948" y="14"/>
                  <a:pt x="1268" y="9"/>
                </a:cubicBezTo>
                <a:cubicBezTo>
                  <a:pt x="1588" y="4"/>
                  <a:pt x="2404" y="2"/>
                  <a:pt x="2703" y="0"/>
                </a:cubicBezTo>
              </a:path>
            </a:pathLst>
          </a:custGeom>
          <a:noFill/>
          <a:ln w="317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501" y="3336925"/>
            <a:ext cx="17906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2954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00400" y="5547986"/>
            <a:ext cx="3566567" cy="685800"/>
            <a:chOff x="3200400" y="5547986"/>
            <a:chExt cx="3566567" cy="685800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0400" y="5728036"/>
              <a:ext cx="1075886" cy="325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5276" y="5553104"/>
              <a:ext cx="2021691" cy="3423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7329" y="5935197"/>
              <a:ext cx="1679638" cy="293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Left Brace 6"/>
            <p:cNvSpPr/>
            <p:nvPr/>
          </p:nvSpPr>
          <p:spPr bwMode="auto">
            <a:xfrm>
              <a:off x="4432126" y="5547986"/>
              <a:ext cx="228600" cy="6858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4535424" y="3621024"/>
            <a:ext cx="73152" cy="73152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608576" y="3691112"/>
            <a:ext cx="2282762" cy="140176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788" y="6421676"/>
            <a:ext cx="3553012" cy="31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4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33" name="Rectangle 1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3848" name="Picture 2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D847-ED78-4D04-AEB1-4863E5F48801}" type="slidenum">
              <a:rPr lang="en-US"/>
              <a:pPr/>
              <a:t>16</a:t>
            </a:fld>
            <a:endParaRPr lang="en-US"/>
          </a:p>
        </p:txBody>
      </p:sp>
      <p:pic>
        <p:nvPicPr>
          <p:cNvPr id="623789" name="Picture 17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3588"/>
            <a:ext cx="1857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809" name="Rectangle 193"/>
          <p:cNvSpPr>
            <a:spLocks noChangeArrowheads="1"/>
          </p:cNvSpPr>
          <p:nvPr/>
        </p:nvSpPr>
        <p:spPr bwMode="auto">
          <a:xfrm>
            <a:off x="152400" y="3886200"/>
            <a:ext cx="8912225" cy="155416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153988" y="1600200"/>
            <a:ext cx="8912225" cy="22304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3744" name="Group 128"/>
          <p:cNvGrpSpPr>
            <a:grpSpLocks/>
          </p:cNvGrpSpPr>
          <p:nvPr/>
        </p:nvGrpSpPr>
        <p:grpSpPr bwMode="auto">
          <a:xfrm>
            <a:off x="3905250" y="152400"/>
            <a:ext cx="5164138" cy="1371600"/>
            <a:chOff x="2460" y="96"/>
            <a:chExt cx="3253" cy="864"/>
          </a:xfrm>
        </p:grpSpPr>
        <p:sp>
          <p:nvSpPr>
            <p:cNvPr id="623745" name="Rectangle 129"/>
            <p:cNvSpPr>
              <a:spLocks noChangeArrowheads="1"/>
            </p:cNvSpPr>
            <p:nvPr/>
          </p:nvSpPr>
          <p:spPr bwMode="auto">
            <a:xfrm>
              <a:off x="2460" y="96"/>
              <a:ext cx="3253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3746" name="Picture 13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" y="634"/>
              <a:ext cx="170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747" name="Picture 13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44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748" name="Picture 13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394"/>
              <a:ext cx="194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749" name="Picture 13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627"/>
              <a:ext cx="127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3734" name="Group 118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623735" name="Rectangle 119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3736" name="Picture 12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737" name="Picture 12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738" name="Picture 12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3704" name="Rectangle 8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3678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074863"/>
            <a:ext cx="15938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79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2074863"/>
            <a:ext cx="23860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739" name="Picture 1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63700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81" name="Picture 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51238"/>
            <a:ext cx="328295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87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1972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796" name="Picture 1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3551238"/>
            <a:ext cx="183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97" name="Picture 8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194468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83" name="Picture 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0350"/>
            <a:ext cx="2928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84" name="Picture 6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2800350"/>
            <a:ext cx="287496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35" name="Picture 2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82750"/>
            <a:ext cx="68278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33" name="Picture 2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32438"/>
            <a:ext cx="341153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44" name="Picture 2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514600"/>
            <a:ext cx="3103562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21" name="Picture 20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5853113"/>
            <a:ext cx="3462338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22" name="Picture 20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103938"/>
            <a:ext cx="39465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23" name="Picture 20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369050"/>
            <a:ext cx="30845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24" name="Picture 20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6616700"/>
            <a:ext cx="21780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26" name="Picture 21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624638"/>
            <a:ext cx="31337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3762" name="Line 146"/>
          <p:cNvSpPr>
            <a:spLocks noChangeShapeType="1"/>
          </p:cNvSpPr>
          <p:nvPr/>
        </p:nvSpPr>
        <p:spPr bwMode="auto">
          <a:xfrm>
            <a:off x="1905000" y="5799138"/>
            <a:ext cx="609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825" name="Picture 20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6624638"/>
            <a:ext cx="199548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3832" name="Group 216"/>
          <p:cNvGrpSpPr>
            <a:grpSpLocks/>
          </p:cNvGrpSpPr>
          <p:nvPr/>
        </p:nvGrpSpPr>
        <p:grpSpPr bwMode="auto">
          <a:xfrm>
            <a:off x="3810000" y="5865813"/>
            <a:ext cx="3182938" cy="720725"/>
            <a:chOff x="2400" y="3695"/>
            <a:chExt cx="2005" cy="454"/>
          </a:xfrm>
        </p:grpSpPr>
        <p:pic>
          <p:nvPicPr>
            <p:cNvPr id="623827" name="Picture 2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3695"/>
              <a:ext cx="176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830" name="Picture 2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19"/>
              <a:ext cx="163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3797" name="Picture 18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962400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36" name="Picture 22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81450"/>
            <a:ext cx="682783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06" name="Picture 19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9225"/>
            <a:ext cx="4773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07" name="Picture 19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2325"/>
            <a:ext cx="3829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834" name="Picture 21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4679950"/>
            <a:ext cx="17684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3847" name="Group 231"/>
          <p:cNvGrpSpPr>
            <a:grpSpLocks/>
          </p:cNvGrpSpPr>
          <p:nvPr/>
        </p:nvGrpSpPr>
        <p:grpSpPr bwMode="auto">
          <a:xfrm>
            <a:off x="4945063" y="5048250"/>
            <a:ext cx="2384425" cy="285750"/>
            <a:chOff x="3115" y="3180"/>
            <a:chExt cx="1502" cy="180"/>
          </a:xfrm>
        </p:grpSpPr>
        <p:pic>
          <p:nvPicPr>
            <p:cNvPr id="623845" name="Picture 2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3180"/>
              <a:ext cx="150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816" name="Picture 20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80"/>
              <a:ext cx="94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3811" name="Group 195"/>
          <p:cNvGrpSpPr>
            <a:grpSpLocks/>
          </p:cNvGrpSpPr>
          <p:nvPr/>
        </p:nvGrpSpPr>
        <p:grpSpPr bwMode="auto">
          <a:xfrm>
            <a:off x="6607175" y="3143250"/>
            <a:ext cx="2384425" cy="285750"/>
            <a:chOff x="3996" y="1733"/>
            <a:chExt cx="1502" cy="180"/>
          </a:xfrm>
        </p:grpSpPr>
        <p:pic>
          <p:nvPicPr>
            <p:cNvPr id="623812" name="Picture 19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1733"/>
              <a:ext cx="1502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813" name="Picture 19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" y="1733"/>
              <a:ext cx="94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164" y="5519752"/>
            <a:ext cx="4128403" cy="215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2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2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809" grpId="0" animBg="1"/>
      <p:bldP spid="623620" grpId="0" animBg="1"/>
      <p:bldP spid="623762" grpId="0" animBg="1"/>
      <p:bldP spid="62376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811" name="Line 75"/>
          <p:cNvSpPr>
            <a:spLocks noChangeShapeType="1"/>
          </p:cNvSpPr>
          <p:nvPr/>
        </p:nvSpPr>
        <p:spPr bwMode="auto">
          <a:xfrm flipH="1" flipV="1">
            <a:off x="4572000" y="4973638"/>
            <a:ext cx="26988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13" name="Line 77"/>
          <p:cNvSpPr>
            <a:spLocks noChangeShapeType="1"/>
          </p:cNvSpPr>
          <p:nvPr/>
        </p:nvSpPr>
        <p:spPr bwMode="auto">
          <a:xfrm flipH="1" flipV="1">
            <a:off x="5526358" y="4973638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12" name="Line 76"/>
          <p:cNvSpPr>
            <a:spLocks noChangeShapeType="1"/>
          </p:cNvSpPr>
          <p:nvPr/>
        </p:nvSpPr>
        <p:spPr bwMode="auto">
          <a:xfrm flipH="1" flipV="1">
            <a:off x="5092874" y="4973638"/>
            <a:ext cx="4763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13544"/>
          </a:xfrm>
        </p:spPr>
        <p:txBody>
          <a:bodyPr/>
          <a:lstStyle/>
          <a:p>
            <a:fld id="{54163AD1-CEEB-49D7-8D8B-95669EFCA96F}" type="slidenum">
              <a:rPr lang="en-US"/>
              <a:pPr/>
              <a:t>17</a:t>
            </a:fld>
            <a:endParaRPr lang="en-US"/>
          </a:p>
        </p:txBody>
      </p:sp>
      <p:sp>
        <p:nvSpPr>
          <p:cNvPr id="7567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6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33400"/>
            <a:ext cx="75612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806" name="Line 70"/>
          <p:cNvSpPr>
            <a:spLocks noChangeShapeType="1"/>
          </p:cNvSpPr>
          <p:nvPr/>
        </p:nvSpPr>
        <p:spPr bwMode="auto">
          <a:xfrm flipH="1" flipV="1">
            <a:off x="3200400" y="4949825"/>
            <a:ext cx="2330450" cy="23813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07" name="Oval 71"/>
          <p:cNvSpPr>
            <a:spLocks noChangeArrowheads="1"/>
          </p:cNvSpPr>
          <p:nvPr/>
        </p:nvSpPr>
        <p:spPr bwMode="auto">
          <a:xfrm>
            <a:off x="4546948" y="49403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808" name="Line 72"/>
          <p:cNvSpPr>
            <a:spLocks noChangeShapeType="1"/>
          </p:cNvSpPr>
          <p:nvPr/>
        </p:nvSpPr>
        <p:spPr bwMode="auto">
          <a:xfrm rot="-5400000">
            <a:off x="3192463" y="4881562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09" name="Oval 73"/>
          <p:cNvSpPr>
            <a:spLocks noChangeArrowheads="1"/>
          </p:cNvSpPr>
          <p:nvPr/>
        </p:nvSpPr>
        <p:spPr bwMode="auto">
          <a:xfrm>
            <a:off x="5069062" y="49403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810" name="Oval 74"/>
          <p:cNvSpPr>
            <a:spLocks noChangeArrowheads="1"/>
          </p:cNvSpPr>
          <p:nvPr/>
        </p:nvSpPr>
        <p:spPr bwMode="auto">
          <a:xfrm>
            <a:off x="5495751" y="4940300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843" name="Picture 10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2400"/>
            <a:ext cx="53625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815" name="Line 79"/>
          <p:cNvSpPr>
            <a:spLocks noChangeShapeType="1"/>
          </p:cNvSpPr>
          <p:nvPr/>
        </p:nvSpPr>
        <p:spPr bwMode="auto">
          <a:xfrm>
            <a:off x="4598988" y="6091238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16" name="Line 80"/>
          <p:cNvSpPr>
            <a:spLocks noChangeShapeType="1"/>
          </p:cNvSpPr>
          <p:nvPr/>
        </p:nvSpPr>
        <p:spPr bwMode="auto">
          <a:xfrm>
            <a:off x="5097637" y="6091238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17" name="Line 81"/>
          <p:cNvSpPr>
            <a:spLocks noChangeShapeType="1"/>
          </p:cNvSpPr>
          <p:nvPr/>
        </p:nvSpPr>
        <p:spPr bwMode="auto">
          <a:xfrm>
            <a:off x="5522739" y="6091238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831" name="Picture 9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826000"/>
            <a:ext cx="2619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841" name="Rectangle 10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864" name="Picture 1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666" y="944911"/>
            <a:ext cx="9033414" cy="325458"/>
            <a:chOff x="39666" y="944911"/>
            <a:chExt cx="9033414" cy="325458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66" y="953022"/>
              <a:ext cx="6744751" cy="3098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71778" y="944911"/>
              <a:ext cx="2101302" cy="3254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05000" y="3838575"/>
            <a:ext cx="4953000" cy="2659063"/>
            <a:chOff x="1905000" y="3838575"/>
            <a:chExt cx="4953000" cy="2659063"/>
          </a:xfrm>
        </p:grpSpPr>
        <p:sp>
          <p:nvSpPr>
            <p:cNvPr id="756788" name="Line 52"/>
            <p:cNvSpPr>
              <a:spLocks noChangeShapeType="1"/>
            </p:cNvSpPr>
            <p:nvPr/>
          </p:nvSpPr>
          <p:spPr bwMode="auto">
            <a:xfrm flipV="1">
              <a:off x="5715000" y="5591175"/>
              <a:ext cx="0" cy="533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89" name="Line 53"/>
            <p:cNvSpPr>
              <a:spLocks noChangeShapeType="1"/>
            </p:cNvSpPr>
            <p:nvPr/>
          </p:nvSpPr>
          <p:spPr bwMode="auto">
            <a:xfrm flipH="1">
              <a:off x="3200400" y="5591175"/>
              <a:ext cx="25146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90" name="Line 54"/>
            <p:cNvSpPr>
              <a:spLocks noChangeShapeType="1"/>
            </p:cNvSpPr>
            <p:nvPr/>
          </p:nvSpPr>
          <p:spPr bwMode="auto">
            <a:xfrm flipV="1">
              <a:off x="3886200" y="4295775"/>
              <a:ext cx="0" cy="1828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46" name="Line 10"/>
            <p:cNvSpPr>
              <a:spLocks noChangeShapeType="1"/>
            </p:cNvSpPr>
            <p:nvPr/>
          </p:nvSpPr>
          <p:spPr bwMode="auto">
            <a:xfrm flipV="1">
              <a:off x="3200400" y="3838575"/>
              <a:ext cx="0" cy="26590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47" name="Line 11"/>
            <p:cNvSpPr>
              <a:spLocks noChangeShapeType="1"/>
            </p:cNvSpPr>
            <p:nvPr/>
          </p:nvSpPr>
          <p:spPr bwMode="auto">
            <a:xfrm>
              <a:off x="1905000" y="6154738"/>
              <a:ext cx="495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85" name="Line 49"/>
            <p:cNvSpPr>
              <a:spLocks noChangeShapeType="1"/>
            </p:cNvSpPr>
            <p:nvPr/>
          </p:nvSpPr>
          <p:spPr bwMode="auto">
            <a:xfrm>
              <a:off x="3886200" y="60912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87" name="Line 51"/>
            <p:cNvSpPr>
              <a:spLocks noChangeShapeType="1"/>
            </p:cNvSpPr>
            <p:nvPr/>
          </p:nvSpPr>
          <p:spPr bwMode="auto">
            <a:xfrm>
              <a:off x="5715000" y="6091238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91" name="Line 55"/>
            <p:cNvSpPr>
              <a:spLocks noChangeShapeType="1"/>
            </p:cNvSpPr>
            <p:nvPr/>
          </p:nvSpPr>
          <p:spPr bwMode="auto">
            <a:xfrm flipH="1">
              <a:off x="3200400" y="4327525"/>
              <a:ext cx="6858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49" name="Freeform 13"/>
            <p:cNvSpPr>
              <a:spLocks/>
            </p:cNvSpPr>
            <p:nvPr/>
          </p:nvSpPr>
          <p:spPr bwMode="auto">
            <a:xfrm>
              <a:off x="3903068" y="4318635"/>
              <a:ext cx="1835953" cy="1292635"/>
            </a:xfrm>
            <a:custGeom>
              <a:avLst/>
              <a:gdLst>
                <a:gd name="T0" fmla="*/ 0 w 3000"/>
                <a:gd name="T1" fmla="*/ 123 h 1152"/>
                <a:gd name="T2" fmla="*/ 278 w 3000"/>
                <a:gd name="T3" fmla="*/ 2 h 1152"/>
                <a:gd name="T4" fmla="*/ 956 w 3000"/>
                <a:gd name="T5" fmla="*/ 113 h 1152"/>
                <a:gd name="T6" fmla="*/ 1486 w 3000"/>
                <a:gd name="T7" fmla="*/ 438 h 1152"/>
                <a:gd name="T8" fmla="*/ 1811 w 3000"/>
                <a:gd name="T9" fmla="*/ 826 h 1152"/>
                <a:gd name="T10" fmla="*/ 2118 w 3000"/>
                <a:gd name="T11" fmla="*/ 445 h 1152"/>
                <a:gd name="T12" fmla="*/ 2294 w 3000"/>
                <a:gd name="T13" fmla="*/ 872 h 1152"/>
                <a:gd name="T14" fmla="*/ 2471 w 3000"/>
                <a:gd name="T15" fmla="*/ 1123 h 1152"/>
                <a:gd name="T16" fmla="*/ 3000 w 3000"/>
                <a:gd name="T17" fmla="*/ 1049 h 1152"/>
                <a:gd name="connsiteX0" fmla="*/ 0 w 10000"/>
                <a:gd name="connsiteY0" fmla="*/ 273 h 9003"/>
                <a:gd name="connsiteX1" fmla="*/ 3187 w 10000"/>
                <a:gd name="connsiteY1" fmla="*/ 186 h 9003"/>
                <a:gd name="connsiteX2" fmla="*/ 4953 w 10000"/>
                <a:gd name="connsiteY2" fmla="*/ 3007 h 9003"/>
                <a:gd name="connsiteX3" fmla="*/ 6037 w 10000"/>
                <a:gd name="connsiteY3" fmla="*/ 6375 h 9003"/>
                <a:gd name="connsiteX4" fmla="*/ 7060 w 10000"/>
                <a:gd name="connsiteY4" fmla="*/ 3068 h 9003"/>
                <a:gd name="connsiteX5" fmla="*/ 7647 w 10000"/>
                <a:gd name="connsiteY5" fmla="*/ 6774 h 9003"/>
                <a:gd name="connsiteX6" fmla="*/ 8237 w 10000"/>
                <a:gd name="connsiteY6" fmla="*/ 8953 h 9003"/>
                <a:gd name="connsiteX7" fmla="*/ 10000 w 10000"/>
                <a:gd name="connsiteY7" fmla="*/ 8311 h 9003"/>
                <a:gd name="connsiteX0" fmla="*/ 0 w 6813"/>
                <a:gd name="connsiteY0" fmla="*/ 0 h 9793"/>
                <a:gd name="connsiteX1" fmla="*/ 1766 w 6813"/>
                <a:gd name="connsiteY1" fmla="*/ 3133 h 9793"/>
                <a:gd name="connsiteX2" fmla="*/ 2850 w 6813"/>
                <a:gd name="connsiteY2" fmla="*/ 6874 h 9793"/>
                <a:gd name="connsiteX3" fmla="*/ 3873 w 6813"/>
                <a:gd name="connsiteY3" fmla="*/ 3201 h 9793"/>
                <a:gd name="connsiteX4" fmla="*/ 4460 w 6813"/>
                <a:gd name="connsiteY4" fmla="*/ 7317 h 9793"/>
                <a:gd name="connsiteX5" fmla="*/ 5050 w 6813"/>
                <a:gd name="connsiteY5" fmla="*/ 9737 h 9793"/>
                <a:gd name="connsiteX6" fmla="*/ 6813 w 6813"/>
                <a:gd name="connsiteY6" fmla="*/ 9024 h 9793"/>
                <a:gd name="connsiteX0" fmla="*/ 0 w 8803"/>
                <a:gd name="connsiteY0" fmla="*/ 0 h 8912"/>
                <a:gd name="connsiteX1" fmla="*/ 1395 w 8803"/>
                <a:gd name="connsiteY1" fmla="*/ 2111 h 8912"/>
                <a:gd name="connsiteX2" fmla="*/ 2986 w 8803"/>
                <a:gd name="connsiteY2" fmla="*/ 5931 h 8912"/>
                <a:gd name="connsiteX3" fmla="*/ 4488 w 8803"/>
                <a:gd name="connsiteY3" fmla="*/ 2181 h 8912"/>
                <a:gd name="connsiteX4" fmla="*/ 5349 w 8803"/>
                <a:gd name="connsiteY4" fmla="*/ 6384 h 8912"/>
                <a:gd name="connsiteX5" fmla="*/ 6215 w 8803"/>
                <a:gd name="connsiteY5" fmla="*/ 8855 h 8912"/>
                <a:gd name="connsiteX6" fmla="*/ 8803 w 8803"/>
                <a:gd name="connsiteY6" fmla="*/ 8127 h 8912"/>
                <a:gd name="connsiteX0" fmla="*/ 0 w 10000"/>
                <a:gd name="connsiteY0" fmla="*/ 0 h 10000"/>
                <a:gd name="connsiteX1" fmla="*/ 1585 w 10000"/>
                <a:gd name="connsiteY1" fmla="*/ 2369 h 10000"/>
                <a:gd name="connsiteX2" fmla="*/ 3392 w 10000"/>
                <a:gd name="connsiteY2" fmla="*/ 6655 h 10000"/>
                <a:gd name="connsiteX3" fmla="*/ 5098 w 10000"/>
                <a:gd name="connsiteY3" fmla="*/ 2447 h 10000"/>
                <a:gd name="connsiteX4" fmla="*/ 6076 w 10000"/>
                <a:gd name="connsiteY4" fmla="*/ 7163 h 10000"/>
                <a:gd name="connsiteX5" fmla="*/ 7060 w 10000"/>
                <a:gd name="connsiteY5" fmla="*/ 9936 h 10000"/>
                <a:gd name="connsiteX6" fmla="*/ 10000 w 10000"/>
                <a:gd name="connsiteY6" fmla="*/ 9119 h 10000"/>
                <a:gd name="connsiteX0" fmla="*/ 0 w 10000"/>
                <a:gd name="connsiteY0" fmla="*/ 0 h 9826"/>
                <a:gd name="connsiteX1" fmla="*/ 1585 w 10000"/>
                <a:gd name="connsiteY1" fmla="*/ 2195 h 9826"/>
                <a:gd name="connsiteX2" fmla="*/ 3392 w 10000"/>
                <a:gd name="connsiteY2" fmla="*/ 6481 h 9826"/>
                <a:gd name="connsiteX3" fmla="*/ 5098 w 10000"/>
                <a:gd name="connsiteY3" fmla="*/ 2273 h 9826"/>
                <a:gd name="connsiteX4" fmla="*/ 6076 w 10000"/>
                <a:gd name="connsiteY4" fmla="*/ 6989 h 9826"/>
                <a:gd name="connsiteX5" fmla="*/ 7060 w 10000"/>
                <a:gd name="connsiteY5" fmla="*/ 9762 h 9826"/>
                <a:gd name="connsiteX6" fmla="*/ 10000 w 10000"/>
                <a:gd name="connsiteY6" fmla="*/ 8945 h 9826"/>
                <a:gd name="connsiteX0" fmla="*/ 0 w 10000"/>
                <a:gd name="connsiteY0" fmla="*/ 0 h 10000"/>
                <a:gd name="connsiteX1" fmla="*/ 1585 w 10000"/>
                <a:gd name="connsiteY1" fmla="*/ 2234 h 10000"/>
                <a:gd name="connsiteX2" fmla="*/ 3392 w 10000"/>
                <a:gd name="connsiteY2" fmla="*/ 6596 h 10000"/>
                <a:gd name="connsiteX3" fmla="*/ 5098 w 10000"/>
                <a:gd name="connsiteY3" fmla="*/ 2313 h 10000"/>
                <a:gd name="connsiteX4" fmla="*/ 6076 w 10000"/>
                <a:gd name="connsiteY4" fmla="*/ 7113 h 10000"/>
                <a:gd name="connsiteX5" fmla="*/ 7060 w 10000"/>
                <a:gd name="connsiteY5" fmla="*/ 9935 h 10000"/>
                <a:gd name="connsiteX6" fmla="*/ 10000 w 10000"/>
                <a:gd name="connsiteY6" fmla="*/ 9103 h 10000"/>
                <a:gd name="connsiteX0" fmla="*/ 0 w 10000"/>
                <a:gd name="connsiteY0" fmla="*/ 0 h 10000"/>
                <a:gd name="connsiteX1" fmla="*/ 1585 w 10000"/>
                <a:gd name="connsiteY1" fmla="*/ 2234 h 10000"/>
                <a:gd name="connsiteX2" fmla="*/ 3392 w 10000"/>
                <a:gd name="connsiteY2" fmla="*/ 6596 h 10000"/>
                <a:gd name="connsiteX3" fmla="*/ 5098 w 10000"/>
                <a:gd name="connsiteY3" fmla="*/ 2313 h 10000"/>
                <a:gd name="connsiteX4" fmla="*/ 6076 w 10000"/>
                <a:gd name="connsiteY4" fmla="*/ 7113 h 10000"/>
                <a:gd name="connsiteX5" fmla="*/ 7060 w 10000"/>
                <a:gd name="connsiteY5" fmla="*/ 9935 h 10000"/>
                <a:gd name="connsiteX6" fmla="*/ 10000 w 10000"/>
                <a:gd name="connsiteY6" fmla="*/ 9103 h 10000"/>
                <a:gd name="connsiteX0" fmla="*/ 0 w 10000"/>
                <a:gd name="connsiteY0" fmla="*/ 0 h 10000"/>
                <a:gd name="connsiteX1" fmla="*/ 1585 w 10000"/>
                <a:gd name="connsiteY1" fmla="*/ 2234 h 10000"/>
                <a:gd name="connsiteX2" fmla="*/ 3392 w 10000"/>
                <a:gd name="connsiteY2" fmla="*/ 6596 h 10000"/>
                <a:gd name="connsiteX3" fmla="*/ 5098 w 10000"/>
                <a:gd name="connsiteY3" fmla="*/ 2313 h 10000"/>
                <a:gd name="connsiteX4" fmla="*/ 6076 w 10000"/>
                <a:gd name="connsiteY4" fmla="*/ 7113 h 10000"/>
                <a:gd name="connsiteX5" fmla="*/ 7060 w 10000"/>
                <a:gd name="connsiteY5" fmla="*/ 9935 h 10000"/>
                <a:gd name="connsiteX6" fmla="*/ 10000 w 10000"/>
                <a:gd name="connsiteY6" fmla="*/ 9103 h 10000"/>
                <a:gd name="connsiteX0" fmla="*/ 0 w 10000"/>
                <a:gd name="connsiteY0" fmla="*/ 0 h 10000"/>
                <a:gd name="connsiteX1" fmla="*/ 1585 w 10000"/>
                <a:gd name="connsiteY1" fmla="*/ 2234 h 10000"/>
                <a:gd name="connsiteX2" fmla="*/ 3392 w 10000"/>
                <a:gd name="connsiteY2" fmla="*/ 6596 h 10000"/>
                <a:gd name="connsiteX3" fmla="*/ 5098 w 10000"/>
                <a:gd name="connsiteY3" fmla="*/ 2313 h 10000"/>
                <a:gd name="connsiteX4" fmla="*/ 6076 w 10000"/>
                <a:gd name="connsiteY4" fmla="*/ 7113 h 10000"/>
                <a:gd name="connsiteX5" fmla="*/ 7060 w 10000"/>
                <a:gd name="connsiteY5" fmla="*/ 9935 h 10000"/>
                <a:gd name="connsiteX6" fmla="*/ 10000 w 10000"/>
                <a:gd name="connsiteY6" fmla="*/ 9103 h 10000"/>
                <a:gd name="connsiteX0" fmla="*/ 0 w 10000"/>
                <a:gd name="connsiteY0" fmla="*/ 0 h 10000"/>
                <a:gd name="connsiteX1" fmla="*/ 1585 w 10000"/>
                <a:gd name="connsiteY1" fmla="*/ 2234 h 10000"/>
                <a:gd name="connsiteX2" fmla="*/ 3392 w 10000"/>
                <a:gd name="connsiteY2" fmla="*/ 6596 h 10000"/>
                <a:gd name="connsiteX3" fmla="*/ 5098 w 10000"/>
                <a:gd name="connsiteY3" fmla="*/ 2313 h 10000"/>
                <a:gd name="connsiteX4" fmla="*/ 6076 w 10000"/>
                <a:gd name="connsiteY4" fmla="*/ 7113 h 10000"/>
                <a:gd name="connsiteX5" fmla="*/ 7060 w 10000"/>
                <a:gd name="connsiteY5" fmla="*/ 9935 h 10000"/>
                <a:gd name="connsiteX6" fmla="*/ 10000 w 10000"/>
                <a:gd name="connsiteY6" fmla="*/ 9103 h 10000"/>
                <a:gd name="connsiteX0" fmla="*/ 0 w 7060"/>
                <a:gd name="connsiteY0" fmla="*/ 0 h 9935"/>
                <a:gd name="connsiteX1" fmla="*/ 1585 w 7060"/>
                <a:gd name="connsiteY1" fmla="*/ 2234 h 9935"/>
                <a:gd name="connsiteX2" fmla="*/ 3392 w 7060"/>
                <a:gd name="connsiteY2" fmla="*/ 6596 h 9935"/>
                <a:gd name="connsiteX3" fmla="*/ 5098 w 7060"/>
                <a:gd name="connsiteY3" fmla="*/ 2313 h 9935"/>
                <a:gd name="connsiteX4" fmla="*/ 6076 w 7060"/>
                <a:gd name="connsiteY4" fmla="*/ 7113 h 9935"/>
                <a:gd name="connsiteX5" fmla="*/ 7060 w 7060"/>
                <a:gd name="connsiteY5" fmla="*/ 9935 h 9935"/>
                <a:gd name="connsiteX0" fmla="*/ 0 w 9006"/>
                <a:gd name="connsiteY0" fmla="*/ 0 h 9107"/>
                <a:gd name="connsiteX1" fmla="*/ 2245 w 9006"/>
                <a:gd name="connsiteY1" fmla="*/ 2249 h 9107"/>
                <a:gd name="connsiteX2" fmla="*/ 4805 w 9006"/>
                <a:gd name="connsiteY2" fmla="*/ 6639 h 9107"/>
                <a:gd name="connsiteX3" fmla="*/ 7221 w 9006"/>
                <a:gd name="connsiteY3" fmla="*/ 2328 h 9107"/>
                <a:gd name="connsiteX4" fmla="*/ 8606 w 9006"/>
                <a:gd name="connsiteY4" fmla="*/ 7160 h 9107"/>
                <a:gd name="connsiteX5" fmla="*/ 9006 w 9006"/>
                <a:gd name="connsiteY5" fmla="*/ 9107 h 9107"/>
                <a:gd name="connsiteX0" fmla="*/ 0 w 9556"/>
                <a:gd name="connsiteY0" fmla="*/ 0 h 7862"/>
                <a:gd name="connsiteX1" fmla="*/ 2493 w 9556"/>
                <a:gd name="connsiteY1" fmla="*/ 2470 h 7862"/>
                <a:gd name="connsiteX2" fmla="*/ 5335 w 9556"/>
                <a:gd name="connsiteY2" fmla="*/ 7290 h 7862"/>
                <a:gd name="connsiteX3" fmla="*/ 8018 w 9556"/>
                <a:gd name="connsiteY3" fmla="*/ 2556 h 7862"/>
                <a:gd name="connsiteX4" fmla="*/ 9556 w 9556"/>
                <a:gd name="connsiteY4" fmla="*/ 7862 h 7862"/>
                <a:gd name="connsiteX0" fmla="*/ 0 w 10650"/>
                <a:gd name="connsiteY0" fmla="*/ 0 h 12370"/>
                <a:gd name="connsiteX1" fmla="*/ 2609 w 10650"/>
                <a:gd name="connsiteY1" fmla="*/ 3142 h 12370"/>
                <a:gd name="connsiteX2" fmla="*/ 5583 w 10650"/>
                <a:gd name="connsiteY2" fmla="*/ 9272 h 12370"/>
                <a:gd name="connsiteX3" fmla="*/ 8391 w 10650"/>
                <a:gd name="connsiteY3" fmla="*/ 3251 h 12370"/>
                <a:gd name="connsiteX4" fmla="*/ 10650 w 10650"/>
                <a:gd name="connsiteY4" fmla="*/ 12370 h 12370"/>
                <a:gd name="connsiteX0" fmla="*/ 0 w 10506"/>
                <a:gd name="connsiteY0" fmla="*/ 0 h 12994"/>
                <a:gd name="connsiteX1" fmla="*/ 2609 w 10506"/>
                <a:gd name="connsiteY1" fmla="*/ 3142 h 12994"/>
                <a:gd name="connsiteX2" fmla="*/ 5583 w 10506"/>
                <a:gd name="connsiteY2" fmla="*/ 9272 h 12994"/>
                <a:gd name="connsiteX3" fmla="*/ 8391 w 10506"/>
                <a:gd name="connsiteY3" fmla="*/ 3251 h 12994"/>
                <a:gd name="connsiteX4" fmla="*/ 10506 w 10506"/>
                <a:gd name="connsiteY4" fmla="*/ 12994 h 12994"/>
                <a:gd name="connsiteX0" fmla="*/ 0 w 10434"/>
                <a:gd name="connsiteY0" fmla="*/ 0 h 12745"/>
                <a:gd name="connsiteX1" fmla="*/ 2609 w 10434"/>
                <a:gd name="connsiteY1" fmla="*/ 3142 h 12745"/>
                <a:gd name="connsiteX2" fmla="*/ 5583 w 10434"/>
                <a:gd name="connsiteY2" fmla="*/ 9272 h 12745"/>
                <a:gd name="connsiteX3" fmla="*/ 8391 w 10434"/>
                <a:gd name="connsiteY3" fmla="*/ 3251 h 12745"/>
                <a:gd name="connsiteX4" fmla="*/ 10434 w 10434"/>
                <a:gd name="connsiteY4" fmla="*/ 12745 h 12745"/>
                <a:gd name="connsiteX0" fmla="*/ 0 w 10434"/>
                <a:gd name="connsiteY0" fmla="*/ 0 h 12620"/>
                <a:gd name="connsiteX1" fmla="*/ 2609 w 10434"/>
                <a:gd name="connsiteY1" fmla="*/ 3142 h 12620"/>
                <a:gd name="connsiteX2" fmla="*/ 5583 w 10434"/>
                <a:gd name="connsiteY2" fmla="*/ 9272 h 12620"/>
                <a:gd name="connsiteX3" fmla="*/ 8391 w 10434"/>
                <a:gd name="connsiteY3" fmla="*/ 3251 h 12620"/>
                <a:gd name="connsiteX4" fmla="*/ 10434 w 10434"/>
                <a:gd name="connsiteY4" fmla="*/ 12620 h 12620"/>
                <a:gd name="connsiteX0" fmla="*/ 0 w 10651"/>
                <a:gd name="connsiteY0" fmla="*/ 0 h 12745"/>
                <a:gd name="connsiteX1" fmla="*/ 2609 w 10651"/>
                <a:gd name="connsiteY1" fmla="*/ 3142 h 12745"/>
                <a:gd name="connsiteX2" fmla="*/ 5583 w 10651"/>
                <a:gd name="connsiteY2" fmla="*/ 9272 h 12745"/>
                <a:gd name="connsiteX3" fmla="*/ 8391 w 10651"/>
                <a:gd name="connsiteY3" fmla="*/ 3251 h 12745"/>
                <a:gd name="connsiteX4" fmla="*/ 10651 w 10651"/>
                <a:gd name="connsiteY4" fmla="*/ 12745 h 12745"/>
                <a:gd name="connsiteX0" fmla="*/ 0 w 10579"/>
                <a:gd name="connsiteY0" fmla="*/ 0 h 12870"/>
                <a:gd name="connsiteX1" fmla="*/ 2537 w 10579"/>
                <a:gd name="connsiteY1" fmla="*/ 3267 h 12870"/>
                <a:gd name="connsiteX2" fmla="*/ 5511 w 10579"/>
                <a:gd name="connsiteY2" fmla="*/ 9397 h 12870"/>
                <a:gd name="connsiteX3" fmla="*/ 8319 w 10579"/>
                <a:gd name="connsiteY3" fmla="*/ 3376 h 12870"/>
                <a:gd name="connsiteX4" fmla="*/ 10579 w 10579"/>
                <a:gd name="connsiteY4" fmla="*/ 12870 h 1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9" h="12870">
                  <a:moveTo>
                    <a:pt x="0" y="0"/>
                  </a:moveTo>
                  <a:cubicBezTo>
                    <a:pt x="1473" y="1578"/>
                    <a:pt x="1619" y="1701"/>
                    <a:pt x="2537" y="3267"/>
                  </a:cubicBezTo>
                  <a:cubicBezTo>
                    <a:pt x="3455" y="4833"/>
                    <a:pt x="4549" y="9382"/>
                    <a:pt x="5511" y="9397"/>
                  </a:cubicBezTo>
                  <a:cubicBezTo>
                    <a:pt x="6473" y="9414"/>
                    <a:pt x="7474" y="2797"/>
                    <a:pt x="8319" y="3376"/>
                  </a:cubicBezTo>
                  <a:cubicBezTo>
                    <a:pt x="9164" y="3955"/>
                    <a:pt x="10234" y="11292"/>
                    <a:pt x="10579" y="128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92" name="Oval 56"/>
            <p:cNvSpPr>
              <a:spLocks noChangeArrowheads="1"/>
            </p:cNvSpPr>
            <p:nvPr/>
          </p:nvSpPr>
          <p:spPr bwMode="auto">
            <a:xfrm>
              <a:off x="3865563" y="4295775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93" name="Oval 57"/>
            <p:cNvSpPr>
              <a:spLocks noChangeArrowheads="1"/>
            </p:cNvSpPr>
            <p:nvPr/>
          </p:nvSpPr>
          <p:spPr bwMode="auto">
            <a:xfrm>
              <a:off x="5694363" y="5553075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94" name="Line 58"/>
            <p:cNvSpPr>
              <a:spLocks noChangeShapeType="1"/>
            </p:cNvSpPr>
            <p:nvPr/>
          </p:nvSpPr>
          <p:spPr bwMode="auto">
            <a:xfrm rot="16200000">
              <a:off x="3192463" y="5522913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795" name="Line 59"/>
            <p:cNvSpPr>
              <a:spLocks noChangeShapeType="1"/>
            </p:cNvSpPr>
            <p:nvPr/>
          </p:nvSpPr>
          <p:spPr bwMode="auto">
            <a:xfrm rot="16200000">
              <a:off x="3192463" y="4259263"/>
              <a:ext cx="0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6797" name="Picture 6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6192838"/>
              <a:ext cx="163513" cy="163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99" name="Picture 6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875" y="6192838"/>
              <a:ext cx="147638" cy="246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801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5438775"/>
              <a:ext cx="620713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803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588" y="4197350"/>
              <a:ext cx="669925" cy="32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1200" y="5322910"/>
              <a:ext cx="179409" cy="3107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56840" name="Picture 10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154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852" name="Picture 1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71600"/>
            <a:ext cx="74771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6832" name="Group 96"/>
          <p:cNvGrpSpPr>
            <a:grpSpLocks/>
          </p:cNvGrpSpPr>
          <p:nvPr/>
        </p:nvGrpSpPr>
        <p:grpSpPr bwMode="auto">
          <a:xfrm>
            <a:off x="838200" y="3048000"/>
            <a:ext cx="4833938" cy="325438"/>
            <a:chOff x="528" y="1344"/>
            <a:chExt cx="3045" cy="205"/>
          </a:xfrm>
        </p:grpSpPr>
        <p:pic>
          <p:nvPicPr>
            <p:cNvPr id="756782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44"/>
              <a:ext cx="159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84" name="Picture 4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4"/>
              <a:ext cx="13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6859" name="Group 123"/>
          <p:cNvGrpSpPr>
            <a:grpSpLocks/>
          </p:cNvGrpSpPr>
          <p:nvPr/>
        </p:nvGrpSpPr>
        <p:grpSpPr bwMode="auto">
          <a:xfrm>
            <a:off x="1066800" y="2189163"/>
            <a:ext cx="5473700" cy="727075"/>
            <a:chOff x="672" y="1379"/>
            <a:chExt cx="3448" cy="458"/>
          </a:xfrm>
        </p:grpSpPr>
        <p:pic>
          <p:nvPicPr>
            <p:cNvPr id="756857" name="Picture 1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79"/>
              <a:ext cx="326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856" name="Picture 1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1632"/>
              <a:ext cx="204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6830" name="Line 94"/>
          <p:cNvSpPr>
            <a:spLocks noChangeShapeType="1"/>
          </p:cNvSpPr>
          <p:nvPr/>
        </p:nvSpPr>
        <p:spPr bwMode="auto">
          <a:xfrm>
            <a:off x="1982788" y="1644650"/>
            <a:ext cx="968375" cy="3171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846" name="Picture 1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37325"/>
            <a:ext cx="37528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847" name="Line 111"/>
          <p:cNvSpPr>
            <a:spLocks noChangeShapeType="1"/>
          </p:cNvSpPr>
          <p:nvPr/>
        </p:nvSpPr>
        <p:spPr bwMode="auto">
          <a:xfrm flipV="1">
            <a:off x="3490913" y="6178550"/>
            <a:ext cx="1088136" cy="42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48" name="Line 112"/>
          <p:cNvSpPr>
            <a:spLocks noChangeShapeType="1"/>
          </p:cNvSpPr>
          <p:nvPr/>
        </p:nvSpPr>
        <p:spPr bwMode="auto">
          <a:xfrm flipV="1">
            <a:off x="3490913" y="6178550"/>
            <a:ext cx="1600200" cy="42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849" name="Line 113"/>
          <p:cNvSpPr>
            <a:spLocks noChangeShapeType="1"/>
          </p:cNvSpPr>
          <p:nvPr/>
        </p:nvSpPr>
        <p:spPr bwMode="auto">
          <a:xfrm flipV="1">
            <a:off x="3490912" y="6178550"/>
            <a:ext cx="2011680" cy="4206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6862" name="Picture 1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049713"/>
            <a:ext cx="42529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861" name="Line 125"/>
          <p:cNvSpPr>
            <a:spLocks noChangeShapeType="1"/>
          </p:cNvSpPr>
          <p:nvPr/>
        </p:nvSpPr>
        <p:spPr bwMode="auto">
          <a:xfrm>
            <a:off x="3429000" y="1219200"/>
            <a:ext cx="1905000" cy="2819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5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5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6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6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75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811" grpId="0" animBg="1"/>
      <p:bldP spid="756813" grpId="0" animBg="1"/>
      <p:bldP spid="756812" grpId="0" animBg="1"/>
      <p:bldP spid="756806" grpId="0" animBg="1"/>
      <p:bldP spid="756807" grpId="0" animBg="1"/>
      <p:bldP spid="756808" grpId="0" animBg="1"/>
      <p:bldP spid="756809" grpId="0" animBg="1"/>
      <p:bldP spid="756810" grpId="0" animBg="1"/>
      <p:bldP spid="756815" grpId="0" animBg="1"/>
      <p:bldP spid="756816" grpId="0" animBg="1"/>
      <p:bldP spid="756817" grpId="0" animBg="1"/>
      <p:bldP spid="756830" grpId="0" animBg="1"/>
      <p:bldP spid="756830" grpId="1" animBg="1"/>
      <p:bldP spid="756847" grpId="0" animBg="1"/>
      <p:bldP spid="756848" grpId="0" animBg="1"/>
      <p:bldP spid="756849" grpId="0" animBg="1"/>
      <p:bldP spid="7568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5322910"/>
            <a:ext cx="179409" cy="310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7F13-AB28-43BF-ACC3-6592D040DBDE}" type="slidenum">
              <a:rPr lang="en-US"/>
              <a:pPr/>
              <a:t>18</a:t>
            </a:fld>
            <a:endParaRPr lang="en-US"/>
          </a:p>
        </p:txBody>
      </p:sp>
      <p:pic>
        <p:nvPicPr>
          <p:cNvPr id="758860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049713"/>
            <a:ext cx="425291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50" name="Picture 6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1544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52" name="Picture 6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71600"/>
            <a:ext cx="74771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853" name="Group 69"/>
          <p:cNvGrpSpPr>
            <a:grpSpLocks/>
          </p:cNvGrpSpPr>
          <p:nvPr/>
        </p:nvGrpSpPr>
        <p:grpSpPr bwMode="auto">
          <a:xfrm>
            <a:off x="838200" y="3048000"/>
            <a:ext cx="4833938" cy="325438"/>
            <a:chOff x="528" y="1344"/>
            <a:chExt cx="3045" cy="205"/>
          </a:xfrm>
        </p:grpSpPr>
        <p:pic>
          <p:nvPicPr>
            <p:cNvPr id="758854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344"/>
              <a:ext cx="159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55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4"/>
              <a:ext cx="136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8856" name="Group 72"/>
          <p:cNvGrpSpPr>
            <a:grpSpLocks/>
          </p:cNvGrpSpPr>
          <p:nvPr/>
        </p:nvGrpSpPr>
        <p:grpSpPr bwMode="auto">
          <a:xfrm>
            <a:off x="1066800" y="2189163"/>
            <a:ext cx="5473700" cy="727075"/>
            <a:chOff x="672" y="1379"/>
            <a:chExt cx="3448" cy="458"/>
          </a:xfrm>
        </p:grpSpPr>
        <p:pic>
          <p:nvPicPr>
            <p:cNvPr id="758857" name="Picture 7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379"/>
              <a:ext cx="326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58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1632"/>
              <a:ext cx="204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8847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2400"/>
            <a:ext cx="536257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7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7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533400"/>
            <a:ext cx="7561262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786" name="Line 2"/>
          <p:cNvSpPr>
            <a:spLocks noChangeShapeType="1"/>
          </p:cNvSpPr>
          <p:nvPr/>
        </p:nvSpPr>
        <p:spPr bwMode="auto">
          <a:xfrm flipV="1">
            <a:off x="5715000" y="5591175"/>
            <a:ext cx="0" cy="533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87" name="Line 3"/>
          <p:cNvSpPr>
            <a:spLocks noChangeShapeType="1"/>
          </p:cNvSpPr>
          <p:nvPr/>
        </p:nvSpPr>
        <p:spPr bwMode="auto">
          <a:xfrm flipH="1">
            <a:off x="3200400" y="5591175"/>
            <a:ext cx="2514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 flipV="1">
            <a:off x="3886200" y="4295775"/>
            <a:ext cx="0" cy="1828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94" name="Line 10"/>
          <p:cNvSpPr>
            <a:spLocks noChangeShapeType="1"/>
          </p:cNvSpPr>
          <p:nvPr/>
        </p:nvSpPr>
        <p:spPr bwMode="auto">
          <a:xfrm flipV="1">
            <a:off x="3200400" y="3838575"/>
            <a:ext cx="0" cy="265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95" name="Line 11"/>
          <p:cNvSpPr>
            <a:spLocks noChangeShapeType="1"/>
          </p:cNvSpPr>
          <p:nvPr/>
        </p:nvSpPr>
        <p:spPr bwMode="auto">
          <a:xfrm>
            <a:off x="1905000" y="6154738"/>
            <a:ext cx="495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2" name="Line 18"/>
          <p:cNvSpPr>
            <a:spLocks noChangeShapeType="1"/>
          </p:cNvSpPr>
          <p:nvPr/>
        </p:nvSpPr>
        <p:spPr bwMode="auto">
          <a:xfrm>
            <a:off x="3886200" y="6091238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3" name="Line 19"/>
          <p:cNvSpPr>
            <a:spLocks noChangeShapeType="1"/>
          </p:cNvSpPr>
          <p:nvPr/>
        </p:nvSpPr>
        <p:spPr bwMode="auto">
          <a:xfrm>
            <a:off x="5715000" y="6091238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4" name="Line 20"/>
          <p:cNvSpPr>
            <a:spLocks noChangeShapeType="1"/>
          </p:cNvSpPr>
          <p:nvPr/>
        </p:nvSpPr>
        <p:spPr bwMode="auto">
          <a:xfrm flipH="1">
            <a:off x="3200400" y="4327525"/>
            <a:ext cx="685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5" name="Freeform 21"/>
          <p:cNvSpPr>
            <a:spLocks/>
          </p:cNvSpPr>
          <p:nvPr/>
        </p:nvSpPr>
        <p:spPr bwMode="auto">
          <a:xfrm>
            <a:off x="3915270" y="4331132"/>
            <a:ext cx="626569" cy="374219"/>
          </a:xfrm>
          <a:custGeom>
            <a:avLst/>
            <a:gdLst>
              <a:gd name="T0" fmla="*/ 0 w 1611"/>
              <a:gd name="T1" fmla="*/ 123 h 475"/>
              <a:gd name="T2" fmla="*/ 278 w 1611"/>
              <a:gd name="T3" fmla="*/ 2 h 475"/>
              <a:gd name="T4" fmla="*/ 956 w 1611"/>
              <a:gd name="T5" fmla="*/ 113 h 475"/>
              <a:gd name="T6" fmla="*/ 1611 w 1611"/>
              <a:gd name="T7" fmla="*/ 475 h 475"/>
              <a:gd name="connsiteX0" fmla="*/ 0 w 10000"/>
              <a:gd name="connsiteY0" fmla="*/ 718 h 8129"/>
              <a:gd name="connsiteX1" fmla="*/ 5934 w 10000"/>
              <a:gd name="connsiteY1" fmla="*/ 508 h 8129"/>
              <a:gd name="connsiteX2" fmla="*/ 10000 w 10000"/>
              <a:gd name="connsiteY2" fmla="*/ 8129 h 8129"/>
              <a:gd name="connsiteX0" fmla="*/ 0 w 4066"/>
              <a:gd name="connsiteY0" fmla="*/ 0 h 9375"/>
              <a:gd name="connsiteX1" fmla="*/ 4066 w 4066"/>
              <a:gd name="connsiteY1" fmla="*/ 9375 h 9375"/>
              <a:gd name="connsiteX0" fmla="*/ 0 w 6507"/>
              <a:gd name="connsiteY0" fmla="*/ 0 h 6730"/>
              <a:gd name="connsiteX1" fmla="*/ 6507 w 6507"/>
              <a:gd name="connsiteY1" fmla="*/ 6730 h 6730"/>
              <a:gd name="connsiteX0" fmla="*/ 0 w 9260"/>
              <a:gd name="connsiteY0" fmla="*/ 0 h 9676"/>
              <a:gd name="connsiteX1" fmla="*/ 9260 w 9260"/>
              <a:gd name="connsiteY1" fmla="*/ 9676 h 9676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5024" y="10045"/>
                  <a:pt x="6555" y="6820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6" name="Oval 22"/>
          <p:cNvSpPr>
            <a:spLocks noChangeArrowheads="1"/>
          </p:cNvSpPr>
          <p:nvPr/>
        </p:nvSpPr>
        <p:spPr bwMode="auto">
          <a:xfrm>
            <a:off x="3865563" y="42957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66" y="953022"/>
            <a:ext cx="6744751" cy="309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1778" y="944911"/>
            <a:ext cx="2101302" cy="325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8807" name="Oval 23"/>
          <p:cNvSpPr>
            <a:spLocks noChangeArrowheads="1"/>
          </p:cNvSpPr>
          <p:nvPr/>
        </p:nvSpPr>
        <p:spPr bwMode="auto">
          <a:xfrm>
            <a:off x="5694363" y="55530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08" name="Line 24"/>
          <p:cNvSpPr>
            <a:spLocks noChangeShapeType="1"/>
          </p:cNvSpPr>
          <p:nvPr/>
        </p:nvSpPr>
        <p:spPr bwMode="auto">
          <a:xfrm rot="-5400000">
            <a:off x="3192463" y="5522912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9" name="Line 25"/>
          <p:cNvSpPr>
            <a:spLocks noChangeShapeType="1"/>
          </p:cNvSpPr>
          <p:nvPr/>
        </p:nvSpPr>
        <p:spPr bwMode="auto">
          <a:xfrm rot="-5400000">
            <a:off x="3192463" y="4259262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81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6192838"/>
            <a:ext cx="16351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1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6192838"/>
            <a:ext cx="1476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2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38775"/>
            <a:ext cx="6207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813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197350"/>
            <a:ext cx="669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15" name="Line 31"/>
          <p:cNvSpPr>
            <a:spLocks noChangeShapeType="1"/>
          </p:cNvSpPr>
          <p:nvPr/>
        </p:nvSpPr>
        <p:spPr bwMode="auto">
          <a:xfrm flipH="1" flipV="1">
            <a:off x="3200400" y="4949825"/>
            <a:ext cx="3657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17" name="Line 33"/>
          <p:cNvSpPr>
            <a:spLocks noChangeShapeType="1"/>
          </p:cNvSpPr>
          <p:nvPr/>
        </p:nvSpPr>
        <p:spPr bwMode="auto">
          <a:xfrm rot="-5400000">
            <a:off x="3192463" y="4881562"/>
            <a:ext cx="0" cy="136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27" name="Oval 43"/>
          <p:cNvSpPr>
            <a:spLocks noChangeArrowheads="1"/>
          </p:cNvSpPr>
          <p:nvPr/>
        </p:nvSpPr>
        <p:spPr bwMode="auto">
          <a:xfrm>
            <a:off x="4516438" y="468947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28" name="Oval 44"/>
          <p:cNvSpPr>
            <a:spLocks noChangeArrowheads="1"/>
          </p:cNvSpPr>
          <p:nvPr/>
        </p:nvSpPr>
        <p:spPr bwMode="auto">
          <a:xfrm>
            <a:off x="4572000" y="5146675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29" name="Freeform 45"/>
          <p:cNvSpPr>
            <a:spLocks/>
          </p:cNvSpPr>
          <p:nvPr/>
        </p:nvSpPr>
        <p:spPr bwMode="auto">
          <a:xfrm>
            <a:off x="4633912" y="5205412"/>
            <a:ext cx="1088763" cy="373078"/>
          </a:xfrm>
          <a:custGeom>
            <a:avLst/>
            <a:gdLst>
              <a:gd name="T0" fmla="*/ 0 w 1466"/>
              <a:gd name="T1" fmla="*/ 0 h 412"/>
              <a:gd name="T2" fmla="*/ 144 w 1466"/>
              <a:gd name="T3" fmla="*/ 96 h 412"/>
              <a:gd name="T4" fmla="*/ 432 w 1466"/>
              <a:gd name="T5" fmla="*/ 96 h 412"/>
              <a:gd name="T6" fmla="*/ 686 w 1466"/>
              <a:gd name="T7" fmla="*/ 235 h 412"/>
              <a:gd name="T8" fmla="*/ 1076 w 1466"/>
              <a:gd name="T9" fmla="*/ 328 h 412"/>
              <a:gd name="T10" fmla="*/ 1466 w 1466"/>
              <a:gd name="T11" fmla="*/ 412 h 412"/>
              <a:gd name="connsiteX0" fmla="*/ 0 w 9300"/>
              <a:gd name="connsiteY0" fmla="*/ 0 h 9617"/>
              <a:gd name="connsiteX1" fmla="*/ 982 w 9300"/>
              <a:gd name="connsiteY1" fmla="*/ 2330 h 9617"/>
              <a:gd name="connsiteX2" fmla="*/ 2947 w 9300"/>
              <a:gd name="connsiteY2" fmla="*/ 2330 h 9617"/>
              <a:gd name="connsiteX3" fmla="*/ 4679 w 9300"/>
              <a:gd name="connsiteY3" fmla="*/ 5704 h 9617"/>
              <a:gd name="connsiteX4" fmla="*/ 7340 w 9300"/>
              <a:gd name="connsiteY4" fmla="*/ 7961 h 9617"/>
              <a:gd name="connsiteX5" fmla="*/ 9300 w 9300"/>
              <a:gd name="connsiteY5" fmla="*/ 9617 h 9617"/>
              <a:gd name="connsiteX0" fmla="*/ 0 w 9942"/>
              <a:gd name="connsiteY0" fmla="*/ 0 h 8386"/>
              <a:gd name="connsiteX1" fmla="*/ 1056 w 9942"/>
              <a:gd name="connsiteY1" fmla="*/ 2423 h 8386"/>
              <a:gd name="connsiteX2" fmla="*/ 3169 w 9942"/>
              <a:gd name="connsiteY2" fmla="*/ 2423 h 8386"/>
              <a:gd name="connsiteX3" fmla="*/ 5031 w 9942"/>
              <a:gd name="connsiteY3" fmla="*/ 5931 h 8386"/>
              <a:gd name="connsiteX4" fmla="*/ 7892 w 9942"/>
              <a:gd name="connsiteY4" fmla="*/ 8278 h 8386"/>
              <a:gd name="connsiteX5" fmla="*/ 9942 w 9942"/>
              <a:gd name="connsiteY5" fmla="*/ 6216 h 8386"/>
              <a:gd name="connsiteX0" fmla="*/ 0 w 10000"/>
              <a:gd name="connsiteY0" fmla="*/ 0 h 9313"/>
              <a:gd name="connsiteX1" fmla="*/ 1062 w 10000"/>
              <a:gd name="connsiteY1" fmla="*/ 2889 h 9313"/>
              <a:gd name="connsiteX2" fmla="*/ 3187 w 10000"/>
              <a:gd name="connsiteY2" fmla="*/ 2889 h 9313"/>
              <a:gd name="connsiteX3" fmla="*/ 5060 w 10000"/>
              <a:gd name="connsiteY3" fmla="*/ 7073 h 9313"/>
              <a:gd name="connsiteX4" fmla="*/ 7880 w 10000"/>
              <a:gd name="connsiteY4" fmla="*/ 9159 h 9313"/>
              <a:gd name="connsiteX5" fmla="*/ 10000 w 10000"/>
              <a:gd name="connsiteY5" fmla="*/ 7412 h 9313"/>
              <a:gd name="connsiteX0" fmla="*/ 0 w 10000"/>
              <a:gd name="connsiteY0" fmla="*/ 0 h 9835"/>
              <a:gd name="connsiteX1" fmla="*/ 1062 w 10000"/>
              <a:gd name="connsiteY1" fmla="*/ 3102 h 9835"/>
              <a:gd name="connsiteX2" fmla="*/ 3187 w 10000"/>
              <a:gd name="connsiteY2" fmla="*/ 3102 h 9835"/>
              <a:gd name="connsiteX3" fmla="*/ 5060 w 10000"/>
              <a:gd name="connsiteY3" fmla="*/ 7595 h 9835"/>
              <a:gd name="connsiteX4" fmla="*/ 7880 w 10000"/>
              <a:gd name="connsiteY4" fmla="*/ 9835 h 9835"/>
              <a:gd name="connsiteX5" fmla="*/ 10000 w 10000"/>
              <a:gd name="connsiteY5" fmla="*/ 7959 h 9835"/>
              <a:gd name="connsiteX0" fmla="*/ 0 w 10000"/>
              <a:gd name="connsiteY0" fmla="*/ 0 h 10778"/>
              <a:gd name="connsiteX1" fmla="*/ 1062 w 10000"/>
              <a:gd name="connsiteY1" fmla="*/ 3154 h 10778"/>
              <a:gd name="connsiteX2" fmla="*/ 3187 w 10000"/>
              <a:gd name="connsiteY2" fmla="*/ 3154 h 10778"/>
              <a:gd name="connsiteX3" fmla="*/ 5060 w 10000"/>
              <a:gd name="connsiteY3" fmla="*/ 7722 h 10778"/>
              <a:gd name="connsiteX4" fmla="*/ 7880 w 10000"/>
              <a:gd name="connsiteY4" fmla="*/ 10778 h 10778"/>
              <a:gd name="connsiteX5" fmla="*/ 10000 w 10000"/>
              <a:gd name="connsiteY5" fmla="*/ 8093 h 10778"/>
              <a:gd name="connsiteX0" fmla="*/ 0 w 10000"/>
              <a:gd name="connsiteY0" fmla="*/ 0 h 10873"/>
              <a:gd name="connsiteX1" fmla="*/ 1062 w 10000"/>
              <a:gd name="connsiteY1" fmla="*/ 3154 h 10873"/>
              <a:gd name="connsiteX2" fmla="*/ 3187 w 10000"/>
              <a:gd name="connsiteY2" fmla="*/ 3154 h 10873"/>
              <a:gd name="connsiteX3" fmla="*/ 5060 w 10000"/>
              <a:gd name="connsiteY3" fmla="*/ 7722 h 10873"/>
              <a:gd name="connsiteX4" fmla="*/ 7880 w 10000"/>
              <a:gd name="connsiteY4" fmla="*/ 10778 h 10873"/>
              <a:gd name="connsiteX5" fmla="*/ 10000 w 10000"/>
              <a:gd name="connsiteY5" fmla="*/ 8093 h 10873"/>
              <a:gd name="connsiteX0" fmla="*/ 0 w 7880"/>
              <a:gd name="connsiteY0" fmla="*/ 0 h 10873"/>
              <a:gd name="connsiteX1" fmla="*/ 1062 w 7880"/>
              <a:gd name="connsiteY1" fmla="*/ 3154 h 10873"/>
              <a:gd name="connsiteX2" fmla="*/ 3187 w 7880"/>
              <a:gd name="connsiteY2" fmla="*/ 3154 h 10873"/>
              <a:gd name="connsiteX3" fmla="*/ 5060 w 7880"/>
              <a:gd name="connsiteY3" fmla="*/ 7722 h 10873"/>
              <a:gd name="connsiteX4" fmla="*/ 7880 w 7880"/>
              <a:gd name="connsiteY4" fmla="*/ 10778 h 10873"/>
              <a:gd name="connsiteX0" fmla="*/ 0 w 6421"/>
              <a:gd name="connsiteY0" fmla="*/ 0 h 7102"/>
              <a:gd name="connsiteX1" fmla="*/ 1348 w 6421"/>
              <a:gd name="connsiteY1" fmla="*/ 2901 h 7102"/>
              <a:gd name="connsiteX2" fmla="*/ 4044 w 6421"/>
              <a:gd name="connsiteY2" fmla="*/ 2901 h 7102"/>
              <a:gd name="connsiteX3" fmla="*/ 6421 w 6421"/>
              <a:gd name="connsiteY3" fmla="*/ 7102 h 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" h="7102">
                <a:moveTo>
                  <a:pt x="0" y="0"/>
                </a:moveTo>
                <a:cubicBezTo>
                  <a:pt x="339" y="1209"/>
                  <a:pt x="674" y="2418"/>
                  <a:pt x="1348" y="2901"/>
                </a:cubicBezTo>
                <a:cubicBezTo>
                  <a:pt x="2022" y="3385"/>
                  <a:pt x="3203" y="2207"/>
                  <a:pt x="4044" y="2901"/>
                </a:cubicBezTo>
                <a:cubicBezTo>
                  <a:pt x="4887" y="3596"/>
                  <a:pt x="5429" y="5933"/>
                  <a:pt x="6421" y="710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843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826000"/>
            <a:ext cx="2619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45" name="Rectangle 6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59" name="Line 75"/>
          <p:cNvSpPr>
            <a:spLocks noChangeShapeType="1"/>
          </p:cNvSpPr>
          <p:nvPr/>
        </p:nvSpPr>
        <p:spPr bwMode="auto">
          <a:xfrm>
            <a:off x="3429000" y="1219200"/>
            <a:ext cx="1905000" cy="2819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862" name="Picture 7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370" y="6548950"/>
            <a:ext cx="2258671" cy="215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2717" y="4267200"/>
            <a:ext cx="179409" cy="3107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F861-231D-4B23-BE17-4912A12CDEDA}" type="slidenum">
              <a:rPr lang="en-US"/>
              <a:pPr/>
              <a:t>19</a:t>
            </a:fld>
            <a:endParaRPr lang="en-US"/>
          </a:p>
        </p:txBody>
      </p:sp>
      <p:sp>
        <p:nvSpPr>
          <p:cNvPr id="605274" name="Rectangle 9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521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11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20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83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22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012825"/>
            <a:ext cx="8475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86" name="Picture 10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5296" name="Group 112"/>
          <p:cNvGrpSpPr>
            <a:grpSpLocks/>
          </p:cNvGrpSpPr>
          <p:nvPr/>
        </p:nvGrpSpPr>
        <p:grpSpPr bwMode="auto">
          <a:xfrm>
            <a:off x="304800" y="3109913"/>
            <a:ext cx="8077200" cy="3671887"/>
            <a:chOff x="192" y="1959"/>
            <a:chExt cx="5088" cy="2313"/>
          </a:xfrm>
        </p:grpSpPr>
        <p:sp>
          <p:nvSpPr>
            <p:cNvPr id="605292" name="Line 108"/>
            <p:cNvSpPr>
              <a:spLocks noChangeShapeType="1"/>
            </p:cNvSpPr>
            <p:nvPr/>
          </p:nvSpPr>
          <p:spPr bwMode="auto">
            <a:xfrm>
              <a:off x="3840" y="1968"/>
              <a:ext cx="0" cy="2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93" name="Line 109"/>
            <p:cNvSpPr>
              <a:spLocks noChangeShapeType="1"/>
            </p:cNvSpPr>
            <p:nvPr/>
          </p:nvSpPr>
          <p:spPr bwMode="auto">
            <a:xfrm>
              <a:off x="3072" y="1968"/>
              <a:ext cx="0" cy="2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94" name="Line 110"/>
            <p:cNvSpPr>
              <a:spLocks noChangeShapeType="1"/>
            </p:cNvSpPr>
            <p:nvPr/>
          </p:nvSpPr>
          <p:spPr bwMode="auto">
            <a:xfrm>
              <a:off x="1536" y="1968"/>
              <a:ext cx="0" cy="2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95" name="Line 111"/>
            <p:cNvSpPr>
              <a:spLocks noChangeShapeType="1"/>
            </p:cNvSpPr>
            <p:nvPr/>
          </p:nvSpPr>
          <p:spPr bwMode="auto">
            <a:xfrm>
              <a:off x="768" y="1968"/>
              <a:ext cx="0" cy="2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35" name="Line 51"/>
            <p:cNvSpPr>
              <a:spLocks noChangeShapeType="1"/>
            </p:cNvSpPr>
            <p:nvPr/>
          </p:nvSpPr>
          <p:spPr bwMode="auto">
            <a:xfrm flipV="1">
              <a:off x="2304" y="1968"/>
              <a:ext cx="0" cy="2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36" name="Line 52"/>
            <p:cNvSpPr>
              <a:spLocks noChangeShapeType="1"/>
            </p:cNvSpPr>
            <p:nvPr/>
          </p:nvSpPr>
          <p:spPr bwMode="auto">
            <a:xfrm flipV="1">
              <a:off x="192" y="302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5238" name="Picture 5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3063"/>
              <a:ext cx="10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46" name="Line 62"/>
            <p:cNvSpPr>
              <a:spLocks noChangeShapeType="1"/>
            </p:cNvSpPr>
            <p:nvPr/>
          </p:nvSpPr>
          <p:spPr bwMode="auto">
            <a:xfrm>
              <a:off x="768" y="2976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47" name="Line 63"/>
            <p:cNvSpPr>
              <a:spLocks noChangeShapeType="1"/>
            </p:cNvSpPr>
            <p:nvPr/>
          </p:nvSpPr>
          <p:spPr bwMode="auto">
            <a:xfrm>
              <a:off x="1536" y="2982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48" name="Line 64"/>
            <p:cNvSpPr>
              <a:spLocks noChangeShapeType="1"/>
            </p:cNvSpPr>
            <p:nvPr/>
          </p:nvSpPr>
          <p:spPr bwMode="auto">
            <a:xfrm>
              <a:off x="3072" y="2982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49" name="Line 65"/>
            <p:cNvSpPr>
              <a:spLocks noChangeShapeType="1"/>
            </p:cNvSpPr>
            <p:nvPr/>
          </p:nvSpPr>
          <p:spPr bwMode="auto">
            <a:xfrm>
              <a:off x="3840" y="2982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0" name="Line 66"/>
            <p:cNvSpPr>
              <a:spLocks noChangeShapeType="1"/>
            </p:cNvSpPr>
            <p:nvPr/>
          </p:nvSpPr>
          <p:spPr bwMode="auto">
            <a:xfrm>
              <a:off x="4613" y="2982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5" name="Freeform 71"/>
            <p:cNvSpPr>
              <a:spLocks/>
            </p:cNvSpPr>
            <p:nvPr/>
          </p:nvSpPr>
          <p:spPr bwMode="auto">
            <a:xfrm>
              <a:off x="219" y="2072"/>
              <a:ext cx="532" cy="370"/>
            </a:xfrm>
            <a:custGeom>
              <a:avLst/>
              <a:gdLst>
                <a:gd name="T0" fmla="*/ 0 w 532"/>
                <a:gd name="T1" fmla="*/ 0 h 370"/>
                <a:gd name="T2" fmla="*/ 266 w 532"/>
                <a:gd name="T3" fmla="*/ 358 h 370"/>
                <a:gd name="T4" fmla="*/ 532 w 532"/>
                <a:gd name="T5" fmla="*/ 7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2" h="370">
                  <a:moveTo>
                    <a:pt x="0" y="0"/>
                  </a:moveTo>
                  <a:cubicBezTo>
                    <a:pt x="44" y="61"/>
                    <a:pt x="177" y="346"/>
                    <a:pt x="266" y="358"/>
                  </a:cubicBezTo>
                  <a:cubicBezTo>
                    <a:pt x="355" y="370"/>
                    <a:pt x="477" y="134"/>
                    <a:pt x="532" y="7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7" name="Oval 73"/>
            <p:cNvSpPr>
              <a:spLocks noChangeArrowheads="1"/>
            </p:cNvSpPr>
            <p:nvPr/>
          </p:nvSpPr>
          <p:spPr bwMode="auto">
            <a:xfrm>
              <a:off x="748" y="211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58" name="Freeform 74"/>
            <p:cNvSpPr>
              <a:spLocks/>
            </p:cNvSpPr>
            <p:nvPr/>
          </p:nvSpPr>
          <p:spPr bwMode="auto">
            <a:xfrm>
              <a:off x="771" y="2671"/>
              <a:ext cx="754" cy="927"/>
            </a:xfrm>
            <a:custGeom>
              <a:avLst/>
              <a:gdLst>
                <a:gd name="T0" fmla="*/ 0 w 739"/>
                <a:gd name="T1" fmla="*/ 0 h 927"/>
                <a:gd name="T2" fmla="*/ 96 w 739"/>
                <a:gd name="T3" fmla="*/ 240 h 927"/>
                <a:gd name="T4" fmla="*/ 257 w 739"/>
                <a:gd name="T5" fmla="*/ 572 h 927"/>
                <a:gd name="T6" fmla="*/ 517 w 739"/>
                <a:gd name="T7" fmla="*/ 878 h 927"/>
                <a:gd name="T8" fmla="*/ 739 w 739"/>
                <a:gd name="T9" fmla="*/ 867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927">
                  <a:moveTo>
                    <a:pt x="0" y="0"/>
                  </a:moveTo>
                  <a:cubicBezTo>
                    <a:pt x="28" y="68"/>
                    <a:pt x="53" y="145"/>
                    <a:pt x="96" y="240"/>
                  </a:cubicBezTo>
                  <a:cubicBezTo>
                    <a:pt x="139" y="335"/>
                    <a:pt x="187" y="466"/>
                    <a:pt x="257" y="572"/>
                  </a:cubicBezTo>
                  <a:cubicBezTo>
                    <a:pt x="327" y="678"/>
                    <a:pt x="437" y="829"/>
                    <a:pt x="517" y="878"/>
                  </a:cubicBezTo>
                  <a:cubicBezTo>
                    <a:pt x="597" y="927"/>
                    <a:pt x="693" y="869"/>
                    <a:pt x="739" y="86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9" name="Oval 75"/>
            <p:cNvSpPr>
              <a:spLocks noChangeArrowheads="1"/>
            </p:cNvSpPr>
            <p:nvPr/>
          </p:nvSpPr>
          <p:spPr bwMode="auto">
            <a:xfrm>
              <a:off x="1518" y="3504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60" name="Oval 76"/>
            <p:cNvSpPr>
              <a:spLocks noChangeArrowheads="1"/>
            </p:cNvSpPr>
            <p:nvPr/>
          </p:nvSpPr>
          <p:spPr bwMode="auto">
            <a:xfrm>
              <a:off x="1518" y="269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61" name="Oval 77"/>
            <p:cNvSpPr>
              <a:spLocks noChangeArrowheads="1"/>
            </p:cNvSpPr>
            <p:nvPr/>
          </p:nvSpPr>
          <p:spPr bwMode="auto">
            <a:xfrm>
              <a:off x="1524" y="380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05287" name="Picture 10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3127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88" name="Picture 10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3127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89" name="Picture 10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3136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90" name="Picture 10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3136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91" name="Picture 10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" y="3126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5262" name="Freeform 78"/>
            <p:cNvSpPr>
              <a:spLocks/>
            </p:cNvSpPr>
            <p:nvPr/>
          </p:nvSpPr>
          <p:spPr bwMode="auto">
            <a:xfrm>
              <a:off x="1543" y="2176"/>
              <a:ext cx="766" cy="523"/>
            </a:xfrm>
            <a:custGeom>
              <a:avLst/>
              <a:gdLst>
                <a:gd name="T0" fmla="*/ 0 w 752"/>
                <a:gd name="T1" fmla="*/ 512 h 523"/>
                <a:gd name="T2" fmla="*/ 96 w 752"/>
                <a:gd name="T3" fmla="*/ 320 h 523"/>
                <a:gd name="T4" fmla="*/ 331 w 752"/>
                <a:gd name="T5" fmla="*/ 503 h 523"/>
                <a:gd name="T6" fmla="*/ 542 w 752"/>
                <a:gd name="T7" fmla="*/ 439 h 523"/>
                <a:gd name="T8" fmla="*/ 679 w 752"/>
                <a:gd name="T9" fmla="*/ 219 h 523"/>
                <a:gd name="T10" fmla="*/ 752 w 752"/>
                <a:gd name="T11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2" h="523">
                  <a:moveTo>
                    <a:pt x="0" y="512"/>
                  </a:moveTo>
                  <a:cubicBezTo>
                    <a:pt x="20" y="440"/>
                    <a:pt x="41" y="321"/>
                    <a:pt x="96" y="320"/>
                  </a:cubicBezTo>
                  <a:cubicBezTo>
                    <a:pt x="151" y="319"/>
                    <a:pt x="257" y="483"/>
                    <a:pt x="331" y="503"/>
                  </a:cubicBezTo>
                  <a:cubicBezTo>
                    <a:pt x="405" y="523"/>
                    <a:pt x="484" y="486"/>
                    <a:pt x="542" y="439"/>
                  </a:cubicBezTo>
                  <a:cubicBezTo>
                    <a:pt x="600" y="392"/>
                    <a:pt x="644" y="292"/>
                    <a:pt x="679" y="219"/>
                  </a:cubicBezTo>
                  <a:cubicBezTo>
                    <a:pt x="714" y="146"/>
                    <a:pt x="737" y="46"/>
                    <a:pt x="75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3" name="Freeform 79"/>
            <p:cNvSpPr>
              <a:spLocks/>
            </p:cNvSpPr>
            <p:nvPr/>
          </p:nvSpPr>
          <p:spPr bwMode="auto">
            <a:xfrm>
              <a:off x="2304" y="2194"/>
              <a:ext cx="750" cy="1372"/>
            </a:xfrm>
            <a:custGeom>
              <a:avLst/>
              <a:gdLst>
                <a:gd name="T0" fmla="*/ 0 w 750"/>
                <a:gd name="T1" fmla="*/ 0 h 1372"/>
                <a:gd name="T2" fmla="*/ 210 w 750"/>
                <a:gd name="T3" fmla="*/ 668 h 1372"/>
                <a:gd name="T4" fmla="*/ 485 w 750"/>
                <a:gd name="T5" fmla="*/ 1189 h 1372"/>
                <a:gd name="T6" fmla="*/ 750 w 750"/>
                <a:gd name="T7" fmla="*/ 1372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0" h="1372">
                  <a:moveTo>
                    <a:pt x="0" y="0"/>
                  </a:moveTo>
                  <a:cubicBezTo>
                    <a:pt x="35" y="111"/>
                    <a:pt x="129" y="470"/>
                    <a:pt x="210" y="668"/>
                  </a:cubicBezTo>
                  <a:cubicBezTo>
                    <a:pt x="291" y="866"/>
                    <a:pt x="395" y="1072"/>
                    <a:pt x="485" y="1189"/>
                  </a:cubicBezTo>
                  <a:cubicBezTo>
                    <a:pt x="575" y="1306"/>
                    <a:pt x="695" y="1334"/>
                    <a:pt x="750" y="13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4" name="Oval 80"/>
            <p:cNvSpPr>
              <a:spLocks noChangeArrowheads="1"/>
            </p:cNvSpPr>
            <p:nvPr/>
          </p:nvSpPr>
          <p:spPr bwMode="auto">
            <a:xfrm>
              <a:off x="3051" y="338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67" name="Freeform 83"/>
            <p:cNvSpPr>
              <a:spLocks/>
            </p:cNvSpPr>
            <p:nvPr/>
          </p:nvSpPr>
          <p:spPr bwMode="auto">
            <a:xfrm flipV="1">
              <a:off x="3072" y="1968"/>
              <a:ext cx="737" cy="1434"/>
            </a:xfrm>
            <a:custGeom>
              <a:avLst/>
              <a:gdLst>
                <a:gd name="T0" fmla="*/ 0 w 737"/>
                <a:gd name="T1" fmla="*/ 0 h 1434"/>
                <a:gd name="T2" fmla="*/ 240 w 737"/>
                <a:gd name="T3" fmla="*/ 96 h 1434"/>
                <a:gd name="T4" fmla="*/ 477 w 737"/>
                <a:gd name="T5" fmla="*/ 243 h 1434"/>
                <a:gd name="T6" fmla="*/ 644 w 737"/>
                <a:gd name="T7" fmla="*/ 496 h 1434"/>
                <a:gd name="T8" fmla="*/ 718 w 737"/>
                <a:gd name="T9" fmla="*/ 849 h 1434"/>
                <a:gd name="T10" fmla="*/ 737 w 737"/>
                <a:gd name="T11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7" h="1434">
                  <a:moveTo>
                    <a:pt x="0" y="0"/>
                  </a:moveTo>
                  <a:cubicBezTo>
                    <a:pt x="84" y="28"/>
                    <a:pt x="160" y="56"/>
                    <a:pt x="240" y="96"/>
                  </a:cubicBezTo>
                  <a:cubicBezTo>
                    <a:pt x="320" y="136"/>
                    <a:pt x="410" y="176"/>
                    <a:pt x="477" y="243"/>
                  </a:cubicBezTo>
                  <a:cubicBezTo>
                    <a:pt x="544" y="310"/>
                    <a:pt x="604" y="395"/>
                    <a:pt x="644" y="496"/>
                  </a:cubicBezTo>
                  <a:cubicBezTo>
                    <a:pt x="684" y="597"/>
                    <a:pt x="702" y="693"/>
                    <a:pt x="718" y="849"/>
                  </a:cubicBezTo>
                  <a:cubicBezTo>
                    <a:pt x="734" y="1005"/>
                    <a:pt x="733" y="1312"/>
                    <a:pt x="737" y="14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65" name="Oval 81"/>
            <p:cNvSpPr>
              <a:spLocks noChangeArrowheads="1"/>
            </p:cNvSpPr>
            <p:nvPr/>
          </p:nvSpPr>
          <p:spPr bwMode="auto">
            <a:xfrm>
              <a:off x="3051" y="355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69" name="Oval 85"/>
            <p:cNvSpPr>
              <a:spLocks noChangeArrowheads="1"/>
            </p:cNvSpPr>
            <p:nvPr/>
          </p:nvSpPr>
          <p:spPr bwMode="auto">
            <a:xfrm>
              <a:off x="3811" y="259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270" name="Freeform 86"/>
            <p:cNvSpPr>
              <a:spLocks/>
            </p:cNvSpPr>
            <p:nvPr/>
          </p:nvSpPr>
          <p:spPr bwMode="auto">
            <a:xfrm>
              <a:off x="3840" y="1959"/>
              <a:ext cx="1335" cy="1387"/>
            </a:xfrm>
            <a:custGeom>
              <a:avLst/>
              <a:gdLst>
                <a:gd name="T0" fmla="*/ 0 w 1335"/>
                <a:gd name="T1" fmla="*/ 633 h 1387"/>
                <a:gd name="T2" fmla="*/ 144 w 1335"/>
                <a:gd name="T3" fmla="*/ 441 h 1387"/>
                <a:gd name="T4" fmla="*/ 530 w 1335"/>
                <a:gd name="T5" fmla="*/ 756 h 1387"/>
                <a:gd name="T6" fmla="*/ 960 w 1335"/>
                <a:gd name="T7" fmla="*/ 105 h 1387"/>
                <a:gd name="T8" fmla="*/ 1335 w 1335"/>
                <a:gd name="T9" fmla="*/ 1387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5" h="1387">
                  <a:moveTo>
                    <a:pt x="0" y="633"/>
                  </a:moveTo>
                  <a:cubicBezTo>
                    <a:pt x="32" y="569"/>
                    <a:pt x="56" y="421"/>
                    <a:pt x="144" y="441"/>
                  </a:cubicBezTo>
                  <a:cubicBezTo>
                    <a:pt x="232" y="461"/>
                    <a:pt x="394" y="812"/>
                    <a:pt x="530" y="756"/>
                  </a:cubicBezTo>
                  <a:cubicBezTo>
                    <a:pt x="666" y="700"/>
                    <a:pt x="826" y="0"/>
                    <a:pt x="960" y="105"/>
                  </a:cubicBezTo>
                  <a:cubicBezTo>
                    <a:pt x="1094" y="210"/>
                    <a:pt x="1257" y="1120"/>
                    <a:pt x="1335" y="138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256" name="Oval 72"/>
            <p:cNvSpPr>
              <a:spLocks noChangeArrowheads="1"/>
            </p:cNvSpPr>
            <p:nvPr/>
          </p:nvSpPr>
          <p:spPr bwMode="auto">
            <a:xfrm>
              <a:off x="748" y="264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5298" name="Oval 114"/>
          <p:cNvSpPr>
            <a:spLocks noChangeArrowheads="1"/>
          </p:cNvSpPr>
          <p:nvPr/>
        </p:nvSpPr>
        <p:spPr bwMode="auto">
          <a:xfrm>
            <a:off x="838200" y="4926013"/>
            <a:ext cx="566738" cy="34766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99" name="Oval 115"/>
          <p:cNvSpPr>
            <a:spLocks noChangeArrowheads="1"/>
          </p:cNvSpPr>
          <p:nvPr/>
        </p:nvSpPr>
        <p:spPr bwMode="auto">
          <a:xfrm>
            <a:off x="2057400" y="4926013"/>
            <a:ext cx="533400" cy="34766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300" name="Oval 116"/>
          <p:cNvSpPr>
            <a:spLocks noChangeArrowheads="1"/>
          </p:cNvSpPr>
          <p:nvPr/>
        </p:nvSpPr>
        <p:spPr bwMode="auto">
          <a:xfrm>
            <a:off x="4724400" y="4926013"/>
            <a:ext cx="304800" cy="34766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301" name="Oval 117"/>
          <p:cNvSpPr>
            <a:spLocks noChangeArrowheads="1"/>
          </p:cNvSpPr>
          <p:nvPr/>
        </p:nvSpPr>
        <p:spPr bwMode="auto">
          <a:xfrm>
            <a:off x="5913438" y="4926013"/>
            <a:ext cx="304800" cy="34766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5309" name="Group 125"/>
          <p:cNvGrpSpPr>
            <a:grpSpLocks/>
          </p:cNvGrpSpPr>
          <p:nvPr/>
        </p:nvGrpSpPr>
        <p:grpSpPr bwMode="auto">
          <a:xfrm>
            <a:off x="6602413" y="5410200"/>
            <a:ext cx="2438400" cy="673100"/>
            <a:chOff x="4159" y="3408"/>
            <a:chExt cx="1536" cy="424"/>
          </a:xfrm>
        </p:grpSpPr>
        <p:pic>
          <p:nvPicPr>
            <p:cNvPr id="605303" name="Picture 1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" y="34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05" name="Picture 1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570"/>
              <a:ext cx="153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307" name="Picture 1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3702"/>
              <a:ext cx="550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5297" name="Group 113"/>
          <p:cNvGrpSpPr>
            <a:grpSpLocks/>
          </p:cNvGrpSpPr>
          <p:nvPr/>
        </p:nvGrpSpPr>
        <p:grpSpPr bwMode="auto">
          <a:xfrm>
            <a:off x="152400" y="1524000"/>
            <a:ext cx="8915400" cy="1273175"/>
            <a:chOff x="96" y="960"/>
            <a:chExt cx="5616" cy="802"/>
          </a:xfrm>
        </p:grpSpPr>
        <p:pic>
          <p:nvPicPr>
            <p:cNvPr id="605226" name="Picture 4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7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27" name="Picture 4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60"/>
              <a:ext cx="523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0" name="Picture 4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1262"/>
              <a:ext cx="48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5234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1536"/>
              <a:ext cx="450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5277" name="Line 93"/>
          <p:cNvSpPr>
            <a:spLocks noChangeShapeType="1"/>
          </p:cNvSpPr>
          <p:nvPr/>
        </p:nvSpPr>
        <p:spPr bwMode="auto">
          <a:xfrm flipH="1">
            <a:off x="1295400" y="1295400"/>
            <a:ext cx="2743200" cy="3657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78" name="Line 94"/>
          <p:cNvSpPr>
            <a:spLocks noChangeShapeType="1"/>
          </p:cNvSpPr>
          <p:nvPr/>
        </p:nvSpPr>
        <p:spPr bwMode="auto">
          <a:xfrm flipH="1">
            <a:off x="2514600" y="1295400"/>
            <a:ext cx="1524000" cy="36655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79" name="Line 95"/>
          <p:cNvSpPr>
            <a:spLocks noChangeShapeType="1"/>
          </p:cNvSpPr>
          <p:nvPr/>
        </p:nvSpPr>
        <p:spPr bwMode="auto">
          <a:xfrm>
            <a:off x="4038600" y="1295400"/>
            <a:ext cx="776288" cy="3629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80" name="Line 96"/>
          <p:cNvSpPr>
            <a:spLocks noChangeShapeType="1"/>
          </p:cNvSpPr>
          <p:nvPr/>
        </p:nvSpPr>
        <p:spPr bwMode="auto">
          <a:xfrm>
            <a:off x="4038600" y="1295400"/>
            <a:ext cx="1955800" cy="3629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81" name="Line 97"/>
          <p:cNvSpPr>
            <a:spLocks noChangeShapeType="1"/>
          </p:cNvSpPr>
          <p:nvPr/>
        </p:nvSpPr>
        <p:spPr bwMode="auto">
          <a:xfrm>
            <a:off x="1828800" y="2743200"/>
            <a:ext cx="2925763" cy="2230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83" name="Line 99"/>
          <p:cNvSpPr>
            <a:spLocks noChangeShapeType="1"/>
          </p:cNvSpPr>
          <p:nvPr/>
        </p:nvSpPr>
        <p:spPr bwMode="auto">
          <a:xfrm flipH="1">
            <a:off x="2514600" y="2743200"/>
            <a:ext cx="4191000" cy="2209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84" name="Line 100"/>
          <p:cNvSpPr>
            <a:spLocks noChangeShapeType="1"/>
          </p:cNvSpPr>
          <p:nvPr/>
        </p:nvSpPr>
        <p:spPr bwMode="auto">
          <a:xfrm flipH="1">
            <a:off x="6151563" y="2743200"/>
            <a:ext cx="547687" cy="2193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311" name="Rectangle 127"/>
          <p:cNvSpPr>
            <a:spLocks noChangeArrowheads="1"/>
          </p:cNvSpPr>
          <p:nvPr/>
        </p:nvSpPr>
        <p:spPr bwMode="auto">
          <a:xfrm>
            <a:off x="8610600" y="4953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5312" name="Picture 1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5282" name="Line 98"/>
          <p:cNvSpPr>
            <a:spLocks noChangeShapeType="1"/>
          </p:cNvSpPr>
          <p:nvPr/>
        </p:nvSpPr>
        <p:spPr bwMode="auto">
          <a:xfrm flipH="1">
            <a:off x="1343025" y="2743200"/>
            <a:ext cx="3765550" cy="2230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0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0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0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0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5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5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60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60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98" grpId="0" animBg="1"/>
      <p:bldP spid="605299" grpId="0" animBg="1"/>
      <p:bldP spid="605300" grpId="0" animBg="1"/>
      <p:bldP spid="605301" grpId="0" animBg="1"/>
      <p:bldP spid="605277" grpId="0" animBg="1"/>
      <p:bldP spid="605277" grpId="1" animBg="1"/>
      <p:bldP spid="605278" grpId="0" animBg="1"/>
      <p:bldP spid="605278" grpId="1" animBg="1"/>
      <p:bldP spid="605279" grpId="0" animBg="1"/>
      <p:bldP spid="605279" grpId="1" animBg="1"/>
      <p:bldP spid="605280" grpId="0" animBg="1"/>
      <p:bldP spid="605280" grpId="1" animBg="1"/>
      <p:bldP spid="605281" grpId="0" animBg="1"/>
      <p:bldP spid="605283" grpId="0" animBg="1"/>
      <p:bldP spid="605284" grpId="0" animBg="1"/>
      <p:bldP spid="605311" grpId="0" animBg="1"/>
      <p:bldP spid="6052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AC9F-1146-492E-AF25-E4D50F60E830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793602" name="Group 2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793603" name="Rectangle 3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3604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0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360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360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360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73038"/>
            <a:ext cx="1470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723900"/>
            <a:ext cx="17319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1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52400"/>
            <a:ext cx="24669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3618" name="Line 18"/>
          <p:cNvSpPr>
            <a:spLocks noChangeShapeType="1"/>
          </p:cNvSpPr>
          <p:nvPr/>
        </p:nvSpPr>
        <p:spPr bwMode="auto">
          <a:xfrm flipV="1">
            <a:off x="2393950" y="381000"/>
            <a:ext cx="3276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19" name="Line 19"/>
          <p:cNvSpPr>
            <a:spLocks noChangeShapeType="1"/>
          </p:cNvSpPr>
          <p:nvPr/>
        </p:nvSpPr>
        <p:spPr bwMode="auto">
          <a:xfrm flipV="1">
            <a:off x="3619500" y="914400"/>
            <a:ext cx="2760663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20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362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5410200" y="4598096"/>
            <a:ext cx="2286000" cy="2194560"/>
            <a:chOff x="5410200" y="4598096"/>
            <a:chExt cx="2286000" cy="2194560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 flipV="1">
              <a:off x="5876924" y="5362621"/>
              <a:ext cx="969544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28231" y="5234366"/>
              <a:ext cx="212695" cy="22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6872286" y="4598096"/>
              <a:ext cx="0" cy="1752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6491286" y="4598096"/>
              <a:ext cx="0" cy="1752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7212011" y="4598096"/>
              <a:ext cx="0" cy="17526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V="1">
              <a:off x="5876924" y="4598096"/>
              <a:ext cx="0" cy="21945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5410200" y="6350696"/>
              <a:ext cx="2286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490197" y="5104381"/>
              <a:ext cx="731339" cy="549485"/>
            </a:xfrm>
            <a:custGeom>
              <a:avLst/>
              <a:gdLst>
                <a:gd name="T0" fmla="*/ 0 w 437"/>
                <a:gd name="T1" fmla="*/ 212 h 212"/>
                <a:gd name="T2" fmla="*/ 288 w 437"/>
                <a:gd name="T3" fmla="*/ 116 h 212"/>
                <a:gd name="T4" fmla="*/ 437 w 437"/>
                <a:gd name="T5" fmla="*/ 0 h 212"/>
                <a:gd name="connsiteX0" fmla="*/ 0 w 10542"/>
                <a:gd name="connsiteY0" fmla="*/ 16327 h 16327"/>
                <a:gd name="connsiteX1" fmla="*/ 7132 w 10542"/>
                <a:gd name="connsiteY1" fmla="*/ 5472 h 16327"/>
                <a:gd name="connsiteX2" fmla="*/ 10542 w 10542"/>
                <a:gd name="connsiteY2" fmla="*/ 0 h 16327"/>
                <a:gd name="connsiteX0" fmla="*/ 0 w 10542"/>
                <a:gd name="connsiteY0" fmla="*/ 16327 h 16327"/>
                <a:gd name="connsiteX1" fmla="*/ 7132 w 10542"/>
                <a:gd name="connsiteY1" fmla="*/ 5472 h 16327"/>
                <a:gd name="connsiteX2" fmla="*/ 10542 w 10542"/>
                <a:gd name="connsiteY2" fmla="*/ 0 h 16327"/>
                <a:gd name="connsiteX0" fmla="*/ 0 w 10542"/>
                <a:gd name="connsiteY0" fmla="*/ 16327 h 16327"/>
                <a:gd name="connsiteX1" fmla="*/ 7132 w 10542"/>
                <a:gd name="connsiteY1" fmla="*/ 5472 h 16327"/>
                <a:gd name="connsiteX2" fmla="*/ 10542 w 10542"/>
                <a:gd name="connsiteY2" fmla="*/ 0 h 16327"/>
                <a:gd name="connsiteX0" fmla="*/ 0 w 10542"/>
                <a:gd name="connsiteY0" fmla="*/ 16327 h 16327"/>
                <a:gd name="connsiteX1" fmla="*/ 7132 w 10542"/>
                <a:gd name="connsiteY1" fmla="*/ 5472 h 16327"/>
                <a:gd name="connsiteX2" fmla="*/ 10542 w 10542"/>
                <a:gd name="connsiteY2" fmla="*/ 0 h 16327"/>
                <a:gd name="connsiteX0" fmla="*/ 0 w 10542"/>
                <a:gd name="connsiteY0" fmla="*/ 16327 h 16327"/>
                <a:gd name="connsiteX1" fmla="*/ 7132 w 10542"/>
                <a:gd name="connsiteY1" fmla="*/ 5472 h 16327"/>
                <a:gd name="connsiteX2" fmla="*/ 10542 w 10542"/>
                <a:gd name="connsiteY2" fmla="*/ 0 h 1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2" h="16327">
                  <a:moveTo>
                    <a:pt x="0" y="16327"/>
                  </a:moveTo>
                  <a:cubicBezTo>
                    <a:pt x="5269" y="12957"/>
                    <a:pt x="4849" y="6023"/>
                    <a:pt x="7132" y="5472"/>
                  </a:cubicBezTo>
                  <a:cubicBezTo>
                    <a:pt x="9345" y="4938"/>
                    <a:pt x="9833" y="1132"/>
                    <a:pt x="10542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0125" y="4963076"/>
              <a:ext cx="178736" cy="3096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6454774" y="5604397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6835774" y="5326109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7175499" y="5058344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2426" y="6398350"/>
              <a:ext cx="195731" cy="228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8359" y="6398350"/>
              <a:ext cx="163109" cy="1631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4098" y="6398350"/>
              <a:ext cx="146723" cy="2279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36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514600"/>
            <a:ext cx="604361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1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933700"/>
            <a:ext cx="16986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3771900"/>
            <a:ext cx="42624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3616" name="Line 16"/>
          <p:cNvSpPr>
            <a:spLocks noChangeShapeType="1"/>
          </p:cNvSpPr>
          <p:nvPr/>
        </p:nvSpPr>
        <p:spPr bwMode="auto">
          <a:xfrm>
            <a:off x="5791200" y="2819400"/>
            <a:ext cx="3810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17" name="Line 17"/>
          <p:cNvSpPr>
            <a:spLocks noChangeShapeType="1"/>
          </p:cNvSpPr>
          <p:nvPr/>
        </p:nvSpPr>
        <p:spPr bwMode="auto">
          <a:xfrm flipH="1">
            <a:off x="6781800" y="3200400"/>
            <a:ext cx="4572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132" y="5200849"/>
            <a:ext cx="2109616" cy="441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2350132" y="4499818"/>
            <a:ext cx="2306249" cy="1873713"/>
            <a:chOff x="2350132" y="4499818"/>
            <a:chExt cx="2306249" cy="1873713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0132" y="4499818"/>
              <a:ext cx="2306249" cy="490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50132" y="5882978"/>
              <a:ext cx="2288921" cy="490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1" name="Oval 13"/>
          <p:cNvSpPr>
            <a:spLocks noChangeAspect="1" noChangeArrowheads="1"/>
          </p:cNvSpPr>
          <p:nvPr/>
        </p:nvSpPr>
        <p:spPr bwMode="auto">
          <a:xfrm>
            <a:off x="6848856" y="5340096"/>
            <a:ext cx="54864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2312554" y="3429522"/>
            <a:ext cx="4485642" cy="189552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3614" name="Line 14"/>
          <p:cNvSpPr>
            <a:spLocks noChangeShapeType="1"/>
          </p:cNvSpPr>
          <p:nvPr/>
        </p:nvSpPr>
        <p:spPr bwMode="auto">
          <a:xfrm>
            <a:off x="7010400" y="1143000"/>
            <a:ext cx="6096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11" name="Line 11"/>
          <p:cNvSpPr>
            <a:spLocks noChangeShapeType="1"/>
          </p:cNvSpPr>
          <p:nvPr/>
        </p:nvSpPr>
        <p:spPr bwMode="auto">
          <a:xfrm flipH="1">
            <a:off x="4724400" y="685800"/>
            <a:ext cx="12192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629400" y="6315122"/>
            <a:ext cx="493776" cy="73152"/>
            <a:chOff x="6629400" y="6315122"/>
            <a:chExt cx="493776" cy="73152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6629400" y="6350696"/>
              <a:ext cx="493776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629400" y="6315122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 bwMode="auto">
            <a:xfrm>
              <a:off x="7050024" y="6315122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6839712" y="6315122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6848856" y="6324266"/>
            <a:ext cx="54864" cy="54864"/>
          </a:xfrm>
          <a:prstGeom prst="ellipse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2312554" y="4415508"/>
            <a:ext cx="4485642" cy="189552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670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9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79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9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79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79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8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18" grpId="0" animBg="1"/>
      <p:bldP spid="793618" grpId="1" animBg="1"/>
      <p:bldP spid="793619" grpId="0" animBg="1"/>
      <p:bldP spid="793619" grpId="1" animBg="1"/>
      <p:bldP spid="793616" grpId="0" animBg="1"/>
      <p:bldP spid="793616" grpId="1" animBg="1"/>
      <p:bldP spid="793617" grpId="0" animBg="1"/>
      <p:bldP spid="793617" grpId="1" animBg="1"/>
      <p:bldP spid="101" grpId="0" animBg="1"/>
      <p:bldP spid="793614" grpId="0" animBg="1"/>
      <p:bldP spid="793614" grpId="1" animBg="1"/>
      <p:bldP spid="793611" grpId="0" animBg="1"/>
      <p:bldP spid="793611" grpId="1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63" y="1408134"/>
            <a:ext cx="179083" cy="22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7" name="Group 2"/>
          <p:cNvGrpSpPr>
            <a:grpSpLocks/>
          </p:cNvGrpSpPr>
          <p:nvPr/>
        </p:nvGrpSpPr>
        <p:grpSpPr bwMode="auto">
          <a:xfrm>
            <a:off x="152400" y="1143000"/>
            <a:ext cx="8839200" cy="3475038"/>
            <a:chOff x="96" y="720"/>
            <a:chExt cx="5568" cy="2189"/>
          </a:xfrm>
        </p:grpSpPr>
        <p:sp>
          <p:nvSpPr>
            <p:cNvPr id="78" name="Line 3"/>
            <p:cNvSpPr>
              <a:spLocks noChangeShapeType="1"/>
            </p:cNvSpPr>
            <p:nvPr/>
          </p:nvSpPr>
          <p:spPr bwMode="auto">
            <a:xfrm>
              <a:off x="1344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4"/>
            <p:cNvSpPr>
              <a:spLocks noChangeShapeType="1"/>
            </p:cNvSpPr>
            <p:nvPr/>
          </p:nvSpPr>
          <p:spPr bwMode="auto">
            <a:xfrm>
              <a:off x="2880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"/>
            <p:cNvSpPr>
              <a:spLocks noChangeShapeType="1"/>
            </p:cNvSpPr>
            <p:nvPr/>
          </p:nvSpPr>
          <p:spPr bwMode="auto">
            <a:xfrm>
              <a:off x="3648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4416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"/>
            <p:cNvSpPr>
              <a:spLocks noChangeShapeType="1"/>
            </p:cNvSpPr>
            <p:nvPr/>
          </p:nvSpPr>
          <p:spPr bwMode="auto">
            <a:xfrm>
              <a:off x="5376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"/>
            <p:cNvSpPr>
              <a:spLocks noChangeShapeType="1"/>
            </p:cNvSpPr>
            <p:nvPr/>
          </p:nvSpPr>
          <p:spPr bwMode="auto">
            <a:xfrm>
              <a:off x="576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9"/>
            <p:cNvSpPr>
              <a:spLocks noChangeShapeType="1"/>
            </p:cNvSpPr>
            <p:nvPr/>
          </p:nvSpPr>
          <p:spPr bwMode="auto">
            <a:xfrm flipV="1">
              <a:off x="2112" y="720"/>
              <a:ext cx="9" cy="21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0"/>
            <p:cNvSpPr>
              <a:spLocks noChangeShapeType="1"/>
            </p:cNvSpPr>
            <p:nvPr/>
          </p:nvSpPr>
          <p:spPr bwMode="auto">
            <a:xfrm flipV="1">
              <a:off x="96" y="1872"/>
              <a:ext cx="5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1"/>
            <p:cNvSpPr>
              <a:spLocks noChangeShapeType="1"/>
            </p:cNvSpPr>
            <p:nvPr/>
          </p:nvSpPr>
          <p:spPr bwMode="auto">
            <a:xfrm>
              <a:off x="576" y="1824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2"/>
            <p:cNvSpPr>
              <a:spLocks noChangeShapeType="1"/>
            </p:cNvSpPr>
            <p:nvPr/>
          </p:nvSpPr>
          <p:spPr bwMode="auto">
            <a:xfrm>
              <a:off x="1344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>
              <a:off x="2880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>
              <a:off x="3648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5"/>
            <p:cNvSpPr>
              <a:spLocks noChangeShapeType="1"/>
            </p:cNvSpPr>
            <p:nvPr/>
          </p:nvSpPr>
          <p:spPr bwMode="auto">
            <a:xfrm>
              <a:off x="4421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Oval 16"/>
            <p:cNvSpPr>
              <a:spLocks noChangeArrowheads="1"/>
            </p:cNvSpPr>
            <p:nvPr/>
          </p:nvSpPr>
          <p:spPr bwMode="auto">
            <a:xfrm>
              <a:off x="558" y="1488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17"/>
            <p:cNvSpPr>
              <a:spLocks/>
            </p:cNvSpPr>
            <p:nvPr/>
          </p:nvSpPr>
          <p:spPr bwMode="auto">
            <a:xfrm>
              <a:off x="587" y="1053"/>
              <a:ext cx="754" cy="442"/>
            </a:xfrm>
            <a:custGeom>
              <a:avLst/>
              <a:gdLst>
                <a:gd name="T0" fmla="*/ 0 w 785"/>
                <a:gd name="T1" fmla="*/ 440 h 442"/>
                <a:gd name="T2" fmla="*/ 172 w 785"/>
                <a:gd name="T3" fmla="*/ 238 h 442"/>
                <a:gd name="T4" fmla="*/ 382 w 785"/>
                <a:gd name="T5" fmla="*/ 402 h 442"/>
                <a:gd name="T6" fmla="*/ 785 w 785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5" h="442">
                  <a:moveTo>
                    <a:pt x="0" y="440"/>
                  </a:moveTo>
                  <a:cubicBezTo>
                    <a:pt x="29" y="406"/>
                    <a:pt x="108" y="244"/>
                    <a:pt x="172" y="238"/>
                  </a:cubicBezTo>
                  <a:cubicBezTo>
                    <a:pt x="236" y="232"/>
                    <a:pt x="280" y="442"/>
                    <a:pt x="382" y="402"/>
                  </a:cubicBezTo>
                  <a:cubicBezTo>
                    <a:pt x="484" y="362"/>
                    <a:pt x="701" y="84"/>
                    <a:pt x="78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Oval 18"/>
            <p:cNvSpPr>
              <a:spLocks noChangeArrowheads="1"/>
            </p:cNvSpPr>
            <p:nvPr/>
          </p:nvSpPr>
          <p:spPr bwMode="auto">
            <a:xfrm>
              <a:off x="1324" y="103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19"/>
            <p:cNvSpPr>
              <a:spLocks/>
            </p:cNvSpPr>
            <p:nvPr/>
          </p:nvSpPr>
          <p:spPr bwMode="auto">
            <a:xfrm>
              <a:off x="1351" y="1280"/>
              <a:ext cx="766" cy="476"/>
            </a:xfrm>
            <a:custGeom>
              <a:avLst/>
              <a:gdLst>
                <a:gd name="T0" fmla="*/ 0 w 766"/>
                <a:gd name="T1" fmla="*/ 256 h 476"/>
                <a:gd name="T2" fmla="*/ 97 w 766"/>
                <a:gd name="T3" fmla="*/ 64 h 476"/>
                <a:gd name="T4" fmla="*/ 322 w 766"/>
                <a:gd name="T5" fmla="*/ 256 h 476"/>
                <a:gd name="T6" fmla="*/ 581 w 766"/>
                <a:gd name="T7" fmla="*/ 16 h 476"/>
                <a:gd name="T8" fmla="*/ 727 w 766"/>
                <a:gd name="T9" fmla="*/ 352 h 476"/>
                <a:gd name="T10" fmla="*/ 766 w 766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6" h="476">
                  <a:moveTo>
                    <a:pt x="0" y="256"/>
                  </a:moveTo>
                  <a:cubicBezTo>
                    <a:pt x="20" y="184"/>
                    <a:pt x="43" y="64"/>
                    <a:pt x="97" y="64"/>
                  </a:cubicBezTo>
                  <a:cubicBezTo>
                    <a:pt x="151" y="64"/>
                    <a:pt x="241" y="264"/>
                    <a:pt x="322" y="256"/>
                  </a:cubicBezTo>
                  <a:cubicBezTo>
                    <a:pt x="403" y="248"/>
                    <a:pt x="514" y="0"/>
                    <a:pt x="581" y="16"/>
                  </a:cubicBezTo>
                  <a:cubicBezTo>
                    <a:pt x="648" y="32"/>
                    <a:pt x="695" y="275"/>
                    <a:pt x="727" y="352"/>
                  </a:cubicBezTo>
                  <a:cubicBezTo>
                    <a:pt x="758" y="429"/>
                    <a:pt x="758" y="450"/>
                    <a:pt x="766" y="47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0"/>
            <p:cNvSpPr>
              <a:spLocks/>
            </p:cNvSpPr>
            <p:nvPr/>
          </p:nvSpPr>
          <p:spPr bwMode="auto">
            <a:xfrm>
              <a:off x="2113" y="1110"/>
              <a:ext cx="743" cy="667"/>
            </a:xfrm>
            <a:custGeom>
              <a:avLst/>
              <a:gdLst>
                <a:gd name="T0" fmla="*/ 0 w 743"/>
                <a:gd name="T1" fmla="*/ 639 h 667"/>
                <a:gd name="T2" fmla="*/ 91 w 743"/>
                <a:gd name="T3" fmla="*/ 419 h 667"/>
                <a:gd name="T4" fmla="*/ 310 w 743"/>
                <a:gd name="T5" fmla="*/ 609 h 667"/>
                <a:gd name="T6" fmla="*/ 466 w 743"/>
                <a:gd name="T7" fmla="*/ 72 h 667"/>
                <a:gd name="T8" fmla="*/ 743 w 743"/>
                <a:gd name="T9" fmla="*/ 17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667">
                  <a:moveTo>
                    <a:pt x="0" y="639"/>
                  </a:moveTo>
                  <a:cubicBezTo>
                    <a:pt x="15" y="602"/>
                    <a:pt x="39" y="424"/>
                    <a:pt x="91" y="419"/>
                  </a:cubicBezTo>
                  <a:cubicBezTo>
                    <a:pt x="143" y="414"/>
                    <a:pt x="248" y="667"/>
                    <a:pt x="310" y="609"/>
                  </a:cubicBezTo>
                  <a:cubicBezTo>
                    <a:pt x="372" y="551"/>
                    <a:pt x="394" y="144"/>
                    <a:pt x="466" y="72"/>
                  </a:cubicBezTo>
                  <a:cubicBezTo>
                    <a:pt x="538" y="0"/>
                    <a:pt x="686" y="157"/>
                    <a:pt x="743" y="17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21"/>
            <p:cNvSpPr>
              <a:spLocks noChangeArrowheads="1"/>
            </p:cNvSpPr>
            <p:nvPr/>
          </p:nvSpPr>
          <p:spPr bwMode="auto">
            <a:xfrm>
              <a:off x="2859" y="127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22"/>
            <p:cNvSpPr>
              <a:spLocks/>
            </p:cNvSpPr>
            <p:nvPr/>
          </p:nvSpPr>
          <p:spPr bwMode="auto">
            <a:xfrm>
              <a:off x="2880" y="1140"/>
              <a:ext cx="762" cy="497"/>
            </a:xfrm>
            <a:custGeom>
              <a:avLst/>
              <a:gdLst>
                <a:gd name="T0" fmla="*/ 0 w 762"/>
                <a:gd name="T1" fmla="*/ 497 h 497"/>
                <a:gd name="T2" fmla="*/ 240 w 762"/>
                <a:gd name="T3" fmla="*/ 18 h 497"/>
                <a:gd name="T4" fmla="*/ 475 w 762"/>
                <a:gd name="T5" fmla="*/ 387 h 497"/>
                <a:gd name="T6" fmla="*/ 762 w 762"/>
                <a:gd name="T7" fmla="*/ 32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" h="497">
                  <a:moveTo>
                    <a:pt x="0" y="497"/>
                  </a:moveTo>
                  <a:cubicBezTo>
                    <a:pt x="40" y="416"/>
                    <a:pt x="161" y="36"/>
                    <a:pt x="240" y="18"/>
                  </a:cubicBezTo>
                  <a:cubicBezTo>
                    <a:pt x="319" y="0"/>
                    <a:pt x="388" y="336"/>
                    <a:pt x="475" y="387"/>
                  </a:cubicBezTo>
                  <a:cubicBezTo>
                    <a:pt x="562" y="438"/>
                    <a:pt x="702" y="337"/>
                    <a:pt x="762" y="32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auto">
            <a:xfrm>
              <a:off x="2859" y="1629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24"/>
            <p:cNvSpPr>
              <a:spLocks noChangeArrowheads="1"/>
            </p:cNvSpPr>
            <p:nvPr/>
          </p:nvSpPr>
          <p:spPr bwMode="auto">
            <a:xfrm>
              <a:off x="3619" y="1433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25"/>
            <p:cNvSpPr>
              <a:spLocks/>
            </p:cNvSpPr>
            <p:nvPr/>
          </p:nvSpPr>
          <p:spPr bwMode="auto">
            <a:xfrm>
              <a:off x="3648" y="920"/>
              <a:ext cx="736" cy="1987"/>
            </a:xfrm>
            <a:custGeom>
              <a:avLst/>
              <a:gdLst>
                <a:gd name="T0" fmla="*/ 0 w 728"/>
                <a:gd name="T1" fmla="*/ 525 h 1946"/>
                <a:gd name="T2" fmla="*/ 105 w 728"/>
                <a:gd name="T3" fmla="*/ 237 h 1946"/>
                <a:gd name="T4" fmla="*/ 282 w 728"/>
                <a:gd name="T5" fmla="*/ 5 h 1946"/>
                <a:gd name="T6" fmla="*/ 468 w 728"/>
                <a:gd name="T7" fmla="*/ 209 h 1946"/>
                <a:gd name="T8" fmla="*/ 598 w 728"/>
                <a:gd name="T9" fmla="*/ 804 h 1946"/>
                <a:gd name="T10" fmla="*/ 663 w 728"/>
                <a:gd name="T11" fmla="*/ 1185 h 1946"/>
                <a:gd name="T12" fmla="*/ 709 w 728"/>
                <a:gd name="T13" fmla="*/ 1510 h 1946"/>
                <a:gd name="T14" fmla="*/ 728 w 728"/>
                <a:gd name="T15" fmla="*/ 1946 h 1946"/>
                <a:gd name="connsiteX0" fmla="*/ 0 w 10108"/>
                <a:gd name="connsiteY0" fmla="*/ 2674 h 10219"/>
                <a:gd name="connsiteX1" fmla="*/ 1442 w 10108"/>
                <a:gd name="connsiteY1" fmla="*/ 1194 h 10219"/>
                <a:gd name="connsiteX2" fmla="*/ 3874 w 10108"/>
                <a:gd name="connsiteY2" fmla="*/ 2 h 10219"/>
                <a:gd name="connsiteX3" fmla="*/ 6429 w 10108"/>
                <a:gd name="connsiteY3" fmla="*/ 1050 h 10219"/>
                <a:gd name="connsiteX4" fmla="*/ 8214 w 10108"/>
                <a:gd name="connsiteY4" fmla="*/ 4108 h 10219"/>
                <a:gd name="connsiteX5" fmla="*/ 9107 w 10108"/>
                <a:gd name="connsiteY5" fmla="*/ 6065 h 10219"/>
                <a:gd name="connsiteX6" fmla="*/ 9739 w 10108"/>
                <a:gd name="connsiteY6" fmla="*/ 7736 h 10219"/>
                <a:gd name="connsiteX7" fmla="*/ 10108 w 10108"/>
                <a:gd name="connsiteY7" fmla="*/ 10219 h 1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8" h="10219">
                  <a:moveTo>
                    <a:pt x="0" y="2674"/>
                  </a:moveTo>
                  <a:cubicBezTo>
                    <a:pt x="234" y="2427"/>
                    <a:pt x="797" y="1641"/>
                    <a:pt x="1442" y="1194"/>
                  </a:cubicBezTo>
                  <a:cubicBezTo>
                    <a:pt x="2088" y="747"/>
                    <a:pt x="3049" y="27"/>
                    <a:pt x="3874" y="2"/>
                  </a:cubicBezTo>
                  <a:cubicBezTo>
                    <a:pt x="4698" y="-24"/>
                    <a:pt x="5701" y="367"/>
                    <a:pt x="6429" y="1050"/>
                  </a:cubicBezTo>
                  <a:cubicBezTo>
                    <a:pt x="7157" y="1733"/>
                    <a:pt x="7775" y="3270"/>
                    <a:pt x="8214" y="4108"/>
                  </a:cubicBezTo>
                  <a:cubicBezTo>
                    <a:pt x="8654" y="4945"/>
                    <a:pt x="8846" y="5459"/>
                    <a:pt x="9107" y="6065"/>
                  </a:cubicBezTo>
                  <a:cubicBezTo>
                    <a:pt x="9368" y="6672"/>
                    <a:pt x="9588" y="7083"/>
                    <a:pt x="9739" y="7736"/>
                  </a:cubicBezTo>
                  <a:cubicBezTo>
                    <a:pt x="9890" y="8388"/>
                    <a:pt x="10053" y="9751"/>
                    <a:pt x="10108" y="1021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6"/>
            <p:cNvSpPr>
              <a:spLocks noChangeShapeType="1"/>
            </p:cNvSpPr>
            <p:nvPr/>
          </p:nvSpPr>
          <p:spPr bwMode="auto">
            <a:xfrm>
              <a:off x="5381" y="1824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27"/>
            <p:cNvSpPr>
              <a:spLocks noChangeArrowheads="1"/>
            </p:cNvSpPr>
            <p:nvPr/>
          </p:nvSpPr>
          <p:spPr bwMode="auto">
            <a:xfrm>
              <a:off x="5360" y="252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28"/>
            <p:cNvSpPr>
              <a:spLocks/>
            </p:cNvSpPr>
            <p:nvPr/>
          </p:nvSpPr>
          <p:spPr bwMode="auto">
            <a:xfrm flipV="1">
              <a:off x="4450" y="1991"/>
              <a:ext cx="920" cy="916"/>
            </a:xfrm>
            <a:custGeom>
              <a:avLst/>
              <a:gdLst>
                <a:gd name="T0" fmla="*/ 0 w 920"/>
                <a:gd name="T1" fmla="*/ 0 h 883"/>
                <a:gd name="T2" fmla="*/ 28 w 920"/>
                <a:gd name="T3" fmla="*/ 381 h 883"/>
                <a:gd name="T4" fmla="*/ 149 w 920"/>
                <a:gd name="T5" fmla="*/ 697 h 883"/>
                <a:gd name="T6" fmla="*/ 567 w 920"/>
                <a:gd name="T7" fmla="*/ 855 h 883"/>
                <a:gd name="T8" fmla="*/ 836 w 920"/>
                <a:gd name="T9" fmla="*/ 530 h 883"/>
                <a:gd name="T10" fmla="*/ 920 w 920"/>
                <a:gd name="T11" fmla="*/ 307 h 883"/>
                <a:gd name="connsiteX0" fmla="*/ 0 w 10000"/>
                <a:gd name="connsiteY0" fmla="*/ 0 h 10449"/>
                <a:gd name="connsiteX1" fmla="*/ 304 w 10000"/>
                <a:gd name="connsiteY1" fmla="*/ 5030 h 10449"/>
                <a:gd name="connsiteX2" fmla="*/ 1620 w 10000"/>
                <a:gd name="connsiteY2" fmla="*/ 8609 h 10449"/>
                <a:gd name="connsiteX3" fmla="*/ 6163 w 10000"/>
                <a:gd name="connsiteY3" fmla="*/ 10398 h 10449"/>
                <a:gd name="connsiteX4" fmla="*/ 9087 w 10000"/>
                <a:gd name="connsiteY4" fmla="*/ 6717 h 10449"/>
                <a:gd name="connsiteX5" fmla="*/ 10000 w 10000"/>
                <a:gd name="connsiteY5" fmla="*/ 4192 h 1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449">
                  <a:moveTo>
                    <a:pt x="0" y="0"/>
                  </a:moveTo>
                  <a:cubicBezTo>
                    <a:pt x="54" y="713"/>
                    <a:pt x="34" y="3595"/>
                    <a:pt x="304" y="5030"/>
                  </a:cubicBezTo>
                  <a:cubicBezTo>
                    <a:pt x="574" y="6465"/>
                    <a:pt x="641" y="7714"/>
                    <a:pt x="1620" y="8609"/>
                  </a:cubicBezTo>
                  <a:cubicBezTo>
                    <a:pt x="2598" y="9503"/>
                    <a:pt x="4924" y="10715"/>
                    <a:pt x="6163" y="10398"/>
                  </a:cubicBezTo>
                  <a:cubicBezTo>
                    <a:pt x="7402" y="10081"/>
                    <a:pt x="8446" y="7748"/>
                    <a:pt x="9087" y="6717"/>
                  </a:cubicBezTo>
                  <a:cubicBezTo>
                    <a:pt x="9728" y="5687"/>
                    <a:pt x="9815" y="4713"/>
                    <a:pt x="10000" y="41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4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1968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" name="Picture 3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1968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3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90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3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968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1968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3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1968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0" name="Picture 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1968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1" name="Oval 36"/>
            <p:cNvSpPr>
              <a:spLocks noChangeArrowheads="1"/>
            </p:cNvSpPr>
            <p:nvPr/>
          </p:nvSpPr>
          <p:spPr bwMode="auto">
            <a:xfrm>
              <a:off x="1324" y="150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8054-A3DE-4840-94E7-F4052374EE03}" type="slidenum">
              <a:rPr lang="en-US"/>
              <a:pPr/>
              <a:t>20</a:t>
            </a:fld>
            <a:endParaRPr lang="en-US"/>
          </a:p>
        </p:txBody>
      </p:sp>
      <p:sp>
        <p:nvSpPr>
          <p:cNvPr id="606257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95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025"/>
            <a:ext cx="587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96" name="Picture 8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33400"/>
            <a:ext cx="828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14" name="Picture 10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30750"/>
            <a:ext cx="714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03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724400"/>
            <a:ext cx="1063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87" name="Picture 7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2813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15" name="Picture 10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743325"/>
            <a:ext cx="4857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89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7353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74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3735388"/>
            <a:ext cx="1063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16" name="Picture 10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198938"/>
            <a:ext cx="501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90" name="Picture 8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191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77" name="Picture 6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191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812" y="4044950"/>
            <a:ext cx="970911" cy="288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6317" name="Picture 10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589338"/>
            <a:ext cx="501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91" name="Picture 8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5814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05" name="Picture 9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5814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92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93" name="Picture 8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328" name="Oval 120"/>
          <p:cNvSpPr>
            <a:spLocks noChangeArrowheads="1"/>
          </p:cNvSpPr>
          <p:nvPr/>
        </p:nvSpPr>
        <p:spPr bwMode="auto">
          <a:xfrm>
            <a:off x="5757863" y="16795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6340" name="Group 132"/>
          <p:cNvGrpSpPr>
            <a:grpSpLocks/>
          </p:cNvGrpSpPr>
          <p:nvPr/>
        </p:nvGrpSpPr>
        <p:grpSpPr bwMode="auto">
          <a:xfrm>
            <a:off x="4922838" y="4724400"/>
            <a:ext cx="3457575" cy="466725"/>
            <a:chOff x="3101" y="3107"/>
            <a:chExt cx="2178" cy="294"/>
          </a:xfrm>
        </p:grpSpPr>
        <p:pic>
          <p:nvPicPr>
            <p:cNvPr id="606336" name="Picture 12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310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6339" name="Picture 1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" y="3263"/>
              <a:ext cx="217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 bwMode="auto">
          <a:xfrm>
            <a:off x="106003" y="5508625"/>
            <a:ext cx="7712794" cy="796925"/>
            <a:chOff x="-16594" y="5508625"/>
            <a:chExt cx="7712794" cy="79692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594" y="5508625"/>
              <a:ext cx="7342039" cy="339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6322" name="Picture 1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350" y="5965825"/>
              <a:ext cx="553085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6323" name="Line 115"/>
          <p:cNvSpPr>
            <a:spLocks noChangeShapeType="1"/>
          </p:cNvSpPr>
          <p:nvPr/>
        </p:nvSpPr>
        <p:spPr bwMode="auto">
          <a:xfrm flipH="1" flipV="1">
            <a:off x="2209800" y="3363913"/>
            <a:ext cx="1752600" cy="264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324" name="Line 116"/>
          <p:cNvSpPr>
            <a:spLocks noChangeShapeType="1"/>
          </p:cNvSpPr>
          <p:nvPr/>
        </p:nvSpPr>
        <p:spPr bwMode="auto">
          <a:xfrm flipV="1">
            <a:off x="4067175" y="3363913"/>
            <a:ext cx="457200" cy="263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1524684" y="6327775"/>
            <a:ext cx="5024656" cy="478492"/>
            <a:chOff x="1524684" y="6327775"/>
            <a:chExt cx="5024656" cy="478492"/>
          </a:xfrm>
        </p:grpSpPr>
        <p:pic>
          <p:nvPicPr>
            <p:cNvPr id="606330" name="Picture 1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525" y="63277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684" y="6575425"/>
              <a:ext cx="5024656" cy="230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06325" name="Line 117"/>
          <p:cNvSpPr>
            <a:spLocks noChangeShapeType="1"/>
          </p:cNvSpPr>
          <p:nvPr/>
        </p:nvSpPr>
        <p:spPr bwMode="auto">
          <a:xfrm flipH="1" flipV="1">
            <a:off x="5791200" y="3363913"/>
            <a:ext cx="609600" cy="263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326" name="Line 118"/>
          <p:cNvSpPr>
            <a:spLocks noChangeShapeType="1"/>
          </p:cNvSpPr>
          <p:nvPr/>
        </p:nvSpPr>
        <p:spPr bwMode="auto">
          <a:xfrm flipV="1">
            <a:off x="2819400" y="3336925"/>
            <a:ext cx="4114800" cy="2667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344" name="Picture 1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345" name="Rectangle 137"/>
          <p:cNvSpPr>
            <a:spLocks noChangeArrowheads="1"/>
          </p:cNvSpPr>
          <p:nvPr/>
        </p:nvSpPr>
        <p:spPr bwMode="auto">
          <a:xfrm>
            <a:off x="8763000" y="4267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63" name="Picture 5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4" y="4038600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304" name="Picture 9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90" y="40386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60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606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606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0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6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6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0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0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60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4" dur="500"/>
                                        <p:tgtEl>
                                          <p:spTgt spid="60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0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0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0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0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328" grpId="0" animBg="1"/>
      <p:bldP spid="606323" grpId="0" animBg="1"/>
      <p:bldP spid="606324" grpId="0" animBg="1"/>
      <p:bldP spid="606325" grpId="0" animBg="1"/>
      <p:bldP spid="606326" grpId="0" animBg="1"/>
      <p:bldP spid="606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63" y="1408134"/>
            <a:ext cx="179083" cy="22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9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90" y="40386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812" y="4044950"/>
            <a:ext cx="970911" cy="288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4" y="4038600"/>
            <a:ext cx="603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29E5-6B69-49E6-900F-8346D2C170D1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791554" name="Group 2"/>
          <p:cNvGrpSpPr>
            <a:grpSpLocks/>
          </p:cNvGrpSpPr>
          <p:nvPr/>
        </p:nvGrpSpPr>
        <p:grpSpPr bwMode="auto">
          <a:xfrm>
            <a:off x="152400" y="1143000"/>
            <a:ext cx="8839200" cy="3475038"/>
            <a:chOff x="96" y="720"/>
            <a:chExt cx="5568" cy="2189"/>
          </a:xfrm>
        </p:grpSpPr>
        <p:sp>
          <p:nvSpPr>
            <p:cNvPr id="791555" name="Line 3"/>
            <p:cNvSpPr>
              <a:spLocks noChangeShapeType="1"/>
            </p:cNvSpPr>
            <p:nvPr/>
          </p:nvSpPr>
          <p:spPr bwMode="auto">
            <a:xfrm>
              <a:off x="1344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56" name="Line 4"/>
            <p:cNvSpPr>
              <a:spLocks noChangeShapeType="1"/>
            </p:cNvSpPr>
            <p:nvPr/>
          </p:nvSpPr>
          <p:spPr bwMode="auto">
            <a:xfrm>
              <a:off x="2880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57" name="Line 5"/>
            <p:cNvSpPr>
              <a:spLocks noChangeShapeType="1"/>
            </p:cNvSpPr>
            <p:nvPr/>
          </p:nvSpPr>
          <p:spPr bwMode="auto">
            <a:xfrm>
              <a:off x="3648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58" name="Line 6"/>
            <p:cNvSpPr>
              <a:spLocks noChangeShapeType="1"/>
            </p:cNvSpPr>
            <p:nvPr/>
          </p:nvSpPr>
          <p:spPr bwMode="auto">
            <a:xfrm>
              <a:off x="4416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59" name="Line 7"/>
            <p:cNvSpPr>
              <a:spLocks noChangeShapeType="1"/>
            </p:cNvSpPr>
            <p:nvPr/>
          </p:nvSpPr>
          <p:spPr bwMode="auto">
            <a:xfrm>
              <a:off x="5376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0" name="Line 8"/>
            <p:cNvSpPr>
              <a:spLocks noChangeShapeType="1"/>
            </p:cNvSpPr>
            <p:nvPr/>
          </p:nvSpPr>
          <p:spPr bwMode="auto">
            <a:xfrm>
              <a:off x="576" y="720"/>
              <a:ext cx="0" cy="21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1" name="Line 9"/>
            <p:cNvSpPr>
              <a:spLocks noChangeShapeType="1"/>
            </p:cNvSpPr>
            <p:nvPr/>
          </p:nvSpPr>
          <p:spPr bwMode="auto">
            <a:xfrm flipV="1">
              <a:off x="2112" y="720"/>
              <a:ext cx="9" cy="21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2" name="Line 10"/>
            <p:cNvSpPr>
              <a:spLocks noChangeShapeType="1"/>
            </p:cNvSpPr>
            <p:nvPr/>
          </p:nvSpPr>
          <p:spPr bwMode="auto">
            <a:xfrm flipV="1">
              <a:off x="96" y="1872"/>
              <a:ext cx="5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3" name="Line 11"/>
            <p:cNvSpPr>
              <a:spLocks noChangeShapeType="1"/>
            </p:cNvSpPr>
            <p:nvPr/>
          </p:nvSpPr>
          <p:spPr bwMode="auto">
            <a:xfrm>
              <a:off x="576" y="1824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4" name="Line 12"/>
            <p:cNvSpPr>
              <a:spLocks noChangeShapeType="1"/>
            </p:cNvSpPr>
            <p:nvPr/>
          </p:nvSpPr>
          <p:spPr bwMode="auto">
            <a:xfrm>
              <a:off x="1344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5" name="Line 13"/>
            <p:cNvSpPr>
              <a:spLocks noChangeShapeType="1"/>
            </p:cNvSpPr>
            <p:nvPr/>
          </p:nvSpPr>
          <p:spPr bwMode="auto">
            <a:xfrm>
              <a:off x="2880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6" name="Line 14"/>
            <p:cNvSpPr>
              <a:spLocks noChangeShapeType="1"/>
            </p:cNvSpPr>
            <p:nvPr/>
          </p:nvSpPr>
          <p:spPr bwMode="auto">
            <a:xfrm>
              <a:off x="3648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7" name="Line 15"/>
            <p:cNvSpPr>
              <a:spLocks noChangeShapeType="1"/>
            </p:cNvSpPr>
            <p:nvPr/>
          </p:nvSpPr>
          <p:spPr bwMode="auto">
            <a:xfrm>
              <a:off x="4421" y="1830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68" name="Oval 16"/>
            <p:cNvSpPr>
              <a:spLocks noChangeArrowheads="1"/>
            </p:cNvSpPr>
            <p:nvPr/>
          </p:nvSpPr>
          <p:spPr bwMode="auto">
            <a:xfrm>
              <a:off x="558" y="1488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69" name="Freeform 17"/>
            <p:cNvSpPr>
              <a:spLocks/>
            </p:cNvSpPr>
            <p:nvPr/>
          </p:nvSpPr>
          <p:spPr bwMode="auto">
            <a:xfrm>
              <a:off x="587" y="1053"/>
              <a:ext cx="754" cy="442"/>
            </a:xfrm>
            <a:custGeom>
              <a:avLst/>
              <a:gdLst>
                <a:gd name="T0" fmla="*/ 0 w 785"/>
                <a:gd name="T1" fmla="*/ 440 h 442"/>
                <a:gd name="T2" fmla="*/ 172 w 785"/>
                <a:gd name="T3" fmla="*/ 238 h 442"/>
                <a:gd name="T4" fmla="*/ 382 w 785"/>
                <a:gd name="T5" fmla="*/ 402 h 442"/>
                <a:gd name="T6" fmla="*/ 785 w 785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5" h="442">
                  <a:moveTo>
                    <a:pt x="0" y="440"/>
                  </a:moveTo>
                  <a:cubicBezTo>
                    <a:pt x="29" y="406"/>
                    <a:pt x="108" y="244"/>
                    <a:pt x="172" y="238"/>
                  </a:cubicBezTo>
                  <a:cubicBezTo>
                    <a:pt x="236" y="232"/>
                    <a:pt x="280" y="442"/>
                    <a:pt x="382" y="402"/>
                  </a:cubicBezTo>
                  <a:cubicBezTo>
                    <a:pt x="484" y="362"/>
                    <a:pt x="701" y="84"/>
                    <a:pt x="78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70" name="Oval 18"/>
            <p:cNvSpPr>
              <a:spLocks noChangeArrowheads="1"/>
            </p:cNvSpPr>
            <p:nvPr/>
          </p:nvSpPr>
          <p:spPr bwMode="auto">
            <a:xfrm>
              <a:off x="1324" y="103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71" name="Freeform 19"/>
            <p:cNvSpPr>
              <a:spLocks/>
            </p:cNvSpPr>
            <p:nvPr/>
          </p:nvSpPr>
          <p:spPr bwMode="auto">
            <a:xfrm>
              <a:off x="1351" y="1280"/>
              <a:ext cx="766" cy="476"/>
            </a:xfrm>
            <a:custGeom>
              <a:avLst/>
              <a:gdLst>
                <a:gd name="T0" fmla="*/ 0 w 766"/>
                <a:gd name="T1" fmla="*/ 256 h 476"/>
                <a:gd name="T2" fmla="*/ 97 w 766"/>
                <a:gd name="T3" fmla="*/ 64 h 476"/>
                <a:gd name="T4" fmla="*/ 322 w 766"/>
                <a:gd name="T5" fmla="*/ 256 h 476"/>
                <a:gd name="T6" fmla="*/ 581 w 766"/>
                <a:gd name="T7" fmla="*/ 16 h 476"/>
                <a:gd name="T8" fmla="*/ 727 w 766"/>
                <a:gd name="T9" fmla="*/ 352 h 476"/>
                <a:gd name="T10" fmla="*/ 766 w 766"/>
                <a:gd name="T11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6" h="476">
                  <a:moveTo>
                    <a:pt x="0" y="256"/>
                  </a:moveTo>
                  <a:cubicBezTo>
                    <a:pt x="20" y="184"/>
                    <a:pt x="43" y="64"/>
                    <a:pt x="97" y="64"/>
                  </a:cubicBezTo>
                  <a:cubicBezTo>
                    <a:pt x="151" y="64"/>
                    <a:pt x="241" y="264"/>
                    <a:pt x="322" y="256"/>
                  </a:cubicBezTo>
                  <a:cubicBezTo>
                    <a:pt x="403" y="248"/>
                    <a:pt x="514" y="0"/>
                    <a:pt x="581" y="16"/>
                  </a:cubicBezTo>
                  <a:cubicBezTo>
                    <a:pt x="648" y="32"/>
                    <a:pt x="695" y="275"/>
                    <a:pt x="727" y="352"/>
                  </a:cubicBezTo>
                  <a:cubicBezTo>
                    <a:pt x="758" y="429"/>
                    <a:pt x="758" y="450"/>
                    <a:pt x="766" y="47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72" name="Freeform 20"/>
            <p:cNvSpPr>
              <a:spLocks/>
            </p:cNvSpPr>
            <p:nvPr/>
          </p:nvSpPr>
          <p:spPr bwMode="auto">
            <a:xfrm>
              <a:off x="2113" y="1110"/>
              <a:ext cx="743" cy="667"/>
            </a:xfrm>
            <a:custGeom>
              <a:avLst/>
              <a:gdLst>
                <a:gd name="T0" fmla="*/ 0 w 743"/>
                <a:gd name="T1" fmla="*/ 639 h 667"/>
                <a:gd name="T2" fmla="*/ 91 w 743"/>
                <a:gd name="T3" fmla="*/ 419 h 667"/>
                <a:gd name="T4" fmla="*/ 310 w 743"/>
                <a:gd name="T5" fmla="*/ 609 h 667"/>
                <a:gd name="T6" fmla="*/ 466 w 743"/>
                <a:gd name="T7" fmla="*/ 72 h 667"/>
                <a:gd name="T8" fmla="*/ 743 w 743"/>
                <a:gd name="T9" fmla="*/ 17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667">
                  <a:moveTo>
                    <a:pt x="0" y="639"/>
                  </a:moveTo>
                  <a:cubicBezTo>
                    <a:pt x="15" y="602"/>
                    <a:pt x="39" y="424"/>
                    <a:pt x="91" y="419"/>
                  </a:cubicBezTo>
                  <a:cubicBezTo>
                    <a:pt x="143" y="414"/>
                    <a:pt x="248" y="667"/>
                    <a:pt x="310" y="609"/>
                  </a:cubicBezTo>
                  <a:cubicBezTo>
                    <a:pt x="372" y="551"/>
                    <a:pt x="394" y="144"/>
                    <a:pt x="466" y="72"/>
                  </a:cubicBezTo>
                  <a:cubicBezTo>
                    <a:pt x="538" y="0"/>
                    <a:pt x="686" y="157"/>
                    <a:pt x="743" y="17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73" name="Oval 21"/>
            <p:cNvSpPr>
              <a:spLocks noChangeArrowheads="1"/>
            </p:cNvSpPr>
            <p:nvPr/>
          </p:nvSpPr>
          <p:spPr bwMode="auto">
            <a:xfrm>
              <a:off x="2859" y="127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74" name="Freeform 22"/>
            <p:cNvSpPr>
              <a:spLocks/>
            </p:cNvSpPr>
            <p:nvPr/>
          </p:nvSpPr>
          <p:spPr bwMode="auto">
            <a:xfrm>
              <a:off x="2880" y="1140"/>
              <a:ext cx="762" cy="497"/>
            </a:xfrm>
            <a:custGeom>
              <a:avLst/>
              <a:gdLst>
                <a:gd name="T0" fmla="*/ 0 w 762"/>
                <a:gd name="T1" fmla="*/ 497 h 497"/>
                <a:gd name="T2" fmla="*/ 240 w 762"/>
                <a:gd name="T3" fmla="*/ 18 h 497"/>
                <a:gd name="T4" fmla="*/ 475 w 762"/>
                <a:gd name="T5" fmla="*/ 387 h 497"/>
                <a:gd name="T6" fmla="*/ 762 w 762"/>
                <a:gd name="T7" fmla="*/ 32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" h="497">
                  <a:moveTo>
                    <a:pt x="0" y="497"/>
                  </a:moveTo>
                  <a:cubicBezTo>
                    <a:pt x="40" y="416"/>
                    <a:pt x="161" y="36"/>
                    <a:pt x="240" y="18"/>
                  </a:cubicBezTo>
                  <a:cubicBezTo>
                    <a:pt x="319" y="0"/>
                    <a:pt x="388" y="336"/>
                    <a:pt x="475" y="387"/>
                  </a:cubicBezTo>
                  <a:cubicBezTo>
                    <a:pt x="562" y="438"/>
                    <a:pt x="702" y="337"/>
                    <a:pt x="762" y="32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75" name="Oval 23"/>
            <p:cNvSpPr>
              <a:spLocks noChangeArrowheads="1"/>
            </p:cNvSpPr>
            <p:nvPr/>
          </p:nvSpPr>
          <p:spPr bwMode="auto">
            <a:xfrm>
              <a:off x="2859" y="1629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76" name="Oval 24"/>
            <p:cNvSpPr>
              <a:spLocks noChangeArrowheads="1"/>
            </p:cNvSpPr>
            <p:nvPr/>
          </p:nvSpPr>
          <p:spPr bwMode="auto">
            <a:xfrm>
              <a:off x="3619" y="1433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77" name="Freeform 25"/>
            <p:cNvSpPr>
              <a:spLocks/>
            </p:cNvSpPr>
            <p:nvPr/>
          </p:nvSpPr>
          <p:spPr bwMode="auto">
            <a:xfrm>
              <a:off x="3648" y="920"/>
              <a:ext cx="736" cy="1987"/>
            </a:xfrm>
            <a:custGeom>
              <a:avLst/>
              <a:gdLst>
                <a:gd name="T0" fmla="*/ 0 w 728"/>
                <a:gd name="T1" fmla="*/ 525 h 1946"/>
                <a:gd name="T2" fmla="*/ 105 w 728"/>
                <a:gd name="T3" fmla="*/ 237 h 1946"/>
                <a:gd name="T4" fmla="*/ 282 w 728"/>
                <a:gd name="T5" fmla="*/ 5 h 1946"/>
                <a:gd name="T6" fmla="*/ 468 w 728"/>
                <a:gd name="T7" fmla="*/ 209 h 1946"/>
                <a:gd name="T8" fmla="*/ 598 w 728"/>
                <a:gd name="T9" fmla="*/ 804 h 1946"/>
                <a:gd name="T10" fmla="*/ 663 w 728"/>
                <a:gd name="T11" fmla="*/ 1185 h 1946"/>
                <a:gd name="T12" fmla="*/ 709 w 728"/>
                <a:gd name="T13" fmla="*/ 1510 h 1946"/>
                <a:gd name="T14" fmla="*/ 728 w 728"/>
                <a:gd name="T15" fmla="*/ 1946 h 1946"/>
                <a:gd name="connsiteX0" fmla="*/ 0 w 10108"/>
                <a:gd name="connsiteY0" fmla="*/ 2674 h 10219"/>
                <a:gd name="connsiteX1" fmla="*/ 1442 w 10108"/>
                <a:gd name="connsiteY1" fmla="*/ 1194 h 10219"/>
                <a:gd name="connsiteX2" fmla="*/ 3874 w 10108"/>
                <a:gd name="connsiteY2" fmla="*/ 2 h 10219"/>
                <a:gd name="connsiteX3" fmla="*/ 6429 w 10108"/>
                <a:gd name="connsiteY3" fmla="*/ 1050 h 10219"/>
                <a:gd name="connsiteX4" fmla="*/ 8214 w 10108"/>
                <a:gd name="connsiteY4" fmla="*/ 4108 h 10219"/>
                <a:gd name="connsiteX5" fmla="*/ 9107 w 10108"/>
                <a:gd name="connsiteY5" fmla="*/ 6065 h 10219"/>
                <a:gd name="connsiteX6" fmla="*/ 9739 w 10108"/>
                <a:gd name="connsiteY6" fmla="*/ 7736 h 10219"/>
                <a:gd name="connsiteX7" fmla="*/ 10108 w 10108"/>
                <a:gd name="connsiteY7" fmla="*/ 10219 h 1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8" h="10219">
                  <a:moveTo>
                    <a:pt x="0" y="2674"/>
                  </a:moveTo>
                  <a:cubicBezTo>
                    <a:pt x="234" y="2427"/>
                    <a:pt x="797" y="1641"/>
                    <a:pt x="1442" y="1194"/>
                  </a:cubicBezTo>
                  <a:cubicBezTo>
                    <a:pt x="2088" y="747"/>
                    <a:pt x="3049" y="27"/>
                    <a:pt x="3874" y="2"/>
                  </a:cubicBezTo>
                  <a:cubicBezTo>
                    <a:pt x="4698" y="-24"/>
                    <a:pt x="5701" y="367"/>
                    <a:pt x="6429" y="1050"/>
                  </a:cubicBezTo>
                  <a:cubicBezTo>
                    <a:pt x="7157" y="1733"/>
                    <a:pt x="7775" y="3270"/>
                    <a:pt x="8214" y="4108"/>
                  </a:cubicBezTo>
                  <a:cubicBezTo>
                    <a:pt x="8654" y="4945"/>
                    <a:pt x="8846" y="5459"/>
                    <a:pt x="9107" y="6065"/>
                  </a:cubicBezTo>
                  <a:cubicBezTo>
                    <a:pt x="9368" y="6672"/>
                    <a:pt x="9588" y="7083"/>
                    <a:pt x="9739" y="7736"/>
                  </a:cubicBezTo>
                  <a:cubicBezTo>
                    <a:pt x="9890" y="8388"/>
                    <a:pt x="10053" y="9751"/>
                    <a:pt x="10108" y="1021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78" name="Line 26"/>
            <p:cNvSpPr>
              <a:spLocks noChangeShapeType="1"/>
            </p:cNvSpPr>
            <p:nvPr/>
          </p:nvSpPr>
          <p:spPr bwMode="auto">
            <a:xfrm>
              <a:off x="5381" y="1824"/>
              <a:ext cx="0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579" name="Oval 27"/>
            <p:cNvSpPr>
              <a:spLocks noChangeArrowheads="1"/>
            </p:cNvSpPr>
            <p:nvPr/>
          </p:nvSpPr>
          <p:spPr bwMode="auto">
            <a:xfrm>
              <a:off x="5360" y="252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580" name="Freeform 28"/>
            <p:cNvSpPr>
              <a:spLocks/>
            </p:cNvSpPr>
            <p:nvPr/>
          </p:nvSpPr>
          <p:spPr bwMode="auto">
            <a:xfrm flipV="1">
              <a:off x="4450" y="1991"/>
              <a:ext cx="920" cy="916"/>
            </a:xfrm>
            <a:custGeom>
              <a:avLst/>
              <a:gdLst>
                <a:gd name="T0" fmla="*/ 0 w 920"/>
                <a:gd name="T1" fmla="*/ 0 h 883"/>
                <a:gd name="T2" fmla="*/ 28 w 920"/>
                <a:gd name="T3" fmla="*/ 381 h 883"/>
                <a:gd name="T4" fmla="*/ 149 w 920"/>
                <a:gd name="T5" fmla="*/ 697 h 883"/>
                <a:gd name="T6" fmla="*/ 567 w 920"/>
                <a:gd name="T7" fmla="*/ 855 h 883"/>
                <a:gd name="T8" fmla="*/ 836 w 920"/>
                <a:gd name="T9" fmla="*/ 530 h 883"/>
                <a:gd name="T10" fmla="*/ 920 w 920"/>
                <a:gd name="T11" fmla="*/ 307 h 883"/>
                <a:gd name="connsiteX0" fmla="*/ 0 w 10000"/>
                <a:gd name="connsiteY0" fmla="*/ 0 h 10449"/>
                <a:gd name="connsiteX1" fmla="*/ 304 w 10000"/>
                <a:gd name="connsiteY1" fmla="*/ 5030 h 10449"/>
                <a:gd name="connsiteX2" fmla="*/ 1620 w 10000"/>
                <a:gd name="connsiteY2" fmla="*/ 8609 h 10449"/>
                <a:gd name="connsiteX3" fmla="*/ 6163 w 10000"/>
                <a:gd name="connsiteY3" fmla="*/ 10398 h 10449"/>
                <a:gd name="connsiteX4" fmla="*/ 9087 w 10000"/>
                <a:gd name="connsiteY4" fmla="*/ 6717 h 10449"/>
                <a:gd name="connsiteX5" fmla="*/ 10000 w 10000"/>
                <a:gd name="connsiteY5" fmla="*/ 4192 h 1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449">
                  <a:moveTo>
                    <a:pt x="0" y="0"/>
                  </a:moveTo>
                  <a:cubicBezTo>
                    <a:pt x="54" y="713"/>
                    <a:pt x="34" y="3595"/>
                    <a:pt x="304" y="5030"/>
                  </a:cubicBezTo>
                  <a:cubicBezTo>
                    <a:pt x="574" y="6465"/>
                    <a:pt x="641" y="7714"/>
                    <a:pt x="1620" y="8609"/>
                  </a:cubicBezTo>
                  <a:cubicBezTo>
                    <a:pt x="2598" y="9503"/>
                    <a:pt x="4924" y="10715"/>
                    <a:pt x="6163" y="10398"/>
                  </a:cubicBezTo>
                  <a:cubicBezTo>
                    <a:pt x="7402" y="10081"/>
                    <a:pt x="8446" y="7748"/>
                    <a:pt x="9087" y="6717"/>
                  </a:cubicBezTo>
                  <a:cubicBezTo>
                    <a:pt x="9728" y="5687"/>
                    <a:pt x="9815" y="4713"/>
                    <a:pt x="10000" y="41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91581" name="Picture 2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1968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2" name="Picture 3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1968"/>
              <a:ext cx="24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3" name="Picture 3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90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4" name="Picture 3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1968"/>
              <a:ext cx="8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5" name="Picture 3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1968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6" name="Picture 3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1968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87" name="Picture 3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" y="1968"/>
              <a:ext cx="1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1588" name="Oval 36"/>
            <p:cNvSpPr>
              <a:spLocks noChangeArrowheads="1"/>
            </p:cNvSpPr>
            <p:nvPr/>
          </p:nvSpPr>
          <p:spPr bwMode="auto">
            <a:xfrm>
              <a:off x="1324" y="1502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1589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1590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3025"/>
            <a:ext cx="58705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91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33400"/>
            <a:ext cx="828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95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30750"/>
            <a:ext cx="7143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96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724400"/>
            <a:ext cx="1063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597" name="Picture 4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2813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64088" y="3735388"/>
            <a:ext cx="798512" cy="303212"/>
            <a:chOff x="4764088" y="3735388"/>
            <a:chExt cx="798512" cy="303212"/>
          </a:xfrm>
        </p:grpSpPr>
        <p:pic>
          <p:nvPicPr>
            <p:cNvPr id="791598" name="Picture 4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488" y="3743325"/>
              <a:ext cx="485775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599" name="Picture 4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088" y="3735388"/>
              <a:ext cx="106362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600" name="Picture 4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3735388"/>
              <a:ext cx="106362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160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198938"/>
            <a:ext cx="501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02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4191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03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1910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04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589338"/>
            <a:ext cx="5016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05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3581400"/>
            <a:ext cx="1063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06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58140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1607" name="Rectangle 5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1608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1609" name="Oval 57"/>
          <p:cNvSpPr>
            <a:spLocks noChangeArrowheads="1"/>
          </p:cNvSpPr>
          <p:nvPr/>
        </p:nvSpPr>
        <p:spPr bwMode="auto">
          <a:xfrm>
            <a:off x="5757863" y="16795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1624" name="Rectangle 72"/>
          <p:cNvSpPr>
            <a:spLocks noChangeArrowheads="1"/>
          </p:cNvSpPr>
          <p:nvPr/>
        </p:nvSpPr>
        <p:spPr bwMode="auto">
          <a:xfrm>
            <a:off x="8763000" y="4267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1626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132388"/>
            <a:ext cx="901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31" name="Picture 7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105400"/>
            <a:ext cx="7213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37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475288"/>
            <a:ext cx="79406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1647" name="Picture 9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5784850"/>
            <a:ext cx="764698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1635" name="Line 83"/>
          <p:cNvSpPr>
            <a:spLocks noChangeShapeType="1"/>
          </p:cNvSpPr>
          <p:nvPr/>
        </p:nvSpPr>
        <p:spPr bwMode="auto">
          <a:xfrm>
            <a:off x="0" y="50641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1648" name="Group 96"/>
          <p:cNvGrpSpPr>
            <a:grpSpLocks/>
          </p:cNvGrpSpPr>
          <p:nvPr/>
        </p:nvGrpSpPr>
        <p:grpSpPr bwMode="auto">
          <a:xfrm>
            <a:off x="3046413" y="6164263"/>
            <a:ext cx="4421187" cy="655637"/>
            <a:chOff x="1919" y="3883"/>
            <a:chExt cx="2785" cy="413"/>
          </a:xfrm>
        </p:grpSpPr>
        <p:pic>
          <p:nvPicPr>
            <p:cNvPr id="791646" name="Picture 9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3883"/>
              <a:ext cx="278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1645" name="Picture 9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4099"/>
              <a:ext cx="278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1649" name="Picture 9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48200" y="4268788"/>
            <a:ext cx="1016696" cy="303212"/>
            <a:chOff x="4648200" y="4268788"/>
            <a:chExt cx="1016696" cy="30321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5191" y="4276725"/>
              <a:ext cx="744148" cy="2887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68788"/>
              <a:ext cx="106362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4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534" y="4268788"/>
              <a:ext cx="106362" cy="303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61792" y="4281314"/>
            <a:ext cx="978408" cy="265176"/>
            <a:chOff x="4661792" y="4281314"/>
            <a:chExt cx="978408" cy="26517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661792" y="4281314"/>
              <a:ext cx="978408" cy="2651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4661792" y="4281314"/>
              <a:ext cx="978408" cy="2651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AA6A-8718-47E6-919B-A69E1B2D3657}" type="slidenum">
              <a:rPr lang="en-US"/>
              <a:pPr/>
              <a:t>22</a:t>
            </a:fld>
            <a:endParaRPr lang="en-US"/>
          </a:p>
        </p:txBody>
      </p:sp>
      <p:sp>
        <p:nvSpPr>
          <p:cNvPr id="607284" name="Freeform 52"/>
          <p:cNvSpPr>
            <a:spLocks/>
          </p:cNvSpPr>
          <p:nvPr/>
        </p:nvSpPr>
        <p:spPr bwMode="auto">
          <a:xfrm>
            <a:off x="5300663" y="4630738"/>
            <a:ext cx="176212" cy="222250"/>
          </a:xfrm>
          <a:custGeom>
            <a:avLst/>
            <a:gdLst>
              <a:gd name="T0" fmla="*/ 0 w 111"/>
              <a:gd name="T1" fmla="*/ 0 h 140"/>
              <a:gd name="T2" fmla="*/ 46 w 111"/>
              <a:gd name="T3" fmla="*/ 74 h 140"/>
              <a:gd name="T4" fmla="*/ 111 w 111"/>
              <a:gd name="T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" h="140">
                <a:moveTo>
                  <a:pt x="0" y="0"/>
                </a:moveTo>
                <a:cubicBezTo>
                  <a:pt x="8" y="12"/>
                  <a:pt x="28" y="51"/>
                  <a:pt x="46" y="74"/>
                </a:cubicBezTo>
                <a:cubicBezTo>
                  <a:pt x="64" y="97"/>
                  <a:pt x="100" y="129"/>
                  <a:pt x="111" y="14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81" name="Freeform 49"/>
          <p:cNvSpPr>
            <a:spLocks/>
          </p:cNvSpPr>
          <p:nvPr/>
        </p:nvSpPr>
        <p:spPr bwMode="auto">
          <a:xfrm>
            <a:off x="5486400" y="4881563"/>
            <a:ext cx="333375" cy="195262"/>
          </a:xfrm>
          <a:custGeom>
            <a:avLst/>
            <a:gdLst>
              <a:gd name="T0" fmla="*/ 0 w 210"/>
              <a:gd name="T1" fmla="*/ 0 h 123"/>
              <a:gd name="T2" fmla="*/ 101 w 210"/>
              <a:gd name="T3" fmla="*/ 107 h 123"/>
              <a:gd name="T4" fmla="*/ 210 w 210"/>
              <a:gd name="T5" fmla="*/ 9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" h="123">
                <a:moveTo>
                  <a:pt x="0" y="0"/>
                </a:moveTo>
                <a:cubicBezTo>
                  <a:pt x="17" y="18"/>
                  <a:pt x="66" y="91"/>
                  <a:pt x="101" y="107"/>
                </a:cubicBezTo>
                <a:cubicBezTo>
                  <a:pt x="136" y="123"/>
                  <a:pt x="187" y="100"/>
                  <a:pt x="210" y="9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61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725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600200"/>
            <a:ext cx="53371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65" name="Line 33"/>
          <p:cNvSpPr>
            <a:spLocks noChangeShapeType="1"/>
          </p:cNvSpPr>
          <p:nvPr/>
        </p:nvSpPr>
        <p:spPr bwMode="auto">
          <a:xfrm>
            <a:off x="5029200" y="2659063"/>
            <a:ext cx="0" cy="25225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66" name="Line 34"/>
          <p:cNvSpPr>
            <a:spLocks noChangeShapeType="1"/>
          </p:cNvSpPr>
          <p:nvPr/>
        </p:nvSpPr>
        <p:spPr bwMode="auto">
          <a:xfrm flipV="1">
            <a:off x="4572000" y="2659063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290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73025"/>
            <a:ext cx="5865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67" name="Line 35"/>
          <p:cNvSpPr>
            <a:spLocks noChangeShapeType="1"/>
          </p:cNvSpPr>
          <p:nvPr/>
        </p:nvSpPr>
        <p:spPr bwMode="auto">
          <a:xfrm>
            <a:off x="3276600" y="3916363"/>
            <a:ext cx="3957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300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57200"/>
            <a:ext cx="7467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68" name="Freeform 36"/>
          <p:cNvSpPr>
            <a:spLocks/>
          </p:cNvSpPr>
          <p:nvPr/>
        </p:nvSpPr>
        <p:spPr bwMode="auto">
          <a:xfrm>
            <a:off x="5029200" y="4445000"/>
            <a:ext cx="309563" cy="244475"/>
          </a:xfrm>
          <a:custGeom>
            <a:avLst/>
            <a:gdLst>
              <a:gd name="T0" fmla="*/ 0 w 195"/>
              <a:gd name="T1" fmla="*/ 12 h 154"/>
              <a:gd name="T2" fmla="*/ 111 w 195"/>
              <a:gd name="T3" fmla="*/ 24 h 154"/>
              <a:gd name="T4" fmla="*/ 195 w 195"/>
              <a:gd name="T5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" h="154">
                <a:moveTo>
                  <a:pt x="0" y="12"/>
                </a:moveTo>
                <a:cubicBezTo>
                  <a:pt x="18" y="14"/>
                  <a:pt x="79" y="0"/>
                  <a:pt x="111" y="24"/>
                </a:cubicBezTo>
                <a:cubicBezTo>
                  <a:pt x="143" y="48"/>
                  <a:pt x="178" y="127"/>
                  <a:pt x="195" y="15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304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838200"/>
            <a:ext cx="6581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69" name="Freeform 37"/>
          <p:cNvSpPr>
            <a:spLocks/>
          </p:cNvSpPr>
          <p:nvPr/>
        </p:nvSpPr>
        <p:spPr bwMode="auto">
          <a:xfrm>
            <a:off x="3414713" y="3041650"/>
            <a:ext cx="1622425" cy="612775"/>
          </a:xfrm>
          <a:custGeom>
            <a:avLst/>
            <a:gdLst>
              <a:gd name="T0" fmla="*/ 0 w 1022"/>
              <a:gd name="T1" fmla="*/ 207 h 386"/>
              <a:gd name="T2" fmla="*/ 345 w 1022"/>
              <a:gd name="T3" fmla="*/ 26 h 386"/>
              <a:gd name="T4" fmla="*/ 633 w 1022"/>
              <a:gd name="T5" fmla="*/ 362 h 386"/>
              <a:gd name="T6" fmla="*/ 929 w 1022"/>
              <a:gd name="T7" fmla="*/ 172 h 386"/>
              <a:gd name="T8" fmla="*/ 1022 w 1022"/>
              <a:gd name="T9" fmla="*/ 31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2" h="386">
                <a:moveTo>
                  <a:pt x="0" y="207"/>
                </a:moveTo>
                <a:cubicBezTo>
                  <a:pt x="57" y="178"/>
                  <a:pt x="240" y="0"/>
                  <a:pt x="345" y="26"/>
                </a:cubicBezTo>
                <a:cubicBezTo>
                  <a:pt x="450" y="52"/>
                  <a:pt x="536" y="338"/>
                  <a:pt x="633" y="362"/>
                </a:cubicBezTo>
                <a:cubicBezTo>
                  <a:pt x="730" y="386"/>
                  <a:pt x="864" y="180"/>
                  <a:pt x="929" y="172"/>
                </a:cubicBezTo>
                <a:cubicBezTo>
                  <a:pt x="994" y="164"/>
                  <a:pt x="1003" y="283"/>
                  <a:pt x="1022" y="31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70" name="Oval 38"/>
          <p:cNvSpPr>
            <a:spLocks noChangeArrowheads="1"/>
          </p:cNvSpPr>
          <p:nvPr/>
        </p:nvSpPr>
        <p:spPr bwMode="auto">
          <a:xfrm>
            <a:off x="4997450" y="349726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71" name="Line 39"/>
          <p:cNvSpPr>
            <a:spLocks noChangeShapeType="1"/>
          </p:cNvSpPr>
          <p:nvPr/>
        </p:nvSpPr>
        <p:spPr bwMode="auto">
          <a:xfrm>
            <a:off x="5486400" y="2659063"/>
            <a:ext cx="0" cy="25225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72" name="Oval 40"/>
          <p:cNvSpPr>
            <a:spLocks noChangeArrowheads="1"/>
          </p:cNvSpPr>
          <p:nvPr/>
        </p:nvSpPr>
        <p:spPr bwMode="auto">
          <a:xfrm>
            <a:off x="4997450" y="44323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73" name="Oval 41"/>
          <p:cNvSpPr>
            <a:spLocks noChangeArrowheads="1"/>
          </p:cNvSpPr>
          <p:nvPr/>
        </p:nvSpPr>
        <p:spPr bwMode="auto">
          <a:xfrm>
            <a:off x="5446713" y="48260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275" name="Line 43"/>
          <p:cNvSpPr>
            <a:spLocks noChangeShapeType="1"/>
          </p:cNvSpPr>
          <p:nvPr/>
        </p:nvSpPr>
        <p:spPr bwMode="auto">
          <a:xfrm>
            <a:off x="5029200" y="3848100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76" name="Line 44"/>
          <p:cNvSpPr>
            <a:spLocks noChangeShapeType="1"/>
          </p:cNvSpPr>
          <p:nvPr/>
        </p:nvSpPr>
        <p:spPr bwMode="auto">
          <a:xfrm>
            <a:off x="5486400" y="3848100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293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965575"/>
            <a:ext cx="1492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7294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965575"/>
            <a:ext cx="13652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88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7289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3747374" y="6327775"/>
            <a:ext cx="3689190" cy="466074"/>
            <a:chOff x="3747374" y="6327775"/>
            <a:chExt cx="3689190" cy="466074"/>
          </a:xfrm>
        </p:grpSpPr>
        <p:pic>
          <p:nvPicPr>
            <p:cNvPr id="607296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100" y="632777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7374" y="6575425"/>
              <a:ext cx="3689190" cy="2184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07303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203325"/>
            <a:ext cx="73739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282" name="Line 50"/>
          <p:cNvSpPr>
            <a:spLocks noChangeShapeType="1"/>
          </p:cNvSpPr>
          <p:nvPr/>
        </p:nvSpPr>
        <p:spPr bwMode="auto">
          <a:xfrm>
            <a:off x="3505200" y="739775"/>
            <a:ext cx="1490663" cy="31543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283" name="Line 51"/>
          <p:cNvSpPr>
            <a:spLocks noChangeShapeType="1"/>
          </p:cNvSpPr>
          <p:nvPr/>
        </p:nvSpPr>
        <p:spPr bwMode="auto">
          <a:xfrm>
            <a:off x="3135313" y="1104900"/>
            <a:ext cx="2322512" cy="27876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305" name="Line 73"/>
          <p:cNvSpPr>
            <a:spLocks noChangeShapeType="1"/>
          </p:cNvSpPr>
          <p:nvPr/>
        </p:nvSpPr>
        <p:spPr bwMode="auto">
          <a:xfrm>
            <a:off x="6324600" y="2667000"/>
            <a:ext cx="0" cy="2522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306" name="Line 74"/>
          <p:cNvSpPr>
            <a:spLocks noChangeShapeType="1"/>
          </p:cNvSpPr>
          <p:nvPr/>
        </p:nvSpPr>
        <p:spPr bwMode="auto">
          <a:xfrm>
            <a:off x="6324600" y="3856038"/>
            <a:ext cx="0" cy="128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307" name="Freeform 75"/>
          <p:cNvSpPr>
            <a:spLocks/>
          </p:cNvSpPr>
          <p:nvPr/>
        </p:nvSpPr>
        <p:spPr bwMode="auto">
          <a:xfrm>
            <a:off x="5819775" y="2668588"/>
            <a:ext cx="461963" cy="2368550"/>
          </a:xfrm>
          <a:custGeom>
            <a:avLst/>
            <a:gdLst>
              <a:gd name="T0" fmla="*/ 0 w 291"/>
              <a:gd name="T1" fmla="*/ 1492 h 1492"/>
              <a:gd name="T2" fmla="*/ 156 w 291"/>
              <a:gd name="T3" fmla="*/ 1327 h 1492"/>
              <a:gd name="T4" fmla="*/ 269 w 291"/>
              <a:gd name="T5" fmla="*/ 521 h 1492"/>
              <a:gd name="T6" fmla="*/ 289 w 291"/>
              <a:gd name="T7" fmla="*/ 0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1" h="1492">
                <a:moveTo>
                  <a:pt x="0" y="1492"/>
                </a:moveTo>
                <a:cubicBezTo>
                  <a:pt x="26" y="1465"/>
                  <a:pt x="111" y="1489"/>
                  <a:pt x="156" y="1327"/>
                </a:cubicBezTo>
                <a:cubicBezTo>
                  <a:pt x="201" y="1165"/>
                  <a:pt x="247" y="742"/>
                  <a:pt x="269" y="521"/>
                </a:cubicBezTo>
                <a:cubicBezTo>
                  <a:pt x="291" y="300"/>
                  <a:pt x="285" y="109"/>
                  <a:pt x="28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309" name="Picture 7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962400"/>
            <a:ext cx="27305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310" name="Freeform 78"/>
          <p:cNvSpPr>
            <a:spLocks/>
          </p:cNvSpPr>
          <p:nvPr/>
        </p:nvSpPr>
        <p:spPr bwMode="auto">
          <a:xfrm>
            <a:off x="6327775" y="4470400"/>
            <a:ext cx="871538" cy="447675"/>
          </a:xfrm>
          <a:custGeom>
            <a:avLst/>
            <a:gdLst>
              <a:gd name="T0" fmla="*/ 0 w 549"/>
              <a:gd name="T1" fmla="*/ 0 h 282"/>
              <a:gd name="T2" fmla="*/ 156 w 549"/>
              <a:gd name="T3" fmla="*/ 256 h 282"/>
              <a:gd name="T4" fmla="*/ 549 w 549"/>
              <a:gd name="T5" fmla="*/ 15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282">
                <a:moveTo>
                  <a:pt x="0" y="0"/>
                </a:moveTo>
                <a:cubicBezTo>
                  <a:pt x="26" y="43"/>
                  <a:pt x="65" y="230"/>
                  <a:pt x="156" y="256"/>
                </a:cubicBezTo>
                <a:cubicBezTo>
                  <a:pt x="247" y="282"/>
                  <a:pt x="467" y="176"/>
                  <a:pt x="549" y="15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7311" name="Oval 79"/>
          <p:cNvSpPr>
            <a:spLocks noChangeArrowheads="1"/>
          </p:cNvSpPr>
          <p:nvPr/>
        </p:nvSpPr>
        <p:spPr bwMode="auto">
          <a:xfrm>
            <a:off x="6288088" y="44196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312" name="Line 80"/>
          <p:cNvSpPr>
            <a:spLocks noChangeShapeType="1"/>
          </p:cNvSpPr>
          <p:nvPr/>
        </p:nvSpPr>
        <p:spPr bwMode="auto">
          <a:xfrm>
            <a:off x="3590925" y="1447800"/>
            <a:ext cx="2705100" cy="2439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7287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595938"/>
            <a:ext cx="55721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314" name="Rectangle 82"/>
          <p:cNvSpPr>
            <a:spLocks noChangeArrowheads="1"/>
          </p:cNvSpPr>
          <p:nvPr/>
        </p:nvSpPr>
        <p:spPr bwMode="auto">
          <a:xfrm>
            <a:off x="7848600" y="4267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7315" name="Picture 8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0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6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60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60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60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60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60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60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84" grpId="0" animBg="1"/>
      <p:bldP spid="607281" grpId="0" animBg="1"/>
      <p:bldP spid="607265" grpId="0" animBg="1"/>
      <p:bldP spid="607266" grpId="0" animBg="1"/>
      <p:bldP spid="607267" grpId="0" animBg="1"/>
      <p:bldP spid="607268" grpId="0" animBg="1"/>
      <p:bldP spid="607269" grpId="0" animBg="1"/>
      <p:bldP spid="607270" grpId="0" animBg="1"/>
      <p:bldP spid="607271" grpId="0" animBg="1"/>
      <p:bldP spid="607272" grpId="0" animBg="1"/>
      <p:bldP spid="607273" grpId="0" animBg="1"/>
      <p:bldP spid="607275" grpId="0" animBg="1"/>
      <p:bldP spid="607276" grpId="0" animBg="1"/>
      <p:bldP spid="607282" grpId="0" animBg="1"/>
      <p:bldP spid="607282" grpId="1" animBg="1"/>
      <p:bldP spid="607283" grpId="0" animBg="1"/>
      <p:bldP spid="607283" grpId="1" animBg="1"/>
      <p:bldP spid="607305" grpId="0" animBg="1"/>
      <p:bldP spid="607306" grpId="0" animBg="1"/>
      <p:bldP spid="607307" grpId="0" animBg="1"/>
      <p:bldP spid="607310" grpId="0" animBg="1"/>
      <p:bldP spid="607311" grpId="0" animBg="1"/>
      <p:bldP spid="607312" grpId="0" animBg="1"/>
      <p:bldP spid="607312" grpId="1" animBg="1"/>
      <p:bldP spid="6073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1E91B3E-4E55-49AD-AF3A-F3B6E9D883DE}" type="slidenum">
              <a:rPr lang="en-US"/>
              <a:pPr/>
              <a:t>23</a:t>
            </a:fld>
            <a:endParaRPr lang="en-US"/>
          </a:p>
        </p:txBody>
      </p:sp>
      <p:pic>
        <p:nvPicPr>
          <p:cNvPr id="6082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848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70" name="Picture 1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36575"/>
            <a:ext cx="6543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69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338" name="Line 82"/>
          <p:cNvSpPr>
            <a:spLocks noChangeShapeType="1"/>
          </p:cNvSpPr>
          <p:nvPr/>
        </p:nvSpPr>
        <p:spPr bwMode="auto">
          <a:xfrm>
            <a:off x="4572000" y="4327525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20" name="Line 64"/>
          <p:cNvSpPr>
            <a:spLocks noChangeShapeType="1"/>
          </p:cNvSpPr>
          <p:nvPr/>
        </p:nvSpPr>
        <p:spPr bwMode="auto">
          <a:xfrm>
            <a:off x="4572000" y="57150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19" name="Line 63"/>
          <p:cNvSpPr>
            <a:spLocks noChangeShapeType="1"/>
          </p:cNvSpPr>
          <p:nvPr/>
        </p:nvSpPr>
        <p:spPr bwMode="auto">
          <a:xfrm>
            <a:off x="1827213" y="5715000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18" name="Line 62"/>
          <p:cNvSpPr>
            <a:spLocks noChangeShapeType="1"/>
          </p:cNvSpPr>
          <p:nvPr/>
        </p:nvSpPr>
        <p:spPr bwMode="auto">
          <a:xfrm>
            <a:off x="914400" y="4327525"/>
            <a:ext cx="3657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17" name="Line 61"/>
          <p:cNvSpPr>
            <a:spLocks noChangeShapeType="1"/>
          </p:cNvSpPr>
          <p:nvPr/>
        </p:nvSpPr>
        <p:spPr bwMode="auto">
          <a:xfrm>
            <a:off x="990600" y="5715000"/>
            <a:ext cx="841375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04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386" name="Group 130"/>
          <p:cNvGrpSpPr>
            <a:grpSpLocks/>
          </p:cNvGrpSpPr>
          <p:nvPr/>
        </p:nvGrpSpPr>
        <p:grpSpPr bwMode="auto">
          <a:xfrm>
            <a:off x="152400" y="2576513"/>
            <a:ext cx="8813800" cy="642937"/>
            <a:chOff x="96" y="1623"/>
            <a:chExt cx="5552" cy="405"/>
          </a:xfrm>
        </p:grpSpPr>
        <p:pic>
          <p:nvPicPr>
            <p:cNvPr id="608279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23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85" name="Picture 2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32"/>
              <a:ext cx="512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86" name="Picture 3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" y="1850"/>
              <a:ext cx="123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310" name="Line 54"/>
          <p:cNvSpPr>
            <a:spLocks noChangeShapeType="1"/>
          </p:cNvSpPr>
          <p:nvPr/>
        </p:nvSpPr>
        <p:spPr bwMode="auto">
          <a:xfrm>
            <a:off x="1827213" y="5715000"/>
            <a:ext cx="27416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11" name="Line 55"/>
          <p:cNvSpPr>
            <a:spLocks noChangeShapeType="1"/>
          </p:cNvSpPr>
          <p:nvPr/>
        </p:nvSpPr>
        <p:spPr bwMode="auto">
          <a:xfrm>
            <a:off x="4572000" y="4327525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30" name="Oval 74"/>
          <p:cNvSpPr>
            <a:spLocks noChangeArrowheads="1"/>
          </p:cNvSpPr>
          <p:nvPr/>
        </p:nvSpPr>
        <p:spPr bwMode="auto">
          <a:xfrm>
            <a:off x="4541838" y="42862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381" name="Group 125"/>
          <p:cNvGrpSpPr>
            <a:grpSpLocks/>
          </p:cNvGrpSpPr>
          <p:nvPr/>
        </p:nvGrpSpPr>
        <p:grpSpPr bwMode="auto">
          <a:xfrm>
            <a:off x="182563" y="4038600"/>
            <a:ext cx="7437437" cy="2451100"/>
            <a:chOff x="115" y="2544"/>
            <a:chExt cx="4685" cy="1544"/>
          </a:xfrm>
        </p:grpSpPr>
        <p:sp>
          <p:nvSpPr>
            <p:cNvPr id="608307" name="Line 51"/>
            <p:cNvSpPr>
              <a:spLocks noChangeShapeType="1"/>
            </p:cNvSpPr>
            <p:nvPr/>
          </p:nvSpPr>
          <p:spPr bwMode="auto">
            <a:xfrm flipV="1">
              <a:off x="576" y="2544"/>
              <a:ext cx="0" cy="15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08" name="Line 52"/>
            <p:cNvSpPr>
              <a:spLocks noChangeShapeType="1"/>
            </p:cNvSpPr>
            <p:nvPr/>
          </p:nvSpPr>
          <p:spPr bwMode="auto">
            <a:xfrm>
              <a:off x="384" y="3888"/>
              <a:ext cx="44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13" name="Line 57"/>
            <p:cNvSpPr>
              <a:spLocks noChangeShapeType="1"/>
            </p:cNvSpPr>
            <p:nvPr/>
          </p:nvSpPr>
          <p:spPr bwMode="auto">
            <a:xfrm>
              <a:off x="2880" y="3834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14" name="Line 58"/>
            <p:cNvSpPr>
              <a:spLocks noChangeShapeType="1"/>
            </p:cNvSpPr>
            <p:nvPr/>
          </p:nvSpPr>
          <p:spPr bwMode="auto">
            <a:xfrm>
              <a:off x="1151" y="3834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15" name="Line 59"/>
            <p:cNvSpPr>
              <a:spLocks noChangeShapeType="1"/>
            </p:cNvSpPr>
            <p:nvPr/>
          </p:nvSpPr>
          <p:spPr bwMode="auto">
            <a:xfrm rot="-5400000">
              <a:off x="575" y="3548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316" name="Line 60"/>
            <p:cNvSpPr>
              <a:spLocks noChangeShapeType="1"/>
            </p:cNvSpPr>
            <p:nvPr/>
          </p:nvSpPr>
          <p:spPr bwMode="auto">
            <a:xfrm rot="-5400000">
              <a:off x="575" y="2674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8328" name="Picture 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936"/>
              <a:ext cx="64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72" name="Picture 1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936"/>
              <a:ext cx="54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73" name="Picture 1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3535"/>
              <a:ext cx="38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75" name="Picture 1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2648"/>
              <a:ext cx="384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8384" name="Group 128"/>
          <p:cNvGrpSpPr>
            <a:grpSpLocks/>
          </p:cNvGrpSpPr>
          <p:nvPr/>
        </p:nvGrpSpPr>
        <p:grpSpPr bwMode="auto">
          <a:xfrm>
            <a:off x="530225" y="990600"/>
            <a:ext cx="7623175" cy="762000"/>
            <a:chOff x="334" y="624"/>
            <a:chExt cx="4802" cy="480"/>
          </a:xfrm>
        </p:grpSpPr>
        <p:pic>
          <p:nvPicPr>
            <p:cNvPr id="608371" name="Picture 1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624"/>
              <a:ext cx="441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82" name="Picture 1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878"/>
              <a:ext cx="297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8385" name="Group 129"/>
          <p:cNvGrpSpPr>
            <a:grpSpLocks/>
          </p:cNvGrpSpPr>
          <p:nvPr/>
        </p:nvGrpSpPr>
        <p:grpSpPr bwMode="auto">
          <a:xfrm>
            <a:off x="530225" y="1774825"/>
            <a:ext cx="7623175" cy="720725"/>
            <a:chOff x="334" y="1118"/>
            <a:chExt cx="4802" cy="454"/>
          </a:xfrm>
        </p:grpSpPr>
        <p:pic>
          <p:nvPicPr>
            <p:cNvPr id="608295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118"/>
              <a:ext cx="26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83" name="Picture 1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370"/>
              <a:ext cx="297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331" name="Oval 75"/>
          <p:cNvSpPr>
            <a:spLocks noChangeArrowheads="1"/>
          </p:cNvSpPr>
          <p:nvPr/>
        </p:nvSpPr>
        <p:spPr bwMode="auto">
          <a:xfrm>
            <a:off x="1798638" y="5684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332" name="Oval 76"/>
          <p:cNvSpPr>
            <a:spLocks noChangeArrowheads="1"/>
          </p:cNvSpPr>
          <p:nvPr/>
        </p:nvSpPr>
        <p:spPr bwMode="auto">
          <a:xfrm>
            <a:off x="4541838" y="56848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309" name="Line 53"/>
          <p:cNvSpPr>
            <a:spLocks noChangeShapeType="1"/>
          </p:cNvSpPr>
          <p:nvPr/>
        </p:nvSpPr>
        <p:spPr bwMode="auto">
          <a:xfrm>
            <a:off x="914400" y="617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29" name="Oval 73"/>
          <p:cNvSpPr>
            <a:spLocks noChangeArrowheads="1"/>
          </p:cNvSpPr>
          <p:nvPr/>
        </p:nvSpPr>
        <p:spPr bwMode="auto">
          <a:xfrm>
            <a:off x="1790700" y="6132513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340" name="Oval 84"/>
          <p:cNvSpPr>
            <a:spLocks noChangeArrowheads="1"/>
          </p:cNvSpPr>
          <p:nvPr/>
        </p:nvSpPr>
        <p:spPr bwMode="auto">
          <a:xfrm>
            <a:off x="885825" y="6142038"/>
            <a:ext cx="55563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364" name="Line 108"/>
          <p:cNvSpPr>
            <a:spLocks noChangeShapeType="1"/>
          </p:cNvSpPr>
          <p:nvPr/>
        </p:nvSpPr>
        <p:spPr bwMode="auto">
          <a:xfrm>
            <a:off x="1763713" y="5922963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67" name="Line 111"/>
          <p:cNvSpPr>
            <a:spLocks noChangeShapeType="1"/>
          </p:cNvSpPr>
          <p:nvPr/>
        </p:nvSpPr>
        <p:spPr bwMode="auto">
          <a:xfrm flipH="1">
            <a:off x="1890713" y="5969000"/>
            <a:ext cx="76200" cy="1825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68" name="Rectangle 1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387" name="Group 131"/>
          <p:cNvGrpSpPr>
            <a:grpSpLocks/>
          </p:cNvGrpSpPr>
          <p:nvPr/>
        </p:nvGrpSpPr>
        <p:grpSpPr bwMode="auto">
          <a:xfrm>
            <a:off x="152400" y="3289300"/>
            <a:ext cx="8813800" cy="727075"/>
            <a:chOff x="96" y="2072"/>
            <a:chExt cx="5552" cy="458"/>
          </a:xfrm>
        </p:grpSpPr>
        <p:pic>
          <p:nvPicPr>
            <p:cNvPr id="608288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72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98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76"/>
              <a:ext cx="508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00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304"/>
              <a:ext cx="395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341" name="Line 85"/>
          <p:cNvSpPr>
            <a:spLocks noChangeShapeType="1"/>
          </p:cNvSpPr>
          <p:nvPr/>
        </p:nvSpPr>
        <p:spPr bwMode="auto">
          <a:xfrm>
            <a:off x="5791200" y="3962400"/>
            <a:ext cx="685800" cy="990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8378" name="Group 122"/>
          <p:cNvGrpSpPr>
            <a:grpSpLocks/>
          </p:cNvGrpSpPr>
          <p:nvPr/>
        </p:nvGrpSpPr>
        <p:grpSpPr bwMode="auto">
          <a:xfrm>
            <a:off x="5357813" y="4953000"/>
            <a:ext cx="3633787" cy="831850"/>
            <a:chOff x="3375" y="3120"/>
            <a:chExt cx="2289" cy="524"/>
          </a:xfrm>
        </p:grpSpPr>
        <p:pic>
          <p:nvPicPr>
            <p:cNvPr id="608359" name="Picture 10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3120"/>
              <a:ext cx="208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61" name="Picture 10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3477"/>
              <a:ext cx="228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76" name="Picture 1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" y="3289"/>
              <a:ext cx="20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363" name="Line 107"/>
          <p:cNvSpPr>
            <a:spLocks noChangeShapeType="1"/>
          </p:cNvSpPr>
          <p:nvPr/>
        </p:nvSpPr>
        <p:spPr bwMode="auto">
          <a:xfrm flipH="1">
            <a:off x="1754188" y="5346700"/>
            <a:ext cx="4679950" cy="585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66" name="Line 110"/>
          <p:cNvSpPr>
            <a:spLocks noChangeShapeType="1"/>
          </p:cNvSpPr>
          <p:nvPr/>
        </p:nvSpPr>
        <p:spPr bwMode="auto">
          <a:xfrm flipH="1">
            <a:off x="1965325" y="5638800"/>
            <a:ext cx="5686425" cy="338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36" name="Line 80"/>
          <p:cNvSpPr>
            <a:spLocks noChangeShapeType="1"/>
          </p:cNvSpPr>
          <p:nvPr/>
        </p:nvSpPr>
        <p:spPr bwMode="auto">
          <a:xfrm flipH="1">
            <a:off x="1296988" y="838200"/>
            <a:ext cx="4160520" cy="53022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37" name="Line 81"/>
          <p:cNvSpPr>
            <a:spLocks noChangeShapeType="1"/>
          </p:cNvSpPr>
          <p:nvPr/>
        </p:nvSpPr>
        <p:spPr bwMode="auto">
          <a:xfrm flipH="1">
            <a:off x="3179763" y="1752600"/>
            <a:ext cx="2989262" cy="39306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339" name="Line 83"/>
          <p:cNvSpPr>
            <a:spLocks noChangeShapeType="1"/>
          </p:cNvSpPr>
          <p:nvPr/>
        </p:nvSpPr>
        <p:spPr bwMode="auto">
          <a:xfrm flipH="1">
            <a:off x="6019800" y="2514600"/>
            <a:ext cx="228600" cy="17827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392" name="Picture 1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97" name="Picture 1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5502275"/>
            <a:ext cx="8223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98" name="Picture 1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4114800"/>
            <a:ext cx="8223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399" name="Line 143"/>
          <p:cNvSpPr>
            <a:spLocks noChangeShapeType="1"/>
          </p:cNvSpPr>
          <p:nvPr/>
        </p:nvSpPr>
        <p:spPr bwMode="auto">
          <a:xfrm flipH="1">
            <a:off x="2362200" y="3581400"/>
            <a:ext cx="1752600" cy="1905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400" name="Line 144"/>
          <p:cNvSpPr>
            <a:spLocks noChangeShapeType="1"/>
          </p:cNvSpPr>
          <p:nvPr/>
        </p:nvSpPr>
        <p:spPr bwMode="auto">
          <a:xfrm>
            <a:off x="4103688" y="3581400"/>
            <a:ext cx="620712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952" y="5867400"/>
            <a:ext cx="2625248" cy="198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8401" name="Rectangle 145"/>
          <p:cNvSpPr>
            <a:spLocks noChangeArrowheads="1"/>
          </p:cNvSpPr>
          <p:nvPr/>
        </p:nvSpPr>
        <p:spPr bwMode="auto">
          <a:xfrm>
            <a:off x="78486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0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0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0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0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0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60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60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60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60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60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0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338" grpId="0" animBg="1"/>
      <p:bldP spid="608320" grpId="0" animBg="1"/>
      <p:bldP spid="608319" grpId="0" animBg="1"/>
      <p:bldP spid="608318" grpId="0" animBg="1"/>
      <p:bldP spid="608317" grpId="0" animBg="1"/>
      <p:bldP spid="608310" grpId="0" animBg="1"/>
      <p:bldP spid="608311" grpId="0" animBg="1"/>
      <p:bldP spid="608330" grpId="0" animBg="1"/>
      <p:bldP spid="608331" grpId="0" animBg="1"/>
      <p:bldP spid="608332" grpId="0" animBg="1"/>
      <p:bldP spid="608309" grpId="0" animBg="1"/>
      <p:bldP spid="608329" grpId="0" animBg="1"/>
      <p:bldP spid="608340" grpId="0" animBg="1"/>
      <p:bldP spid="608364" grpId="0" animBg="1"/>
      <p:bldP spid="608364" grpId="1" animBg="1"/>
      <p:bldP spid="608367" grpId="0" animBg="1"/>
      <p:bldP spid="608367" grpId="1" animBg="1"/>
      <p:bldP spid="608341" grpId="0" animBg="1"/>
      <p:bldP spid="608341" grpId="1" animBg="1"/>
      <p:bldP spid="608363" grpId="0" animBg="1"/>
      <p:bldP spid="608363" grpId="1" animBg="1"/>
      <p:bldP spid="608366" grpId="0" animBg="1"/>
      <p:bldP spid="608366" grpId="1" animBg="1"/>
      <p:bldP spid="608336" grpId="0" animBg="1"/>
      <p:bldP spid="608336" grpId="1" animBg="1"/>
      <p:bldP spid="608337" grpId="0" animBg="1"/>
      <p:bldP spid="608337" grpId="1" animBg="1"/>
      <p:bldP spid="608339" grpId="0" animBg="1"/>
      <p:bldP spid="608339" grpId="1" animBg="1"/>
      <p:bldP spid="608399" grpId="0" animBg="1"/>
      <p:bldP spid="608399" grpId="1" animBg="1"/>
      <p:bldP spid="608400" grpId="0" animBg="1"/>
      <p:bldP spid="608400" grpId="1" animBg="1"/>
      <p:bldP spid="6084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68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848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70" name="Picture 1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36575"/>
            <a:ext cx="6543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369" name="Picture 1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304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386" name="Group 130"/>
          <p:cNvGrpSpPr>
            <a:grpSpLocks/>
          </p:cNvGrpSpPr>
          <p:nvPr/>
        </p:nvGrpSpPr>
        <p:grpSpPr bwMode="auto">
          <a:xfrm>
            <a:off x="152400" y="2576513"/>
            <a:ext cx="8813800" cy="642937"/>
            <a:chOff x="96" y="1623"/>
            <a:chExt cx="5552" cy="405"/>
          </a:xfrm>
        </p:grpSpPr>
        <p:pic>
          <p:nvPicPr>
            <p:cNvPr id="608279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23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85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32"/>
              <a:ext cx="512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86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" y="1850"/>
              <a:ext cx="123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8384" name="Group 128"/>
          <p:cNvGrpSpPr>
            <a:grpSpLocks/>
          </p:cNvGrpSpPr>
          <p:nvPr/>
        </p:nvGrpSpPr>
        <p:grpSpPr bwMode="auto">
          <a:xfrm>
            <a:off x="530225" y="990600"/>
            <a:ext cx="7623175" cy="762000"/>
            <a:chOff x="334" y="624"/>
            <a:chExt cx="4802" cy="480"/>
          </a:xfrm>
        </p:grpSpPr>
        <p:pic>
          <p:nvPicPr>
            <p:cNvPr id="608371" name="Picture 1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624"/>
              <a:ext cx="441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82" name="Picture 1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878"/>
              <a:ext cx="297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08385" name="Group 129"/>
          <p:cNvGrpSpPr>
            <a:grpSpLocks/>
          </p:cNvGrpSpPr>
          <p:nvPr/>
        </p:nvGrpSpPr>
        <p:grpSpPr bwMode="auto">
          <a:xfrm>
            <a:off x="530225" y="1774825"/>
            <a:ext cx="7623175" cy="720725"/>
            <a:chOff x="334" y="1118"/>
            <a:chExt cx="4802" cy="454"/>
          </a:xfrm>
        </p:grpSpPr>
        <p:pic>
          <p:nvPicPr>
            <p:cNvPr id="608295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118"/>
              <a:ext cx="26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83" name="Picture 1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370"/>
              <a:ext cx="297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8368" name="Rectangle 1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387" name="Group 131"/>
          <p:cNvGrpSpPr>
            <a:grpSpLocks/>
          </p:cNvGrpSpPr>
          <p:nvPr/>
        </p:nvGrpSpPr>
        <p:grpSpPr bwMode="auto">
          <a:xfrm>
            <a:off x="152400" y="3289300"/>
            <a:ext cx="8813800" cy="727075"/>
            <a:chOff x="96" y="2072"/>
            <a:chExt cx="5552" cy="458"/>
          </a:xfrm>
        </p:grpSpPr>
        <p:pic>
          <p:nvPicPr>
            <p:cNvPr id="608288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72"/>
              <a:ext cx="3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98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76"/>
              <a:ext cx="508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300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2304"/>
              <a:ext cx="395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8392" name="Picture 1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406328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196138" y="4114800"/>
            <a:ext cx="8414462" cy="663745"/>
            <a:chOff x="196138" y="4114800"/>
            <a:chExt cx="8414462" cy="663745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138" y="4114800"/>
              <a:ext cx="8414462" cy="283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2911" y="4458237"/>
              <a:ext cx="5942121" cy="3203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828800" y="5234935"/>
            <a:ext cx="4203692" cy="1470665"/>
            <a:chOff x="1828800" y="5234935"/>
            <a:chExt cx="4203692" cy="1470665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3429000" y="5368973"/>
              <a:ext cx="0" cy="133662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828800" y="6553200"/>
              <a:ext cx="3200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4612" y="5234935"/>
              <a:ext cx="643946" cy="214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0510" y="6438363"/>
              <a:ext cx="971982" cy="189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453684" y="5816958"/>
            <a:ext cx="1866363" cy="274320"/>
            <a:chOff x="3440805" y="5816958"/>
            <a:chExt cx="1866363" cy="274320"/>
          </a:xfrm>
        </p:grpSpPr>
        <p:sp>
          <p:nvSpPr>
            <p:cNvPr id="21" name="Right Brace 20"/>
            <p:cNvSpPr/>
            <p:nvPr/>
          </p:nvSpPr>
          <p:spPr bwMode="auto">
            <a:xfrm>
              <a:off x="3440805" y="5816958"/>
              <a:ext cx="155448" cy="274320"/>
            </a:xfrm>
            <a:prstGeom prst="righ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7602" y="5833662"/>
              <a:ext cx="1679566" cy="1893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209800" y="5486400"/>
            <a:ext cx="2438400" cy="914400"/>
            <a:chOff x="2209800" y="5486400"/>
            <a:chExt cx="2438400" cy="91440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2209800" y="6189686"/>
              <a:ext cx="1219200" cy="21111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3429000" y="5486400"/>
              <a:ext cx="1219200" cy="21111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3392424" y="566653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3392424" y="6149490"/>
              <a:ext cx="73152" cy="73152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" name="Rectangle 145"/>
          <p:cNvSpPr>
            <a:spLocks noChangeArrowheads="1"/>
          </p:cNvSpPr>
          <p:nvPr/>
        </p:nvSpPr>
        <p:spPr bwMode="auto">
          <a:xfrm>
            <a:off x="5387236" y="58298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1E91B3E-4E55-49AD-AF3A-F3B6E9D883DE}" type="slidenum">
              <a:rPr lang="en-US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2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5B5-D8C9-4F8D-9385-86BB6C1BB348}" type="slidenum">
              <a:rPr lang="en-US"/>
              <a:pPr/>
              <a:t>25</a:t>
            </a:fld>
            <a:endParaRPr lang="en-US"/>
          </a:p>
        </p:txBody>
      </p:sp>
      <p:pic>
        <p:nvPicPr>
          <p:cNvPr id="613476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384925"/>
            <a:ext cx="3248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398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403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340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45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16589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46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81400"/>
            <a:ext cx="25114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33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3910013"/>
            <a:ext cx="25479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44" name="Picture 6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4922838"/>
            <a:ext cx="16589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65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45050"/>
            <a:ext cx="38909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66" name="Picture 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68875"/>
            <a:ext cx="2606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3510" name="Group 134"/>
          <p:cNvGrpSpPr>
            <a:grpSpLocks/>
          </p:cNvGrpSpPr>
          <p:nvPr/>
        </p:nvGrpSpPr>
        <p:grpSpPr bwMode="auto">
          <a:xfrm>
            <a:off x="1784350" y="76200"/>
            <a:ext cx="7197725" cy="3200400"/>
            <a:chOff x="1124" y="48"/>
            <a:chExt cx="4534" cy="2016"/>
          </a:xfrm>
        </p:grpSpPr>
        <p:pic>
          <p:nvPicPr>
            <p:cNvPr id="613405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" y="48"/>
              <a:ext cx="44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06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" y="302"/>
              <a:ext cx="30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38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" y="1186"/>
              <a:ext cx="7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3385" name="AutoShape 9"/>
            <p:cNvSpPr>
              <a:spLocks/>
            </p:cNvSpPr>
            <p:nvPr/>
          </p:nvSpPr>
          <p:spPr bwMode="auto">
            <a:xfrm>
              <a:off x="2256" y="552"/>
              <a:ext cx="144" cy="1497"/>
            </a:xfrm>
            <a:prstGeom prst="leftBrace">
              <a:avLst>
                <a:gd name="adj1" fmla="val 86632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3415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" y="577"/>
              <a:ext cx="79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64" name="Picture 8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" y="1344"/>
              <a:ext cx="149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56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1837"/>
              <a:ext cx="84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505" name="Picture 1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787"/>
              <a:ext cx="104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508" name="Picture 1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1394"/>
              <a:ext cx="152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81" name="Picture 10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" y="1838"/>
              <a:ext cx="140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3469" name="Line 93"/>
          <p:cNvSpPr>
            <a:spLocks noChangeShapeType="1"/>
          </p:cNvSpPr>
          <p:nvPr/>
        </p:nvSpPr>
        <p:spPr bwMode="auto">
          <a:xfrm flipH="1">
            <a:off x="863252" y="1511474"/>
            <a:ext cx="69342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70" name="Line 94"/>
          <p:cNvSpPr>
            <a:spLocks noChangeShapeType="1"/>
          </p:cNvSpPr>
          <p:nvPr/>
        </p:nvSpPr>
        <p:spPr bwMode="auto">
          <a:xfrm flipH="1">
            <a:off x="3962400" y="1905000"/>
            <a:ext cx="14478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74" name="Line 98"/>
          <p:cNvSpPr>
            <a:spLocks noChangeShapeType="1"/>
          </p:cNvSpPr>
          <p:nvPr/>
        </p:nvSpPr>
        <p:spPr bwMode="auto">
          <a:xfrm flipH="1">
            <a:off x="5334000" y="5257800"/>
            <a:ext cx="2209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3487" name="Group 111"/>
          <p:cNvGrpSpPr>
            <a:grpSpLocks/>
          </p:cNvGrpSpPr>
          <p:nvPr/>
        </p:nvGrpSpPr>
        <p:grpSpPr bwMode="auto">
          <a:xfrm>
            <a:off x="701675" y="2743200"/>
            <a:ext cx="1905000" cy="466725"/>
            <a:chOff x="442" y="1728"/>
            <a:chExt cx="1200" cy="294"/>
          </a:xfrm>
        </p:grpSpPr>
        <p:pic>
          <p:nvPicPr>
            <p:cNvPr id="613484" name="Picture 10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172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86" name="Picture 11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884"/>
              <a:ext cx="12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3488" name="Rectangle 112"/>
          <p:cNvSpPr>
            <a:spLocks noChangeArrowheads="1"/>
          </p:cNvSpPr>
          <p:nvPr/>
        </p:nvSpPr>
        <p:spPr bwMode="auto">
          <a:xfrm>
            <a:off x="3244850" y="3554413"/>
            <a:ext cx="1169988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3490" name="Picture 1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352800"/>
            <a:ext cx="2014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471" name="Line 95"/>
          <p:cNvSpPr>
            <a:spLocks noChangeShapeType="1"/>
          </p:cNvSpPr>
          <p:nvPr/>
        </p:nvSpPr>
        <p:spPr bwMode="auto">
          <a:xfrm flipH="1">
            <a:off x="838200" y="2514600"/>
            <a:ext cx="63246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472" name="Line 96"/>
          <p:cNvSpPr>
            <a:spLocks noChangeShapeType="1"/>
          </p:cNvSpPr>
          <p:nvPr/>
        </p:nvSpPr>
        <p:spPr bwMode="auto">
          <a:xfrm flipH="1">
            <a:off x="4876800" y="2514600"/>
            <a:ext cx="2286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3495" name="Group 119"/>
          <p:cNvGrpSpPr>
            <a:grpSpLocks/>
          </p:cNvGrpSpPr>
          <p:nvPr/>
        </p:nvGrpSpPr>
        <p:grpSpPr bwMode="auto">
          <a:xfrm>
            <a:off x="6278563" y="3481388"/>
            <a:ext cx="884237" cy="565150"/>
            <a:chOff x="3955" y="2193"/>
            <a:chExt cx="557" cy="356"/>
          </a:xfrm>
        </p:grpSpPr>
        <p:pic>
          <p:nvPicPr>
            <p:cNvPr id="613493" name="Picture 1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" y="2193"/>
              <a:ext cx="24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3494" name="Line 118"/>
            <p:cNvSpPr>
              <a:spLocks noChangeShapeType="1"/>
            </p:cNvSpPr>
            <p:nvPr/>
          </p:nvSpPr>
          <p:spPr bwMode="auto">
            <a:xfrm flipH="1">
              <a:off x="3955" y="2309"/>
              <a:ext cx="384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3500" name="Group 124"/>
          <p:cNvGrpSpPr>
            <a:grpSpLocks/>
          </p:cNvGrpSpPr>
          <p:nvPr/>
        </p:nvGrpSpPr>
        <p:grpSpPr bwMode="auto">
          <a:xfrm>
            <a:off x="3962400" y="5218113"/>
            <a:ext cx="914400" cy="763587"/>
            <a:chOff x="2496" y="3287"/>
            <a:chExt cx="576" cy="481"/>
          </a:xfrm>
        </p:grpSpPr>
        <p:pic>
          <p:nvPicPr>
            <p:cNvPr id="613497" name="Picture 1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633"/>
              <a:ext cx="24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3498" name="Line 122"/>
            <p:cNvSpPr>
              <a:spLocks noChangeShapeType="1"/>
            </p:cNvSpPr>
            <p:nvPr/>
          </p:nvSpPr>
          <p:spPr bwMode="auto">
            <a:xfrm flipH="1" flipV="1">
              <a:off x="2496" y="3287"/>
              <a:ext cx="225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499" name="Line 123"/>
            <p:cNvSpPr>
              <a:spLocks noChangeShapeType="1"/>
            </p:cNvSpPr>
            <p:nvPr/>
          </p:nvSpPr>
          <p:spPr bwMode="auto">
            <a:xfrm flipV="1">
              <a:off x="2784" y="3287"/>
              <a:ext cx="288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3437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908425"/>
            <a:ext cx="1000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473" name="Line 97"/>
          <p:cNvSpPr>
            <a:spLocks noChangeShapeType="1"/>
          </p:cNvSpPr>
          <p:nvPr/>
        </p:nvSpPr>
        <p:spPr bwMode="auto">
          <a:xfrm flipH="1">
            <a:off x="2590800" y="4114800"/>
            <a:ext cx="5486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3503" name="Group 127"/>
          <p:cNvGrpSpPr>
            <a:grpSpLocks/>
          </p:cNvGrpSpPr>
          <p:nvPr/>
        </p:nvGrpSpPr>
        <p:grpSpPr bwMode="auto">
          <a:xfrm>
            <a:off x="3352800" y="3352800"/>
            <a:ext cx="2057400" cy="1089025"/>
            <a:chOff x="2112" y="2112"/>
            <a:chExt cx="1296" cy="686"/>
          </a:xfrm>
        </p:grpSpPr>
        <p:sp>
          <p:nvSpPr>
            <p:cNvPr id="613501" name="Line 125"/>
            <p:cNvSpPr>
              <a:spLocks noChangeShapeType="1"/>
            </p:cNvSpPr>
            <p:nvPr/>
          </p:nvSpPr>
          <p:spPr bwMode="auto">
            <a:xfrm flipV="1">
              <a:off x="2832" y="2112"/>
              <a:ext cx="576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502" name="Line 126"/>
            <p:cNvSpPr>
              <a:spLocks noChangeShapeType="1"/>
            </p:cNvSpPr>
            <p:nvPr/>
          </p:nvSpPr>
          <p:spPr bwMode="auto">
            <a:xfrm flipV="1">
              <a:off x="2112" y="2654"/>
              <a:ext cx="576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3511" name="Picture 1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7319022" y="5344874"/>
            <a:ext cx="985477" cy="753997"/>
            <a:chOff x="7319022" y="5344874"/>
            <a:chExt cx="985477" cy="753997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22" y="5759507"/>
              <a:ext cx="985477" cy="3393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7648654" y="5438122"/>
              <a:ext cx="305731" cy="1192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1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61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61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61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61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469" grpId="0" animBg="1"/>
      <p:bldP spid="613469" grpId="1" animBg="1"/>
      <p:bldP spid="613470" grpId="0" animBg="1"/>
      <p:bldP spid="613470" grpId="1" animBg="1"/>
      <p:bldP spid="613474" grpId="0" animBg="1"/>
      <p:bldP spid="613488" grpId="0" animBg="1"/>
      <p:bldP spid="613488" grpId="1" animBg="1"/>
      <p:bldP spid="613471" grpId="0" animBg="1"/>
      <p:bldP spid="613471" grpId="1" animBg="1"/>
      <p:bldP spid="613472" grpId="0" animBg="1"/>
      <p:bldP spid="613472" grpId="1" animBg="1"/>
      <p:bldP spid="6134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A6AC-C1D3-465A-8100-3D964B58E3CA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768088" name="Group 88"/>
          <p:cNvGrpSpPr>
            <a:grpSpLocks/>
          </p:cNvGrpSpPr>
          <p:nvPr/>
        </p:nvGrpSpPr>
        <p:grpSpPr bwMode="auto">
          <a:xfrm>
            <a:off x="701675" y="2743200"/>
            <a:ext cx="1905000" cy="466725"/>
            <a:chOff x="442" y="1728"/>
            <a:chExt cx="1200" cy="294"/>
          </a:xfrm>
        </p:grpSpPr>
        <p:pic>
          <p:nvPicPr>
            <p:cNvPr id="768089" name="Picture 8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172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8090" name="Picture 9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884"/>
              <a:ext cx="12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8082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1882775"/>
            <a:ext cx="1263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83" name="AutoShape 83"/>
          <p:cNvSpPr>
            <a:spLocks/>
          </p:cNvSpPr>
          <p:nvPr/>
        </p:nvSpPr>
        <p:spPr bwMode="auto">
          <a:xfrm>
            <a:off x="3581400" y="876300"/>
            <a:ext cx="228600" cy="2376488"/>
          </a:xfrm>
          <a:prstGeom prst="leftBrace">
            <a:avLst>
              <a:gd name="adj1" fmla="val 86632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84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917825"/>
            <a:ext cx="2227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0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76200"/>
            <a:ext cx="70548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0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79425"/>
            <a:ext cx="4791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915988"/>
            <a:ext cx="12636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9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133600"/>
            <a:ext cx="23764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916238"/>
            <a:ext cx="1338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13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801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414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8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3810000"/>
            <a:ext cx="36449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7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30650"/>
            <a:ext cx="2566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2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22838"/>
            <a:ext cx="14144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5" name="Picture 8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938713"/>
            <a:ext cx="353218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6" name="Picture 8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68875"/>
            <a:ext cx="2397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4" name="Picture 10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249363"/>
            <a:ext cx="16589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105" name="Picture 10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212975"/>
            <a:ext cx="241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46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384925"/>
            <a:ext cx="3248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87" name="Picture 8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27725"/>
            <a:ext cx="46243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67" name="Picture 6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922963"/>
            <a:ext cx="13223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60" name="Line 60"/>
          <p:cNvSpPr>
            <a:spLocks noChangeShapeType="1"/>
          </p:cNvSpPr>
          <p:nvPr/>
        </p:nvSpPr>
        <p:spPr bwMode="auto">
          <a:xfrm flipH="1">
            <a:off x="838200" y="2438400"/>
            <a:ext cx="7924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1" name="Line 61"/>
          <p:cNvSpPr>
            <a:spLocks noChangeShapeType="1"/>
          </p:cNvSpPr>
          <p:nvPr/>
        </p:nvSpPr>
        <p:spPr bwMode="auto">
          <a:xfrm flipH="1">
            <a:off x="4419600" y="2514600"/>
            <a:ext cx="6858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2" name="Line 62"/>
          <p:cNvSpPr>
            <a:spLocks noChangeShapeType="1"/>
          </p:cNvSpPr>
          <p:nvPr/>
        </p:nvSpPr>
        <p:spPr bwMode="auto">
          <a:xfrm flipH="1">
            <a:off x="838200" y="3200400"/>
            <a:ext cx="68580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3" name="Line 63"/>
          <p:cNvSpPr>
            <a:spLocks noChangeShapeType="1"/>
          </p:cNvSpPr>
          <p:nvPr/>
        </p:nvSpPr>
        <p:spPr bwMode="auto">
          <a:xfrm flipH="1">
            <a:off x="3962400" y="3216275"/>
            <a:ext cx="12192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66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70638"/>
            <a:ext cx="944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68" name="Line 68"/>
          <p:cNvSpPr>
            <a:spLocks noChangeShapeType="1"/>
          </p:cNvSpPr>
          <p:nvPr/>
        </p:nvSpPr>
        <p:spPr bwMode="auto">
          <a:xfrm flipH="1">
            <a:off x="2590800" y="4191000"/>
            <a:ext cx="35052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1" name="AutoShape 71"/>
          <p:cNvSpPr>
            <a:spLocks/>
          </p:cNvSpPr>
          <p:nvPr/>
        </p:nvSpPr>
        <p:spPr bwMode="auto">
          <a:xfrm flipH="1">
            <a:off x="6248400" y="5867400"/>
            <a:ext cx="228600" cy="841375"/>
          </a:xfrm>
          <a:prstGeom prst="rightBrace">
            <a:avLst>
              <a:gd name="adj1" fmla="val 30671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075" name="Group 75"/>
          <p:cNvGrpSpPr>
            <a:grpSpLocks/>
          </p:cNvGrpSpPr>
          <p:nvPr/>
        </p:nvGrpSpPr>
        <p:grpSpPr bwMode="auto">
          <a:xfrm>
            <a:off x="5453063" y="5867400"/>
            <a:ext cx="715962" cy="841375"/>
            <a:chOff x="3435" y="3696"/>
            <a:chExt cx="451" cy="530"/>
          </a:xfrm>
        </p:grpSpPr>
        <p:sp>
          <p:nvSpPr>
            <p:cNvPr id="768070" name="AutoShape 70"/>
            <p:cNvSpPr>
              <a:spLocks/>
            </p:cNvSpPr>
            <p:nvPr/>
          </p:nvSpPr>
          <p:spPr bwMode="auto">
            <a:xfrm>
              <a:off x="3435" y="3696"/>
              <a:ext cx="144" cy="530"/>
            </a:xfrm>
            <a:prstGeom prst="rightBrace">
              <a:avLst>
                <a:gd name="adj1" fmla="val 30671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8074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889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8069" name="Line 69"/>
          <p:cNvSpPr>
            <a:spLocks noChangeShapeType="1"/>
          </p:cNvSpPr>
          <p:nvPr/>
        </p:nvSpPr>
        <p:spPr bwMode="auto">
          <a:xfrm flipH="1">
            <a:off x="5181600" y="5257800"/>
            <a:ext cx="7620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097" name="Group 97"/>
          <p:cNvGrpSpPr>
            <a:grpSpLocks/>
          </p:cNvGrpSpPr>
          <p:nvPr/>
        </p:nvGrpSpPr>
        <p:grpSpPr bwMode="auto">
          <a:xfrm>
            <a:off x="3427413" y="4191000"/>
            <a:ext cx="933450" cy="733425"/>
            <a:chOff x="2159" y="2640"/>
            <a:chExt cx="588" cy="462"/>
          </a:xfrm>
        </p:grpSpPr>
        <p:pic>
          <p:nvPicPr>
            <p:cNvPr id="768096" name="Picture 9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2976"/>
              <a:ext cx="9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8094" name="Line 94"/>
            <p:cNvSpPr>
              <a:spLocks noChangeShapeType="1"/>
            </p:cNvSpPr>
            <p:nvPr/>
          </p:nvSpPr>
          <p:spPr bwMode="auto">
            <a:xfrm flipH="1" flipV="1">
              <a:off x="2159" y="2640"/>
              <a:ext cx="225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95" name="Line 95"/>
            <p:cNvSpPr>
              <a:spLocks noChangeShapeType="1"/>
            </p:cNvSpPr>
            <p:nvPr/>
          </p:nvSpPr>
          <p:spPr bwMode="auto">
            <a:xfrm flipV="1">
              <a:off x="2476" y="2640"/>
              <a:ext cx="271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102" name="Group 102"/>
          <p:cNvGrpSpPr>
            <a:grpSpLocks/>
          </p:cNvGrpSpPr>
          <p:nvPr/>
        </p:nvGrpSpPr>
        <p:grpSpPr bwMode="auto">
          <a:xfrm>
            <a:off x="3473450" y="5218113"/>
            <a:ext cx="512763" cy="733425"/>
            <a:chOff x="2255" y="3330"/>
            <a:chExt cx="323" cy="462"/>
          </a:xfrm>
        </p:grpSpPr>
        <p:pic>
          <p:nvPicPr>
            <p:cNvPr id="768099" name="Picture 9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" y="3666"/>
              <a:ext cx="9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8100" name="Line 100"/>
            <p:cNvSpPr>
              <a:spLocks noChangeShapeType="1"/>
            </p:cNvSpPr>
            <p:nvPr/>
          </p:nvSpPr>
          <p:spPr bwMode="auto">
            <a:xfrm flipH="1" flipV="1">
              <a:off x="2255" y="3330"/>
              <a:ext cx="225" cy="34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8106" name="Picture 10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143432" y="4229622"/>
            <a:ext cx="924368" cy="495822"/>
            <a:chOff x="8143432" y="4229622"/>
            <a:chExt cx="924368" cy="49582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4427" y="4386082"/>
              <a:ext cx="713373" cy="3393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00000">
              <a:off x="8143432" y="4229622"/>
              <a:ext cx="305731" cy="1192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68103" name="Rectangle 103"/>
          <p:cNvSpPr>
            <a:spLocks noChangeArrowheads="1"/>
          </p:cNvSpPr>
          <p:nvPr/>
        </p:nvSpPr>
        <p:spPr bwMode="auto">
          <a:xfrm>
            <a:off x="7848600" y="6400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6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6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6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6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6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8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8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0" grpId="0" animBg="1"/>
      <p:bldP spid="768060" grpId="1" animBg="1"/>
      <p:bldP spid="768061" grpId="0" animBg="1"/>
      <p:bldP spid="768061" grpId="1" animBg="1"/>
      <p:bldP spid="768062" grpId="0" animBg="1"/>
      <p:bldP spid="768062" grpId="1" animBg="1"/>
      <p:bldP spid="768063" grpId="0" animBg="1"/>
      <p:bldP spid="768063" grpId="1" animBg="1"/>
      <p:bldP spid="768068" grpId="0" animBg="1"/>
      <p:bldP spid="768068" grpId="1" animBg="1"/>
      <p:bldP spid="768071" grpId="0" animBg="1"/>
      <p:bldP spid="768069" grpId="0" animBg="1"/>
      <p:bldP spid="768069" grpId="1" animBg="1"/>
      <p:bldP spid="7681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5D71-84DE-4B03-8CA4-201039EF3563}" type="slidenum">
              <a:rPr lang="en-US"/>
              <a:pPr/>
              <a:t>27</a:t>
            </a:fld>
            <a:endParaRPr lang="en-US"/>
          </a:p>
        </p:txBody>
      </p:sp>
      <p:sp>
        <p:nvSpPr>
          <p:cNvPr id="612517" name="Rectangle 1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523" name="Picture 1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6200"/>
            <a:ext cx="6430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573" name="Picture 2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57200"/>
            <a:ext cx="8659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20" name="Rectangle 1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522" name="Picture 1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76" name="Freeform 224"/>
          <p:cNvSpPr>
            <a:spLocks/>
          </p:cNvSpPr>
          <p:nvPr/>
        </p:nvSpPr>
        <p:spPr bwMode="auto">
          <a:xfrm>
            <a:off x="1600200" y="3733800"/>
            <a:ext cx="7162800" cy="2438400"/>
          </a:xfrm>
          <a:custGeom>
            <a:avLst/>
            <a:gdLst>
              <a:gd name="T0" fmla="*/ 0 w 4512"/>
              <a:gd name="T1" fmla="*/ 1536 h 1536"/>
              <a:gd name="T2" fmla="*/ 1056 w 4512"/>
              <a:gd name="T3" fmla="*/ 1440 h 1536"/>
              <a:gd name="T4" fmla="*/ 1968 w 4512"/>
              <a:gd name="T5" fmla="*/ 1152 h 1536"/>
              <a:gd name="T6" fmla="*/ 2640 w 4512"/>
              <a:gd name="T7" fmla="*/ 672 h 1536"/>
              <a:gd name="T8" fmla="*/ 3024 w 4512"/>
              <a:gd name="T9" fmla="*/ 288 h 1536"/>
              <a:gd name="T10" fmla="*/ 3360 w 4512"/>
              <a:gd name="T11" fmla="*/ 96 h 1536"/>
              <a:gd name="T12" fmla="*/ 3792 w 4512"/>
              <a:gd name="T13" fmla="*/ 48 h 1536"/>
              <a:gd name="T14" fmla="*/ 4224 w 4512"/>
              <a:gd name="T15" fmla="*/ 384 h 1536"/>
              <a:gd name="T16" fmla="*/ 4416 w 4512"/>
              <a:gd name="T17" fmla="*/ 864 h 1536"/>
              <a:gd name="T18" fmla="*/ 4512 w 4512"/>
              <a:gd name="T19" fmla="*/ 124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12" h="1536">
                <a:moveTo>
                  <a:pt x="0" y="1536"/>
                </a:moveTo>
                <a:cubicBezTo>
                  <a:pt x="364" y="1520"/>
                  <a:pt x="728" y="1504"/>
                  <a:pt x="1056" y="1440"/>
                </a:cubicBezTo>
                <a:cubicBezTo>
                  <a:pt x="1384" y="1376"/>
                  <a:pt x="1704" y="1280"/>
                  <a:pt x="1968" y="1152"/>
                </a:cubicBezTo>
                <a:cubicBezTo>
                  <a:pt x="2232" y="1024"/>
                  <a:pt x="2464" y="816"/>
                  <a:pt x="2640" y="672"/>
                </a:cubicBezTo>
                <a:cubicBezTo>
                  <a:pt x="2816" y="528"/>
                  <a:pt x="2904" y="384"/>
                  <a:pt x="3024" y="288"/>
                </a:cubicBezTo>
                <a:cubicBezTo>
                  <a:pt x="3144" y="192"/>
                  <a:pt x="3232" y="136"/>
                  <a:pt x="3360" y="96"/>
                </a:cubicBezTo>
                <a:cubicBezTo>
                  <a:pt x="3488" y="56"/>
                  <a:pt x="3648" y="0"/>
                  <a:pt x="3792" y="48"/>
                </a:cubicBezTo>
                <a:cubicBezTo>
                  <a:pt x="3936" y="96"/>
                  <a:pt x="4120" y="248"/>
                  <a:pt x="4224" y="384"/>
                </a:cubicBezTo>
                <a:cubicBezTo>
                  <a:pt x="4328" y="520"/>
                  <a:pt x="4368" y="720"/>
                  <a:pt x="4416" y="864"/>
                </a:cubicBezTo>
                <a:cubicBezTo>
                  <a:pt x="4464" y="1008"/>
                  <a:pt x="4488" y="1176"/>
                  <a:pt x="4512" y="124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578" name="Picture 2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57963"/>
            <a:ext cx="9144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79" name="Line 227"/>
          <p:cNvSpPr>
            <a:spLocks noChangeShapeType="1"/>
          </p:cNvSpPr>
          <p:nvPr/>
        </p:nvSpPr>
        <p:spPr bwMode="auto">
          <a:xfrm flipH="1" flipV="1">
            <a:off x="1600200" y="618807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582" name="Picture 2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8207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81" name="Line 229"/>
          <p:cNvSpPr>
            <a:spLocks noChangeShapeType="1"/>
          </p:cNvSpPr>
          <p:nvPr/>
        </p:nvSpPr>
        <p:spPr bwMode="auto">
          <a:xfrm flipV="1">
            <a:off x="7192963" y="3802063"/>
            <a:ext cx="20955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583" name="Oval 231"/>
          <p:cNvSpPr>
            <a:spLocks noChangeArrowheads="1"/>
          </p:cNvSpPr>
          <p:nvPr/>
        </p:nvSpPr>
        <p:spPr bwMode="auto">
          <a:xfrm>
            <a:off x="1552575" y="6042025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584" name="Oval 232"/>
          <p:cNvSpPr>
            <a:spLocks noChangeArrowheads="1"/>
          </p:cNvSpPr>
          <p:nvPr/>
        </p:nvSpPr>
        <p:spPr bwMode="auto">
          <a:xfrm>
            <a:off x="7367588" y="36576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2588" name="Group 236"/>
          <p:cNvGrpSpPr>
            <a:grpSpLocks/>
          </p:cNvGrpSpPr>
          <p:nvPr/>
        </p:nvGrpSpPr>
        <p:grpSpPr bwMode="auto">
          <a:xfrm>
            <a:off x="603250" y="5365750"/>
            <a:ext cx="962025" cy="666750"/>
            <a:chOff x="380" y="3380"/>
            <a:chExt cx="606" cy="420"/>
          </a:xfrm>
        </p:grpSpPr>
        <p:pic>
          <p:nvPicPr>
            <p:cNvPr id="612586" name="Picture 2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380"/>
              <a:ext cx="432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587" name="Line 235"/>
            <p:cNvSpPr>
              <a:spLocks noChangeShapeType="1"/>
            </p:cNvSpPr>
            <p:nvPr/>
          </p:nvSpPr>
          <p:spPr bwMode="auto">
            <a:xfrm>
              <a:off x="794" y="3512"/>
              <a:ext cx="192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2594" name="Group 242"/>
          <p:cNvGrpSpPr>
            <a:grpSpLocks/>
          </p:cNvGrpSpPr>
          <p:nvPr/>
        </p:nvGrpSpPr>
        <p:grpSpPr bwMode="auto">
          <a:xfrm>
            <a:off x="1614488" y="3949700"/>
            <a:ext cx="3033712" cy="830263"/>
            <a:chOff x="1017" y="2488"/>
            <a:chExt cx="1911" cy="523"/>
          </a:xfrm>
        </p:grpSpPr>
        <p:pic>
          <p:nvPicPr>
            <p:cNvPr id="612591" name="Picture 2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" y="2488"/>
              <a:ext cx="1911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593" name="Picture 2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2768"/>
              <a:ext cx="134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2603" name="Picture 2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830263"/>
            <a:ext cx="4753494" cy="358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4451E-6 C 0.0151 -0.0014 0.03055 -0.00232 0.05381 -0.0044 C 0.07708 -0.00648 0.10816 -0.00695 0.13941 -0.01296 C 0.17066 -0.01897 0.20937 -0.02891 0.24114 -0.04047 C 0.27291 -0.0518 0.30364 -0.06591 0.33003 -0.08278 C 0.35642 -0.09966 0.37708 -0.11955 0.39982 -0.14197 C 0.42256 -0.1644 0.44826 -0.19562 0.46649 -0.21804 C 0.48472 -0.24047 0.48975 -0.25712 0.50937 -0.277 C 0.52899 -0.29735 0.56302 -0.32718 0.58385 -0.33851 C 0.60468 -0.34961 0.62621 -0.34382 0.63472 -0.34475 " pathEditMode="relative" ptsTypes="aaaaaaaaaA">
                                      <p:cBhvr>
                                        <p:cTn id="38" dur="500" fill="hold"/>
                                        <p:tgtEl>
                                          <p:spTgt spid="61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576" grpId="0" animBg="1"/>
      <p:bldP spid="612579" grpId="0" animBg="1"/>
      <p:bldP spid="612581" grpId="0" animBg="1"/>
      <p:bldP spid="612583" grpId="0" animBg="1"/>
      <p:bldP spid="612583" grpId="1" animBg="1"/>
      <p:bldP spid="612583" grpId="2" animBg="1"/>
      <p:bldP spid="61258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5D71-84DE-4B03-8CA4-201039EF3563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612600" name="Group 248"/>
          <p:cNvGrpSpPr>
            <a:grpSpLocks/>
          </p:cNvGrpSpPr>
          <p:nvPr/>
        </p:nvGrpSpPr>
        <p:grpSpPr bwMode="auto">
          <a:xfrm>
            <a:off x="1438275" y="3962400"/>
            <a:ext cx="3690938" cy="830263"/>
            <a:chOff x="906" y="2584"/>
            <a:chExt cx="2325" cy="523"/>
          </a:xfrm>
        </p:grpSpPr>
        <p:pic>
          <p:nvPicPr>
            <p:cNvPr id="612598" name="Picture 2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2584"/>
              <a:ext cx="232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597" name="Picture 2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" y="2864"/>
              <a:ext cx="1341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2517" name="Rectangle 16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523" name="Picture 1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6200"/>
            <a:ext cx="6430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573" name="Picture 2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57200"/>
            <a:ext cx="8659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20" name="Rectangle 1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522" name="Picture 1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76" name="Freeform 224"/>
          <p:cNvSpPr>
            <a:spLocks/>
          </p:cNvSpPr>
          <p:nvPr/>
        </p:nvSpPr>
        <p:spPr bwMode="auto">
          <a:xfrm>
            <a:off x="1600200" y="3733800"/>
            <a:ext cx="7162800" cy="2438400"/>
          </a:xfrm>
          <a:custGeom>
            <a:avLst/>
            <a:gdLst>
              <a:gd name="T0" fmla="*/ 0 w 4512"/>
              <a:gd name="T1" fmla="*/ 1536 h 1536"/>
              <a:gd name="T2" fmla="*/ 1056 w 4512"/>
              <a:gd name="T3" fmla="*/ 1440 h 1536"/>
              <a:gd name="T4" fmla="*/ 1968 w 4512"/>
              <a:gd name="T5" fmla="*/ 1152 h 1536"/>
              <a:gd name="T6" fmla="*/ 2640 w 4512"/>
              <a:gd name="T7" fmla="*/ 672 h 1536"/>
              <a:gd name="T8" fmla="*/ 3024 w 4512"/>
              <a:gd name="T9" fmla="*/ 288 h 1536"/>
              <a:gd name="T10" fmla="*/ 3360 w 4512"/>
              <a:gd name="T11" fmla="*/ 96 h 1536"/>
              <a:gd name="T12" fmla="*/ 3792 w 4512"/>
              <a:gd name="T13" fmla="*/ 48 h 1536"/>
              <a:gd name="T14" fmla="*/ 4224 w 4512"/>
              <a:gd name="T15" fmla="*/ 384 h 1536"/>
              <a:gd name="T16" fmla="*/ 4416 w 4512"/>
              <a:gd name="T17" fmla="*/ 864 h 1536"/>
              <a:gd name="T18" fmla="*/ 4512 w 4512"/>
              <a:gd name="T19" fmla="*/ 124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12" h="1536">
                <a:moveTo>
                  <a:pt x="0" y="1536"/>
                </a:moveTo>
                <a:cubicBezTo>
                  <a:pt x="364" y="1520"/>
                  <a:pt x="728" y="1504"/>
                  <a:pt x="1056" y="1440"/>
                </a:cubicBezTo>
                <a:cubicBezTo>
                  <a:pt x="1384" y="1376"/>
                  <a:pt x="1704" y="1280"/>
                  <a:pt x="1968" y="1152"/>
                </a:cubicBezTo>
                <a:cubicBezTo>
                  <a:pt x="2232" y="1024"/>
                  <a:pt x="2464" y="816"/>
                  <a:pt x="2640" y="672"/>
                </a:cubicBezTo>
                <a:cubicBezTo>
                  <a:pt x="2816" y="528"/>
                  <a:pt x="2904" y="384"/>
                  <a:pt x="3024" y="288"/>
                </a:cubicBezTo>
                <a:cubicBezTo>
                  <a:pt x="3144" y="192"/>
                  <a:pt x="3232" y="136"/>
                  <a:pt x="3360" y="96"/>
                </a:cubicBezTo>
                <a:cubicBezTo>
                  <a:pt x="3488" y="56"/>
                  <a:pt x="3648" y="0"/>
                  <a:pt x="3792" y="48"/>
                </a:cubicBezTo>
                <a:cubicBezTo>
                  <a:pt x="3936" y="96"/>
                  <a:pt x="4120" y="248"/>
                  <a:pt x="4224" y="384"/>
                </a:cubicBezTo>
                <a:cubicBezTo>
                  <a:pt x="4328" y="520"/>
                  <a:pt x="4368" y="720"/>
                  <a:pt x="4416" y="864"/>
                </a:cubicBezTo>
                <a:cubicBezTo>
                  <a:pt x="4464" y="1008"/>
                  <a:pt x="4488" y="1176"/>
                  <a:pt x="4512" y="1248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578" name="Picture 2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57963"/>
            <a:ext cx="9144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79" name="Line 227"/>
          <p:cNvSpPr>
            <a:spLocks noChangeShapeType="1"/>
          </p:cNvSpPr>
          <p:nvPr/>
        </p:nvSpPr>
        <p:spPr bwMode="auto">
          <a:xfrm flipH="1" flipV="1">
            <a:off x="1600200" y="618807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582" name="Picture 2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8207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581" name="Line 229"/>
          <p:cNvSpPr>
            <a:spLocks noChangeShapeType="1"/>
          </p:cNvSpPr>
          <p:nvPr/>
        </p:nvSpPr>
        <p:spPr bwMode="auto">
          <a:xfrm flipV="1">
            <a:off x="7192963" y="3802063"/>
            <a:ext cx="209550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584" name="Oval 232"/>
          <p:cNvSpPr>
            <a:spLocks noChangeArrowheads="1"/>
          </p:cNvSpPr>
          <p:nvPr/>
        </p:nvSpPr>
        <p:spPr bwMode="auto">
          <a:xfrm>
            <a:off x="7367588" y="36576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589" name="Oval 237"/>
          <p:cNvSpPr>
            <a:spLocks noChangeArrowheads="1"/>
          </p:cNvSpPr>
          <p:nvPr/>
        </p:nvSpPr>
        <p:spPr bwMode="auto">
          <a:xfrm>
            <a:off x="1552575" y="6042025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603" name="Picture 2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830263"/>
            <a:ext cx="4753494" cy="358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8450" y="830263"/>
            <a:ext cx="8488363" cy="1455285"/>
            <a:chOff x="298450" y="830263"/>
            <a:chExt cx="8488363" cy="1455285"/>
          </a:xfrm>
        </p:grpSpPr>
        <p:pic>
          <p:nvPicPr>
            <p:cNvPr id="612531" name="Picture 17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219200"/>
              <a:ext cx="7073900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533" name="Picture 1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600200"/>
              <a:ext cx="82423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5631" y="830263"/>
              <a:ext cx="3471182" cy="358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450" y="1965325"/>
              <a:ext cx="1451755" cy="320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98450" y="1947672"/>
            <a:ext cx="8769350" cy="1455928"/>
            <a:chOff x="298450" y="1947672"/>
            <a:chExt cx="8769350" cy="1455928"/>
          </a:xfrm>
        </p:grpSpPr>
        <p:pic>
          <p:nvPicPr>
            <p:cNvPr id="612535" name="Picture 18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2324100"/>
              <a:ext cx="79216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537" name="Picture 18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2701925"/>
              <a:ext cx="8526463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538" name="Picture 18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3063875"/>
              <a:ext cx="49228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3069" y="1947672"/>
              <a:ext cx="7034731" cy="3021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389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255 C -0.0184 0.00208 -0.0375 0.00347 -0.05833 0.01526 C -0.07916 0.02705 -0.10468 0.05064 -0.12656 0.07353 C -0.14843 0.09642 -0.16944 0.12879 -0.1901 0.15283 C -0.21076 0.17688 -0.23073 0.19931 -0.25052 0.21827 C -0.26996 0.23723 -0.28593 0.25318 -0.30763 0.26682 C -0.32934 0.28046 -0.35329 0.28948 -0.38055 0.29989 C -0.40781 0.31029 -0.42847 0.32116 -0.471 0.32948 C -0.51354 0.33781 -0.60173 0.34613 -0.63611 0.35052 " pathEditMode="relative" rAng="0" ptsTypes="aaaaaaaaa">
                                      <p:cBhvr>
                                        <p:cTn id="12" dur="500" fill="hold"/>
                                        <p:tgtEl>
                                          <p:spTgt spid="612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173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584" grpId="1" animBg="1"/>
      <p:bldP spid="612584" grpId="2" animBg="1"/>
      <p:bldP spid="6125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6200"/>
            <a:ext cx="6430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2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57200"/>
            <a:ext cx="8659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830263"/>
            <a:ext cx="4753494" cy="358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98450" y="830263"/>
            <a:ext cx="8488363" cy="1455285"/>
            <a:chOff x="298450" y="830263"/>
            <a:chExt cx="8488363" cy="1455285"/>
          </a:xfrm>
        </p:grpSpPr>
        <p:pic>
          <p:nvPicPr>
            <p:cNvPr id="56" name="Picture 17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219200"/>
              <a:ext cx="7073900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18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600200"/>
              <a:ext cx="82423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5631" y="830263"/>
              <a:ext cx="3471182" cy="358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450" y="1965325"/>
              <a:ext cx="1451755" cy="320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298450" y="1947672"/>
            <a:ext cx="8769350" cy="1455928"/>
            <a:chOff x="298450" y="1947672"/>
            <a:chExt cx="8769350" cy="1455928"/>
          </a:xfrm>
        </p:grpSpPr>
        <p:pic>
          <p:nvPicPr>
            <p:cNvPr id="61" name="Picture 1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2324100"/>
              <a:ext cx="79216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1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2701925"/>
              <a:ext cx="8526463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" name="Picture 18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3063875"/>
              <a:ext cx="49228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3069" y="1947672"/>
              <a:ext cx="7034731" cy="3021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1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292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43" name="Line 3"/>
          <p:cNvSpPr>
            <a:spLocks noChangeShapeType="1"/>
          </p:cNvSpPr>
          <p:nvPr/>
        </p:nvSpPr>
        <p:spPr bwMode="auto">
          <a:xfrm>
            <a:off x="0" y="3505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45" name="Group 5"/>
          <p:cNvGrpSpPr>
            <a:grpSpLocks/>
          </p:cNvGrpSpPr>
          <p:nvPr/>
        </p:nvGrpSpPr>
        <p:grpSpPr bwMode="auto">
          <a:xfrm>
            <a:off x="100013" y="3582988"/>
            <a:ext cx="8375650" cy="692150"/>
            <a:chOff x="63" y="2257"/>
            <a:chExt cx="5276" cy="436"/>
          </a:xfrm>
        </p:grpSpPr>
        <p:pic>
          <p:nvPicPr>
            <p:cNvPr id="778246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479"/>
              <a:ext cx="18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47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2257"/>
              <a:ext cx="496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6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63" name="Group 23"/>
          <p:cNvGrpSpPr>
            <a:grpSpLocks/>
          </p:cNvGrpSpPr>
          <p:nvPr/>
        </p:nvGrpSpPr>
        <p:grpSpPr bwMode="auto">
          <a:xfrm>
            <a:off x="376238" y="6172200"/>
            <a:ext cx="3163887" cy="576263"/>
            <a:chOff x="237" y="3888"/>
            <a:chExt cx="1993" cy="363"/>
          </a:xfrm>
        </p:grpSpPr>
        <p:pic>
          <p:nvPicPr>
            <p:cNvPr id="778264" name="Picture 2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3888"/>
              <a:ext cx="17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65" name="Picture 2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4092"/>
              <a:ext cx="116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4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975100"/>
            <a:ext cx="115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F7C3-C471-4E51-9255-16BC258574EF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778258" name="Group 18"/>
          <p:cNvGrpSpPr>
            <a:grpSpLocks/>
          </p:cNvGrpSpPr>
          <p:nvPr/>
        </p:nvGrpSpPr>
        <p:grpSpPr bwMode="auto">
          <a:xfrm>
            <a:off x="376238" y="5562600"/>
            <a:ext cx="3044825" cy="590550"/>
            <a:chOff x="139" y="3504"/>
            <a:chExt cx="1918" cy="372"/>
          </a:xfrm>
        </p:grpSpPr>
        <p:pic>
          <p:nvPicPr>
            <p:cNvPr id="778259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504"/>
              <a:ext cx="1725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60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3696"/>
              <a:ext cx="108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6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975100"/>
            <a:ext cx="1327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6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105400"/>
            <a:ext cx="386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68" name="Group 28"/>
          <p:cNvGrpSpPr>
            <a:grpSpLocks/>
          </p:cNvGrpSpPr>
          <p:nvPr/>
        </p:nvGrpSpPr>
        <p:grpSpPr bwMode="auto">
          <a:xfrm>
            <a:off x="100013" y="4343400"/>
            <a:ext cx="8923337" cy="701675"/>
            <a:chOff x="63" y="2736"/>
            <a:chExt cx="5621" cy="442"/>
          </a:xfrm>
        </p:grpSpPr>
        <p:pic>
          <p:nvPicPr>
            <p:cNvPr id="778269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2736"/>
              <a:ext cx="4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70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976"/>
              <a:ext cx="218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71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724400"/>
            <a:ext cx="115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72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4724400"/>
            <a:ext cx="1314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273" name="Line 33"/>
          <p:cNvSpPr>
            <a:spLocks noChangeShapeType="1"/>
          </p:cNvSpPr>
          <p:nvPr/>
        </p:nvSpPr>
        <p:spPr bwMode="auto">
          <a:xfrm>
            <a:off x="4038600" y="5105400"/>
            <a:ext cx="0" cy="1752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74" name="Line 34"/>
          <p:cNvSpPr>
            <a:spLocks noChangeShapeType="1"/>
          </p:cNvSpPr>
          <p:nvPr/>
        </p:nvSpPr>
        <p:spPr bwMode="auto">
          <a:xfrm flipV="1">
            <a:off x="4021138" y="5095875"/>
            <a:ext cx="51228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7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184775"/>
            <a:ext cx="2490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7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594350"/>
            <a:ext cx="2733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77" name="Group 37"/>
          <p:cNvGrpSpPr>
            <a:grpSpLocks/>
          </p:cNvGrpSpPr>
          <p:nvPr/>
        </p:nvGrpSpPr>
        <p:grpSpPr bwMode="auto">
          <a:xfrm>
            <a:off x="6934200" y="5164138"/>
            <a:ext cx="2133600" cy="779462"/>
            <a:chOff x="4368" y="3253"/>
            <a:chExt cx="1344" cy="491"/>
          </a:xfrm>
        </p:grpSpPr>
        <p:sp>
          <p:nvSpPr>
            <p:cNvPr id="778278" name="AutoShape 38"/>
            <p:cNvSpPr>
              <a:spLocks/>
            </p:cNvSpPr>
            <p:nvPr/>
          </p:nvSpPr>
          <p:spPr bwMode="auto">
            <a:xfrm>
              <a:off x="4368" y="3264"/>
              <a:ext cx="96" cy="461"/>
            </a:xfrm>
            <a:prstGeom prst="righ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8279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" y="3253"/>
              <a:ext cx="113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80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" y="3420"/>
              <a:ext cx="91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81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" y="3599"/>
              <a:ext cx="57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4144049" y="6019800"/>
            <a:ext cx="3374351" cy="792163"/>
            <a:chOff x="4144049" y="6019800"/>
            <a:chExt cx="3374351" cy="79216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4049" y="6019800"/>
              <a:ext cx="2243378" cy="376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8284" name="Picture 4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434138"/>
              <a:ext cx="24892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88" name="Line 48"/>
          <p:cNvSpPr>
            <a:spLocks noChangeShapeType="1"/>
          </p:cNvSpPr>
          <p:nvPr/>
        </p:nvSpPr>
        <p:spPr bwMode="auto">
          <a:xfrm>
            <a:off x="1809750" y="4826000"/>
            <a:ext cx="4360863" cy="812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9" name="Line 49"/>
          <p:cNvSpPr>
            <a:spLocks noChangeShapeType="1"/>
          </p:cNvSpPr>
          <p:nvPr/>
        </p:nvSpPr>
        <p:spPr bwMode="auto">
          <a:xfrm flipV="1">
            <a:off x="6161088" y="5475288"/>
            <a:ext cx="420687" cy="165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0" name="Line 50"/>
          <p:cNvSpPr>
            <a:spLocks noChangeShapeType="1"/>
          </p:cNvSpPr>
          <p:nvPr/>
        </p:nvSpPr>
        <p:spPr bwMode="auto">
          <a:xfrm>
            <a:off x="4497388" y="4167188"/>
            <a:ext cx="1362075" cy="1447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1" name="Line 51"/>
          <p:cNvSpPr>
            <a:spLocks noChangeShapeType="1"/>
          </p:cNvSpPr>
          <p:nvPr/>
        </p:nvSpPr>
        <p:spPr bwMode="auto">
          <a:xfrm>
            <a:off x="4495800" y="4835525"/>
            <a:ext cx="2203450" cy="8953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6" name="Line 46"/>
          <p:cNvSpPr>
            <a:spLocks noChangeShapeType="1"/>
          </p:cNvSpPr>
          <p:nvPr/>
        </p:nvSpPr>
        <p:spPr bwMode="auto">
          <a:xfrm>
            <a:off x="1809750" y="4094163"/>
            <a:ext cx="4086225" cy="123348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7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77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77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77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3" grpId="0" animBg="1"/>
      <p:bldP spid="778274" grpId="0" animBg="1"/>
      <p:bldP spid="778288" grpId="0" animBg="1"/>
      <p:bldP spid="778288" grpId="1" animBg="1"/>
      <p:bldP spid="778289" grpId="0" animBg="1"/>
      <p:bldP spid="778289" grpId="1" animBg="1"/>
      <p:bldP spid="778290" grpId="0" animBg="1"/>
      <p:bldP spid="778290" grpId="1" animBg="1"/>
      <p:bldP spid="778291" grpId="0" animBg="1"/>
      <p:bldP spid="778291" grpId="1" animBg="1"/>
      <p:bldP spid="778286" grpId="0" animBg="1"/>
      <p:bldP spid="7782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9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73038"/>
            <a:ext cx="1470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9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57200"/>
            <a:ext cx="42624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186119"/>
            <a:ext cx="4802391" cy="261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5687" name="Group 39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795688" name="Rectangle 40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5689" name="Picture 4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0" name="Picture 4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1" name="Picture 4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5692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5706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5707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9053"/>
            <a:ext cx="460375" cy="472421"/>
          </a:xfrm>
        </p:spPr>
        <p:txBody>
          <a:bodyPr/>
          <a:lstStyle/>
          <a:p>
            <a:fld id="{75AC0AD1-E7AE-4B56-ACC2-28EB5AD9DF5E}" type="slidenum">
              <a:rPr lang="en-US"/>
              <a:pPr/>
              <a:t>3</a:t>
            </a:fld>
            <a:endParaRPr lang="en-US"/>
          </a:p>
        </p:txBody>
      </p:sp>
      <p:pic>
        <p:nvPicPr>
          <p:cNvPr id="795686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3771900"/>
            <a:ext cx="42624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0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L 2.77778E-7 -0.47777 " pathEditMode="relative" ptsTypes="AA">
                                      <p:cBhvr>
                                        <p:cTn id="6" dur="500" fill="hold"/>
                                        <p:tgtEl>
                                          <p:spTgt spid="795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76200"/>
            <a:ext cx="64309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2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57200"/>
            <a:ext cx="8659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830263"/>
            <a:ext cx="4753494" cy="358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98450" y="830263"/>
            <a:ext cx="8488363" cy="1455285"/>
            <a:chOff x="298450" y="830263"/>
            <a:chExt cx="8488363" cy="1455285"/>
          </a:xfrm>
        </p:grpSpPr>
        <p:pic>
          <p:nvPicPr>
            <p:cNvPr id="52" name="Picture 17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219200"/>
              <a:ext cx="7073900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8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600200"/>
              <a:ext cx="8242300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5631" y="830263"/>
              <a:ext cx="3471182" cy="358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450" y="1965325"/>
              <a:ext cx="1451755" cy="320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298450" y="1947672"/>
            <a:ext cx="8769350" cy="1455928"/>
            <a:chOff x="298450" y="1947672"/>
            <a:chExt cx="8769350" cy="1455928"/>
          </a:xfrm>
        </p:grpSpPr>
        <p:pic>
          <p:nvPicPr>
            <p:cNvPr id="57" name="Picture 1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2324100"/>
              <a:ext cx="7921625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18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2701925"/>
              <a:ext cx="8526463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18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3063875"/>
              <a:ext cx="49228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3069" y="1947672"/>
              <a:ext cx="7034731" cy="3021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199" cy="503238"/>
          </a:xfrm>
        </p:spPr>
        <p:txBody>
          <a:bodyPr/>
          <a:lstStyle/>
          <a:p>
            <a:fld id="{9FD6737E-F1AB-420A-A8EF-C6DFD4008D95}" type="slidenum">
              <a:rPr lang="en-US"/>
              <a:pPr/>
              <a:t>30</a:t>
            </a:fld>
            <a:endParaRPr lang="en-US"/>
          </a:p>
        </p:txBody>
      </p:sp>
      <p:pic>
        <p:nvPicPr>
          <p:cNvPr id="614503" name="Picture 10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77" name="Group 77"/>
          <p:cNvGrpSpPr>
            <a:grpSpLocks/>
          </p:cNvGrpSpPr>
          <p:nvPr/>
        </p:nvGrpSpPr>
        <p:grpSpPr bwMode="auto">
          <a:xfrm>
            <a:off x="376238" y="6172200"/>
            <a:ext cx="3163887" cy="576263"/>
            <a:chOff x="237" y="3888"/>
            <a:chExt cx="1993" cy="363"/>
          </a:xfrm>
        </p:grpSpPr>
        <p:pic>
          <p:nvPicPr>
            <p:cNvPr id="614478" name="Picture 7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3888"/>
              <a:ext cx="171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79" name="Picture 7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4092"/>
              <a:ext cx="116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4480" name="Group 80"/>
          <p:cNvGrpSpPr>
            <a:grpSpLocks/>
          </p:cNvGrpSpPr>
          <p:nvPr/>
        </p:nvGrpSpPr>
        <p:grpSpPr bwMode="auto">
          <a:xfrm>
            <a:off x="376238" y="5562600"/>
            <a:ext cx="3044825" cy="590550"/>
            <a:chOff x="139" y="3504"/>
            <a:chExt cx="1918" cy="372"/>
          </a:xfrm>
        </p:grpSpPr>
        <p:pic>
          <p:nvPicPr>
            <p:cNvPr id="614481" name="Picture 8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504"/>
              <a:ext cx="1725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82" name="Picture 8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3696"/>
              <a:ext cx="1089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457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>
            <a:off x="0" y="3505200"/>
            <a:ext cx="91408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1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105400"/>
            <a:ext cx="3867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975100"/>
            <a:ext cx="115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7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975100"/>
            <a:ext cx="1327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31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724400"/>
            <a:ext cx="11588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3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4724400"/>
            <a:ext cx="1314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3" name="Line 33"/>
          <p:cNvSpPr>
            <a:spLocks noChangeShapeType="1"/>
          </p:cNvSpPr>
          <p:nvPr/>
        </p:nvSpPr>
        <p:spPr bwMode="auto">
          <a:xfrm>
            <a:off x="4038600" y="5105400"/>
            <a:ext cx="0" cy="1752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4" name="Line 34"/>
          <p:cNvSpPr>
            <a:spLocks noChangeShapeType="1"/>
          </p:cNvSpPr>
          <p:nvPr/>
        </p:nvSpPr>
        <p:spPr bwMode="auto">
          <a:xfrm flipV="1">
            <a:off x="4021138" y="5095875"/>
            <a:ext cx="512286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488" name="Group 88"/>
          <p:cNvGrpSpPr>
            <a:grpSpLocks/>
          </p:cNvGrpSpPr>
          <p:nvPr/>
        </p:nvGrpSpPr>
        <p:grpSpPr bwMode="auto">
          <a:xfrm>
            <a:off x="100013" y="3582988"/>
            <a:ext cx="8375650" cy="692150"/>
            <a:chOff x="63" y="2257"/>
            <a:chExt cx="5276" cy="436"/>
          </a:xfrm>
        </p:grpSpPr>
        <p:pic>
          <p:nvPicPr>
            <p:cNvPr id="614475" name="Picture 7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479"/>
              <a:ext cx="18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86" name="Picture 8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2257"/>
              <a:ext cx="496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4491" name="Group 91"/>
          <p:cNvGrpSpPr>
            <a:grpSpLocks/>
          </p:cNvGrpSpPr>
          <p:nvPr/>
        </p:nvGrpSpPr>
        <p:grpSpPr bwMode="auto">
          <a:xfrm>
            <a:off x="100013" y="4343400"/>
            <a:ext cx="8923337" cy="701675"/>
            <a:chOff x="63" y="2736"/>
            <a:chExt cx="5621" cy="442"/>
          </a:xfrm>
        </p:grpSpPr>
        <p:pic>
          <p:nvPicPr>
            <p:cNvPr id="614485" name="Picture 8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976"/>
              <a:ext cx="218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89" name="Picture 8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2736"/>
              <a:ext cx="4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144049" y="5181600"/>
            <a:ext cx="3374351" cy="792163"/>
            <a:chOff x="4144049" y="5181600"/>
            <a:chExt cx="3374351" cy="792163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4049" y="5181600"/>
              <a:ext cx="2243378" cy="376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4447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5595938"/>
              <a:ext cx="24892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44049" y="6019800"/>
            <a:ext cx="3374351" cy="792163"/>
            <a:chOff x="4144049" y="6019800"/>
            <a:chExt cx="3374351" cy="79216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4049" y="6019800"/>
              <a:ext cx="2243378" cy="376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4453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434138"/>
              <a:ext cx="24892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460" name="Rectangle 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8" name="Rectangle 128"/>
          <p:cNvSpPr>
            <a:spLocks noChangeArrowheads="1"/>
          </p:cNvSpPr>
          <p:nvPr/>
        </p:nvSpPr>
        <p:spPr bwMode="auto">
          <a:xfrm>
            <a:off x="7848600" y="6477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529" name="Picture 1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591300"/>
            <a:ext cx="446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5" name="Group 84"/>
          <p:cNvGrpSpPr>
            <a:grpSpLocks/>
          </p:cNvGrpSpPr>
          <p:nvPr/>
        </p:nvGrpSpPr>
        <p:grpSpPr bwMode="auto">
          <a:xfrm>
            <a:off x="8153400" y="5181600"/>
            <a:ext cx="914400" cy="914400"/>
            <a:chOff x="4853" y="1680"/>
            <a:chExt cx="576" cy="576"/>
          </a:xfrm>
        </p:grpSpPr>
        <p:sp>
          <p:nvSpPr>
            <p:cNvPr id="46" name="AutoShape 8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8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614449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05513"/>
            <a:ext cx="3998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08 L -0.00017 -0.1241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93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73038"/>
            <a:ext cx="1470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9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57200"/>
            <a:ext cx="42624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186119"/>
            <a:ext cx="4802391" cy="261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95687" name="Group 39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795688" name="Rectangle 40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5689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0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91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495" y="6003925"/>
            <a:ext cx="4625105" cy="245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5669" name="Rectangle 21"/>
          <p:cNvSpPr>
            <a:spLocks noChangeArrowheads="1"/>
          </p:cNvSpPr>
          <p:nvPr/>
        </p:nvSpPr>
        <p:spPr bwMode="auto">
          <a:xfrm>
            <a:off x="1591056" y="5614416"/>
            <a:ext cx="6327648" cy="11247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567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05856"/>
            <a:ext cx="4543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6305007"/>
            <a:ext cx="6162385" cy="326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819" y="2286000"/>
            <a:ext cx="6602581" cy="2589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5692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5706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5707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4729163" y="832104"/>
            <a:ext cx="4251960" cy="3969"/>
          </a:xfrm>
          <a:prstGeom prst="line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95671" name="Group 23"/>
          <p:cNvGrpSpPr>
            <a:grpSpLocks/>
          </p:cNvGrpSpPr>
          <p:nvPr/>
        </p:nvGrpSpPr>
        <p:grpSpPr bwMode="auto">
          <a:xfrm>
            <a:off x="4365625" y="3079750"/>
            <a:ext cx="2894013" cy="808038"/>
            <a:chOff x="2750" y="1940"/>
            <a:chExt cx="1823" cy="509"/>
          </a:xfrm>
        </p:grpSpPr>
        <p:pic>
          <p:nvPicPr>
            <p:cNvPr id="795672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1940"/>
              <a:ext cx="129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73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120"/>
              <a:ext cx="155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5674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304"/>
              <a:ext cx="18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5675" name="Line 27"/>
          <p:cNvSpPr>
            <a:spLocks noChangeShapeType="1"/>
          </p:cNvSpPr>
          <p:nvPr/>
        </p:nvSpPr>
        <p:spPr bwMode="auto">
          <a:xfrm>
            <a:off x="685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76" name="Line 28"/>
          <p:cNvSpPr>
            <a:spLocks noChangeShapeType="1"/>
          </p:cNvSpPr>
          <p:nvPr/>
        </p:nvSpPr>
        <p:spPr bwMode="auto">
          <a:xfrm>
            <a:off x="3733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77" name="Line 29"/>
          <p:cNvSpPr>
            <a:spLocks noChangeShapeType="1"/>
          </p:cNvSpPr>
          <p:nvPr/>
        </p:nvSpPr>
        <p:spPr bwMode="auto">
          <a:xfrm>
            <a:off x="329565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78" name="Line 30"/>
          <p:cNvSpPr>
            <a:spLocks noChangeShapeType="1"/>
          </p:cNvSpPr>
          <p:nvPr/>
        </p:nvSpPr>
        <p:spPr bwMode="auto">
          <a:xfrm>
            <a:off x="2630488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79" name="Line 31"/>
          <p:cNvSpPr>
            <a:spLocks noChangeShapeType="1"/>
          </p:cNvSpPr>
          <p:nvPr/>
        </p:nvSpPr>
        <p:spPr bwMode="auto">
          <a:xfrm>
            <a:off x="1447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80" name="Line 32"/>
          <p:cNvSpPr>
            <a:spLocks noChangeShapeType="1"/>
          </p:cNvSpPr>
          <p:nvPr/>
        </p:nvSpPr>
        <p:spPr bwMode="auto">
          <a:xfrm>
            <a:off x="19812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81" name="Line 33"/>
          <p:cNvSpPr>
            <a:spLocks noChangeShapeType="1"/>
          </p:cNvSpPr>
          <p:nvPr/>
        </p:nvSpPr>
        <p:spPr bwMode="auto">
          <a:xfrm>
            <a:off x="1711325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82" name="Line 34"/>
          <p:cNvSpPr>
            <a:spLocks noChangeShapeType="1"/>
          </p:cNvSpPr>
          <p:nvPr/>
        </p:nvSpPr>
        <p:spPr bwMode="auto">
          <a:xfrm>
            <a:off x="1027113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83" name="Line 35"/>
          <p:cNvSpPr>
            <a:spLocks noChangeShapeType="1"/>
          </p:cNvSpPr>
          <p:nvPr/>
        </p:nvSpPr>
        <p:spPr bwMode="auto">
          <a:xfrm>
            <a:off x="441325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84" name="Line 36"/>
          <p:cNvSpPr>
            <a:spLocks noChangeShapeType="1"/>
          </p:cNvSpPr>
          <p:nvPr/>
        </p:nvSpPr>
        <p:spPr bwMode="auto">
          <a:xfrm>
            <a:off x="2249488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5685" name="Line 37"/>
          <p:cNvSpPr>
            <a:spLocks noChangeShapeType="1"/>
          </p:cNvSpPr>
          <p:nvPr/>
        </p:nvSpPr>
        <p:spPr bwMode="auto">
          <a:xfrm>
            <a:off x="2971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9053"/>
            <a:ext cx="460375" cy="472421"/>
          </a:xfrm>
        </p:spPr>
        <p:txBody>
          <a:bodyPr/>
          <a:lstStyle/>
          <a:p>
            <a:fld id="{75AC0AD1-E7AE-4B56-ACC2-28EB5AD9DF5E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795650" name="Group 2"/>
          <p:cNvGrpSpPr>
            <a:grpSpLocks/>
          </p:cNvGrpSpPr>
          <p:nvPr/>
        </p:nvGrpSpPr>
        <p:grpSpPr bwMode="auto">
          <a:xfrm>
            <a:off x="76200" y="3124200"/>
            <a:ext cx="3962400" cy="1981200"/>
            <a:chOff x="48" y="1968"/>
            <a:chExt cx="2496" cy="1248"/>
          </a:xfrm>
        </p:grpSpPr>
        <p:sp>
          <p:nvSpPr>
            <p:cNvPr id="795651" name="Oval 3"/>
            <p:cNvSpPr>
              <a:spLocks noChangeArrowheads="1"/>
            </p:cNvSpPr>
            <p:nvPr/>
          </p:nvSpPr>
          <p:spPr bwMode="auto">
            <a:xfrm>
              <a:off x="414" y="262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52" name="Line 4"/>
            <p:cNvSpPr>
              <a:spLocks noChangeShapeType="1"/>
            </p:cNvSpPr>
            <p:nvPr/>
          </p:nvSpPr>
          <p:spPr bwMode="auto">
            <a:xfrm flipV="1">
              <a:off x="192" y="1968"/>
              <a:ext cx="0" cy="12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53" name="Line 5"/>
            <p:cNvSpPr>
              <a:spLocks noChangeShapeType="1"/>
            </p:cNvSpPr>
            <p:nvPr/>
          </p:nvSpPr>
          <p:spPr bwMode="auto">
            <a:xfrm>
              <a:off x="48" y="3072"/>
              <a:ext cx="24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54" name="Freeform 6"/>
            <p:cNvSpPr>
              <a:spLocks/>
            </p:cNvSpPr>
            <p:nvPr/>
          </p:nvSpPr>
          <p:spPr bwMode="auto">
            <a:xfrm>
              <a:off x="48" y="2624"/>
              <a:ext cx="384" cy="304"/>
            </a:xfrm>
            <a:custGeom>
              <a:avLst/>
              <a:gdLst>
                <a:gd name="T0" fmla="*/ 0 w 384"/>
                <a:gd name="T1" fmla="*/ 304 h 304"/>
                <a:gd name="T2" fmla="*/ 144 w 384"/>
                <a:gd name="T3" fmla="*/ 112 h 304"/>
                <a:gd name="T4" fmla="*/ 240 w 384"/>
                <a:gd name="T5" fmla="*/ 16 h 304"/>
                <a:gd name="T6" fmla="*/ 384 w 384"/>
                <a:gd name="T7" fmla="*/ 1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04">
                  <a:moveTo>
                    <a:pt x="0" y="304"/>
                  </a:moveTo>
                  <a:cubicBezTo>
                    <a:pt x="52" y="232"/>
                    <a:pt x="104" y="160"/>
                    <a:pt x="144" y="112"/>
                  </a:cubicBezTo>
                  <a:cubicBezTo>
                    <a:pt x="184" y="64"/>
                    <a:pt x="200" y="32"/>
                    <a:pt x="240" y="16"/>
                  </a:cubicBezTo>
                  <a:cubicBezTo>
                    <a:pt x="280" y="0"/>
                    <a:pt x="360" y="16"/>
                    <a:pt x="384" y="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55" name="Freeform 7"/>
            <p:cNvSpPr>
              <a:spLocks/>
            </p:cNvSpPr>
            <p:nvPr/>
          </p:nvSpPr>
          <p:spPr bwMode="auto">
            <a:xfrm>
              <a:off x="663" y="2248"/>
              <a:ext cx="424" cy="236"/>
            </a:xfrm>
            <a:custGeom>
              <a:avLst/>
              <a:gdLst>
                <a:gd name="T0" fmla="*/ 0 w 424"/>
                <a:gd name="T1" fmla="*/ 152 h 236"/>
                <a:gd name="T2" fmla="*/ 105 w 424"/>
                <a:gd name="T3" fmla="*/ 217 h 236"/>
                <a:gd name="T4" fmla="*/ 207 w 424"/>
                <a:gd name="T5" fmla="*/ 217 h 236"/>
                <a:gd name="T6" fmla="*/ 288 w 424"/>
                <a:gd name="T7" fmla="*/ 104 h 236"/>
                <a:gd name="T8" fmla="*/ 424 w 42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36">
                  <a:moveTo>
                    <a:pt x="0" y="152"/>
                  </a:moveTo>
                  <a:cubicBezTo>
                    <a:pt x="17" y="163"/>
                    <a:pt x="71" y="206"/>
                    <a:pt x="105" y="217"/>
                  </a:cubicBezTo>
                  <a:cubicBezTo>
                    <a:pt x="139" y="228"/>
                    <a:pt x="177" y="236"/>
                    <a:pt x="207" y="217"/>
                  </a:cubicBezTo>
                  <a:cubicBezTo>
                    <a:pt x="237" y="198"/>
                    <a:pt x="252" y="140"/>
                    <a:pt x="288" y="104"/>
                  </a:cubicBezTo>
                  <a:cubicBezTo>
                    <a:pt x="324" y="68"/>
                    <a:pt x="396" y="22"/>
                    <a:pt x="42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56" name="Freeform 8"/>
            <p:cNvSpPr>
              <a:spLocks/>
            </p:cNvSpPr>
            <p:nvPr/>
          </p:nvSpPr>
          <p:spPr bwMode="auto">
            <a:xfrm>
              <a:off x="1440" y="2332"/>
              <a:ext cx="437" cy="212"/>
            </a:xfrm>
            <a:custGeom>
              <a:avLst/>
              <a:gdLst>
                <a:gd name="T0" fmla="*/ 0 w 437"/>
                <a:gd name="T1" fmla="*/ 212 h 212"/>
                <a:gd name="T2" fmla="*/ 288 w 437"/>
                <a:gd name="T3" fmla="*/ 116 h 212"/>
                <a:gd name="T4" fmla="*/ 437 w 437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212">
                  <a:moveTo>
                    <a:pt x="0" y="212"/>
                  </a:moveTo>
                  <a:cubicBezTo>
                    <a:pt x="104" y="180"/>
                    <a:pt x="215" y="151"/>
                    <a:pt x="288" y="116"/>
                  </a:cubicBezTo>
                  <a:cubicBezTo>
                    <a:pt x="361" y="81"/>
                    <a:pt x="406" y="24"/>
                    <a:pt x="43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57" name="Oval 9"/>
            <p:cNvSpPr>
              <a:spLocks noChangeArrowheads="1"/>
            </p:cNvSpPr>
            <p:nvPr/>
          </p:nvSpPr>
          <p:spPr bwMode="auto">
            <a:xfrm>
              <a:off x="621" y="249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58" name="Oval 10"/>
            <p:cNvSpPr>
              <a:spLocks noChangeArrowheads="1"/>
            </p:cNvSpPr>
            <p:nvPr/>
          </p:nvSpPr>
          <p:spPr bwMode="auto">
            <a:xfrm>
              <a:off x="1056" y="2234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59" name="Oval 11"/>
            <p:cNvSpPr>
              <a:spLocks noChangeArrowheads="1"/>
            </p:cNvSpPr>
            <p:nvPr/>
          </p:nvSpPr>
          <p:spPr bwMode="auto">
            <a:xfrm>
              <a:off x="1394" y="253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60" name="Oval 12"/>
            <p:cNvSpPr>
              <a:spLocks noChangeArrowheads="1"/>
            </p:cNvSpPr>
            <p:nvPr/>
          </p:nvSpPr>
          <p:spPr bwMode="auto">
            <a:xfrm>
              <a:off x="629" y="236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61" name="Oval 13"/>
            <p:cNvSpPr>
              <a:spLocks noChangeArrowheads="1"/>
            </p:cNvSpPr>
            <p:nvPr/>
          </p:nvSpPr>
          <p:spPr bwMode="auto">
            <a:xfrm>
              <a:off x="1634" y="2448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62" name="Freeform 14"/>
            <p:cNvSpPr>
              <a:spLocks/>
            </p:cNvSpPr>
            <p:nvPr/>
          </p:nvSpPr>
          <p:spPr bwMode="auto">
            <a:xfrm>
              <a:off x="2064" y="2048"/>
              <a:ext cx="401" cy="200"/>
            </a:xfrm>
            <a:custGeom>
              <a:avLst/>
              <a:gdLst>
                <a:gd name="T0" fmla="*/ 0 w 401"/>
                <a:gd name="T1" fmla="*/ 64 h 200"/>
                <a:gd name="T2" fmla="*/ 144 w 401"/>
                <a:gd name="T3" fmla="*/ 16 h 200"/>
                <a:gd name="T4" fmla="*/ 192 w 401"/>
                <a:gd name="T5" fmla="*/ 160 h 200"/>
                <a:gd name="T6" fmla="*/ 401 w 401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00">
                  <a:moveTo>
                    <a:pt x="0" y="64"/>
                  </a:moveTo>
                  <a:cubicBezTo>
                    <a:pt x="56" y="32"/>
                    <a:pt x="112" y="0"/>
                    <a:pt x="144" y="16"/>
                  </a:cubicBezTo>
                  <a:cubicBezTo>
                    <a:pt x="176" y="32"/>
                    <a:pt x="149" y="129"/>
                    <a:pt x="192" y="160"/>
                  </a:cubicBezTo>
                  <a:cubicBezTo>
                    <a:pt x="235" y="191"/>
                    <a:pt x="358" y="192"/>
                    <a:pt x="401" y="2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63" name="Oval 15"/>
            <p:cNvSpPr>
              <a:spLocks noChangeArrowheads="1"/>
            </p:cNvSpPr>
            <p:nvPr/>
          </p:nvSpPr>
          <p:spPr bwMode="auto">
            <a:xfrm>
              <a:off x="2061" y="207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64" name="Oval 16"/>
            <p:cNvSpPr>
              <a:spLocks noChangeArrowheads="1"/>
            </p:cNvSpPr>
            <p:nvPr/>
          </p:nvSpPr>
          <p:spPr bwMode="auto">
            <a:xfrm>
              <a:off x="1848" y="2303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65" name="Freeform 17"/>
            <p:cNvSpPr>
              <a:spLocks/>
            </p:cNvSpPr>
            <p:nvPr/>
          </p:nvSpPr>
          <p:spPr bwMode="auto">
            <a:xfrm>
              <a:off x="432" y="2351"/>
              <a:ext cx="190" cy="148"/>
            </a:xfrm>
            <a:custGeom>
              <a:avLst/>
              <a:gdLst>
                <a:gd name="T0" fmla="*/ 0 w 190"/>
                <a:gd name="T1" fmla="*/ 49 h 148"/>
                <a:gd name="T2" fmla="*/ 48 w 190"/>
                <a:gd name="T3" fmla="*/ 1 h 148"/>
                <a:gd name="T4" fmla="*/ 125 w 190"/>
                <a:gd name="T5" fmla="*/ 55 h 148"/>
                <a:gd name="T6" fmla="*/ 190 w 19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48">
                  <a:moveTo>
                    <a:pt x="0" y="49"/>
                  </a:moveTo>
                  <a:cubicBezTo>
                    <a:pt x="8" y="41"/>
                    <a:pt x="27" y="0"/>
                    <a:pt x="48" y="1"/>
                  </a:cubicBezTo>
                  <a:cubicBezTo>
                    <a:pt x="69" y="2"/>
                    <a:pt x="101" y="31"/>
                    <a:pt x="125" y="55"/>
                  </a:cubicBezTo>
                  <a:cubicBezTo>
                    <a:pt x="149" y="79"/>
                    <a:pt x="176" y="129"/>
                    <a:pt x="190" y="14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666" name="Oval 18"/>
            <p:cNvSpPr>
              <a:spLocks noChangeArrowheads="1"/>
            </p:cNvSpPr>
            <p:nvPr/>
          </p:nvSpPr>
          <p:spPr bwMode="auto">
            <a:xfrm>
              <a:off x="408" y="240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95695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916488"/>
            <a:ext cx="18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96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916488"/>
            <a:ext cx="2159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97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916488"/>
            <a:ext cx="18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98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699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700" name="Picture 5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701" name="Picture 5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916488"/>
            <a:ext cx="2159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702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703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704" name="Picture 5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4916488"/>
            <a:ext cx="18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5705" name="Picture 5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16488"/>
            <a:ext cx="2159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3" name="Straight Connector 62"/>
          <p:cNvCxnSpPr/>
          <p:nvPr/>
        </p:nvCxnSpPr>
        <p:spPr bwMode="auto">
          <a:xfrm flipV="1">
            <a:off x="1664208" y="6676579"/>
            <a:ext cx="6062472" cy="3969"/>
          </a:xfrm>
          <a:prstGeom prst="line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57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795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5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5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9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9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9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9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9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9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9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9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9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9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9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9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9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69" grpId="0" animBg="1"/>
      <p:bldP spid="795675" grpId="0" animBg="1"/>
      <p:bldP spid="795676" grpId="0" animBg="1"/>
      <p:bldP spid="795677" grpId="0" animBg="1"/>
      <p:bldP spid="795678" grpId="0" animBg="1"/>
      <p:bldP spid="795679" grpId="0" animBg="1"/>
      <p:bldP spid="795680" grpId="0" animBg="1"/>
      <p:bldP spid="795681" grpId="0" animBg="1"/>
      <p:bldP spid="795682" grpId="0" animBg="1"/>
      <p:bldP spid="795683" grpId="0" animBg="1"/>
      <p:bldP spid="795684" grpId="0" animBg="1"/>
      <p:bldP spid="7956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E5D-23E5-4369-A5F6-4644CE2C0660}" type="slidenum">
              <a:rPr lang="en-US"/>
              <a:pPr/>
              <a:t>5</a:t>
            </a:fld>
            <a:endParaRPr lang="en-US"/>
          </a:p>
        </p:txBody>
      </p:sp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152400" y="152400"/>
            <a:ext cx="3638550" cy="1371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769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25475"/>
            <a:ext cx="35052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85838"/>
            <a:ext cx="303212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8600"/>
            <a:ext cx="293211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685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5" name="Line 9"/>
          <p:cNvSpPr>
            <a:spLocks noChangeShapeType="1"/>
          </p:cNvSpPr>
          <p:nvPr/>
        </p:nvSpPr>
        <p:spPr bwMode="auto">
          <a:xfrm>
            <a:off x="3733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6" name="Line 10"/>
          <p:cNvSpPr>
            <a:spLocks noChangeShapeType="1"/>
          </p:cNvSpPr>
          <p:nvPr/>
        </p:nvSpPr>
        <p:spPr bwMode="auto">
          <a:xfrm>
            <a:off x="329565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7" name="Line 11"/>
          <p:cNvSpPr>
            <a:spLocks noChangeShapeType="1"/>
          </p:cNvSpPr>
          <p:nvPr/>
        </p:nvSpPr>
        <p:spPr bwMode="auto">
          <a:xfrm>
            <a:off x="2630488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8" name="Line 12"/>
          <p:cNvSpPr>
            <a:spLocks noChangeShapeType="1"/>
          </p:cNvSpPr>
          <p:nvPr/>
        </p:nvSpPr>
        <p:spPr bwMode="auto">
          <a:xfrm>
            <a:off x="1447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9" name="Line 13"/>
          <p:cNvSpPr>
            <a:spLocks noChangeShapeType="1"/>
          </p:cNvSpPr>
          <p:nvPr/>
        </p:nvSpPr>
        <p:spPr bwMode="auto">
          <a:xfrm>
            <a:off x="19812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10" name="Line 14"/>
          <p:cNvSpPr>
            <a:spLocks noChangeShapeType="1"/>
          </p:cNvSpPr>
          <p:nvPr/>
        </p:nvSpPr>
        <p:spPr bwMode="auto">
          <a:xfrm>
            <a:off x="1711325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11" name="Line 15"/>
          <p:cNvSpPr>
            <a:spLocks noChangeShapeType="1"/>
          </p:cNvSpPr>
          <p:nvPr/>
        </p:nvSpPr>
        <p:spPr bwMode="auto">
          <a:xfrm>
            <a:off x="1027113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12" name="Line 16"/>
          <p:cNvSpPr>
            <a:spLocks noChangeShapeType="1"/>
          </p:cNvSpPr>
          <p:nvPr/>
        </p:nvSpPr>
        <p:spPr bwMode="auto">
          <a:xfrm>
            <a:off x="441325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13" name="Line 17"/>
          <p:cNvSpPr>
            <a:spLocks noChangeShapeType="1"/>
          </p:cNvSpPr>
          <p:nvPr/>
        </p:nvSpPr>
        <p:spPr bwMode="auto">
          <a:xfrm>
            <a:off x="2249488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14" name="Line 18"/>
          <p:cNvSpPr>
            <a:spLocks noChangeShapeType="1"/>
          </p:cNvSpPr>
          <p:nvPr/>
        </p:nvSpPr>
        <p:spPr bwMode="auto">
          <a:xfrm>
            <a:off x="2971800" y="3124200"/>
            <a:ext cx="0" cy="1752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771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916488"/>
            <a:ext cx="18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6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916488"/>
            <a:ext cx="2159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7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916488"/>
            <a:ext cx="18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1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1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916488"/>
            <a:ext cx="2159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4916488"/>
            <a:ext cx="187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4916488"/>
            <a:ext cx="18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5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16488"/>
            <a:ext cx="2159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29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079750"/>
            <a:ext cx="2057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30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365326"/>
            <a:ext cx="24749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3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3657600"/>
            <a:ext cx="28940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7732" name="Group 36"/>
          <p:cNvGrpSpPr>
            <a:grpSpLocks/>
          </p:cNvGrpSpPr>
          <p:nvPr/>
        </p:nvGrpSpPr>
        <p:grpSpPr bwMode="auto">
          <a:xfrm>
            <a:off x="76200" y="3124200"/>
            <a:ext cx="3962400" cy="1981200"/>
            <a:chOff x="48" y="1968"/>
            <a:chExt cx="2496" cy="1248"/>
          </a:xfrm>
        </p:grpSpPr>
        <p:sp>
          <p:nvSpPr>
            <p:cNvPr id="797733" name="Oval 37"/>
            <p:cNvSpPr>
              <a:spLocks noChangeArrowheads="1"/>
            </p:cNvSpPr>
            <p:nvPr/>
          </p:nvSpPr>
          <p:spPr bwMode="auto">
            <a:xfrm>
              <a:off x="414" y="262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34" name="Line 38"/>
            <p:cNvSpPr>
              <a:spLocks noChangeShapeType="1"/>
            </p:cNvSpPr>
            <p:nvPr/>
          </p:nvSpPr>
          <p:spPr bwMode="auto">
            <a:xfrm flipV="1">
              <a:off x="192" y="1968"/>
              <a:ext cx="0" cy="12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35" name="Line 39"/>
            <p:cNvSpPr>
              <a:spLocks noChangeShapeType="1"/>
            </p:cNvSpPr>
            <p:nvPr/>
          </p:nvSpPr>
          <p:spPr bwMode="auto">
            <a:xfrm>
              <a:off x="48" y="3072"/>
              <a:ext cx="24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36" name="Freeform 40"/>
            <p:cNvSpPr>
              <a:spLocks/>
            </p:cNvSpPr>
            <p:nvPr/>
          </p:nvSpPr>
          <p:spPr bwMode="auto">
            <a:xfrm>
              <a:off x="48" y="2624"/>
              <a:ext cx="384" cy="304"/>
            </a:xfrm>
            <a:custGeom>
              <a:avLst/>
              <a:gdLst>
                <a:gd name="T0" fmla="*/ 0 w 384"/>
                <a:gd name="T1" fmla="*/ 304 h 304"/>
                <a:gd name="T2" fmla="*/ 144 w 384"/>
                <a:gd name="T3" fmla="*/ 112 h 304"/>
                <a:gd name="T4" fmla="*/ 240 w 384"/>
                <a:gd name="T5" fmla="*/ 16 h 304"/>
                <a:gd name="T6" fmla="*/ 384 w 384"/>
                <a:gd name="T7" fmla="*/ 1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04">
                  <a:moveTo>
                    <a:pt x="0" y="304"/>
                  </a:moveTo>
                  <a:cubicBezTo>
                    <a:pt x="52" y="232"/>
                    <a:pt x="104" y="160"/>
                    <a:pt x="144" y="112"/>
                  </a:cubicBezTo>
                  <a:cubicBezTo>
                    <a:pt x="184" y="64"/>
                    <a:pt x="200" y="32"/>
                    <a:pt x="240" y="16"/>
                  </a:cubicBezTo>
                  <a:cubicBezTo>
                    <a:pt x="280" y="0"/>
                    <a:pt x="360" y="16"/>
                    <a:pt x="384" y="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37" name="Freeform 41"/>
            <p:cNvSpPr>
              <a:spLocks/>
            </p:cNvSpPr>
            <p:nvPr/>
          </p:nvSpPr>
          <p:spPr bwMode="auto">
            <a:xfrm>
              <a:off x="663" y="2248"/>
              <a:ext cx="424" cy="236"/>
            </a:xfrm>
            <a:custGeom>
              <a:avLst/>
              <a:gdLst>
                <a:gd name="T0" fmla="*/ 0 w 424"/>
                <a:gd name="T1" fmla="*/ 152 h 236"/>
                <a:gd name="T2" fmla="*/ 105 w 424"/>
                <a:gd name="T3" fmla="*/ 217 h 236"/>
                <a:gd name="T4" fmla="*/ 207 w 424"/>
                <a:gd name="T5" fmla="*/ 217 h 236"/>
                <a:gd name="T6" fmla="*/ 288 w 424"/>
                <a:gd name="T7" fmla="*/ 104 h 236"/>
                <a:gd name="T8" fmla="*/ 424 w 42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36">
                  <a:moveTo>
                    <a:pt x="0" y="152"/>
                  </a:moveTo>
                  <a:cubicBezTo>
                    <a:pt x="17" y="163"/>
                    <a:pt x="71" y="206"/>
                    <a:pt x="105" y="217"/>
                  </a:cubicBezTo>
                  <a:cubicBezTo>
                    <a:pt x="139" y="228"/>
                    <a:pt x="177" y="236"/>
                    <a:pt x="207" y="217"/>
                  </a:cubicBezTo>
                  <a:cubicBezTo>
                    <a:pt x="237" y="198"/>
                    <a:pt x="252" y="140"/>
                    <a:pt x="288" y="104"/>
                  </a:cubicBezTo>
                  <a:cubicBezTo>
                    <a:pt x="324" y="68"/>
                    <a:pt x="396" y="22"/>
                    <a:pt x="424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38" name="Freeform 42"/>
            <p:cNvSpPr>
              <a:spLocks/>
            </p:cNvSpPr>
            <p:nvPr/>
          </p:nvSpPr>
          <p:spPr bwMode="auto">
            <a:xfrm>
              <a:off x="1440" y="2332"/>
              <a:ext cx="437" cy="212"/>
            </a:xfrm>
            <a:custGeom>
              <a:avLst/>
              <a:gdLst>
                <a:gd name="T0" fmla="*/ 0 w 437"/>
                <a:gd name="T1" fmla="*/ 212 h 212"/>
                <a:gd name="T2" fmla="*/ 288 w 437"/>
                <a:gd name="T3" fmla="*/ 116 h 212"/>
                <a:gd name="T4" fmla="*/ 437 w 437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7" h="212">
                  <a:moveTo>
                    <a:pt x="0" y="212"/>
                  </a:moveTo>
                  <a:cubicBezTo>
                    <a:pt x="104" y="180"/>
                    <a:pt x="215" y="151"/>
                    <a:pt x="288" y="116"/>
                  </a:cubicBezTo>
                  <a:cubicBezTo>
                    <a:pt x="361" y="81"/>
                    <a:pt x="406" y="24"/>
                    <a:pt x="43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39" name="Oval 43"/>
            <p:cNvSpPr>
              <a:spLocks noChangeArrowheads="1"/>
            </p:cNvSpPr>
            <p:nvPr/>
          </p:nvSpPr>
          <p:spPr bwMode="auto">
            <a:xfrm>
              <a:off x="621" y="249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0" name="Oval 44"/>
            <p:cNvSpPr>
              <a:spLocks noChangeArrowheads="1"/>
            </p:cNvSpPr>
            <p:nvPr/>
          </p:nvSpPr>
          <p:spPr bwMode="auto">
            <a:xfrm>
              <a:off x="1056" y="2234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1" name="Oval 45"/>
            <p:cNvSpPr>
              <a:spLocks noChangeArrowheads="1"/>
            </p:cNvSpPr>
            <p:nvPr/>
          </p:nvSpPr>
          <p:spPr bwMode="auto">
            <a:xfrm>
              <a:off x="1394" y="2531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2" name="Oval 46"/>
            <p:cNvSpPr>
              <a:spLocks noChangeArrowheads="1"/>
            </p:cNvSpPr>
            <p:nvPr/>
          </p:nvSpPr>
          <p:spPr bwMode="auto">
            <a:xfrm>
              <a:off x="629" y="2365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3" name="Oval 47"/>
            <p:cNvSpPr>
              <a:spLocks noChangeArrowheads="1"/>
            </p:cNvSpPr>
            <p:nvPr/>
          </p:nvSpPr>
          <p:spPr bwMode="auto">
            <a:xfrm>
              <a:off x="1634" y="2448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4" name="Freeform 48"/>
            <p:cNvSpPr>
              <a:spLocks/>
            </p:cNvSpPr>
            <p:nvPr/>
          </p:nvSpPr>
          <p:spPr bwMode="auto">
            <a:xfrm>
              <a:off x="2064" y="2048"/>
              <a:ext cx="401" cy="200"/>
            </a:xfrm>
            <a:custGeom>
              <a:avLst/>
              <a:gdLst>
                <a:gd name="T0" fmla="*/ 0 w 401"/>
                <a:gd name="T1" fmla="*/ 64 h 200"/>
                <a:gd name="T2" fmla="*/ 144 w 401"/>
                <a:gd name="T3" fmla="*/ 16 h 200"/>
                <a:gd name="T4" fmla="*/ 192 w 401"/>
                <a:gd name="T5" fmla="*/ 160 h 200"/>
                <a:gd name="T6" fmla="*/ 401 w 401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1" h="200">
                  <a:moveTo>
                    <a:pt x="0" y="64"/>
                  </a:moveTo>
                  <a:cubicBezTo>
                    <a:pt x="56" y="32"/>
                    <a:pt x="112" y="0"/>
                    <a:pt x="144" y="16"/>
                  </a:cubicBezTo>
                  <a:cubicBezTo>
                    <a:pt x="176" y="32"/>
                    <a:pt x="149" y="129"/>
                    <a:pt x="192" y="160"/>
                  </a:cubicBezTo>
                  <a:cubicBezTo>
                    <a:pt x="235" y="191"/>
                    <a:pt x="358" y="192"/>
                    <a:pt x="401" y="2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45" name="Oval 49"/>
            <p:cNvSpPr>
              <a:spLocks noChangeArrowheads="1"/>
            </p:cNvSpPr>
            <p:nvPr/>
          </p:nvSpPr>
          <p:spPr bwMode="auto">
            <a:xfrm>
              <a:off x="2061" y="207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6" name="Oval 50"/>
            <p:cNvSpPr>
              <a:spLocks noChangeArrowheads="1"/>
            </p:cNvSpPr>
            <p:nvPr/>
          </p:nvSpPr>
          <p:spPr bwMode="auto">
            <a:xfrm>
              <a:off x="1848" y="2303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747" name="Freeform 51"/>
            <p:cNvSpPr>
              <a:spLocks/>
            </p:cNvSpPr>
            <p:nvPr/>
          </p:nvSpPr>
          <p:spPr bwMode="auto">
            <a:xfrm>
              <a:off x="432" y="2351"/>
              <a:ext cx="190" cy="148"/>
            </a:xfrm>
            <a:custGeom>
              <a:avLst/>
              <a:gdLst>
                <a:gd name="T0" fmla="*/ 0 w 190"/>
                <a:gd name="T1" fmla="*/ 49 h 148"/>
                <a:gd name="T2" fmla="*/ 48 w 190"/>
                <a:gd name="T3" fmla="*/ 1 h 148"/>
                <a:gd name="T4" fmla="*/ 125 w 190"/>
                <a:gd name="T5" fmla="*/ 55 h 148"/>
                <a:gd name="T6" fmla="*/ 190 w 190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148">
                  <a:moveTo>
                    <a:pt x="0" y="49"/>
                  </a:moveTo>
                  <a:cubicBezTo>
                    <a:pt x="8" y="41"/>
                    <a:pt x="27" y="0"/>
                    <a:pt x="48" y="1"/>
                  </a:cubicBezTo>
                  <a:cubicBezTo>
                    <a:pt x="69" y="2"/>
                    <a:pt x="101" y="31"/>
                    <a:pt x="125" y="55"/>
                  </a:cubicBezTo>
                  <a:cubicBezTo>
                    <a:pt x="149" y="79"/>
                    <a:pt x="176" y="129"/>
                    <a:pt x="190" y="14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748" name="Oval 52"/>
            <p:cNvSpPr>
              <a:spLocks noChangeArrowheads="1"/>
            </p:cNvSpPr>
            <p:nvPr/>
          </p:nvSpPr>
          <p:spPr bwMode="auto">
            <a:xfrm>
              <a:off x="408" y="2400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7749" name="Group 53"/>
          <p:cNvGrpSpPr>
            <a:grpSpLocks/>
          </p:cNvGrpSpPr>
          <p:nvPr/>
        </p:nvGrpSpPr>
        <p:grpSpPr bwMode="auto">
          <a:xfrm>
            <a:off x="152400" y="1600200"/>
            <a:ext cx="7953375" cy="1408113"/>
            <a:chOff x="96" y="1008"/>
            <a:chExt cx="5010" cy="887"/>
          </a:xfrm>
        </p:grpSpPr>
        <p:sp>
          <p:nvSpPr>
            <p:cNvPr id="797750" name="Rectangle 54"/>
            <p:cNvSpPr>
              <a:spLocks noChangeArrowheads="1"/>
            </p:cNvSpPr>
            <p:nvPr/>
          </p:nvSpPr>
          <p:spPr bwMode="auto">
            <a:xfrm>
              <a:off x="96" y="1008"/>
              <a:ext cx="5010" cy="88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7751" name="Picture 5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6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52" name="Picture 5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1306"/>
              <a:ext cx="478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53" name="Picture 5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" y="1533"/>
              <a:ext cx="468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97754" name="Group 58"/>
          <p:cNvGrpSpPr>
            <a:grpSpLocks/>
          </p:cNvGrpSpPr>
          <p:nvPr/>
        </p:nvGrpSpPr>
        <p:grpSpPr bwMode="auto">
          <a:xfrm>
            <a:off x="4365625" y="3975100"/>
            <a:ext cx="4473575" cy="601663"/>
            <a:chOff x="2750" y="2600"/>
            <a:chExt cx="2818" cy="379"/>
          </a:xfrm>
        </p:grpSpPr>
        <p:pic>
          <p:nvPicPr>
            <p:cNvPr id="797755" name="Picture 5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600"/>
              <a:ext cx="266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56" name="Picture 6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2806"/>
              <a:ext cx="28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7757" name="Picture 6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48400"/>
            <a:ext cx="79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7758" name="Group 62"/>
          <p:cNvGrpSpPr>
            <a:grpSpLocks/>
          </p:cNvGrpSpPr>
          <p:nvPr/>
        </p:nvGrpSpPr>
        <p:grpSpPr bwMode="auto">
          <a:xfrm>
            <a:off x="3200400" y="6248400"/>
            <a:ext cx="4987925" cy="609600"/>
            <a:chOff x="2016" y="3936"/>
            <a:chExt cx="3142" cy="384"/>
          </a:xfrm>
        </p:grpSpPr>
        <p:pic>
          <p:nvPicPr>
            <p:cNvPr id="797759" name="Picture 6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4125"/>
              <a:ext cx="314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60" name="Picture 6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" y="3936"/>
              <a:ext cx="25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7761" name="Picture 6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248400"/>
            <a:ext cx="177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62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97613"/>
            <a:ext cx="32543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97763" name="Group 67"/>
          <p:cNvGrpSpPr>
            <a:grpSpLocks/>
          </p:cNvGrpSpPr>
          <p:nvPr/>
        </p:nvGrpSpPr>
        <p:grpSpPr bwMode="auto">
          <a:xfrm>
            <a:off x="344488" y="5257800"/>
            <a:ext cx="3502025" cy="812800"/>
            <a:chOff x="217" y="3312"/>
            <a:chExt cx="2206" cy="512"/>
          </a:xfrm>
        </p:grpSpPr>
        <p:pic>
          <p:nvPicPr>
            <p:cNvPr id="797764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3312"/>
              <a:ext cx="119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65" name="Picture 6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" y="3600"/>
              <a:ext cx="11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66" name="Picture 7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312"/>
              <a:ext cx="119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67" name="Picture 7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00"/>
              <a:ext cx="11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68" name="Picture 7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312"/>
              <a:ext cx="119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69" name="Picture 7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600"/>
              <a:ext cx="11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7771" name="Picture 7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8891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7772" name="Picture 7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5715000"/>
            <a:ext cx="18891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9888" y="5257800"/>
            <a:ext cx="1749425" cy="812800"/>
            <a:chOff x="1639888" y="5257800"/>
            <a:chExt cx="1749425" cy="812800"/>
          </a:xfrm>
        </p:grpSpPr>
        <p:pic>
          <p:nvPicPr>
            <p:cNvPr id="797773" name="Picture 7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88" y="5257800"/>
              <a:ext cx="188913" cy="33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74" name="Picture 7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715000"/>
              <a:ext cx="188913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97775" name="Rectangle 7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7776" name="Group 80"/>
          <p:cNvGrpSpPr>
            <a:grpSpLocks/>
          </p:cNvGrpSpPr>
          <p:nvPr/>
        </p:nvGrpSpPr>
        <p:grpSpPr bwMode="auto">
          <a:xfrm>
            <a:off x="4495800" y="4791075"/>
            <a:ext cx="3421063" cy="466725"/>
            <a:chOff x="476" y="3938"/>
            <a:chExt cx="2155" cy="294"/>
          </a:xfrm>
        </p:grpSpPr>
        <p:pic>
          <p:nvPicPr>
            <p:cNvPr id="797777" name="Picture 8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" y="393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7778" name="Picture 8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094"/>
              <a:ext cx="215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97779" name="Picture 8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14363" y="5410200"/>
            <a:ext cx="3092684" cy="504890"/>
            <a:chOff x="4514363" y="5410200"/>
            <a:chExt cx="3092684" cy="50489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4363" y="5410200"/>
              <a:ext cx="3092684" cy="2589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9564" y="5699302"/>
              <a:ext cx="2043088" cy="2157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798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797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797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A4D16-6CE5-40DE-BD7C-1C81DC4B82D6}" type="slidenum">
              <a:rPr lang="en-US"/>
              <a:pPr/>
              <a:t>6</a:t>
            </a:fld>
            <a:endParaRPr lang="en-US"/>
          </a:p>
        </p:txBody>
      </p:sp>
      <p:pic>
        <p:nvPicPr>
          <p:cNvPr id="675901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28600"/>
            <a:ext cx="39766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00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925513"/>
            <a:ext cx="37147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382713"/>
            <a:ext cx="5605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5914" name="Group 74"/>
          <p:cNvGrpSpPr>
            <a:grpSpLocks/>
          </p:cNvGrpSpPr>
          <p:nvPr/>
        </p:nvGrpSpPr>
        <p:grpSpPr bwMode="auto">
          <a:xfrm>
            <a:off x="1552575" y="5024438"/>
            <a:ext cx="6861175" cy="1376362"/>
            <a:chOff x="978" y="3165"/>
            <a:chExt cx="4322" cy="867"/>
          </a:xfrm>
        </p:grpSpPr>
        <p:pic>
          <p:nvPicPr>
            <p:cNvPr id="675907" name="Picture 6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3165"/>
              <a:ext cx="356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5909" name="Picture 6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3405"/>
              <a:ext cx="432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5911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3648"/>
              <a:ext cx="423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5913" name="Picture 7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888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5903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09838"/>
            <a:ext cx="1793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9" name="Line 39"/>
          <p:cNvSpPr>
            <a:spLocks noChangeShapeType="1"/>
          </p:cNvSpPr>
          <p:nvPr/>
        </p:nvSpPr>
        <p:spPr bwMode="auto">
          <a:xfrm>
            <a:off x="5029200" y="2057400"/>
            <a:ext cx="0" cy="2522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6" name="Line 36"/>
          <p:cNvSpPr>
            <a:spLocks noChangeShapeType="1"/>
          </p:cNvSpPr>
          <p:nvPr/>
        </p:nvSpPr>
        <p:spPr bwMode="auto">
          <a:xfrm flipV="1">
            <a:off x="4572000" y="20574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7" name="Line 37"/>
          <p:cNvSpPr>
            <a:spLocks noChangeShapeType="1"/>
          </p:cNvSpPr>
          <p:nvPr/>
        </p:nvSpPr>
        <p:spPr bwMode="auto">
          <a:xfrm>
            <a:off x="3276600" y="33147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8" name="Freeform 38"/>
          <p:cNvSpPr>
            <a:spLocks/>
          </p:cNvSpPr>
          <p:nvPr/>
        </p:nvSpPr>
        <p:spPr bwMode="auto">
          <a:xfrm>
            <a:off x="3429000" y="2425700"/>
            <a:ext cx="1558925" cy="2154238"/>
          </a:xfrm>
          <a:custGeom>
            <a:avLst/>
            <a:gdLst>
              <a:gd name="T0" fmla="*/ 0 w 982"/>
              <a:gd name="T1" fmla="*/ 281 h 1357"/>
              <a:gd name="T2" fmla="*/ 297 w 982"/>
              <a:gd name="T3" fmla="*/ 56 h 1357"/>
              <a:gd name="T4" fmla="*/ 563 w 982"/>
              <a:gd name="T5" fmla="*/ 619 h 1357"/>
              <a:gd name="T6" fmla="*/ 877 w 982"/>
              <a:gd name="T7" fmla="*/ 767 h 1357"/>
              <a:gd name="T8" fmla="*/ 966 w 982"/>
              <a:gd name="T9" fmla="*/ 1004 h 1357"/>
              <a:gd name="T10" fmla="*/ 975 w 982"/>
              <a:gd name="T11" fmla="*/ 1357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2" h="1357">
                <a:moveTo>
                  <a:pt x="0" y="281"/>
                </a:moveTo>
                <a:cubicBezTo>
                  <a:pt x="49" y="244"/>
                  <a:pt x="203" y="0"/>
                  <a:pt x="297" y="56"/>
                </a:cubicBezTo>
                <a:cubicBezTo>
                  <a:pt x="391" y="112"/>
                  <a:pt x="466" y="500"/>
                  <a:pt x="563" y="619"/>
                </a:cubicBezTo>
                <a:cubicBezTo>
                  <a:pt x="660" y="738"/>
                  <a:pt x="810" y="703"/>
                  <a:pt x="877" y="767"/>
                </a:cubicBezTo>
                <a:cubicBezTo>
                  <a:pt x="944" y="831"/>
                  <a:pt x="950" y="906"/>
                  <a:pt x="966" y="1004"/>
                </a:cubicBezTo>
                <a:cubicBezTo>
                  <a:pt x="982" y="1102"/>
                  <a:pt x="973" y="1284"/>
                  <a:pt x="975" y="135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1" name="Freeform 41"/>
          <p:cNvSpPr>
            <a:spLocks/>
          </p:cNvSpPr>
          <p:nvPr/>
        </p:nvSpPr>
        <p:spPr bwMode="auto">
          <a:xfrm>
            <a:off x="5029200" y="2895600"/>
            <a:ext cx="762000" cy="838200"/>
          </a:xfrm>
          <a:custGeom>
            <a:avLst/>
            <a:gdLst>
              <a:gd name="T0" fmla="*/ 0 w 480"/>
              <a:gd name="T1" fmla="*/ 0 h 528"/>
              <a:gd name="T2" fmla="*/ 96 w 480"/>
              <a:gd name="T3" fmla="*/ 144 h 528"/>
              <a:gd name="T4" fmla="*/ 288 w 480"/>
              <a:gd name="T5" fmla="*/ 192 h 528"/>
              <a:gd name="T6" fmla="*/ 384 w 480"/>
              <a:gd name="T7" fmla="*/ 336 h 528"/>
              <a:gd name="T8" fmla="*/ 480 w 480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28">
                <a:moveTo>
                  <a:pt x="0" y="0"/>
                </a:moveTo>
                <a:cubicBezTo>
                  <a:pt x="24" y="56"/>
                  <a:pt x="48" y="112"/>
                  <a:pt x="96" y="144"/>
                </a:cubicBezTo>
                <a:cubicBezTo>
                  <a:pt x="144" y="176"/>
                  <a:pt x="240" y="160"/>
                  <a:pt x="288" y="192"/>
                </a:cubicBezTo>
                <a:cubicBezTo>
                  <a:pt x="336" y="224"/>
                  <a:pt x="352" y="280"/>
                  <a:pt x="384" y="336"/>
                </a:cubicBezTo>
                <a:cubicBezTo>
                  <a:pt x="416" y="392"/>
                  <a:pt x="464" y="496"/>
                  <a:pt x="480" y="52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2" name="Oval 42"/>
          <p:cNvSpPr>
            <a:spLocks noChangeArrowheads="1"/>
          </p:cNvSpPr>
          <p:nvPr/>
        </p:nvSpPr>
        <p:spPr bwMode="auto">
          <a:xfrm>
            <a:off x="4997450" y="2878138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3" name="Freeform 43"/>
          <p:cNvSpPr>
            <a:spLocks/>
          </p:cNvSpPr>
          <p:nvPr/>
        </p:nvSpPr>
        <p:spPr bwMode="auto">
          <a:xfrm>
            <a:off x="5065713" y="2057400"/>
            <a:ext cx="801687" cy="2014538"/>
          </a:xfrm>
          <a:custGeom>
            <a:avLst/>
            <a:gdLst>
              <a:gd name="T0" fmla="*/ 0 w 505"/>
              <a:gd name="T1" fmla="*/ 0 h 1269"/>
              <a:gd name="T2" fmla="*/ 19 w 505"/>
              <a:gd name="T3" fmla="*/ 279 h 1269"/>
              <a:gd name="T4" fmla="*/ 93 w 505"/>
              <a:gd name="T5" fmla="*/ 585 h 1269"/>
              <a:gd name="T6" fmla="*/ 158 w 505"/>
              <a:gd name="T7" fmla="*/ 1027 h 1269"/>
              <a:gd name="T8" fmla="*/ 316 w 505"/>
              <a:gd name="T9" fmla="*/ 962 h 1269"/>
              <a:gd name="T10" fmla="*/ 381 w 505"/>
              <a:gd name="T11" fmla="*/ 1222 h 1269"/>
              <a:gd name="T12" fmla="*/ 505 w 505"/>
              <a:gd name="T13" fmla="*/ 1245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5" h="1269">
                <a:moveTo>
                  <a:pt x="0" y="0"/>
                </a:moveTo>
                <a:cubicBezTo>
                  <a:pt x="5" y="46"/>
                  <a:pt x="4" y="182"/>
                  <a:pt x="19" y="279"/>
                </a:cubicBezTo>
                <a:cubicBezTo>
                  <a:pt x="34" y="376"/>
                  <a:pt x="70" y="461"/>
                  <a:pt x="93" y="585"/>
                </a:cubicBezTo>
                <a:cubicBezTo>
                  <a:pt x="116" y="709"/>
                  <a:pt x="121" y="964"/>
                  <a:pt x="158" y="1027"/>
                </a:cubicBezTo>
                <a:cubicBezTo>
                  <a:pt x="195" y="1090"/>
                  <a:pt x="279" y="930"/>
                  <a:pt x="316" y="962"/>
                </a:cubicBezTo>
                <a:cubicBezTo>
                  <a:pt x="353" y="994"/>
                  <a:pt x="349" y="1175"/>
                  <a:pt x="381" y="1222"/>
                </a:cubicBezTo>
                <a:cubicBezTo>
                  <a:pt x="413" y="1269"/>
                  <a:pt x="479" y="1240"/>
                  <a:pt x="505" y="124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1" name="Oval 51"/>
          <p:cNvSpPr>
            <a:spLocks noChangeArrowheads="1"/>
          </p:cNvSpPr>
          <p:nvPr/>
        </p:nvSpPr>
        <p:spPr bwMode="auto">
          <a:xfrm>
            <a:off x="5005388" y="2887663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3" name="Freeform 53"/>
          <p:cNvSpPr>
            <a:spLocks/>
          </p:cNvSpPr>
          <p:nvPr/>
        </p:nvSpPr>
        <p:spPr bwMode="auto">
          <a:xfrm>
            <a:off x="5060950" y="2811463"/>
            <a:ext cx="801688" cy="1770062"/>
          </a:xfrm>
          <a:custGeom>
            <a:avLst/>
            <a:gdLst>
              <a:gd name="T0" fmla="*/ 3 w 505"/>
              <a:gd name="T1" fmla="*/ 1115 h 1115"/>
              <a:gd name="T2" fmla="*/ 22 w 505"/>
              <a:gd name="T3" fmla="*/ 836 h 1115"/>
              <a:gd name="T4" fmla="*/ 133 w 505"/>
              <a:gd name="T5" fmla="*/ 728 h 1115"/>
              <a:gd name="T6" fmla="*/ 226 w 505"/>
              <a:gd name="T7" fmla="*/ 366 h 1115"/>
              <a:gd name="T8" fmla="*/ 403 w 505"/>
              <a:gd name="T9" fmla="*/ 533 h 1115"/>
              <a:gd name="T10" fmla="*/ 458 w 505"/>
              <a:gd name="T11" fmla="*/ 87 h 1115"/>
              <a:gd name="T12" fmla="*/ 505 w 505"/>
              <a:gd name="T13" fmla="*/ 13 h 1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5" h="1115">
                <a:moveTo>
                  <a:pt x="3" y="1115"/>
                </a:moveTo>
                <a:cubicBezTo>
                  <a:pt x="8" y="1069"/>
                  <a:pt x="0" y="900"/>
                  <a:pt x="22" y="836"/>
                </a:cubicBezTo>
                <a:cubicBezTo>
                  <a:pt x="44" y="772"/>
                  <a:pt x="99" y="806"/>
                  <a:pt x="133" y="728"/>
                </a:cubicBezTo>
                <a:cubicBezTo>
                  <a:pt x="167" y="650"/>
                  <a:pt x="181" y="399"/>
                  <a:pt x="226" y="366"/>
                </a:cubicBezTo>
                <a:cubicBezTo>
                  <a:pt x="271" y="333"/>
                  <a:pt x="364" y="580"/>
                  <a:pt x="403" y="533"/>
                </a:cubicBezTo>
                <a:cubicBezTo>
                  <a:pt x="442" y="486"/>
                  <a:pt x="441" y="174"/>
                  <a:pt x="458" y="87"/>
                </a:cubicBezTo>
                <a:cubicBezTo>
                  <a:pt x="475" y="0"/>
                  <a:pt x="495" y="28"/>
                  <a:pt x="505" y="1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5898" name="Group 58"/>
          <p:cNvGrpSpPr>
            <a:grpSpLocks/>
          </p:cNvGrpSpPr>
          <p:nvPr/>
        </p:nvGrpSpPr>
        <p:grpSpPr bwMode="auto">
          <a:xfrm>
            <a:off x="3505200" y="2362200"/>
            <a:ext cx="1565275" cy="1536700"/>
            <a:chOff x="1920" y="1488"/>
            <a:chExt cx="986" cy="968"/>
          </a:xfrm>
        </p:grpSpPr>
        <p:sp>
          <p:nvSpPr>
            <p:cNvPr id="675895" name="Freeform 55"/>
            <p:cNvSpPr>
              <a:spLocks/>
            </p:cNvSpPr>
            <p:nvPr/>
          </p:nvSpPr>
          <p:spPr bwMode="auto">
            <a:xfrm>
              <a:off x="1920" y="1488"/>
              <a:ext cx="960" cy="968"/>
            </a:xfrm>
            <a:custGeom>
              <a:avLst/>
              <a:gdLst>
                <a:gd name="T0" fmla="*/ 0 w 960"/>
                <a:gd name="T1" fmla="*/ 0 h 968"/>
                <a:gd name="T2" fmla="*/ 288 w 960"/>
                <a:gd name="T3" fmla="*/ 528 h 968"/>
                <a:gd name="T4" fmla="*/ 576 w 960"/>
                <a:gd name="T5" fmla="*/ 864 h 968"/>
                <a:gd name="T6" fmla="*/ 816 w 960"/>
                <a:gd name="T7" fmla="*/ 960 h 968"/>
                <a:gd name="T8" fmla="*/ 960 w 960"/>
                <a:gd name="T9" fmla="*/ 816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968">
                  <a:moveTo>
                    <a:pt x="0" y="0"/>
                  </a:moveTo>
                  <a:cubicBezTo>
                    <a:pt x="96" y="192"/>
                    <a:pt x="192" y="384"/>
                    <a:pt x="288" y="528"/>
                  </a:cubicBezTo>
                  <a:cubicBezTo>
                    <a:pt x="384" y="672"/>
                    <a:pt x="488" y="792"/>
                    <a:pt x="576" y="864"/>
                  </a:cubicBezTo>
                  <a:cubicBezTo>
                    <a:pt x="664" y="936"/>
                    <a:pt x="752" y="968"/>
                    <a:pt x="816" y="960"/>
                  </a:cubicBezTo>
                  <a:cubicBezTo>
                    <a:pt x="880" y="952"/>
                    <a:pt x="936" y="840"/>
                    <a:pt x="960" y="81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896" name="Oval 56"/>
            <p:cNvSpPr>
              <a:spLocks noChangeArrowheads="1"/>
            </p:cNvSpPr>
            <p:nvPr/>
          </p:nvSpPr>
          <p:spPr bwMode="auto">
            <a:xfrm>
              <a:off x="2860" y="2256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99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90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352800"/>
            <a:ext cx="128588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17" name="Picture 7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1 " pathEditMode="relative" ptsTypes="AA">
                                      <p:cBhvr>
                                        <p:cTn id="40" dur="500" fill="hold"/>
                                        <p:tgtEl>
                                          <p:spTgt spid="675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9" grpId="0" animBg="1"/>
      <p:bldP spid="675876" grpId="0" animBg="1"/>
      <p:bldP spid="675877" grpId="0" animBg="1"/>
      <p:bldP spid="675878" grpId="0" animBg="1"/>
      <p:bldP spid="675878" grpId="1" animBg="1"/>
      <p:bldP spid="675881" grpId="0" animBg="1"/>
      <p:bldP spid="675881" grpId="1" animBg="1"/>
      <p:bldP spid="675882" grpId="0" animBg="1"/>
      <p:bldP spid="675882" grpId="1" animBg="1"/>
      <p:bldP spid="675883" grpId="0" animBg="1"/>
      <p:bldP spid="675891" grpId="0" animBg="1"/>
      <p:bldP spid="675891" grpId="1" animBg="1"/>
      <p:bldP spid="675891" grpId="2" animBg="1"/>
      <p:bldP spid="675893" grpId="0" animBg="1"/>
      <p:bldP spid="67589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64B9-E393-40BC-8BA0-24E4718F2E76}" type="slidenum">
              <a:rPr lang="en-US"/>
              <a:pPr/>
              <a:t>7</a:t>
            </a:fld>
            <a:endParaRPr lang="en-US"/>
          </a:p>
        </p:txBody>
      </p:sp>
      <p:pic>
        <p:nvPicPr>
          <p:cNvPr id="676895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28600"/>
            <a:ext cx="39766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8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89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925513"/>
            <a:ext cx="3421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382713"/>
            <a:ext cx="75612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6891" name="Group 27"/>
          <p:cNvGrpSpPr>
            <a:grpSpLocks/>
          </p:cNvGrpSpPr>
          <p:nvPr/>
        </p:nvGrpSpPr>
        <p:grpSpPr bwMode="auto">
          <a:xfrm>
            <a:off x="3505200" y="2327275"/>
            <a:ext cx="2590800" cy="2522538"/>
            <a:chOff x="1776" y="1818"/>
            <a:chExt cx="1632" cy="1589"/>
          </a:xfrm>
        </p:grpSpPr>
        <p:sp>
          <p:nvSpPr>
            <p:cNvPr id="676866" name="Line 2"/>
            <p:cNvSpPr>
              <a:spLocks noChangeShapeType="1"/>
            </p:cNvSpPr>
            <p:nvPr/>
          </p:nvSpPr>
          <p:spPr bwMode="auto">
            <a:xfrm>
              <a:off x="2880" y="1818"/>
              <a:ext cx="0" cy="15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73" name="Line 9"/>
            <p:cNvSpPr>
              <a:spLocks noChangeShapeType="1"/>
            </p:cNvSpPr>
            <p:nvPr/>
          </p:nvSpPr>
          <p:spPr bwMode="auto">
            <a:xfrm flipV="1">
              <a:off x="2592" y="1818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>
              <a:off x="1776" y="2610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76" name="Freeform 12"/>
            <p:cNvSpPr>
              <a:spLocks/>
            </p:cNvSpPr>
            <p:nvPr/>
          </p:nvSpPr>
          <p:spPr bwMode="auto">
            <a:xfrm>
              <a:off x="2880" y="2346"/>
              <a:ext cx="480" cy="528"/>
            </a:xfrm>
            <a:custGeom>
              <a:avLst/>
              <a:gdLst>
                <a:gd name="T0" fmla="*/ 0 w 480"/>
                <a:gd name="T1" fmla="*/ 0 h 528"/>
                <a:gd name="T2" fmla="*/ 96 w 480"/>
                <a:gd name="T3" fmla="*/ 144 h 528"/>
                <a:gd name="T4" fmla="*/ 288 w 480"/>
                <a:gd name="T5" fmla="*/ 192 h 528"/>
                <a:gd name="T6" fmla="*/ 384 w 480"/>
                <a:gd name="T7" fmla="*/ 336 h 528"/>
                <a:gd name="T8" fmla="*/ 480 w 480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28">
                  <a:moveTo>
                    <a:pt x="0" y="0"/>
                  </a:moveTo>
                  <a:cubicBezTo>
                    <a:pt x="24" y="56"/>
                    <a:pt x="48" y="112"/>
                    <a:pt x="96" y="144"/>
                  </a:cubicBezTo>
                  <a:cubicBezTo>
                    <a:pt x="144" y="176"/>
                    <a:pt x="240" y="160"/>
                    <a:pt x="288" y="192"/>
                  </a:cubicBezTo>
                  <a:cubicBezTo>
                    <a:pt x="336" y="224"/>
                    <a:pt x="352" y="280"/>
                    <a:pt x="384" y="336"/>
                  </a:cubicBezTo>
                  <a:cubicBezTo>
                    <a:pt x="416" y="392"/>
                    <a:pt x="464" y="496"/>
                    <a:pt x="480" y="52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877" name="Oval 13"/>
            <p:cNvSpPr>
              <a:spLocks noChangeArrowheads="1"/>
            </p:cNvSpPr>
            <p:nvPr/>
          </p:nvSpPr>
          <p:spPr bwMode="auto">
            <a:xfrm>
              <a:off x="2860" y="2335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881" name="Group 17"/>
            <p:cNvGrpSpPr>
              <a:grpSpLocks/>
            </p:cNvGrpSpPr>
            <p:nvPr/>
          </p:nvGrpSpPr>
          <p:grpSpPr bwMode="auto">
            <a:xfrm>
              <a:off x="1920" y="2010"/>
              <a:ext cx="986" cy="968"/>
              <a:chOff x="1920" y="1488"/>
              <a:chExt cx="986" cy="968"/>
            </a:xfrm>
          </p:grpSpPr>
          <p:sp>
            <p:nvSpPr>
              <p:cNvPr id="676882" name="Freeform 18"/>
              <p:cNvSpPr>
                <a:spLocks/>
              </p:cNvSpPr>
              <p:nvPr/>
            </p:nvSpPr>
            <p:spPr bwMode="auto">
              <a:xfrm>
                <a:off x="1920" y="1488"/>
                <a:ext cx="960" cy="968"/>
              </a:xfrm>
              <a:custGeom>
                <a:avLst/>
                <a:gdLst>
                  <a:gd name="T0" fmla="*/ 0 w 960"/>
                  <a:gd name="T1" fmla="*/ 0 h 968"/>
                  <a:gd name="T2" fmla="*/ 288 w 960"/>
                  <a:gd name="T3" fmla="*/ 528 h 968"/>
                  <a:gd name="T4" fmla="*/ 576 w 960"/>
                  <a:gd name="T5" fmla="*/ 864 h 968"/>
                  <a:gd name="T6" fmla="*/ 816 w 960"/>
                  <a:gd name="T7" fmla="*/ 960 h 968"/>
                  <a:gd name="T8" fmla="*/ 960 w 960"/>
                  <a:gd name="T9" fmla="*/ 816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0" h="968">
                    <a:moveTo>
                      <a:pt x="0" y="0"/>
                    </a:moveTo>
                    <a:cubicBezTo>
                      <a:pt x="96" y="192"/>
                      <a:pt x="192" y="384"/>
                      <a:pt x="288" y="528"/>
                    </a:cubicBezTo>
                    <a:cubicBezTo>
                      <a:pt x="384" y="672"/>
                      <a:pt x="488" y="792"/>
                      <a:pt x="576" y="864"/>
                    </a:cubicBezTo>
                    <a:cubicBezTo>
                      <a:pt x="664" y="936"/>
                      <a:pt x="752" y="968"/>
                      <a:pt x="816" y="960"/>
                    </a:cubicBezTo>
                    <a:cubicBezTo>
                      <a:pt x="880" y="952"/>
                      <a:pt x="936" y="840"/>
                      <a:pt x="960" y="816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883" name="Oval 19"/>
              <p:cNvSpPr>
                <a:spLocks noChangeArrowheads="1"/>
              </p:cNvSpPr>
              <p:nvPr/>
            </p:nvSpPr>
            <p:spPr bwMode="auto">
              <a:xfrm>
                <a:off x="2860" y="2256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7688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855788"/>
            <a:ext cx="2819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888" name="Oval 24"/>
          <p:cNvSpPr>
            <a:spLocks noChangeArrowheads="1"/>
          </p:cNvSpPr>
          <p:nvPr/>
        </p:nvSpPr>
        <p:spPr bwMode="auto">
          <a:xfrm>
            <a:off x="5233988" y="34242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89" name="Oval 25"/>
          <p:cNvSpPr>
            <a:spLocks noChangeArrowheads="1"/>
          </p:cNvSpPr>
          <p:nvPr/>
        </p:nvSpPr>
        <p:spPr bwMode="auto">
          <a:xfrm>
            <a:off x="5233988" y="3860800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79" name="Oval 15"/>
          <p:cNvSpPr>
            <a:spLocks noChangeArrowheads="1"/>
          </p:cNvSpPr>
          <p:nvPr/>
        </p:nvSpPr>
        <p:spPr bwMode="auto">
          <a:xfrm>
            <a:off x="5233988" y="31575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92" name="Line 28"/>
          <p:cNvSpPr>
            <a:spLocks noChangeShapeType="1"/>
          </p:cNvSpPr>
          <p:nvPr/>
        </p:nvSpPr>
        <p:spPr bwMode="auto">
          <a:xfrm>
            <a:off x="3235325" y="1752600"/>
            <a:ext cx="1981200" cy="1676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9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897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2713038"/>
            <a:ext cx="1793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9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3608388"/>
            <a:ext cx="1285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6912" name="Group 48"/>
          <p:cNvGrpSpPr>
            <a:grpSpLocks/>
          </p:cNvGrpSpPr>
          <p:nvPr/>
        </p:nvGrpSpPr>
        <p:grpSpPr bwMode="auto">
          <a:xfrm>
            <a:off x="1804988" y="5024438"/>
            <a:ext cx="6356350" cy="1376362"/>
            <a:chOff x="1137" y="3165"/>
            <a:chExt cx="4004" cy="867"/>
          </a:xfrm>
        </p:grpSpPr>
        <p:pic>
          <p:nvPicPr>
            <p:cNvPr id="676904" name="Picture 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3165"/>
              <a:ext cx="324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07" name="Picture 4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3405"/>
              <a:ext cx="400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10" name="Picture 4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3648"/>
              <a:ext cx="3912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6903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888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6915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2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7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500"/>
                                        <p:tgtEl>
                                          <p:spTgt spid="676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4971E-6 L -2.77778E-6 -0.0333 " pathEditMode="relative" ptsTypes="AA">
                                      <p:cBhvr>
                                        <p:cTn id="34" dur="500" fill="hold"/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2.77778E-6 0.1 " pathEditMode="relative" ptsTypes="AA">
                                      <p:cBhvr>
                                        <p:cTn id="43" dur="500" fill="hold"/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88" grpId="0" animBg="1"/>
      <p:bldP spid="676888" grpId="1" animBg="1"/>
      <p:bldP spid="676888" grpId="2" animBg="1"/>
      <p:bldP spid="676889" grpId="0" animBg="1"/>
      <p:bldP spid="676879" grpId="0" animBg="1"/>
      <p:bldP spid="676879" grpId="1" animBg="1"/>
      <p:bldP spid="676879" grpId="2" animBg="1"/>
      <p:bldP spid="676892" grpId="0" animBg="1"/>
      <p:bldP spid="67689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DBCE951A-A572-4D26-8669-21D53FBC55D8}" type="slidenum">
              <a:rPr lang="en-US"/>
              <a:pPr/>
              <a:t>8</a:t>
            </a:fld>
            <a:endParaRPr lang="en-US"/>
          </a:p>
        </p:txBody>
      </p:sp>
      <p:pic>
        <p:nvPicPr>
          <p:cNvPr id="677941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2814638"/>
            <a:ext cx="1793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931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28600"/>
            <a:ext cx="39766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7930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25513"/>
            <a:ext cx="4318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935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352550"/>
            <a:ext cx="659923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77913" name="Group 25"/>
          <p:cNvGrpSpPr>
            <a:grpSpLocks/>
          </p:cNvGrpSpPr>
          <p:nvPr/>
        </p:nvGrpSpPr>
        <p:grpSpPr bwMode="auto">
          <a:xfrm>
            <a:off x="3505200" y="2438400"/>
            <a:ext cx="2590800" cy="2522538"/>
            <a:chOff x="2208" y="2160"/>
            <a:chExt cx="1632" cy="1589"/>
          </a:xfrm>
        </p:grpSpPr>
        <p:sp>
          <p:nvSpPr>
            <p:cNvPr id="677897" name="Line 9"/>
            <p:cNvSpPr>
              <a:spLocks noChangeShapeType="1"/>
            </p:cNvSpPr>
            <p:nvPr/>
          </p:nvSpPr>
          <p:spPr bwMode="auto">
            <a:xfrm>
              <a:off x="3312" y="2160"/>
              <a:ext cx="0" cy="15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898" name="Line 10"/>
            <p:cNvSpPr>
              <a:spLocks noChangeShapeType="1"/>
            </p:cNvSpPr>
            <p:nvPr/>
          </p:nvSpPr>
          <p:spPr bwMode="auto">
            <a:xfrm flipV="1">
              <a:off x="3024" y="2160"/>
              <a:ext cx="0" cy="1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899" name="Line 11"/>
            <p:cNvSpPr>
              <a:spLocks noChangeShapeType="1"/>
            </p:cNvSpPr>
            <p:nvPr/>
          </p:nvSpPr>
          <p:spPr bwMode="auto">
            <a:xfrm>
              <a:off x="2208" y="2952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900" name="Freeform 12"/>
            <p:cNvSpPr>
              <a:spLocks/>
            </p:cNvSpPr>
            <p:nvPr/>
          </p:nvSpPr>
          <p:spPr bwMode="auto">
            <a:xfrm>
              <a:off x="3312" y="2676"/>
              <a:ext cx="497" cy="366"/>
            </a:xfrm>
            <a:custGeom>
              <a:avLst/>
              <a:gdLst>
                <a:gd name="T0" fmla="*/ 0 w 497"/>
                <a:gd name="T1" fmla="*/ 12 h 366"/>
                <a:gd name="T2" fmla="*/ 107 w 497"/>
                <a:gd name="T3" fmla="*/ 297 h 366"/>
                <a:gd name="T4" fmla="*/ 255 w 497"/>
                <a:gd name="T5" fmla="*/ 362 h 366"/>
                <a:gd name="T6" fmla="*/ 386 w 497"/>
                <a:gd name="T7" fmla="*/ 306 h 366"/>
                <a:gd name="T8" fmla="*/ 497 w 497"/>
                <a:gd name="T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366">
                  <a:moveTo>
                    <a:pt x="0" y="12"/>
                  </a:moveTo>
                  <a:cubicBezTo>
                    <a:pt x="18" y="60"/>
                    <a:pt x="65" y="239"/>
                    <a:pt x="107" y="297"/>
                  </a:cubicBezTo>
                  <a:cubicBezTo>
                    <a:pt x="149" y="355"/>
                    <a:pt x="209" y="361"/>
                    <a:pt x="255" y="362"/>
                  </a:cubicBezTo>
                  <a:cubicBezTo>
                    <a:pt x="301" y="363"/>
                    <a:pt x="346" y="366"/>
                    <a:pt x="386" y="306"/>
                  </a:cubicBezTo>
                  <a:cubicBezTo>
                    <a:pt x="426" y="246"/>
                    <a:pt x="474" y="64"/>
                    <a:pt x="497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903" name="Freeform 15"/>
            <p:cNvSpPr>
              <a:spLocks/>
            </p:cNvSpPr>
            <p:nvPr/>
          </p:nvSpPr>
          <p:spPr bwMode="auto">
            <a:xfrm>
              <a:off x="2295" y="2401"/>
              <a:ext cx="1022" cy="386"/>
            </a:xfrm>
            <a:custGeom>
              <a:avLst/>
              <a:gdLst>
                <a:gd name="T0" fmla="*/ 0 w 1022"/>
                <a:gd name="T1" fmla="*/ 207 h 386"/>
                <a:gd name="T2" fmla="*/ 345 w 1022"/>
                <a:gd name="T3" fmla="*/ 26 h 386"/>
                <a:gd name="T4" fmla="*/ 633 w 1022"/>
                <a:gd name="T5" fmla="*/ 362 h 386"/>
                <a:gd name="T6" fmla="*/ 929 w 1022"/>
                <a:gd name="T7" fmla="*/ 172 h 386"/>
                <a:gd name="T8" fmla="*/ 1022 w 1022"/>
                <a:gd name="T9" fmla="*/ 31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386">
                  <a:moveTo>
                    <a:pt x="0" y="207"/>
                  </a:moveTo>
                  <a:cubicBezTo>
                    <a:pt x="57" y="178"/>
                    <a:pt x="240" y="0"/>
                    <a:pt x="345" y="26"/>
                  </a:cubicBezTo>
                  <a:cubicBezTo>
                    <a:pt x="450" y="52"/>
                    <a:pt x="536" y="338"/>
                    <a:pt x="633" y="362"/>
                  </a:cubicBezTo>
                  <a:cubicBezTo>
                    <a:pt x="730" y="386"/>
                    <a:pt x="864" y="180"/>
                    <a:pt x="929" y="172"/>
                  </a:cubicBezTo>
                  <a:cubicBezTo>
                    <a:pt x="994" y="164"/>
                    <a:pt x="1003" y="283"/>
                    <a:pt x="1022" y="31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904" name="Oval 16"/>
            <p:cNvSpPr>
              <a:spLocks noChangeArrowheads="1"/>
            </p:cNvSpPr>
            <p:nvPr/>
          </p:nvSpPr>
          <p:spPr bwMode="auto">
            <a:xfrm>
              <a:off x="3292" y="2688"/>
              <a:ext cx="46" cy="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7914" name="Oval 26"/>
          <p:cNvSpPr>
            <a:spLocks noChangeArrowheads="1"/>
          </p:cNvSpPr>
          <p:nvPr/>
        </p:nvSpPr>
        <p:spPr bwMode="auto">
          <a:xfrm>
            <a:off x="5233988" y="27257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15" name="Line 27"/>
          <p:cNvSpPr>
            <a:spLocks noChangeShapeType="1"/>
          </p:cNvSpPr>
          <p:nvPr/>
        </p:nvSpPr>
        <p:spPr bwMode="auto">
          <a:xfrm flipH="1">
            <a:off x="5319713" y="2754313"/>
            <a:ext cx="2971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25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981200"/>
            <a:ext cx="5588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932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609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7929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7953" name="Group 65"/>
          <p:cNvGrpSpPr>
            <a:grpSpLocks/>
          </p:cNvGrpSpPr>
          <p:nvPr/>
        </p:nvGrpSpPr>
        <p:grpSpPr bwMode="auto">
          <a:xfrm>
            <a:off x="1381125" y="5024438"/>
            <a:ext cx="7204075" cy="1376362"/>
            <a:chOff x="870" y="3165"/>
            <a:chExt cx="4538" cy="867"/>
          </a:xfrm>
        </p:grpSpPr>
        <p:pic>
          <p:nvPicPr>
            <p:cNvPr id="677945" name="Picture 5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3165"/>
              <a:ext cx="377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7948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3405"/>
              <a:ext cx="453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7951" name="Picture 6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" y="3648"/>
              <a:ext cx="445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7940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888"/>
              <a:ext cx="35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7942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709988"/>
            <a:ext cx="128588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954" name="Picture 6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530562"/>
            <a:ext cx="2747172" cy="258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8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7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500"/>
                                        <p:tgtEl>
                                          <p:spTgt spid="677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14" grpId="0" animBg="1"/>
      <p:bldP spid="677915" grpId="0" animBg="1"/>
      <p:bldP spid="6779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0569-AFFE-4818-A56A-9D1C94A190D3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620597" name="Group 53"/>
          <p:cNvGrpSpPr>
            <a:grpSpLocks/>
          </p:cNvGrpSpPr>
          <p:nvPr/>
        </p:nvGrpSpPr>
        <p:grpSpPr bwMode="auto">
          <a:xfrm>
            <a:off x="152400" y="152400"/>
            <a:ext cx="3638550" cy="1371600"/>
            <a:chOff x="3420" y="2352"/>
            <a:chExt cx="2292" cy="864"/>
          </a:xfrm>
        </p:grpSpPr>
        <p:sp>
          <p:nvSpPr>
            <p:cNvPr id="620598" name="Rectangle 54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0599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600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601" name="Picture 5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0593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152400" y="3113088"/>
            <a:ext cx="7496175" cy="31543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608" name="Group 64"/>
          <p:cNvGrpSpPr>
            <a:grpSpLocks/>
          </p:cNvGrpSpPr>
          <p:nvPr/>
        </p:nvGrpSpPr>
        <p:grpSpPr bwMode="auto">
          <a:xfrm>
            <a:off x="152400" y="1600200"/>
            <a:ext cx="7953375" cy="1408113"/>
            <a:chOff x="96" y="1008"/>
            <a:chExt cx="5010" cy="887"/>
          </a:xfrm>
        </p:grpSpPr>
        <p:pic>
          <p:nvPicPr>
            <p:cNvPr id="620603" name="Picture 5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" y="1056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0602" name="Picture 5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1306"/>
              <a:ext cx="478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0548" name="Rectangle 4"/>
            <p:cNvSpPr>
              <a:spLocks noChangeArrowheads="1"/>
            </p:cNvSpPr>
            <p:nvPr/>
          </p:nvSpPr>
          <p:spPr bwMode="auto">
            <a:xfrm>
              <a:off x="96" y="1008"/>
              <a:ext cx="5010" cy="88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0554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" y="1533"/>
              <a:ext cx="468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0604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76588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7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789363"/>
            <a:ext cx="6046787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176588"/>
            <a:ext cx="15827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78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489450"/>
            <a:ext cx="830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3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491038"/>
            <a:ext cx="57531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176838"/>
            <a:ext cx="3455988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2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184775"/>
            <a:ext cx="554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9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5889625"/>
            <a:ext cx="6308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058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5927725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0596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0607" name="Picture 6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602413"/>
            <a:ext cx="423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0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2863&quot;&gt;&lt;property id=&quot;20148&quot; value=&quot;5&quot;/&gt;&lt;property id=&quot;20300&quot; value=&quot;Slide 15&quot;/&gt;&lt;property id=&quot;20307&quot; value=&quot;330&quot;/&gt;&lt;/object&gt;&lt;object type=&quot;3&quot; unique_id=&quot;22904&quot;&gt;&lt;property id=&quot;20148&quot; value=&quot;5&quot;/&gt;&lt;property id=&quot;20300&quot; value=&quot;Slide 16&quot;/&gt;&lt;property id=&quot;20307&quot; value=&quot;331&quot;/&gt;&lt;/object&gt;&lt;object type=&quot;3&quot; unique_id=&quot;22905&quot;&gt;&lt;property id=&quot;20148&quot; value=&quot;5&quot;/&gt;&lt;property id=&quot;20300&quot; value=&quot;Slide 18&quot;/&gt;&lt;property id=&quot;20307&quot; value=&quot;332&quot;/&gt;&lt;/object&gt;&lt;object type=&quot;3&quot; unique_id=&quot;22946&quot;&gt;&lt;property id=&quot;20148&quot; value=&quot;5&quot;/&gt;&lt;property id=&quot;20300&quot; value=&quot;Slide 19&quot;/&gt;&lt;property id=&quot;20307&quot; value=&quot;333&quot;/&gt;&lt;/object&gt;&lt;object type=&quot;3&quot; unique_id=&quot;22947&quot;&gt;&lt;property id=&quot;20148&quot; value=&quot;5&quot;/&gt;&lt;property id=&quot;20300&quot; value=&quot;Slide 20&quot;/&gt;&lt;property id=&quot;20307&quot; value=&quot;334&quot;/&gt;&lt;/object&gt;&lt;object type=&quot;3&quot; unique_id=&quot;23009&quot;&gt;&lt;property id=&quot;20148&quot; value=&quot;5&quot;/&gt;&lt;property id=&quot;20300&quot; value=&quot;Slide 26&quot;/&gt;&lt;property id=&quot;20307&quot; value=&quot;336&quot;/&gt;&lt;/object&gt;&lt;object type=&quot;3&quot; unique_id=&quot;23010&quot;&gt;&lt;property id=&quot;20148&quot; value=&quot;5&quot;/&gt;&lt;property id=&quot;20300&quot; value=&quot;Slide 27&quot;/&gt;&lt;property id=&quot;20307&quot; value=&quot;337&quot;/&gt;&lt;/object&gt;&lt;object type=&quot;3&quot; unique_id=&quot;23221&quot;&gt;&lt;property id=&quot;20148&quot; value=&quot;5&quot;/&gt;&lt;property id=&quot;20300&quot; value=&quot;Slide 24&quot;/&gt;&lt;property id=&quot;20307&quot; value=&quot;338&quot;/&gt;&lt;/object&gt;&lt;object type=&quot;3&quot; unique_id=&quot;23446&quot;&gt;&lt;property id=&quot;20148&quot; value=&quot;5&quot;/&gt;&lt;property id=&quot;20300&quot; value=&quot;Slide 29&quot;/&gt;&lt;property id=&quot;20307&quot; value=&quot;339&quot;/&gt;&lt;/object&gt;&lt;object type=&quot;3&quot; unique_id=&quot;23860&quot;&gt;&lt;property id=&quot;20148&quot; value=&quot;5&quot;/&gt;&lt;property id=&quot;20300&quot; value=&quot;Slide 5&quot;/&gt;&lt;property id=&quot;20307&quot; value=&quot;342&quot;/&gt;&lt;/object&gt;&lt;object type=&quot;3&quot; unique_id=&quot;23921&quot;&gt;&lt;property id=&quot;20148&quot; value=&quot;5&quot;/&gt;&lt;property id=&quot;20300&quot; value=&quot;Slide 6&quot;/&gt;&lt;property id=&quot;20307&quot; value=&quot;343&quot;/&gt;&lt;/object&gt;&lt;object type=&quot;3&quot; unique_id=&quot;24027&quot;&gt;&lt;property id=&quot;20148&quot; value=&quot;5&quot;/&gt;&lt;property id=&quot;20300&quot; value=&quot;Slide 2&quot;/&gt;&lt;property id=&quot;20307&quot; value=&quot;344&quot;/&gt;&lt;/object&gt;&lt;object type=&quot;3&quot; unique_id=&quot;24028&quot;&gt;&lt;property id=&quot;20148&quot; value=&quot;5&quot;/&gt;&lt;property id=&quot;20300&quot; value=&quot;Slide 3&quot;/&gt;&lt;property id=&quot;20307&quot; value=&quot;345&quot;/&gt;&lt;/object&gt;&lt;object type=&quot;3&quot; unique_id=&quot;24121&quot;&gt;&lt;property id=&quot;20148&quot; value=&quot;5&quot;/&gt;&lt;property id=&quot;20300&quot; value=&quot;Slide 4&quot;/&gt;&lt;property id=&quot;20307&quot; value=&quot;346&quot;/&gt;&lt;/object&gt;&lt;object type=&quot;3&quot; unique_id=&quot;24122&quot;&gt;&lt;property id=&quot;20148&quot; value=&quot;5&quot;/&gt;&lt;property id=&quot;20300&quot; value=&quot;Slide 8&quot;/&gt;&lt;property id=&quot;20307&quot; value=&quot;347&quot;/&gt;&lt;/object&gt;&lt;object type=&quot;3&quot; unique_id=&quot;35713&quot;&gt;&lt;property id=&quot;20148&quot; value=&quot;5&quot;/&gt;&lt;property id=&quot;20300&quot; value=&quot;Slide 9&quot;/&gt;&lt;property id=&quot;20307&quot; value=&quot;397&quot;/&gt;&lt;/object&gt;&lt;object type=&quot;3&quot; unique_id=&quot;36158&quot;&gt;&lt;property id=&quot;20148&quot; value=&quot;5&quot;/&gt;&lt;property id=&quot;20300&quot; value=&quot;Slide 10&quot;/&gt;&lt;property id=&quot;20307&quot; value=&quot;398&quot;/&gt;&lt;/object&gt;&lt;object type=&quot;3&quot; unique_id=&quot;36534&quot;&gt;&lt;property id=&quot;20148&quot; value=&quot;5&quot;/&gt;&lt;property id=&quot;20300&quot; value=&quot;Slide 11&quot;/&gt;&lt;property id=&quot;20307&quot; value=&quot;399&quot;/&gt;&lt;/object&gt;&lt;object type=&quot;3&quot; unique_id=&quot;36839&quot;&gt;&lt;property id=&quot;20148&quot; value=&quot;5&quot;/&gt;&lt;property id=&quot;20300&quot; value=&quot;Slide 22&quot;/&gt;&lt;property id=&quot;20307&quot; value=&quot;400&quot;/&gt;&lt;/object&gt;&lt;object type=&quot;3&quot; unique_id=&quot;37148&quot;&gt;&lt;property id=&quot;20148&quot; value=&quot;5&quot;/&gt;&lt;property id=&quot;20300&quot; value=&quot;Slide 21&quot;/&gt;&lt;property id=&quot;20307&quot; value=&quot;402&quot;/&gt;&lt;/object&gt;&lt;object type=&quot;3&quot; unique_id=&quot;37149&quot;&gt;&lt;property id=&quot;20148&quot; value=&quot;5&quot;/&gt;&lt;property id=&quot;20300&quot; value=&quot;Slide 23&quot;/&gt;&lt;property id=&quot;20307&quot; value=&quot;401&quot;/&gt;&lt;/object&gt;&lt;object type=&quot;3&quot; unique_id=&quot;37308&quot;&gt;&lt;property id=&quot;20148&quot; value=&quot;5&quot;/&gt;&lt;property id=&quot;20300&quot; value=&quot;Slide 12&quot;/&gt;&lt;property id=&quot;20307&quot; value=&quot;403&quot;/&gt;&lt;/object&gt;&lt;object type=&quot;3&quot; unique_id=&quot;37309&quot;&gt;&lt;property id=&quot;20148&quot; value=&quot;5&quot;/&gt;&lt;property id=&quot;20300&quot; value=&quot;Slide 13&quot;/&gt;&lt;property id=&quot;20307&quot; value=&quot;404&quot;/&gt;&lt;/object&gt;&lt;object type=&quot;3&quot; unique_id=&quot;37340&quot;&gt;&lt;property id=&quot;20148&quot; value=&quot;5&quot;/&gt;&lt;property id=&quot;20300&quot; value=&quot;Slide 7&quot;/&gt;&lt;property id=&quot;20307&quot; value=&quot;405&quot;/&gt;&lt;/object&gt;&lt;object type=&quot;3&quot; unique_id=&quot;37431&quot;&gt;&lt;property id=&quot;20148&quot; value=&quot;5&quot;/&gt;&lt;property id=&quot;20300&quot; value=&quot;Slide 25&quot;/&gt;&lt;property id=&quot;20307&quot; value=&quot;406&quot;/&gt;&lt;/object&gt;&lt;object type=&quot;3&quot; unique_id=&quot;44682&quot;&gt;&lt;property id=&quot;20148&quot; value=&quot;5&quot;/&gt;&lt;property id=&quot;20300&quot; value=&quot;Slide 28&quot;/&gt;&lt;property id=&quot;20307&quot; value=&quot;409&quot;/&gt;&lt;/object&gt;&lt;object type=&quot;3&quot; unique_id=&quot;44716&quot;&gt;&lt;property id=&quot;20148&quot; value=&quot;5&quot;/&gt;&lt;property id=&quot;20300&quot; value=&quot;Slide 30&quot;/&gt;&lt;property id=&quot;20307&quot; value=&quot;410&quot;/&gt;&lt;/object&gt;&lt;object type=&quot;3&quot; unique_id=&quot;44853&quot;&gt;&lt;property id=&quot;20148&quot; value=&quot;5&quot;/&gt;&lt;property id=&quot;20300&quot; value=&quot;Slide 31&quot;/&gt;&lt;property id=&quot;20307&quot; value=&quot;411&quot;/&gt;&lt;/object&gt;&lt;object type=&quot;3&quot; unique_id=&quot;44854&quot;&gt;&lt;property id=&quot;20148&quot; value=&quot;5&quot;/&gt;&lt;property id=&quot;20300&quot; value=&quot;Slide 32&quot;/&gt;&lt;property id=&quot;20307&quot; value=&quot;414&quot;/&gt;&lt;/object&gt;&lt;object type=&quot;3&quot; unique_id=&quot;44855&quot;&gt;&lt;property id=&quot;20148&quot; value=&quot;5&quot;/&gt;&lt;property id=&quot;20300&quot; value=&quot;Slide 33&quot;/&gt;&lt;property id=&quot;20307&quot; value=&quot;413&quot;/&gt;&lt;/object&gt;&lt;object type=&quot;3&quot; unique_id=&quot;44856&quot;&gt;&lt;property id=&quot;20148&quot; value=&quot;5&quot;/&gt;&lt;property id=&quot;20300&quot; value=&quot;Slide 34&quot;/&gt;&lt;property id=&quot;20307&quot; value=&quot;412&quot;/&gt;&lt;/object&gt;&lt;object type=&quot;3&quot; unique_id=&quot;44891&quot;&gt;&lt;property id=&quot;20148&quot; value=&quot;5&quot;/&gt;&lt;property id=&quot;20300&quot; value=&quot;Slide 14&quot;/&gt;&lt;property id=&quot;20307&quot; value=&quot;415&quot;/&gt;&lt;/object&gt;&lt;object type=&quot;3&quot; unique_id=&quot;44927&quot;&gt;&lt;property id=&quot;20148&quot; value=&quot;5&quot;/&gt;&lt;property id=&quot;20300&quot; value=&quot;Slide 17&quot;/&gt;&lt;property id=&quot;20307&quot; value=&quot;416&quot;/&gt;&lt;/object&gt;&lt;object type=&quot;3&quot; unique_id=&quot;45036&quot;&gt;&lt;property id=&quot;20148&quot; value=&quot;5&quot;/&gt;&lt;property id=&quot;20300&quot; value=&quot;Slide 35&quot;/&gt;&lt;property id=&quot;20307&quot; value=&quot;417&quot;/&gt;&lt;/object&gt;&lt;object type=&quot;3&quot; unique_id=&quot;45037&quot;&gt;&lt;property id=&quot;20148&quot; value=&quot;5&quot;/&gt;&lt;property id=&quot;20300&quot; value=&quot;Slide 36&quot;/&gt;&lt;property id=&quot;20307&quot; value=&quot;418&quot;/&gt;&lt;/object&gt;&lt;object type=&quot;3&quot; unique_id=&quot;45038&quot;&gt;&lt;property id=&quot;20148&quot; value=&quot;5&quot;/&gt;&lt;property id=&quot;20300&quot; value=&quot;Slide 37&quot;/&gt;&lt;property id=&quot;20307&quot; value=&quot;41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($nbd of $a)\subseteq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86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ypes of Discontinuit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60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infinite discontinuity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0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least one one-sided limit is $\pm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3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n infinite discontinuity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82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 has an infinite discontinuity at 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2992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 has an infinite discontinuity at $t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94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f(x)}=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92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ypes of Discontinuit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6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jump discontinuity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60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two one-sided limits {\color[rgb]{0,.8,0}exist} (and are finite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3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are {\color{red}not} 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jump discontinuity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6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p}f(x)}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49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 has a jump discontinuity at 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6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 has a jump discontinuity at $t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2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ypes of Discontinuit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60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removable discontinuity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17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two-sided limit {\color[rgb]{0,.8,0}exists} (and is finite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17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its value {\color{red}not} equal to the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39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{\color[rgb]{0,.8,0}either} the function is {\color{red}not} defin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6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q}f(x)}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7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Some theo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9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removable discontinuity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42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 has a removable discontinuity at $x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13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$ has a removable discontinuity at $t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170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$ and $g$ are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9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mathbb R}$,\quad&#10;$pf+qg$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6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g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0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g(a)\ne0$) ${\color[rgb]{0,.8,0}\Rightarrow}$ ($f/g$ is continuous at $a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2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.~from the left ({\color{black}resp.}~right)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,f(x)=f(a)}$&#10;(resp.~$\displaystyle{\lim_{x\to a^+}\,f(x)=f(a)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679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.~from the left ({\color{black}resp.}~right)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8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,f(x)=f(a)}$&#10;(resp.~$\displaystyle{\lim_{x\to a^+}\,f(x)=f(a)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67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$ and $g$ are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27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mathbb R}$,\quad&#10;$pf+qg$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68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g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g(a)\ne0$) ${\color[rgb]{0,.8,0}\Rightarrow}$ ($f/g$ is continuous at $a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28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0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0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4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.~from the left ({\color{black}resp.}~right)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,f(x)=f(a)}$&#10;(resp.~$\displaystyle{\lim_{x\to a^+}\,f(x)=f(a)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679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f$ and $g$ are continuous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27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{\mathbb R}$,\quad&#10;$pf+qg$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6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g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g(a)\ne0$) ${\color[rgb]{0,.8,0}\Rightarrow}$ ($f/g$ is continuous at $a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28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9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91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91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9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.~from the left ({\color{black}resp.}~right)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,f(x)=f(a)}$&#10;(resp.~$\displaystyle{\lim_{x\to a^+}\,f(x)=f(a)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67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(a,b)$,&#10;\quad $f$ is continuous at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66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on $(a,b)$\quad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184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on $(a,b)$\quad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184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on $(a,b)$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04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on $(a,b]$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9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from the left at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5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 on $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34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from the right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2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 on $[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 on $(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-\infty\le a&lt;b\le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329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\hskip-.01in{\color{red}\ne}\hskip-.04in-\hskip-.04in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39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{\color{red}\ne}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90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on $[a,b)$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87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-\infty\le a&lt;b\le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329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.~from the left ({\color{black}resp.}~right)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8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from the right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26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,f(x)=f(a)}$&#10;(resp.~$\displaystyle{\lim_{x\to a^+}\,f(x)=f(a)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67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quir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on $[a,b]$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82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on $(a,b)$\quad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184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from the left at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58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on $(a,b)$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0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(a,b)$,&#10;\quad $f$ is continuous at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66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 on $(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98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 on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94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a\hskip-.01in{\color{red}\ne}\hskip-.04in-\hskip-.04in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39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{\color{red}\ne}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9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($nbd of $a)\subseteq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86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79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9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9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67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wise} {\color{red}NOT}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98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12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continuou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79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$h$ is {\color{red}not}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036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0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79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9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6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$ is {\color{red}NOT}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55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92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{\color[rgb]{0,.8,0}if} 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4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2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($nbd of $a)\subseteq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86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79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9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9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67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7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01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ation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71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rigononmet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09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n,\cos,\tan,\cot,\sec,\cs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29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tan,\hbox{arcco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74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^\bullet$ \qquad ($b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839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onenti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7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ogarithm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98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ollowing collections of function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06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arcsin}:[-1,1]\to[-\pi/2,\pi/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82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og_b$ \quad ($b\in(0,\infty)\backslash\{1\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887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.~from the right at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972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.~at all numbers in $(-1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3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.~from the left a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695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.~on $[-1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34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contin.~on its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29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 not} cont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95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ollowing collections of function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06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on their domai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81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are {\color{red}not} continuou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69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arcsin,\arcco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83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Intermed.~Value Th'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13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\bullet}$, $n=1,3,5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42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\bullet}$, $n=2,4,6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73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58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 not} contin.~at 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75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 not} contin.~a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53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79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9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9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62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\in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167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THE INTERMEDIATE VALUE THEORE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4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5, p.~42,&#10;{\color{red}THEOREM 2.2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1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quir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6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either} $f(a)$ {\color{red}nor} $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7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V$ be {\color[rgb]{0,.8,0}any} number between&#10;$f(a)$ and $f(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505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 is {\color{red}not} necessarily {\color[rgb]{0,.8,0}uniqu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7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ity is importan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27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hat is, {\color[rgb]{0,.8,0}either}&#10;$f(a)&lt;V&lt;f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4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$f(b)&lt;V&lt;f(a)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01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f(c)=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6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($nbd of $a)\subseteq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86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69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the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7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75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ntinuity is importan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2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wise} {\color{red}NOT} contin.~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98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either} $f(a)$ {\color{red}nor} $f(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87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V$ be {\color[rgb]{0,.8,0}any} number between&#10;$f(a)$ and $f(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505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2.5, p.~42,&#10;{\color{red}THEOREM 2.2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315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THE INTERMEDIATE VALUE THEORE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24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$ is continuous on the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17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75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69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6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t} continuous at $a$\qquad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717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65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hat is, {\color[rgb]{0,.8,0}either}&#10;$f(a)&lt;V&lt;f(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4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$f(b)&lt;V&lt;f(a)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44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[rgb]{0,.8,0}\exists}c\in(a,b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0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f(c)=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60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{\color{red}dis}continuous} at $a$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37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he graph of $f$, {\color[rgb]{1,0,1}state} the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04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which $f$ is discontinuous and {\color[rgb]{1,0,1}explain} wh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408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of the numbers stated in part&#10;{\color[rgb]{0,.8,0}(a)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8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whether $f$ is continuous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01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ight, {\color[rgb]{0,.8,0}or} from the left, {\color[rgb]{0,.8,0}or} neith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656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9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(\hbox{punctured nbd of }a)\subseteq\hbox{dom}[f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3034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vis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94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he graph of $g$, {\color[rgb]{1,0,1}stat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7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Visualizing continuity and dis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77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al intervals on which $g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160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2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2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2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,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372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,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types of discontinuities vis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0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quir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7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lassify} the kinds of discontinuities a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3024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finite, jump and remov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65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max intvls of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05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2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,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372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he graph of $g$, {\color[rgb]{1,0,1}stat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71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al intervals on which $g$ is continuo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160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12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,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2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,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ven though $(-1,1]$ is the longes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rvals shown above, they are {\color[rgb]{0,.8,0}all} said to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10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maximal intervals of continuity}}, {\color[rgb]{0,.8,0}because}: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155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,2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1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e} can be made lar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4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out losing continuity.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33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2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4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is continuous elsew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05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98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has a jump discontinuity at $x=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681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removable discontinuity at $x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17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n infinite discontinuity at $x=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661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are} many other example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68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2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 types of discontinu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305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certain countr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2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ome below \$5,000 is {\color{red}not} taxed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5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JU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30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JU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30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You'd turn it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8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What happens if you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58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oss gives you a \$20 rai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88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earning \$4,990 and y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65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scuss} the discontinuities of this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59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ir significance to work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85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ome above \$20,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99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sults in a \$900 tax bi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69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ome between \$5,000 and \$20,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64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sults in a \$225 tax bill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8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20,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1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5,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27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22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21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$9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27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taxes paid as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86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inco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a certain countr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92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ome below \$5,000 is {\color{red}not} taxed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5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omfort z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56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em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89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o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78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iscussion}: The horror of the dis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065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ower temperature control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48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scuss} the discontinuities of this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059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ir significance to work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58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 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7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2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ome above \$20,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99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sults in a \$900 tax bi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69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ome between \$5,000 and \$20,0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764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sults in a \$225 tax bill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88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taxes paid as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86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inco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8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=9a+3b+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34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=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4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-3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20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uparrow-3}\frac{x^2-9}{x+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607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uparrow-3}(x-3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09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downarrow-3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1120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downarrow-3}(ax^2-bx+9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69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9a+3b+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77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x+3)(x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35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6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3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=dis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672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9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9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ce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23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alues of $a$ and $b$ that m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45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uous everyw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523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-9}{x+3}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009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x^2-bx+9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52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=&#10;{\color{red}neither} {\color[rgb]{0,.8,0}C} {\color{red}nor} 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79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52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lt;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00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-3\le x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17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5a+b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2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+5a+b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2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values of $a$ and $b$ that m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745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ontinuous everyw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52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2-9}{x+3}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1009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x^2-bx+9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52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52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2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9877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uparrow2}(ax^2-bx+9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824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a-2b+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87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downarrow2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986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im_{x\downarrow2}(4x+5a+b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809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+5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29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&lt;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0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-3\le x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17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=9a+3b+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34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a-2b+9=8+5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503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383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=1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07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93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ce continu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23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horse leaves the stables at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10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akes an always-climbing path to the 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95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74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ill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5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hill, arriving 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19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irst da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19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am-8p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9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hor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83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horse leaves the stables at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10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akes an always-climbing path to the 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95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74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ill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45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hill, arriving 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19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how that {\color[rgb]{0,.8,0}there is} a point on the pa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96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he horse will cross at exactly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181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of day on both da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5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Intermediate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68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starts at 8am at the top and tak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18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path back, arriving at the 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40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ollowing da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48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ond da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45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8am-8p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95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horse leaves the stables at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10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akes an always-climbing path to the 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95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hill, arriving 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19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0)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397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12)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5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 a}\,f(x)}$ 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49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t):=[f(t)]-[g(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16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0)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71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12)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57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0)=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55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12)=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11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t_0\in(0,1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31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h(t_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48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0$ is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336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$A-B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8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B-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3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:=$ horse's altitude $t$ hours after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088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second 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68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$ altitud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99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ill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4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$ altitud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3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24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first 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$ horse's altitude $t$ hours after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78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how that {\color[rgb]{0,.8,0}there is} a point on the pa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96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he horse will cross at exactly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18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2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of day on both da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5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Intermediate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68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starts at 8am at the top and tak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18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path back, arriving at the 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40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ollowing da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48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1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horse leaves the stables at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510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akes an always-climbing path to the 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3953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hill, arriving 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1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t):=[f(t)]-[g(t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16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0)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39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f(12)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57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0)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71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(12)=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57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0,.8,0}s.t.}~$f(t_0)=g(t_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6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t_0\in(0,1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31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h(t_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4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t_0\in(0,1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31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h(t_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48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second 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68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:=$ horse's altitude $t$ hours after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088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the first d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44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t):=$ horse's altitude $t$ hours after 8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78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$ altitud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99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hill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46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$ altitud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3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2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show that {\color[rgb]{0,.8,0}there is} a point on the pa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2996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the horse will cross at exactly the s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181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of day on both day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5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Intermediate Valu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68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starts at 8am at the top and tak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18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path back, arriving at the stab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240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ollowing da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48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8p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7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7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}=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4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}=dis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6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}=&#10;{\color{red}neither} {\color[rgb]{0,.8,0}C} {\color{red}nor} {\color[rgb]{0,.8,0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7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5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me} $($punctured nbd of $a)\subseteq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9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Three typ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1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discontinu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63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ecognize continuity visual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08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8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3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3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\in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55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30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3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0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20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}=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010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R}=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8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.~from the left ({\color{black}resp.}~right)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^-}\,f(x)=f(a)}$&#10;(resp.~$\displaystyle{\lim_{x\to a^+}\,f(x)=f(a)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679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59</Words>
  <Application>Microsoft Office PowerPoint</Application>
  <PresentationFormat>On-screen Show (4:3)</PresentationFormat>
  <Paragraphs>59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928</cp:revision>
  <dcterms:created xsi:type="dcterms:W3CDTF">2008-09-20T13:47:00Z</dcterms:created>
  <dcterms:modified xsi:type="dcterms:W3CDTF">2011-06-21T16:52:29Z</dcterms:modified>
</cp:coreProperties>
</file>