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5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6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7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8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9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10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11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12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13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14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15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16.xml" ContentType="application/vnd.openxmlformats-officedocument.presentationml.notesSl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notesSlides/notesSlide17.xml" ContentType="application/vnd.openxmlformats-officedocument.presentationml.notesSlide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notesSlides/notesSlide18.xml" ContentType="application/vnd.openxmlformats-officedocument.presentationml.notesSlide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notesSlides/notesSlide19.xml" ContentType="application/vnd.openxmlformats-officedocument.presentationml.notesSlide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notesSlides/notesSlide20.xml" ContentType="application/vnd.openxmlformats-officedocument.presentationml.notesSlide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notesSlides/notesSlide21.xml" ContentType="application/vnd.openxmlformats-officedocument.presentationml.notesSlide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notesSlides/notesSlide22.xml" ContentType="application/vnd.openxmlformats-officedocument.presentationml.notesSlide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notesSlides/notesSlide23.xml" ContentType="application/vnd.openxmlformats-officedocument.presentationml.notesSlide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notesSlides/notesSlide24.xml" ContentType="application/vnd.openxmlformats-officedocument.presentationml.notesSlide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notesSlides/notesSlide25.xml" ContentType="application/vnd.openxmlformats-officedocument.presentationml.notesSlide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notesSlides/notesSlide26.xml" ContentType="application/vnd.openxmlformats-officedocument.presentationml.notesSlide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notesSlides/notesSlide27.xml" ContentType="application/vnd.openxmlformats-officedocument.presentationml.notesSlide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33" r:id="rId2"/>
    <p:sldId id="508" r:id="rId3"/>
    <p:sldId id="509" r:id="rId4"/>
    <p:sldId id="510" r:id="rId5"/>
    <p:sldId id="511" r:id="rId6"/>
    <p:sldId id="512" r:id="rId7"/>
    <p:sldId id="513" r:id="rId8"/>
    <p:sldId id="514" r:id="rId9"/>
    <p:sldId id="515" r:id="rId10"/>
    <p:sldId id="527" r:id="rId11"/>
    <p:sldId id="495" r:id="rId12"/>
    <p:sldId id="496" r:id="rId13"/>
    <p:sldId id="497" r:id="rId14"/>
    <p:sldId id="498" r:id="rId15"/>
    <p:sldId id="507" r:id="rId16"/>
    <p:sldId id="506" r:id="rId17"/>
    <p:sldId id="502" r:id="rId18"/>
    <p:sldId id="503" r:id="rId19"/>
    <p:sldId id="504" r:id="rId20"/>
    <p:sldId id="534" r:id="rId21"/>
    <p:sldId id="532" r:id="rId22"/>
    <p:sldId id="533" r:id="rId23"/>
    <p:sldId id="535" r:id="rId24"/>
    <p:sldId id="536" r:id="rId25"/>
    <p:sldId id="541" r:id="rId26"/>
    <p:sldId id="538" r:id="rId27"/>
    <p:sldId id="539" r:id="rId28"/>
    <p:sldId id="540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00"/>
    <a:srgbClr val="00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18" autoAdjust="0"/>
    <p:restoredTop sz="98625" autoAdjust="0"/>
  </p:normalViewPr>
  <p:slideViewPr>
    <p:cSldViewPr>
      <p:cViewPr varScale="1">
        <p:scale>
          <a:sx n="76" d="100"/>
          <a:sy n="76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96F046-B251-4641-812B-5B14650679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31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91B79B-63B7-4E58-B04E-26210E73DEB5}" type="slidenum">
              <a:rPr lang="en-US"/>
              <a:pPr/>
              <a:t>1</a:t>
            </a:fld>
            <a:endParaRPr lang="en-US"/>
          </a:p>
        </p:txBody>
      </p:sp>
      <p:sp>
        <p:nvSpPr>
          <p:cNvPr id="113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972A0-181C-4DB1-9A90-1DA7E621CF36}" type="slidenum">
              <a:rPr lang="en-US"/>
              <a:pPr/>
              <a:t>10</a:t>
            </a:fld>
            <a:endParaRPr lang="en-US"/>
          </a:p>
        </p:txBody>
      </p:sp>
      <p:sp>
        <p:nvSpPr>
          <p:cNvPr id="119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075B72-3F20-45CB-8A3A-E26CDED63B68}" type="slidenum">
              <a:rPr lang="en-US"/>
              <a:pPr/>
              <a:t>11</a:t>
            </a:fld>
            <a:endParaRPr lang="en-US"/>
          </a:p>
        </p:txBody>
      </p:sp>
      <p:sp>
        <p:nvSpPr>
          <p:cNvPr id="113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075B72-3F20-45CB-8A3A-E26CDED63B68}" type="slidenum">
              <a:rPr lang="en-US"/>
              <a:pPr/>
              <a:t>12</a:t>
            </a:fld>
            <a:endParaRPr lang="en-US"/>
          </a:p>
        </p:txBody>
      </p:sp>
      <p:sp>
        <p:nvSpPr>
          <p:cNvPr id="113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075B72-3F20-45CB-8A3A-E26CDED63B68}" type="slidenum">
              <a:rPr lang="en-US"/>
              <a:pPr/>
              <a:t>13</a:t>
            </a:fld>
            <a:endParaRPr lang="en-US"/>
          </a:p>
        </p:txBody>
      </p:sp>
      <p:sp>
        <p:nvSpPr>
          <p:cNvPr id="113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075B72-3F20-45CB-8A3A-E26CDED63B68}" type="slidenum">
              <a:rPr lang="en-US"/>
              <a:pPr/>
              <a:t>14</a:t>
            </a:fld>
            <a:endParaRPr lang="en-US"/>
          </a:p>
        </p:txBody>
      </p:sp>
      <p:sp>
        <p:nvSpPr>
          <p:cNvPr id="113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075B72-3F20-45CB-8A3A-E26CDED63B68}" type="slidenum">
              <a:rPr lang="en-US"/>
              <a:pPr/>
              <a:t>15</a:t>
            </a:fld>
            <a:endParaRPr lang="en-US"/>
          </a:p>
        </p:txBody>
      </p:sp>
      <p:sp>
        <p:nvSpPr>
          <p:cNvPr id="113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5A18D7-E27E-4692-BEA6-DF9A7D4E9EC6}" type="slidenum">
              <a:rPr lang="en-US"/>
              <a:pPr/>
              <a:t>16</a:t>
            </a:fld>
            <a:endParaRPr lang="en-US"/>
          </a:p>
        </p:txBody>
      </p:sp>
      <p:sp>
        <p:nvSpPr>
          <p:cNvPr id="113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4AA410-9404-48B6-AC9C-68902471F187}" type="slidenum">
              <a:rPr lang="en-US"/>
              <a:pPr/>
              <a:t>17</a:t>
            </a:fld>
            <a:endParaRPr lang="en-US"/>
          </a:p>
        </p:txBody>
      </p:sp>
      <p:sp>
        <p:nvSpPr>
          <p:cNvPr id="113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4AA410-9404-48B6-AC9C-68902471F187}" type="slidenum">
              <a:rPr lang="en-US"/>
              <a:pPr/>
              <a:t>18</a:t>
            </a:fld>
            <a:endParaRPr lang="en-US"/>
          </a:p>
        </p:txBody>
      </p:sp>
      <p:sp>
        <p:nvSpPr>
          <p:cNvPr id="113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8DAB0B-8C5A-40EF-A468-4F3C8BF62F00}" type="slidenum">
              <a:rPr lang="en-US"/>
              <a:pPr/>
              <a:t>19</a:t>
            </a:fld>
            <a:endParaRPr lang="en-US"/>
          </a:p>
        </p:txBody>
      </p:sp>
      <p:sp>
        <p:nvSpPr>
          <p:cNvPr id="113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79153-C941-4768-B6DD-173F4B894B3B}" type="slidenum">
              <a:rPr lang="en-US"/>
              <a:pPr/>
              <a:t>2</a:t>
            </a:fld>
            <a:endParaRPr lang="en-US"/>
          </a:p>
        </p:txBody>
      </p:sp>
      <p:sp>
        <p:nvSpPr>
          <p:cNvPr id="118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8DAB0B-8C5A-40EF-A468-4F3C8BF62F00}" type="slidenum">
              <a:rPr lang="en-US"/>
              <a:pPr/>
              <a:t>20</a:t>
            </a:fld>
            <a:endParaRPr lang="en-US"/>
          </a:p>
        </p:txBody>
      </p:sp>
      <p:sp>
        <p:nvSpPr>
          <p:cNvPr id="113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97E1A-674B-4F0C-937F-C3B35C904A64}" type="slidenum">
              <a:rPr lang="en-US"/>
              <a:pPr/>
              <a:t>21</a:t>
            </a:fld>
            <a:endParaRPr lang="en-US"/>
          </a:p>
        </p:txBody>
      </p:sp>
      <p:sp>
        <p:nvSpPr>
          <p:cNvPr id="113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79153-C941-4768-B6DD-173F4B894B3B}" type="slidenum">
              <a:rPr lang="en-US"/>
              <a:pPr/>
              <a:t>22</a:t>
            </a:fld>
            <a:endParaRPr lang="en-US"/>
          </a:p>
        </p:txBody>
      </p:sp>
      <p:sp>
        <p:nvSpPr>
          <p:cNvPr id="118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79153-C941-4768-B6DD-173F4B894B3B}" type="slidenum">
              <a:rPr lang="en-US"/>
              <a:pPr/>
              <a:t>23</a:t>
            </a:fld>
            <a:endParaRPr lang="en-US"/>
          </a:p>
        </p:txBody>
      </p:sp>
      <p:sp>
        <p:nvSpPr>
          <p:cNvPr id="118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79153-C941-4768-B6DD-173F4B894B3B}" type="slidenum">
              <a:rPr lang="en-US"/>
              <a:pPr/>
              <a:t>24</a:t>
            </a:fld>
            <a:endParaRPr lang="en-US"/>
          </a:p>
        </p:txBody>
      </p:sp>
      <p:sp>
        <p:nvSpPr>
          <p:cNvPr id="118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79153-C941-4768-B6DD-173F4B894B3B}" type="slidenum">
              <a:rPr lang="en-US"/>
              <a:pPr/>
              <a:t>25</a:t>
            </a:fld>
            <a:endParaRPr lang="en-US"/>
          </a:p>
        </p:txBody>
      </p:sp>
      <p:sp>
        <p:nvSpPr>
          <p:cNvPr id="118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79153-C941-4768-B6DD-173F4B894B3B}" type="slidenum">
              <a:rPr lang="en-US"/>
              <a:pPr/>
              <a:t>26</a:t>
            </a:fld>
            <a:endParaRPr lang="en-US"/>
          </a:p>
        </p:txBody>
      </p:sp>
      <p:sp>
        <p:nvSpPr>
          <p:cNvPr id="118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79153-C941-4768-B6DD-173F4B894B3B}" type="slidenum">
              <a:rPr lang="en-US"/>
              <a:pPr/>
              <a:t>27</a:t>
            </a:fld>
            <a:endParaRPr lang="en-US"/>
          </a:p>
        </p:txBody>
      </p:sp>
      <p:sp>
        <p:nvSpPr>
          <p:cNvPr id="118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79153-C941-4768-B6DD-173F4B894B3B}" type="slidenum">
              <a:rPr lang="en-US"/>
              <a:pPr/>
              <a:t>28</a:t>
            </a:fld>
            <a:endParaRPr lang="en-US"/>
          </a:p>
        </p:txBody>
      </p:sp>
      <p:sp>
        <p:nvSpPr>
          <p:cNvPr id="118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F0A0B-8171-4E4F-AEF0-A4736A73D32F}" type="slidenum">
              <a:rPr lang="en-US"/>
              <a:pPr/>
              <a:t>3</a:t>
            </a:fld>
            <a:endParaRPr lang="en-US"/>
          </a:p>
        </p:txBody>
      </p:sp>
      <p:sp>
        <p:nvSpPr>
          <p:cNvPr id="118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7C740F-224D-4C6C-A8BF-83071FAA3325}" type="slidenum">
              <a:rPr lang="en-US"/>
              <a:pPr/>
              <a:t>4</a:t>
            </a:fld>
            <a:endParaRPr lang="en-US"/>
          </a:p>
        </p:txBody>
      </p:sp>
      <p:sp>
        <p:nvSpPr>
          <p:cNvPr id="118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74A6EC-F1F8-45D2-9977-37FFF34A14F5}" type="slidenum">
              <a:rPr lang="en-US"/>
              <a:pPr/>
              <a:t>5</a:t>
            </a:fld>
            <a:endParaRPr lang="en-US"/>
          </a:p>
        </p:txBody>
      </p:sp>
      <p:sp>
        <p:nvSpPr>
          <p:cNvPr id="118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9E6E28-F62B-4C19-BE67-B1CE16F58AC7}" type="slidenum">
              <a:rPr lang="en-US"/>
              <a:pPr/>
              <a:t>6</a:t>
            </a:fld>
            <a:endParaRPr lang="en-US"/>
          </a:p>
        </p:txBody>
      </p:sp>
      <p:sp>
        <p:nvSpPr>
          <p:cNvPr id="118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3AE8A9-7C97-418E-ACF6-C3F03D3B7576}" type="slidenum">
              <a:rPr lang="en-US"/>
              <a:pPr/>
              <a:t>7</a:t>
            </a:fld>
            <a:endParaRPr lang="en-US"/>
          </a:p>
        </p:txBody>
      </p:sp>
      <p:sp>
        <p:nvSpPr>
          <p:cNvPr id="119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B7A16B-D6FC-430A-9051-912AA4551BBE}" type="slidenum">
              <a:rPr lang="en-US"/>
              <a:pPr/>
              <a:t>8</a:t>
            </a:fld>
            <a:endParaRPr lang="en-US"/>
          </a:p>
        </p:txBody>
      </p:sp>
      <p:sp>
        <p:nvSpPr>
          <p:cNvPr id="119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972A0-181C-4DB1-9A90-1DA7E621CF36}" type="slidenum">
              <a:rPr lang="en-US"/>
              <a:pPr/>
              <a:t>9</a:t>
            </a:fld>
            <a:endParaRPr lang="en-US"/>
          </a:p>
        </p:txBody>
      </p:sp>
      <p:sp>
        <p:nvSpPr>
          <p:cNvPr id="119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446B8-2B76-495F-A3AD-C4ED9DBCBB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C588B-3938-42B7-AA14-C5D9B9E597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0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33BCB-31C7-46E8-AB2A-C06AFC8F48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5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138EC-CCDF-40F5-908B-C13C037C2F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12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8AB2F-710C-4207-A14B-98FA7547C5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64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8F560-5CA8-4D80-9822-A2ADABA425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3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38335-A37E-4B1C-9284-DF8FD2414C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FB310-D840-473C-8AE8-6C38A70279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01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B064C-6130-424D-912C-F1EA3270F8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04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F1F5B-A66B-423E-A861-D5455F75B2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5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243B3-D66D-444F-A19A-1B033D60EF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93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3311A8-0F6D-4FA0-8F39-7310B2283E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34.xml"/><Relationship Id="rId18" Type="http://schemas.openxmlformats.org/officeDocument/2006/relationships/tags" Target="../tags/tag139.xml"/><Relationship Id="rId26" Type="http://schemas.openxmlformats.org/officeDocument/2006/relationships/tags" Target="../tags/tag147.xml"/><Relationship Id="rId39" Type="http://schemas.openxmlformats.org/officeDocument/2006/relationships/image" Target="../media/image6.png"/><Relationship Id="rId21" Type="http://schemas.openxmlformats.org/officeDocument/2006/relationships/tags" Target="../tags/tag142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10.png"/><Relationship Id="rId47" Type="http://schemas.openxmlformats.org/officeDocument/2006/relationships/image" Target="../media/image8.png"/><Relationship Id="rId50" Type="http://schemas.openxmlformats.org/officeDocument/2006/relationships/image" Target="../media/image32.png"/><Relationship Id="rId55" Type="http://schemas.openxmlformats.org/officeDocument/2006/relationships/image" Target="../media/image36.png"/><Relationship Id="rId63" Type="http://schemas.openxmlformats.org/officeDocument/2006/relationships/image" Target="../media/image42.png"/><Relationship Id="rId68" Type="http://schemas.openxmlformats.org/officeDocument/2006/relationships/image" Target="../media/image47.png"/><Relationship Id="rId7" Type="http://schemas.openxmlformats.org/officeDocument/2006/relationships/tags" Target="../tags/tag128.xml"/><Relationship Id="rId2" Type="http://schemas.openxmlformats.org/officeDocument/2006/relationships/tags" Target="../tags/tag123.xml"/><Relationship Id="rId16" Type="http://schemas.openxmlformats.org/officeDocument/2006/relationships/tags" Target="../tags/tag137.xml"/><Relationship Id="rId29" Type="http://schemas.openxmlformats.org/officeDocument/2006/relationships/tags" Target="../tags/tag150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24" Type="http://schemas.openxmlformats.org/officeDocument/2006/relationships/tags" Target="../tags/tag145.xml"/><Relationship Id="rId32" Type="http://schemas.openxmlformats.org/officeDocument/2006/relationships/tags" Target="../tags/tag153.xml"/><Relationship Id="rId37" Type="http://schemas.openxmlformats.org/officeDocument/2006/relationships/image" Target="../media/image30.png"/><Relationship Id="rId40" Type="http://schemas.openxmlformats.org/officeDocument/2006/relationships/image" Target="../media/image7.png"/><Relationship Id="rId45" Type="http://schemas.openxmlformats.org/officeDocument/2006/relationships/image" Target="../media/image15.png"/><Relationship Id="rId53" Type="http://schemas.openxmlformats.org/officeDocument/2006/relationships/image" Target="../media/image35.png"/><Relationship Id="rId58" Type="http://schemas.openxmlformats.org/officeDocument/2006/relationships/image" Target="../media/image12.png"/><Relationship Id="rId66" Type="http://schemas.openxmlformats.org/officeDocument/2006/relationships/image" Target="../media/image45.png"/><Relationship Id="rId5" Type="http://schemas.openxmlformats.org/officeDocument/2006/relationships/tags" Target="../tags/tag126.xml"/><Relationship Id="rId15" Type="http://schemas.openxmlformats.org/officeDocument/2006/relationships/tags" Target="../tags/tag136.xml"/><Relationship Id="rId23" Type="http://schemas.openxmlformats.org/officeDocument/2006/relationships/tags" Target="../tags/tag144.xml"/><Relationship Id="rId28" Type="http://schemas.openxmlformats.org/officeDocument/2006/relationships/tags" Target="../tags/tag149.xml"/><Relationship Id="rId36" Type="http://schemas.openxmlformats.org/officeDocument/2006/relationships/image" Target="../media/image3.png"/><Relationship Id="rId49" Type="http://schemas.openxmlformats.org/officeDocument/2006/relationships/image" Target="../media/image22.png"/><Relationship Id="rId57" Type="http://schemas.openxmlformats.org/officeDocument/2006/relationships/image" Target="../media/image37.png"/><Relationship Id="rId61" Type="http://schemas.openxmlformats.org/officeDocument/2006/relationships/image" Target="../media/image40.png"/><Relationship Id="rId10" Type="http://schemas.openxmlformats.org/officeDocument/2006/relationships/tags" Target="../tags/tag131.xml"/><Relationship Id="rId19" Type="http://schemas.openxmlformats.org/officeDocument/2006/relationships/tags" Target="../tags/tag140.xml"/><Relationship Id="rId31" Type="http://schemas.openxmlformats.org/officeDocument/2006/relationships/tags" Target="../tags/tag152.xml"/><Relationship Id="rId44" Type="http://schemas.openxmlformats.org/officeDocument/2006/relationships/image" Target="../media/image14.png"/><Relationship Id="rId52" Type="http://schemas.openxmlformats.org/officeDocument/2006/relationships/image" Target="../media/image34.png"/><Relationship Id="rId60" Type="http://schemas.openxmlformats.org/officeDocument/2006/relationships/image" Target="../media/image39.png"/><Relationship Id="rId65" Type="http://schemas.openxmlformats.org/officeDocument/2006/relationships/image" Target="../media/image44.png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tags" Target="../tags/tag135.xml"/><Relationship Id="rId22" Type="http://schemas.openxmlformats.org/officeDocument/2006/relationships/tags" Target="../tags/tag143.xml"/><Relationship Id="rId27" Type="http://schemas.openxmlformats.org/officeDocument/2006/relationships/tags" Target="../tags/tag148.xml"/><Relationship Id="rId30" Type="http://schemas.openxmlformats.org/officeDocument/2006/relationships/tags" Target="../tags/tag151.xml"/><Relationship Id="rId35" Type="http://schemas.openxmlformats.org/officeDocument/2006/relationships/notesSlide" Target="../notesSlides/notesSlide10.xml"/><Relationship Id="rId43" Type="http://schemas.openxmlformats.org/officeDocument/2006/relationships/image" Target="../media/image11.png"/><Relationship Id="rId48" Type="http://schemas.openxmlformats.org/officeDocument/2006/relationships/image" Target="../media/image31.png"/><Relationship Id="rId56" Type="http://schemas.openxmlformats.org/officeDocument/2006/relationships/image" Target="../media/image21.png"/><Relationship Id="rId64" Type="http://schemas.openxmlformats.org/officeDocument/2006/relationships/image" Target="../media/image43.png"/><Relationship Id="rId8" Type="http://schemas.openxmlformats.org/officeDocument/2006/relationships/tags" Target="../tags/tag129.xml"/><Relationship Id="rId51" Type="http://schemas.openxmlformats.org/officeDocument/2006/relationships/image" Target="../media/image33.png"/><Relationship Id="rId3" Type="http://schemas.openxmlformats.org/officeDocument/2006/relationships/tags" Target="../tags/tag124.xml"/><Relationship Id="rId12" Type="http://schemas.openxmlformats.org/officeDocument/2006/relationships/tags" Target="../tags/tag133.xml"/><Relationship Id="rId17" Type="http://schemas.openxmlformats.org/officeDocument/2006/relationships/tags" Target="../tags/tag138.xml"/><Relationship Id="rId25" Type="http://schemas.openxmlformats.org/officeDocument/2006/relationships/tags" Target="../tags/tag146.xml"/><Relationship Id="rId33" Type="http://schemas.openxmlformats.org/officeDocument/2006/relationships/tags" Target="../tags/tag154.xml"/><Relationship Id="rId38" Type="http://schemas.openxmlformats.org/officeDocument/2006/relationships/image" Target="../media/image1.png"/><Relationship Id="rId46" Type="http://schemas.openxmlformats.org/officeDocument/2006/relationships/image" Target="../media/image4.png"/><Relationship Id="rId59" Type="http://schemas.openxmlformats.org/officeDocument/2006/relationships/image" Target="../media/image38.png"/><Relationship Id="rId67" Type="http://schemas.openxmlformats.org/officeDocument/2006/relationships/image" Target="../media/image46.png"/><Relationship Id="rId20" Type="http://schemas.openxmlformats.org/officeDocument/2006/relationships/tags" Target="../tags/tag141.xml"/><Relationship Id="rId41" Type="http://schemas.openxmlformats.org/officeDocument/2006/relationships/image" Target="../media/image9.png"/><Relationship Id="rId54" Type="http://schemas.openxmlformats.org/officeDocument/2006/relationships/image" Target="../media/image18.png"/><Relationship Id="rId62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tags" Target="../tags/tag157.xml"/><Relationship Id="rId7" Type="http://schemas.openxmlformats.org/officeDocument/2006/relationships/tags" Target="../tags/tag161.xml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tags" Target="../tags/tag156.xml"/><Relationship Id="rId16" Type="http://schemas.openxmlformats.org/officeDocument/2006/relationships/image" Target="../media/image52.png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159.xml"/><Relationship Id="rId15" Type="http://schemas.openxmlformats.org/officeDocument/2006/relationships/image" Target="../media/image51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55.png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49.png"/><Relationship Id="rId3" Type="http://schemas.openxmlformats.org/officeDocument/2006/relationships/tags" Target="../tags/tag166.xml"/><Relationship Id="rId21" Type="http://schemas.openxmlformats.org/officeDocument/2006/relationships/image" Target="../media/image57.png"/><Relationship Id="rId7" Type="http://schemas.openxmlformats.org/officeDocument/2006/relationships/tags" Target="../tags/tag170.xml"/><Relationship Id="rId12" Type="http://schemas.openxmlformats.org/officeDocument/2006/relationships/tags" Target="../tags/tag175.xml"/><Relationship Id="rId17" Type="http://schemas.openxmlformats.org/officeDocument/2006/relationships/image" Target="../media/image55.png"/><Relationship Id="rId25" Type="http://schemas.openxmlformats.org/officeDocument/2006/relationships/image" Target="../media/image60.png"/><Relationship Id="rId2" Type="http://schemas.openxmlformats.org/officeDocument/2006/relationships/tags" Target="../tags/tag165.xml"/><Relationship Id="rId16" Type="http://schemas.openxmlformats.org/officeDocument/2006/relationships/image" Target="../media/image54.png"/><Relationship Id="rId20" Type="http://schemas.openxmlformats.org/officeDocument/2006/relationships/image" Target="../media/image56.png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tags" Target="../tags/tag174.xml"/><Relationship Id="rId24" Type="http://schemas.openxmlformats.org/officeDocument/2006/relationships/image" Target="../media/image59.png"/><Relationship Id="rId5" Type="http://schemas.openxmlformats.org/officeDocument/2006/relationships/tags" Target="../tags/tag168.xml"/><Relationship Id="rId15" Type="http://schemas.openxmlformats.org/officeDocument/2006/relationships/image" Target="../media/image48.png"/><Relationship Id="rId23" Type="http://schemas.openxmlformats.org/officeDocument/2006/relationships/image" Target="../media/image58.png"/><Relationship Id="rId10" Type="http://schemas.openxmlformats.org/officeDocument/2006/relationships/tags" Target="../tags/tag173.xml"/><Relationship Id="rId19" Type="http://schemas.openxmlformats.org/officeDocument/2006/relationships/image" Target="../media/image50.png"/><Relationship Id="rId4" Type="http://schemas.openxmlformats.org/officeDocument/2006/relationships/tags" Target="../tags/tag167.xml"/><Relationship Id="rId9" Type="http://schemas.openxmlformats.org/officeDocument/2006/relationships/tags" Target="../tags/tag172.xml"/><Relationship Id="rId14" Type="http://schemas.openxmlformats.org/officeDocument/2006/relationships/notesSlide" Target="../notesSlides/notesSlide12.xml"/><Relationship Id="rId22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13" Type="http://schemas.openxmlformats.org/officeDocument/2006/relationships/tags" Target="../tags/tag188.xml"/><Relationship Id="rId18" Type="http://schemas.openxmlformats.org/officeDocument/2006/relationships/image" Target="../media/image57.png"/><Relationship Id="rId26" Type="http://schemas.openxmlformats.org/officeDocument/2006/relationships/image" Target="../media/image61.png"/><Relationship Id="rId3" Type="http://schemas.openxmlformats.org/officeDocument/2006/relationships/tags" Target="../tags/tag178.xml"/><Relationship Id="rId21" Type="http://schemas.openxmlformats.org/officeDocument/2006/relationships/image" Target="../media/image54.png"/><Relationship Id="rId7" Type="http://schemas.openxmlformats.org/officeDocument/2006/relationships/tags" Target="../tags/tag182.xml"/><Relationship Id="rId12" Type="http://schemas.openxmlformats.org/officeDocument/2006/relationships/tags" Target="../tags/tag187.xml"/><Relationship Id="rId17" Type="http://schemas.openxmlformats.org/officeDocument/2006/relationships/notesSlide" Target="../notesSlides/notesSlide13.xml"/><Relationship Id="rId25" Type="http://schemas.openxmlformats.org/officeDocument/2006/relationships/image" Target="../media/image50.png"/><Relationship Id="rId2" Type="http://schemas.openxmlformats.org/officeDocument/2006/relationships/tags" Target="../tags/tag17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60.png"/><Relationship Id="rId29" Type="http://schemas.openxmlformats.org/officeDocument/2006/relationships/image" Target="../media/image63.png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tags" Target="../tags/tag186.xml"/><Relationship Id="rId24" Type="http://schemas.openxmlformats.org/officeDocument/2006/relationships/image" Target="../media/image49.png"/><Relationship Id="rId5" Type="http://schemas.openxmlformats.org/officeDocument/2006/relationships/tags" Target="../tags/tag180.xml"/><Relationship Id="rId15" Type="http://schemas.openxmlformats.org/officeDocument/2006/relationships/tags" Target="../tags/tag190.xml"/><Relationship Id="rId23" Type="http://schemas.openxmlformats.org/officeDocument/2006/relationships/image" Target="../media/image56.png"/><Relationship Id="rId28" Type="http://schemas.openxmlformats.org/officeDocument/2006/relationships/image" Target="../media/image62.png"/><Relationship Id="rId10" Type="http://schemas.openxmlformats.org/officeDocument/2006/relationships/tags" Target="../tags/tag185.xml"/><Relationship Id="rId19" Type="http://schemas.openxmlformats.org/officeDocument/2006/relationships/image" Target="../media/image48.png"/><Relationship Id="rId31" Type="http://schemas.openxmlformats.org/officeDocument/2006/relationships/image" Target="../media/image65.png"/><Relationship Id="rId4" Type="http://schemas.openxmlformats.org/officeDocument/2006/relationships/tags" Target="../tags/tag179.xml"/><Relationship Id="rId9" Type="http://schemas.openxmlformats.org/officeDocument/2006/relationships/tags" Target="../tags/tag184.xml"/><Relationship Id="rId14" Type="http://schemas.openxmlformats.org/officeDocument/2006/relationships/tags" Target="../tags/tag189.xml"/><Relationship Id="rId22" Type="http://schemas.openxmlformats.org/officeDocument/2006/relationships/image" Target="../media/image55.png"/><Relationship Id="rId27" Type="http://schemas.openxmlformats.org/officeDocument/2006/relationships/image" Target="../media/image51.png"/><Relationship Id="rId30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13" Type="http://schemas.openxmlformats.org/officeDocument/2006/relationships/tags" Target="../tags/tag203.xml"/><Relationship Id="rId18" Type="http://schemas.openxmlformats.org/officeDocument/2006/relationships/tags" Target="../tags/tag208.xml"/><Relationship Id="rId26" Type="http://schemas.openxmlformats.org/officeDocument/2006/relationships/image" Target="../media/image56.png"/><Relationship Id="rId3" Type="http://schemas.openxmlformats.org/officeDocument/2006/relationships/tags" Target="../tags/tag193.xml"/><Relationship Id="rId21" Type="http://schemas.openxmlformats.org/officeDocument/2006/relationships/notesSlide" Target="../notesSlides/notesSlide14.xml"/><Relationship Id="rId34" Type="http://schemas.openxmlformats.org/officeDocument/2006/relationships/image" Target="../media/image67.png"/><Relationship Id="rId7" Type="http://schemas.openxmlformats.org/officeDocument/2006/relationships/tags" Target="../tags/tag197.xml"/><Relationship Id="rId12" Type="http://schemas.openxmlformats.org/officeDocument/2006/relationships/tags" Target="../tags/tag202.xml"/><Relationship Id="rId17" Type="http://schemas.openxmlformats.org/officeDocument/2006/relationships/tags" Target="../tags/tag207.xml"/><Relationship Id="rId25" Type="http://schemas.openxmlformats.org/officeDocument/2006/relationships/image" Target="../media/image48.png"/><Relationship Id="rId33" Type="http://schemas.openxmlformats.org/officeDocument/2006/relationships/image" Target="../media/image66.png"/><Relationship Id="rId38" Type="http://schemas.openxmlformats.org/officeDocument/2006/relationships/image" Target="../media/image70.png"/><Relationship Id="rId2" Type="http://schemas.openxmlformats.org/officeDocument/2006/relationships/tags" Target="../tags/tag192.xml"/><Relationship Id="rId16" Type="http://schemas.openxmlformats.org/officeDocument/2006/relationships/tags" Target="../tags/tag20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55.png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tags" Target="../tags/tag201.xml"/><Relationship Id="rId24" Type="http://schemas.openxmlformats.org/officeDocument/2006/relationships/image" Target="../media/image61.png"/><Relationship Id="rId32" Type="http://schemas.openxmlformats.org/officeDocument/2006/relationships/image" Target="../media/image50.png"/><Relationship Id="rId37" Type="http://schemas.openxmlformats.org/officeDocument/2006/relationships/image" Target="../media/image51.png"/><Relationship Id="rId5" Type="http://schemas.openxmlformats.org/officeDocument/2006/relationships/tags" Target="../tags/tag195.xml"/><Relationship Id="rId15" Type="http://schemas.openxmlformats.org/officeDocument/2006/relationships/tags" Target="../tags/tag205.xml"/><Relationship Id="rId23" Type="http://schemas.openxmlformats.org/officeDocument/2006/relationships/image" Target="../media/image57.png"/><Relationship Id="rId28" Type="http://schemas.openxmlformats.org/officeDocument/2006/relationships/image" Target="../media/image54.png"/><Relationship Id="rId36" Type="http://schemas.openxmlformats.org/officeDocument/2006/relationships/image" Target="../media/image69.png"/><Relationship Id="rId10" Type="http://schemas.openxmlformats.org/officeDocument/2006/relationships/tags" Target="../tags/tag200.xml"/><Relationship Id="rId19" Type="http://schemas.openxmlformats.org/officeDocument/2006/relationships/tags" Target="../tags/tag209.xml"/><Relationship Id="rId31" Type="http://schemas.openxmlformats.org/officeDocument/2006/relationships/image" Target="../media/image49.png"/><Relationship Id="rId4" Type="http://schemas.openxmlformats.org/officeDocument/2006/relationships/tags" Target="../tags/tag194.xml"/><Relationship Id="rId9" Type="http://schemas.openxmlformats.org/officeDocument/2006/relationships/tags" Target="../tags/tag199.xml"/><Relationship Id="rId14" Type="http://schemas.openxmlformats.org/officeDocument/2006/relationships/tags" Target="../tags/tag204.xml"/><Relationship Id="rId22" Type="http://schemas.openxmlformats.org/officeDocument/2006/relationships/image" Target="../media/image62.png"/><Relationship Id="rId27" Type="http://schemas.openxmlformats.org/officeDocument/2006/relationships/image" Target="../media/image60.png"/><Relationship Id="rId30" Type="http://schemas.openxmlformats.org/officeDocument/2006/relationships/image" Target="../media/image65.png"/><Relationship Id="rId35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17.xml"/><Relationship Id="rId13" Type="http://schemas.openxmlformats.org/officeDocument/2006/relationships/image" Target="../media/image49.png"/><Relationship Id="rId18" Type="http://schemas.openxmlformats.org/officeDocument/2006/relationships/image" Target="../media/image69.png"/><Relationship Id="rId3" Type="http://schemas.openxmlformats.org/officeDocument/2006/relationships/tags" Target="../tags/tag212.xml"/><Relationship Id="rId7" Type="http://schemas.openxmlformats.org/officeDocument/2006/relationships/tags" Target="../tags/tag216.xml"/><Relationship Id="rId12" Type="http://schemas.openxmlformats.org/officeDocument/2006/relationships/image" Target="../media/image48.png"/><Relationship Id="rId17" Type="http://schemas.openxmlformats.org/officeDocument/2006/relationships/image" Target="../media/image68.png"/><Relationship Id="rId2" Type="http://schemas.openxmlformats.org/officeDocument/2006/relationships/tags" Target="../tags/tag211.xml"/><Relationship Id="rId16" Type="http://schemas.openxmlformats.org/officeDocument/2006/relationships/image" Target="../media/image72.png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1" Type="http://schemas.openxmlformats.org/officeDocument/2006/relationships/notesSlide" Target="../notesSlides/notesSlide15.xml"/><Relationship Id="rId5" Type="http://schemas.openxmlformats.org/officeDocument/2006/relationships/tags" Target="../tags/tag214.xml"/><Relationship Id="rId15" Type="http://schemas.openxmlformats.org/officeDocument/2006/relationships/image" Target="../media/image71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51.png"/><Relationship Id="rId4" Type="http://schemas.openxmlformats.org/officeDocument/2006/relationships/tags" Target="../tags/tag213.xml"/><Relationship Id="rId9" Type="http://schemas.openxmlformats.org/officeDocument/2006/relationships/tags" Target="../tags/tag218.xml"/><Relationship Id="rId1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13" Type="http://schemas.openxmlformats.org/officeDocument/2006/relationships/tags" Target="../tags/tag231.xml"/><Relationship Id="rId18" Type="http://schemas.openxmlformats.org/officeDocument/2006/relationships/image" Target="../media/image73.png"/><Relationship Id="rId26" Type="http://schemas.openxmlformats.org/officeDocument/2006/relationships/image" Target="../media/image80.png"/><Relationship Id="rId3" Type="http://schemas.openxmlformats.org/officeDocument/2006/relationships/tags" Target="../tags/tag221.xml"/><Relationship Id="rId21" Type="http://schemas.openxmlformats.org/officeDocument/2006/relationships/image" Target="../media/image76.png"/><Relationship Id="rId7" Type="http://schemas.openxmlformats.org/officeDocument/2006/relationships/tags" Target="../tags/tag225.xml"/><Relationship Id="rId12" Type="http://schemas.openxmlformats.org/officeDocument/2006/relationships/tags" Target="../tags/tag230.xml"/><Relationship Id="rId17" Type="http://schemas.openxmlformats.org/officeDocument/2006/relationships/image" Target="../media/image72.png"/><Relationship Id="rId25" Type="http://schemas.openxmlformats.org/officeDocument/2006/relationships/image" Target="../media/image79.png"/><Relationship Id="rId2" Type="http://schemas.openxmlformats.org/officeDocument/2006/relationships/tags" Target="../tags/tag220.xml"/><Relationship Id="rId16" Type="http://schemas.openxmlformats.org/officeDocument/2006/relationships/image" Target="../media/image71.png"/><Relationship Id="rId20" Type="http://schemas.openxmlformats.org/officeDocument/2006/relationships/image" Target="../media/image75.png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tags" Target="../tags/tag229.xml"/><Relationship Id="rId24" Type="http://schemas.openxmlformats.org/officeDocument/2006/relationships/image" Target="../media/image49.png"/><Relationship Id="rId5" Type="http://schemas.openxmlformats.org/officeDocument/2006/relationships/tags" Target="../tags/tag223.xml"/><Relationship Id="rId15" Type="http://schemas.openxmlformats.org/officeDocument/2006/relationships/notesSlide" Target="../notesSlides/notesSlide16.xml"/><Relationship Id="rId23" Type="http://schemas.openxmlformats.org/officeDocument/2006/relationships/image" Target="../media/image78.png"/><Relationship Id="rId10" Type="http://schemas.openxmlformats.org/officeDocument/2006/relationships/tags" Target="../tags/tag228.xml"/><Relationship Id="rId19" Type="http://schemas.openxmlformats.org/officeDocument/2006/relationships/image" Target="../media/image74.png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81.png"/><Relationship Id="rId3" Type="http://schemas.openxmlformats.org/officeDocument/2006/relationships/tags" Target="../tags/tag234.xml"/><Relationship Id="rId7" Type="http://schemas.openxmlformats.org/officeDocument/2006/relationships/tags" Target="../tags/tag238.xml"/><Relationship Id="rId12" Type="http://schemas.openxmlformats.org/officeDocument/2006/relationships/image" Target="../media/image76.png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image" Target="../media/image75.png"/><Relationship Id="rId5" Type="http://schemas.openxmlformats.org/officeDocument/2006/relationships/tags" Target="../tags/tag236.xml"/><Relationship Id="rId10" Type="http://schemas.openxmlformats.org/officeDocument/2006/relationships/image" Target="../media/image74.png"/><Relationship Id="rId4" Type="http://schemas.openxmlformats.org/officeDocument/2006/relationships/tags" Target="../tags/tag235.xml"/><Relationship Id="rId9" Type="http://schemas.openxmlformats.org/officeDocument/2006/relationships/notesSlide" Target="../notesSlides/notesSlide17.xml"/><Relationship Id="rId1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13" Type="http://schemas.openxmlformats.org/officeDocument/2006/relationships/image" Target="../media/image49.png"/><Relationship Id="rId18" Type="http://schemas.openxmlformats.org/officeDocument/2006/relationships/image" Target="../media/image86.png"/><Relationship Id="rId3" Type="http://schemas.openxmlformats.org/officeDocument/2006/relationships/tags" Target="../tags/tag241.xml"/><Relationship Id="rId7" Type="http://schemas.openxmlformats.org/officeDocument/2006/relationships/tags" Target="../tags/tag245.xml"/><Relationship Id="rId12" Type="http://schemas.openxmlformats.org/officeDocument/2006/relationships/image" Target="../media/image81.png"/><Relationship Id="rId17" Type="http://schemas.openxmlformats.org/officeDocument/2006/relationships/image" Target="../media/image85.png"/><Relationship Id="rId2" Type="http://schemas.openxmlformats.org/officeDocument/2006/relationships/tags" Target="../tags/tag240.xml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11" Type="http://schemas.openxmlformats.org/officeDocument/2006/relationships/notesSlide" Target="../notesSlides/notesSlide18.xml"/><Relationship Id="rId5" Type="http://schemas.openxmlformats.org/officeDocument/2006/relationships/tags" Target="../tags/tag243.xml"/><Relationship Id="rId15" Type="http://schemas.openxmlformats.org/officeDocument/2006/relationships/image" Target="../media/image83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87.png"/><Relationship Id="rId4" Type="http://schemas.openxmlformats.org/officeDocument/2006/relationships/tags" Target="../tags/tag242.xml"/><Relationship Id="rId9" Type="http://schemas.openxmlformats.org/officeDocument/2006/relationships/tags" Target="../tags/tag247.xml"/><Relationship Id="rId14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55.xml"/><Relationship Id="rId13" Type="http://schemas.openxmlformats.org/officeDocument/2006/relationships/image" Target="../media/image88.png"/><Relationship Id="rId18" Type="http://schemas.openxmlformats.org/officeDocument/2006/relationships/image" Target="../media/image91.png"/><Relationship Id="rId3" Type="http://schemas.openxmlformats.org/officeDocument/2006/relationships/tags" Target="../tags/tag250.xml"/><Relationship Id="rId7" Type="http://schemas.openxmlformats.org/officeDocument/2006/relationships/tags" Target="../tags/tag254.xml"/><Relationship Id="rId12" Type="http://schemas.openxmlformats.org/officeDocument/2006/relationships/image" Target="../media/image82.png"/><Relationship Id="rId17" Type="http://schemas.openxmlformats.org/officeDocument/2006/relationships/image" Target="../media/image90.png"/><Relationship Id="rId2" Type="http://schemas.openxmlformats.org/officeDocument/2006/relationships/tags" Target="../tags/tag249.xml"/><Relationship Id="rId16" Type="http://schemas.openxmlformats.org/officeDocument/2006/relationships/image" Target="../media/image49.png"/><Relationship Id="rId20" Type="http://schemas.openxmlformats.org/officeDocument/2006/relationships/image" Target="../media/image93.png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11" Type="http://schemas.openxmlformats.org/officeDocument/2006/relationships/notesSlide" Target="../notesSlides/notesSlide19.xml"/><Relationship Id="rId5" Type="http://schemas.openxmlformats.org/officeDocument/2006/relationships/tags" Target="../tags/tag252.xml"/><Relationship Id="rId15" Type="http://schemas.openxmlformats.org/officeDocument/2006/relationships/image" Target="../media/image81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92.png"/><Relationship Id="rId4" Type="http://schemas.openxmlformats.org/officeDocument/2006/relationships/tags" Target="../tags/tag251.xml"/><Relationship Id="rId9" Type="http://schemas.openxmlformats.org/officeDocument/2006/relationships/tags" Target="../tags/tag256.xml"/><Relationship Id="rId14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openxmlformats.org/officeDocument/2006/relationships/tags" Target="../tags/tag4.xml"/><Relationship Id="rId16" Type="http://schemas.openxmlformats.org/officeDocument/2006/relationships/image" Target="../media/image6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1.png"/><Relationship Id="rId5" Type="http://schemas.openxmlformats.org/officeDocument/2006/relationships/tags" Target="../tags/tag7.xml"/><Relationship Id="rId15" Type="http://schemas.openxmlformats.org/officeDocument/2006/relationships/image" Target="../media/image5.png"/><Relationship Id="rId10" Type="http://schemas.openxmlformats.org/officeDocument/2006/relationships/notesSlide" Target="../notesSlides/notesSlide2.xml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269.xml"/><Relationship Id="rId18" Type="http://schemas.openxmlformats.org/officeDocument/2006/relationships/tags" Target="../tags/tag274.xml"/><Relationship Id="rId26" Type="http://schemas.openxmlformats.org/officeDocument/2006/relationships/tags" Target="../tags/tag282.xml"/><Relationship Id="rId39" Type="http://schemas.openxmlformats.org/officeDocument/2006/relationships/image" Target="../media/image92.png"/><Relationship Id="rId21" Type="http://schemas.openxmlformats.org/officeDocument/2006/relationships/tags" Target="../tags/tag277.xml"/><Relationship Id="rId34" Type="http://schemas.openxmlformats.org/officeDocument/2006/relationships/tags" Target="../tags/tag290.xml"/><Relationship Id="rId42" Type="http://schemas.openxmlformats.org/officeDocument/2006/relationships/image" Target="../media/image94.png"/><Relationship Id="rId47" Type="http://schemas.openxmlformats.org/officeDocument/2006/relationships/image" Target="../media/image98.png"/><Relationship Id="rId50" Type="http://schemas.openxmlformats.org/officeDocument/2006/relationships/image" Target="../media/image101.png"/><Relationship Id="rId55" Type="http://schemas.openxmlformats.org/officeDocument/2006/relationships/image" Target="../media/image106.png"/><Relationship Id="rId63" Type="http://schemas.openxmlformats.org/officeDocument/2006/relationships/image" Target="../media/image114.png"/><Relationship Id="rId7" Type="http://schemas.openxmlformats.org/officeDocument/2006/relationships/tags" Target="../tags/tag263.xml"/><Relationship Id="rId2" Type="http://schemas.openxmlformats.org/officeDocument/2006/relationships/tags" Target="../tags/tag258.xml"/><Relationship Id="rId16" Type="http://schemas.openxmlformats.org/officeDocument/2006/relationships/tags" Target="../tags/tag272.xml"/><Relationship Id="rId20" Type="http://schemas.openxmlformats.org/officeDocument/2006/relationships/tags" Target="../tags/tag276.xml"/><Relationship Id="rId29" Type="http://schemas.openxmlformats.org/officeDocument/2006/relationships/tags" Target="../tags/tag285.xml"/><Relationship Id="rId41" Type="http://schemas.openxmlformats.org/officeDocument/2006/relationships/image" Target="../media/image93.png"/><Relationship Id="rId54" Type="http://schemas.openxmlformats.org/officeDocument/2006/relationships/image" Target="../media/image105.png"/><Relationship Id="rId62" Type="http://schemas.openxmlformats.org/officeDocument/2006/relationships/image" Target="../media/image113.png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1" Type="http://schemas.openxmlformats.org/officeDocument/2006/relationships/tags" Target="../tags/tag267.xml"/><Relationship Id="rId24" Type="http://schemas.openxmlformats.org/officeDocument/2006/relationships/tags" Target="../tags/tag280.xml"/><Relationship Id="rId32" Type="http://schemas.openxmlformats.org/officeDocument/2006/relationships/tags" Target="../tags/tag288.xml"/><Relationship Id="rId37" Type="http://schemas.openxmlformats.org/officeDocument/2006/relationships/image" Target="../media/image90.png"/><Relationship Id="rId40" Type="http://schemas.openxmlformats.org/officeDocument/2006/relationships/image" Target="../media/image89.png"/><Relationship Id="rId45" Type="http://schemas.openxmlformats.org/officeDocument/2006/relationships/image" Target="../media/image49.png"/><Relationship Id="rId53" Type="http://schemas.openxmlformats.org/officeDocument/2006/relationships/image" Target="../media/image104.png"/><Relationship Id="rId58" Type="http://schemas.openxmlformats.org/officeDocument/2006/relationships/image" Target="../media/image109.png"/><Relationship Id="rId5" Type="http://schemas.openxmlformats.org/officeDocument/2006/relationships/tags" Target="../tags/tag261.xml"/><Relationship Id="rId15" Type="http://schemas.openxmlformats.org/officeDocument/2006/relationships/tags" Target="../tags/tag271.xml"/><Relationship Id="rId23" Type="http://schemas.openxmlformats.org/officeDocument/2006/relationships/tags" Target="../tags/tag279.xml"/><Relationship Id="rId28" Type="http://schemas.openxmlformats.org/officeDocument/2006/relationships/tags" Target="../tags/tag284.xml"/><Relationship Id="rId36" Type="http://schemas.openxmlformats.org/officeDocument/2006/relationships/notesSlide" Target="../notesSlides/notesSlide20.xml"/><Relationship Id="rId49" Type="http://schemas.openxmlformats.org/officeDocument/2006/relationships/image" Target="../media/image100.png"/><Relationship Id="rId57" Type="http://schemas.openxmlformats.org/officeDocument/2006/relationships/image" Target="../media/image108.png"/><Relationship Id="rId61" Type="http://schemas.openxmlformats.org/officeDocument/2006/relationships/image" Target="../media/image112.png"/><Relationship Id="rId10" Type="http://schemas.openxmlformats.org/officeDocument/2006/relationships/tags" Target="../tags/tag266.xml"/><Relationship Id="rId19" Type="http://schemas.openxmlformats.org/officeDocument/2006/relationships/tags" Target="../tags/tag275.xml"/><Relationship Id="rId31" Type="http://schemas.openxmlformats.org/officeDocument/2006/relationships/tags" Target="../tags/tag287.xml"/><Relationship Id="rId44" Type="http://schemas.openxmlformats.org/officeDocument/2006/relationships/image" Target="../media/image96.png"/><Relationship Id="rId52" Type="http://schemas.openxmlformats.org/officeDocument/2006/relationships/image" Target="../media/image103.png"/><Relationship Id="rId60" Type="http://schemas.openxmlformats.org/officeDocument/2006/relationships/image" Target="../media/image111.png"/><Relationship Id="rId4" Type="http://schemas.openxmlformats.org/officeDocument/2006/relationships/tags" Target="../tags/tag260.xml"/><Relationship Id="rId9" Type="http://schemas.openxmlformats.org/officeDocument/2006/relationships/tags" Target="../tags/tag265.xml"/><Relationship Id="rId14" Type="http://schemas.openxmlformats.org/officeDocument/2006/relationships/tags" Target="../tags/tag270.xml"/><Relationship Id="rId22" Type="http://schemas.openxmlformats.org/officeDocument/2006/relationships/tags" Target="../tags/tag278.xml"/><Relationship Id="rId27" Type="http://schemas.openxmlformats.org/officeDocument/2006/relationships/tags" Target="../tags/tag283.xml"/><Relationship Id="rId30" Type="http://schemas.openxmlformats.org/officeDocument/2006/relationships/tags" Target="../tags/tag286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95.png"/><Relationship Id="rId48" Type="http://schemas.openxmlformats.org/officeDocument/2006/relationships/image" Target="../media/image99.png"/><Relationship Id="rId56" Type="http://schemas.openxmlformats.org/officeDocument/2006/relationships/image" Target="../media/image107.png"/><Relationship Id="rId64" Type="http://schemas.openxmlformats.org/officeDocument/2006/relationships/image" Target="../media/image115.png"/><Relationship Id="rId8" Type="http://schemas.openxmlformats.org/officeDocument/2006/relationships/tags" Target="../tags/tag264.xml"/><Relationship Id="rId51" Type="http://schemas.openxmlformats.org/officeDocument/2006/relationships/image" Target="../media/image102.png"/><Relationship Id="rId3" Type="http://schemas.openxmlformats.org/officeDocument/2006/relationships/tags" Target="../tags/tag259.xml"/><Relationship Id="rId12" Type="http://schemas.openxmlformats.org/officeDocument/2006/relationships/tags" Target="../tags/tag268.xml"/><Relationship Id="rId17" Type="http://schemas.openxmlformats.org/officeDocument/2006/relationships/tags" Target="../tags/tag273.xml"/><Relationship Id="rId25" Type="http://schemas.openxmlformats.org/officeDocument/2006/relationships/tags" Target="../tags/tag281.xml"/><Relationship Id="rId33" Type="http://schemas.openxmlformats.org/officeDocument/2006/relationships/tags" Target="../tags/tag289.xml"/><Relationship Id="rId38" Type="http://schemas.openxmlformats.org/officeDocument/2006/relationships/image" Target="../media/image91.png"/><Relationship Id="rId46" Type="http://schemas.openxmlformats.org/officeDocument/2006/relationships/image" Target="../media/image97.png"/><Relationship Id="rId59" Type="http://schemas.openxmlformats.org/officeDocument/2006/relationships/image" Target="../media/image110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303.xml"/><Relationship Id="rId18" Type="http://schemas.openxmlformats.org/officeDocument/2006/relationships/tags" Target="../tags/tag308.xml"/><Relationship Id="rId26" Type="http://schemas.openxmlformats.org/officeDocument/2006/relationships/tags" Target="../tags/tag316.xml"/><Relationship Id="rId39" Type="http://schemas.openxmlformats.org/officeDocument/2006/relationships/image" Target="../media/image103.png"/><Relationship Id="rId21" Type="http://schemas.openxmlformats.org/officeDocument/2006/relationships/tags" Target="../tags/tag311.xml"/><Relationship Id="rId34" Type="http://schemas.openxmlformats.org/officeDocument/2006/relationships/tags" Target="../tags/tag324.xml"/><Relationship Id="rId42" Type="http://schemas.openxmlformats.org/officeDocument/2006/relationships/image" Target="../media/image108.png"/><Relationship Id="rId47" Type="http://schemas.openxmlformats.org/officeDocument/2006/relationships/image" Target="../media/image111.png"/><Relationship Id="rId50" Type="http://schemas.openxmlformats.org/officeDocument/2006/relationships/image" Target="../media/image98.png"/><Relationship Id="rId55" Type="http://schemas.openxmlformats.org/officeDocument/2006/relationships/image" Target="../media/image93.png"/><Relationship Id="rId63" Type="http://schemas.openxmlformats.org/officeDocument/2006/relationships/image" Target="../media/image119.png"/><Relationship Id="rId7" Type="http://schemas.openxmlformats.org/officeDocument/2006/relationships/tags" Target="../tags/tag297.xml"/><Relationship Id="rId2" Type="http://schemas.openxmlformats.org/officeDocument/2006/relationships/tags" Target="../tags/tag292.xml"/><Relationship Id="rId16" Type="http://schemas.openxmlformats.org/officeDocument/2006/relationships/tags" Target="../tags/tag306.xml"/><Relationship Id="rId20" Type="http://schemas.openxmlformats.org/officeDocument/2006/relationships/tags" Target="../tags/tag310.xml"/><Relationship Id="rId29" Type="http://schemas.openxmlformats.org/officeDocument/2006/relationships/tags" Target="../tags/tag319.xml"/><Relationship Id="rId41" Type="http://schemas.openxmlformats.org/officeDocument/2006/relationships/image" Target="../media/image107.png"/><Relationship Id="rId54" Type="http://schemas.openxmlformats.org/officeDocument/2006/relationships/image" Target="../media/image115.png"/><Relationship Id="rId62" Type="http://schemas.openxmlformats.org/officeDocument/2006/relationships/image" Target="../media/image118.png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11" Type="http://schemas.openxmlformats.org/officeDocument/2006/relationships/tags" Target="../tags/tag301.xml"/><Relationship Id="rId24" Type="http://schemas.openxmlformats.org/officeDocument/2006/relationships/tags" Target="../tags/tag314.xml"/><Relationship Id="rId32" Type="http://schemas.openxmlformats.org/officeDocument/2006/relationships/tags" Target="../tags/tag322.xml"/><Relationship Id="rId37" Type="http://schemas.openxmlformats.org/officeDocument/2006/relationships/image" Target="../media/image101.png"/><Relationship Id="rId40" Type="http://schemas.openxmlformats.org/officeDocument/2006/relationships/image" Target="../media/image104.png"/><Relationship Id="rId45" Type="http://schemas.openxmlformats.org/officeDocument/2006/relationships/image" Target="../media/image109.png"/><Relationship Id="rId53" Type="http://schemas.openxmlformats.org/officeDocument/2006/relationships/image" Target="../media/image114.png"/><Relationship Id="rId58" Type="http://schemas.openxmlformats.org/officeDocument/2006/relationships/image" Target="../media/image96.png"/><Relationship Id="rId5" Type="http://schemas.openxmlformats.org/officeDocument/2006/relationships/tags" Target="../tags/tag295.xml"/><Relationship Id="rId15" Type="http://schemas.openxmlformats.org/officeDocument/2006/relationships/tags" Target="../tags/tag305.xml"/><Relationship Id="rId23" Type="http://schemas.openxmlformats.org/officeDocument/2006/relationships/tags" Target="../tags/tag313.xml"/><Relationship Id="rId28" Type="http://schemas.openxmlformats.org/officeDocument/2006/relationships/tags" Target="../tags/tag318.xml"/><Relationship Id="rId36" Type="http://schemas.openxmlformats.org/officeDocument/2006/relationships/notesSlide" Target="../notesSlides/notesSlide21.xml"/><Relationship Id="rId49" Type="http://schemas.openxmlformats.org/officeDocument/2006/relationships/image" Target="../media/image49.png"/><Relationship Id="rId57" Type="http://schemas.openxmlformats.org/officeDocument/2006/relationships/image" Target="../media/image95.png"/><Relationship Id="rId61" Type="http://schemas.openxmlformats.org/officeDocument/2006/relationships/image" Target="../media/image117.png"/><Relationship Id="rId10" Type="http://schemas.openxmlformats.org/officeDocument/2006/relationships/tags" Target="../tags/tag300.xml"/><Relationship Id="rId19" Type="http://schemas.openxmlformats.org/officeDocument/2006/relationships/tags" Target="../tags/tag309.xml"/><Relationship Id="rId31" Type="http://schemas.openxmlformats.org/officeDocument/2006/relationships/tags" Target="../tags/tag321.xml"/><Relationship Id="rId44" Type="http://schemas.openxmlformats.org/officeDocument/2006/relationships/image" Target="../media/image97.png"/><Relationship Id="rId52" Type="http://schemas.openxmlformats.org/officeDocument/2006/relationships/image" Target="../media/image100.png"/><Relationship Id="rId60" Type="http://schemas.openxmlformats.org/officeDocument/2006/relationships/image" Target="../media/image116.png"/><Relationship Id="rId4" Type="http://schemas.openxmlformats.org/officeDocument/2006/relationships/tags" Target="../tags/tag294.xml"/><Relationship Id="rId9" Type="http://schemas.openxmlformats.org/officeDocument/2006/relationships/tags" Target="../tags/tag299.xml"/><Relationship Id="rId14" Type="http://schemas.openxmlformats.org/officeDocument/2006/relationships/tags" Target="../tags/tag304.xml"/><Relationship Id="rId22" Type="http://schemas.openxmlformats.org/officeDocument/2006/relationships/tags" Target="../tags/tag312.xml"/><Relationship Id="rId27" Type="http://schemas.openxmlformats.org/officeDocument/2006/relationships/tags" Target="../tags/tag317.xml"/><Relationship Id="rId30" Type="http://schemas.openxmlformats.org/officeDocument/2006/relationships/tags" Target="../tags/tag320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113.png"/><Relationship Id="rId48" Type="http://schemas.openxmlformats.org/officeDocument/2006/relationships/image" Target="../media/image112.png"/><Relationship Id="rId56" Type="http://schemas.openxmlformats.org/officeDocument/2006/relationships/image" Target="../media/image94.png"/><Relationship Id="rId8" Type="http://schemas.openxmlformats.org/officeDocument/2006/relationships/tags" Target="../tags/tag298.xml"/><Relationship Id="rId51" Type="http://schemas.openxmlformats.org/officeDocument/2006/relationships/image" Target="../media/image99.png"/><Relationship Id="rId3" Type="http://schemas.openxmlformats.org/officeDocument/2006/relationships/tags" Target="../tags/tag293.xml"/><Relationship Id="rId12" Type="http://schemas.openxmlformats.org/officeDocument/2006/relationships/tags" Target="../tags/tag302.xml"/><Relationship Id="rId17" Type="http://schemas.openxmlformats.org/officeDocument/2006/relationships/tags" Target="../tags/tag307.xml"/><Relationship Id="rId25" Type="http://schemas.openxmlformats.org/officeDocument/2006/relationships/tags" Target="../tags/tag315.xml"/><Relationship Id="rId33" Type="http://schemas.openxmlformats.org/officeDocument/2006/relationships/tags" Target="../tags/tag323.xml"/><Relationship Id="rId38" Type="http://schemas.openxmlformats.org/officeDocument/2006/relationships/image" Target="../media/image102.png"/><Relationship Id="rId46" Type="http://schemas.openxmlformats.org/officeDocument/2006/relationships/image" Target="../media/image110.png"/><Relationship Id="rId59" Type="http://schemas.openxmlformats.org/officeDocument/2006/relationships/image" Target="../media/image8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32.xml"/><Relationship Id="rId13" Type="http://schemas.openxmlformats.org/officeDocument/2006/relationships/tags" Target="../tags/tag337.xml"/><Relationship Id="rId18" Type="http://schemas.openxmlformats.org/officeDocument/2006/relationships/tags" Target="../tags/tag342.xml"/><Relationship Id="rId26" Type="http://schemas.openxmlformats.org/officeDocument/2006/relationships/notesSlide" Target="../notesSlides/notesSlide22.xml"/><Relationship Id="rId39" Type="http://schemas.openxmlformats.org/officeDocument/2006/relationships/image" Target="../media/image121.png"/><Relationship Id="rId3" Type="http://schemas.openxmlformats.org/officeDocument/2006/relationships/tags" Target="../tags/tag327.xml"/><Relationship Id="rId21" Type="http://schemas.openxmlformats.org/officeDocument/2006/relationships/tags" Target="../tags/tag345.xml"/><Relationship Id="rId34" Type="http://schemas.openxmlformats.org/officeDocument/2006/relationships/image" Target="../media/image98.png"/><Relationship Id="rId42" Type="http://schemas.openxmlformats.org/officeDocument/2006/relationships/image" Target="../media/image124.png"/><Relationship Id="rId7" Type="http://schemas.openxmlformats.org/officeDocument/2006/relationships/tags" Target="../tags/tag331.xml"/><Relationship Id="rId12" Type="http://schemas.openxmlformats.org/officeDocument/2006/relationships/tags" Target="../tags/tag336.xml"/><Relationship Id="rId17" Type="http://schemas.openxmlformats.org/officeDocument/2006/relationships/tags" Target="../tags/tag341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20.png"/><Relationship Id="rId38" Type="http://schemas.openxmlformats.org/officeDocument/2006/relationships/image" Target="../media/image115.png"/><Relationship Id="rId2" Type="http://schemas.openxmlformats.org/officeDocument/2006/relationships/tags" Target="../tags/tag326.xml"/><Relationship Id="rId16" Type="http://schemas.openxmlformats.org/officeDocument/2006/relationships/tags" Target="../tags/tag340.xml"/><Relationship Id="rId20" Type="http://schemas.openxmlformats.org/officeDocument/2006/relationships/tags" Target="../tags/tag344.xml"/><Relationship Id="rId29" Type="http://schemas.openxmlformats.org/officeDocument/2006/relationships/image" Target="../media/image117.png"/><Relationship Id="rId41" Type="http://schemas.openxmlformats.org/officeDocument/2006/relationships/image" Target="../media/image123.png"/><Relationship Id="rId1" Type="http://schemas.openxmlformats.org/officeDocument/2006/relationships/tags" Target="../tags/tag325.xml"/><Relationship Id="rId6" Type="http://schemas.openxmlformats.org/officeDocument/2006/relationships/tags" Target="../tags/tag330.xml"/><Relationship Id="rId11" Type="http://schemas.openxmlformats.org/officeDocument/2006/relationships/tags" Target="../tags/tag335.xml"/><Relationship Id="rId24" Type="http://schemas.openxmlformats.org/officeDocument/2006/relationships/tags" Target="../tags/tag348.xml"/><Relationship Id="rId32" Type="http://schemas.openxmlformats.org/officeDocument/2006/relationships/image" Target="../media/image118.png"/><Relationship Id="rId37" Type="http://schemas.openxmlformats.org/officeDocument/2006/relationships/image" Target="../media/image114.png"/><Relationship Id="rId40" Type="http://schemas.openxmlformats.org/officeDocument/2006/relationships/image" Target="../media/image122.png"/><Relationship Id="rId5" Type="http://schemas.openxmlformats.org/officeDocument/2006/relationships/tags" Target="../tags/tag329.xml"/><Relationship Id="rId15" Type="http://schemas.openxmlformats.org/officeDocument/2006/relationships/tags" Target="../tags/tag339.xml"/><Relationship Id="rId23" Type="http://schemas.openxmlformats.org/officeDocument/2006/relationships/tags" Target="../tags/tag347.xml"/><Relationship Id="rId28" Type="http://schemas.openxmlformats.org/officeDocument/2006/relationships/image" Target="../media/image116.png"/><Relationship Id="rId36" Type="http://schemas.openxmlformats.org/officeDocument/2006/relationships/image" Target="../media/image100.png"/><Relationship Id="rId10" Type="http://schemas.openxmlformats.org/officeDocument/2006/relationships/tags" Target="../tags/tag334.xml"/><Relationship Id="rId19" Type="http://schemas.openxmlformats.org/officeDocument/2006/relationships/tags" Target="../tags/tag343.xml"/><Relationship Id="rId31" Type="http://schemas.openxmlformats.org/officeDocument/2006/relationships/image" Target="../media/image8.png"/><Relationship Id="rId44" Type="http://schemas.openxmlformats.org/officeDocument/2006/relationships/image" Target="../media/image126.png"/><Relationship Id="rId4" Type="http://schemas.openxmlformats.org/officeDocument/2006/relationships/tags" Target="../tags/tag328.xml"/><Relationship Id="rId9" Type="http://schemas.openxmlformats.org/officeDocument/2006/relationships/tags" Target="../tags/tag333.xml"/><Relationship Id="rId14" Type="http://schemas.openxmlformats.org/officeDocument/2006/relationships/tags" Target="../tags/tag338.xml"/><Relationship Id="rId22" Type="http://schemas.openxmlformats.org/officeDocument/2006/relationships/tags" Target="../tags/tag346.xml"/><Relationship Id="rId27" Type="http://schemas.openxmlformats.org/officeDocument/2006/relationships/image" Target="../media/image89.png"/><Relationship Id="rId30" Type="http://schemas.openxmlformats.org/officeDocument/2006/relationships/image" Target="../media/image119.png"/><Relationship Id="rId35" Type="http://schemas.openxmlformats.org/officeDocument/2006/relationships/image" Target="../media/image99.png"/><Relationship Id="rId43" Type="http://schemas.openxmlformats.org/officeDocument/2006/relationships/image" Target="../media/image125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361.xml"/><Relationship Id="rId18" Type="http://schemas.openxmlformats.org/officeDocument/2006/relationships/tags" Target="../tags/tag366.xml"/><Relationship Id="rId26" Type="http://schemas.openxmlformats.org/officeDocument/2006/relationships/tags" Target="../tags/tag374.xml"/><Relationship Id="rId39" Type="http://schemas.openxmlformats.org/officeDocument/2006/relationships/tags" Target="../tags/tag387.xml"/><Relationship Id="rId21" Type="http://schemas.openxmlformats.org/officeDocument/2006/relationships/tags" Target="../tags/tag369.xml"/><Relationship Id="rId34" Type="http://schemas.openxmlformats.org/officeDocument/2006/relationships/tags" Target="../tags/tag382.xml"/><Relationship Id="rId42" Type="http://schemas.openxmlformats.org/officeDocument/2006/relationships/notesSlide" Target="../notesSlides/notesSlide23.xml"/><Relationship Id="rId47" Type="http://schemas.openxmlformats.org/officeDocument/2006/relationships/image" Target="../media/image99.png"/><Relationship Id="rId50" Type="http://schemas.openxmlformats.org/officeDocument/2006/relationships/image" Target="../media/image115.png"/><Relationship Id="rId55" Type="http://schemas.openxmlformats.org/officeDocument/2006/relationships/image" Target="../media/image127.png"/><Relationship Id="rId63" Type="http://schemas.openxmlformats.org/officeDocument/2006/relationships/image" Target="../media/image135.png"/><Relationship Id="rId68" Type="http://schemas.openxmlformats.org/officeDocument/2006/relationships/image" Target="../media/image139.png"/><Relationship Id="rId7" Type="http://schemas.openxmlformats.org/officeDocument/2006/relationships/tags" Target="../tags/tag355.xml"/><Relationship Id="rId71" Type="http://schemas.openxmlformats.org/officeDocument/2006/relationships/image" Target="../media/image142.png"/><Relationship Id="rId2" Type="http://schemas.openxmlformats.org/officeDocument/2006/relationships/tags" Target="../tags/tag350.xml"/><Relationship Id="rId16" Type="http://schemas.openxmlformats.org/officeDocument/2006/relationships/tags" Target="../tags/tag364.xml"/><Relationship Id="rId29" Type="http://schemas.openxmlformats.org/officeDocument/2006/relationships/tags" Target="../tags/tag377.xml"/><Relationship Id="rId1" Type="http://schemas.openxmlformats.org/officeDocument/2006/relationships/tags" Target="../tags/tag349.xml"/><Relationship Id="rId6" Type="http://schemas.openxmlformats.org/officeDocument/2006/relationships/tags" Target="../tags/tag354.xml"/><Relationship Id="rId11" Type="http://schemas.openxmlformats.org/officeDocument/2006/relationships/tags" Target="../tags/tag359.xml"/><Relationship Id="rId24" Type="http://schemas.openxmlformats.org/officeDocument/2006/relationships/tags" Target="../tags/tag372.xml"/><Relationship Id="rId32" Type="http://schemas.openxmlformats.org/officeDocument/2006/relationships/tags" Target="../tags/tag380.xml"/><Relationship Id="rId37" Type="http://schemas.openxmlformats.org/officeDocument/2006/relationships/tags" Target="../tags/tag385.xml"/><Relationship Id="rId40" Type="http://schemas.openxmlformats.org/officeDocument/2006/relationships/tags" Target="../tags/tag388.xml"/><Relationship Id="rId45" Type="http://schemas.openxmlformats.org/officeDocument/2006/relationships/image" Target="../media/image8.png"/><Relationship Id="rId53" Type="http://schemas.openxmlformats.org/officeDocument/2006/relationships/image" Target="../media/image125.png"/><Relationship Id="rId58" Type="http://schemas.openxmlformats.org/officeDocument/2006/relationships/image" Target="../media/image130.png"/><Relationship Id="rId66" Type="http://schemas.openxmlformats.org/officeDocument/2006/relationships/image" Target="../media/image137.png"/><Relationship Id="rId5" Type="http://schemas.openxmlformats.org/officeDocument/2006/relationships/tags" Target="../tags/tag353.xml"/><Relationship Id="rId15" Type="http://schemas.openxmlformats.org/officeDocument/2006/relationships/tags" Target="../tags/tag363.xml"/><Relationship Id="rId23" Type="http://schemas.openxmlformats.org/officeDocument/2006/relationships/tags" Target="../tags/tag371.xml"/><Relationship Id="rId28" Type="http://schemas.openxmlformats.org/officeDocument/2006/relationships/tags" Target="../tags/tag376.xml"/><Relationship Id="rId36" Type="http://schemas.openxmlformats.org/officeDocument/2006/relationships/tags" Target="../tags/tag384.xml"/><Relationship Id="rId49" Type="http://schemas.openxmlformats.org/officeDocument/2006/relationships/image" Target="../media/image114.png"/><Relationship Id="rId57" Type="http://schemas.openxmlformats.org/officeDocument/2006/relationships/image" Target="../media/image129.png"/><Relationship Id="rId61" Type="http://schemas.openxmlformats.org/officeDocument/2006/relationships/image" Target="../media/image133.png"/><Relationship Id="rId10" Type="http://schemas.openxmlformats.org/officeDocument/2006/relationships/tags" Target="../tags/tag358.xml"/><Relationship Id="rId19" Type="http://schemas.openxmlformats.org/officeDocument/2006/relationships/tags" Target="../tags/tag367.xml"/><Relationship Id="rId31" Type="http://schemas.openxmlformats.org/officeDocument/2006/relationships/tags" Target="../tags/tag379.xml"/><Relationship Id="rId44" Type="http://schemas.openxmlformats.org/officeDocument/2006/relationships/image" Target="../media/image122.png"/><Relationship Id="rId52" Type="http://schemas.openxmlformats.org/officeDocument/2006/relationships/image" Target="../media/image124.png"/><Relationship Id="rId60" Type="http://schemas.openxmlformats.org/officeDocument/2006/relationships/image" Target="../media/image132.png"/><Relationship Id="rId65" Type="http://schemas.openxmlformats.org/officeDocument/2006/relationships/image" Target="../media/image136.png"/><Relationship Id="rId4" Type="http://schemas.openxmlformats.org/officeDocument/2006/relationships/tags" Target="../tags/tag352.xml"/><Relationship Id="rId9" Type="http://schemas.openxmlformats.org/officeDocument/2006/relationships/tags" Target="../tags/tag357.xml"/><Relationship Id="rId14" Type="http://schemas.openxmlformats.org/officeDocument/2006/relationships/tags" Target="../tags/tag362.xml"/><Relationship Id="rId22" Type="http://schemas.openxmlformats.org/officeDocument/2006/relationships/tags" Target="../tags/tag370.xml"/><Relationship Id="rId27" Type="http://schemas.openxmlformats.org/officeDocument/2006/relationships/tags" Target="../tags/tag375.xml"/><Relationship Id="rId30" Type="http://schemas.openxmlformats.org/officeDocument/2006/relationships/tags" Target="../tags/tag378.xml"/><Relationship Id="rId35" Type="http://schemas.openxmlformats.org/officeDocument/2006/relationships/tags" Target="../tags/tag383.xml"/><Relationship Id="rId43" Type="http://schemas.openxmlformats.org/officeDocument/2006/relationships/image" Target="../media/image123.png"/><Relationship Id="rId48" Type="http://schemas.openxmlformats.org/officeDocument/2006/relationships/image" Target="../media/image100.png"/><Relationship Id="rId56" Type="http://schemas.openxmlformats.org/officeDocument/2006/relationships/image" Target="../media/image128.png"/><Relationship Id="rId64" Type="http://schemas.openxmlformats.org/officeDocument/2006/relationships/image" Target="../media/image113.png"/><Relationship Id="rId69" Type="http://schemas.openxmlformats.org/officeDocument/2006/relationships/image" Target="../media/image140.png"/><Relationship Id="rId8" Type="http://schemas.openxmlformats.org/officeDocument/2006/relationships/tags" Target="../tags/tag356.xml"/><Relationship Id="rId51" Type="http://schemas.openxmlformats.org/officeDocument/2006/relationships/image" Target="../media/image121.png"/><Relationship Id="rId72" Type="http://schemas.openxmlformats.org/officeDocument/2006/relationships/image" Target="../media/image143.png"/><Relationship Id="rId3" Type="http://schemas.openxmlformats.org/officeDocument/2006/relationships/tags" Target="../tags/tag351.xml"/><Relationship Id="rId12" Type="http://schemas.openxmlformats.org/officeDocument/2006/relationships/tags" Target="../tags/tag360.xml"/><Relationship Id="rId17" Type="http://schemas.openxmlformats.org/officeDocument/2006/relationships/tags" Target="../tags/tag365.xml"/><Relationship Id="rId25" Type="http://schemas.openxmlformats.org/officeDocument/2006/relationships/tags" Target="../tags/tag373.xml"/><Relationship Id="rId33" Type="http://schemas.openxmlformats.org/officeDocument/2006/relationships/tags" Target="../tags/tag381.xml"/><Relationship Id="rId38" Type="http://schemas.openxmlformats.org/officeDocument/2006/relationships/tags" Target="../tags/tag386.xml"/><Relationship Id="rId46" Type="http://schemas.openxmlformats.org/officeDocument/2006/relationships/image" Target="../media/image98.png"/><Relationship Id="rId59" Type="http://schemas.openxmlformats.org/officeDocument/2006/relationships/image" Target="../media/image131.png"/><Relationship Id="rId67" Type="http://schemas.openxmlformats.org/officeDocument/2006/relationships/image" Target="../media/image138.png"/><Relationship Id="rId20" Type="http://schemas.openxmlformats.org/officeDocument/2006/relationships/tags" Target="../tags/tag368.xml"/><Relationship Id="rId41" Type="http://schemas.openxmlformats.org/officeDocument/2006/relationships/slideLayout" Target="../slideLayouts/slideLayout2.xml"/><Relationship Id="rId54" Type="http://schemas.openxmlformats.org/officeDocument/2006/relationships/image" Target="../media/image126.png"/><Relationship Id="rId62" Type="http://schemas.openxmlformats.org/officeDocument/2006/relationships/image" Target="../media/image134.png"/><Relationship Id="rId70" Type="http://schemas.openxmlformats.org/officeDocument/2006/relationships/image" Target="../media/image141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401.xml"/><Relationship Id="rId18" Type="http://schemas.openxmlformats.org/officeDocument/2006/relationships/tags" Target="../tags/tag406.xml"/><Relationship Id="rId26" Type="http://schemas.openxmlformats.org/officeDocument/2006/relationships/tags" Target="../tags/tag414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409.xml"/><Relationship Id="rId34" Type="http://schemas.openxmlformats.org/officeDocument/2006/relationships/tags" Target="../tags/tag422.xml"/><Relationship Id="rId42" Type="http://schemas.openxmlformats.org/officeDocument/2006/relationships/image" Target="../media/image99.png"/><Relationship Id="rId47" Type="http://schemas.openxmlformats.org/officeDocument/2006/relationships/image" Target="../media/image145.png"/><Relationship Id="rId50" Type="http://schemas.openxmlformats.org/officeDocument/2006/relationships/image" Target="../media/image127.png"/><Relationship Id="rId55" Type="http://schemas.openxmlformats.org/officeDocument/2006/relationships/image" Target="../media/image124.png"/><Relationship Id="rId63" Type="http://schemas.openxmlformats.org/officeDocument/2006/relationships/image" Target="../media/image150.png"/><Relationship Id="rId7" Type="http://schemas.openxmlformats.org/officeDocument/2006/relationships/tags" Target="../tags/tag395.xml"/><Relationship Id="rId2" Type="http://schemas.openxmlformats.org/officeDocument/2006/relationships/tags" Target="../tags/tag390.xml"/><Relationship Id="rId16" Type="http://schemas.openxmlformats.org/officeDocument/2006/relationships/tags" Target="../tags/tag404.xml"/><Relationship Id="rId20" Type="http://schemas.openxmlformats.org/officeDocument/2006/relationships/tags" Target="../tags/tag408.xml"/><Relationship Id="rId29" Type="http://schemas.openxmlformats.org/officeDocument/2006/relationships/tags" Target="../tags/tag417.xml"/><Relationship Id="rId41" Type="http://schemas.openxmlformats.org/officeDocument/2006/relationships/image" Target="../media/image98.png"/><Relationship Id="rId54" Type="http://schemas.openxmlformats.org/officeDocument/2006/relationships/image" Target="../media/image121.png"/><Relationship Id="rId62" Type="http://schemas.openxmlformats.org/officeDocument/2006/relationships/image" Target="../media/image113.png"/><Relationship Id="rId1" Type="http://schemas.openxmlformats.org/officeDocument/2006/relationships/tags" Target="../tags/tag389.xml"/><Relationship Id="rId6" Type="http://schemas.openxmlformats.org/officeDocument/2006/relationships/tags" Target="../tags/tag394.xml"/><Relationship Id="rId11" Type="http://schemas.openxmlformats.org/officeDocument/2006/relationships/tags" Target="../tags/tag399.xml"/><Relationship Id="rId24" Type="http://schemas.openxmlformats.org/officeDocument/2006/relationships/tags" Target="../tags/tag412.xml"/><Relationship Id="rId32" Type="http://schemas.openxmlformats.org/officeDocument/2006/relationships/tags" Target="../tags/tag420.xml"/><Relationship Id="rId37" Type="http://schemas.openxmlformats.org/officeDocument/2006/relationships/tags" Target="../tags/tag425.xml"/><Relationship Id="rId40" Type="http://schemas.openxmlformats.org/officeDocument/2006/relationships/notesSlide" Target="../notesSlides/notesSlide24.xml"/><Relationship Id="rId45" Type="http://schemas.openxmlformats.org/officeDocument/2006/relationships/image" Target="../media/image115.png"/><Relationship Id="rId53" Type="http://schemas.openxmlformats.org/officeDocument/2006/relationships/image" Target="../media/image122.png"/><Relationship Id="rId58" Type="http://schemas.openxmlformats.org/officeDocument/2006/relationships/image" Target="../media/image142.png"/><Relationship Id="rId66" Type="http://schemas.openxmlformats.org/officeDocument/2006/relationships/image" Target="../media/image153.png"/><Relationship Id="rId5" Type="http://schemas.openxmlformats.org/officeDocument/2006/relationships/tags" Target="../tags/tag393.xml"/><Relationship Id="rId15" Type="http://schemas.openxmlformats.org/officeDocument/2006/relationships/tags" Target="../tags/tag403.xml"/><Relationship Id="rId23" Type="http://schemas.openxmlformats.org/officeDocument/2006/relationships/tags" Target="../tags/tag411.xml"/><Relationship Id="rId28" Type="http://schemas.openxmlformats.org/officeDocument/2006/relationships/tags" Target="../tags/tag416.xml"/><Relationship Id="rId36" Type="http://schemas.openxmlformats.org/officeDocument/2006/relationships/tags" Target="../tags/tag424.xml"/><Relationship Id="rId49" Type="http://schemas.openxmlformats.org/officeDocument/2006/relationships/image" Target="../media/image8.png"/><Relationship Id="rId57" Type="http://schemas.openxmlformats.org/officeDocument/2006/relationships/image" Target="../media/image126.png"/><Relationship Id="rId61" Type="http://schemas.openxmlformats.org/officeDocument/2006/relationships/image" Target="../media/image149.png"/><Relationship Id="rId10" Type="http://schemas.openxmlformats.org/officeDocument/2006/relationships/tags" Target="../tags/tag398.xml"/><Relationship Id="rId19" Type="http://schemas.openxmlformats.org/officeDocument/2006/relationships/tags" Target="../tags/tag407.xml"/><Relationship Id="rId31" Type="http://schemas.openxmlformats.org/officeDocument/2006/relationships/tags" Target="../tags/tag419.xml"/><Relationship Id="rId44" Type="http://schemas.openxmlformats.org/officeDocument/2006/relationships/image" Target="../media/image114.png"/><Relationship Id="rId52" Type="http://schemas.openxmlformats.org/officeDocument/2006/relationships/image" Target="../media/image123.png"/><Relationship Id="rId60" Type="http://schemas.openxmlformats.org/officeDocument/2006/relationships/image" Target="../media/image148.png"/><Relationship Id="rId65" Type="http://schemas.openxmlformats.org/officeDocument/2006/relationships/image" Target="../media/image152.png"/><Relationship Id="rId4" Type="http://schemas.openxmlformats.org/officeDocument/2006/relationships/tags" Target="../tags/tag392.xml"/><Relationship Id="rId9" Type="http://schemas.openxmlformats.org/officeDocument/2006/relationships/tags" Target="../tags/tag397.xml"/><Relationship Id="rId14" Type="http://schemas.openxmlformats.org/officeDocument/2006/relationships/tags" Target="../tags/tag402.xml"/><Relationship Id="rId22" Type="http://schemas.openxmlformats.org/officeDocument/2006/relationships/tags" Target="../tags/tag410.xml"/><Relationship Id="rId27" Type="http://schemas.openxmlformats.org/officeDocument/2006/relationships/tags" Target="../tags/tag415.xml"/><Relationship Id="rId30" Type="http://schemas.openxmlformats.org/officeDocument/2006/relationships/tags" Target="../tags/tag418.xml"/><Relationship Id="rId35" Type="http://schemas.openxmlformats.org/officeDocument/2006/relationships/tags" Target="../tags/tag423.xml"/><Relationship Id="rId43" Type="http://schemas.openxmlformats.org/officeDocument/2006/relationships/image" Target="../media/image100.png"/><Relationship Id="rId48" Type="http://schemas.openxmlformats.org/officeDocument/2006/relationships/image" Target="../media/image146.png"/><Relationship Id="rId56" Type="http://schemas.openxmlformats.org/officeDocument/2006/relationships/image" Target="../media/image125.png"/><Relationship Id="rId64" Type="http://schemas.openxmlformats.org/officeDocument/2006/relationships/image" Target="../media/image151.png"/><Relationship Id="rId8" Type="http://schemas.openxmlformats.org/officeDocument/2006/relationships/tags" Target="../tags/tag396.xml"/><Relationship Id="rId51" Type="http://schemas.openxmlformats.org/officeDocument/2006/relationships/image" Target="../media/image147.png"/><Relationship Id="rId3" Type="http://schemas.openxmlformats.org/officeDocument/2006/relationships/tags" Target="../tags/tag391.xml"/><Relationship Id="rId12" Type="http://schemas.openxmlformats.org/officeDocument/2006/relationships/tags" Target="../tags/tag400.xml"/><Relationship Id="rId17" Type="http://schemas.openxmlformats.org/officeDocument/2006/relationships/tags" Target="../tags/tag405.xml"/><Relationship Id="rId25" Type="http://schemas.openxmlformats.org/officeDocument/2006/relationships/tags" Target="../tags/tag413.xml"/><Relationship Id="rId33" Type="http://schemas.openxmlformats.org/officeDocument/2006/relationships/tags" Target="../tags/tag421.xml"/><Relationship Id="rId38" Type="http://schemas.openxmlformats.org/officeDocument/2006/relationships/tags" Target="../tags/tag426.xml"/><Relationship Id="rId46" Type="http://schemas.openxmlformats.org/officeDocument/2006/relationships/image" Target="../media/image144.png"/><Relationship Id="rId59" Type="http://schemas.openxmlformats.org/officeDocument/2006/relationships/image" Target="../media/image143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439.xml"/><Relationship Id="rId18" Type="http://schemas.openxmlformats.org/officeDocument/2006/relationships/tags" Target="../tags/tag444.xml"/><Relationship Id="rId26" Type="http://schemas.openxmlformats.org/officeDocument/2006/relationships/tags" Target="../tags/tag452.xml"/><Relationship Id="rId39" Type="http://schemas.openxmlformats.org/officeDocument/2006/relationships/tags" Target="../tags/tag465.xml"/><Relationship Id="rId21" Type="http://schemas.openxmlformats.org/officeDocument/2006/relationships/tags" Target="../tags/tag447.xml"/><Relationship Id="rId34" Type="http://schemas.openxmlformats.org/officeDocument/2006/relationships/tags" Target="../tags/tag460.xml"/><Relationship Id="rId42" Type="http://schemas.openxmlformats.org/officeDocument/2006/relationships/tags" Target="../tags/tag468.xml"/><Relationship Id="rId47" Type="http://schemas.openxmlformats.org/officeDocument/2006/relationships/slideLayout" Target="../slideLayouts/slideLayout2.xml"/><Relationship Id="rId50" Type="http://schemas.openxmlformats.org/officeDocument/2006/relationships/image" Target="../media/image145.png"/><Relationship Id="rId55" Type="http://schemas.openxmlformats.org/officeDocument/2006/relationships/image" Target="../media/image122.png"/><Relationship Id="rId63" Type="http://schemas.openxmlformats.org/officeDocument/2006/relationships/image" Target="../media/image126.png"/><Relationship Id="rId68" Type="http://schemas.openxmlformats.org/officeDocument/2006/relationships/image" Target="../media/image113.png"/><Relationship Id="rId76" Type="http://schemas.openxmlformats.org/officeDocument/2006/relationships/image" Target="../media/image161.png"/><Relationship Id="rId7" Type="http://schemas.openxmlformats.org/officeDocument/2006/relationships/tags" Target="../tags/tag433.xml"/><Relationship Id="rId71" Type="http://schemas.openxmlformats.org/officeDocument/2006/relationships/image" Target="../media/image157.png"/><Relationship Id="rId2" Type="http://schemas.openxmlformats.org/officeDocument/2006/relationships/tags" Target="../tags/tag428.xml"/><Relationship Id="rId16" Type="http://schemas.openxmlformats.org/officeDocument/2006/relationships/tags" Target="../tags/tag442.xml"/><Relationship Id="rId29" Type="http://schemas.openxmlformats.org/officeDocument/2006/relationships/tags" Target="../tags/tag455.xml"/><Relationship Id="rId11" Type="http://schemas.openxmlformats.org/officeDocument/2006/relationships/tags" Target="../tags/tag437.xml"/><Relationship Id="rId24" Type="http://schemas.openxmlformats.org/officeDocument/2006/relationships/tags" Target="../tags/tag450.xml"/><Relationship Id="rId32" Type="http://schemas.openxmlformats.org/officeDocument/2006/relationships/tags" Target="../tags/tag458.xml"/><Relationship Id="rId37" Type="http://schemas.openxmlformats.org/officeDocument/2006/relationships/tags" Target="../tags/tag463.xml"/><Relationship Id="rId40" Type="http://schemas.openxmlformats.org/officeDocument/2006/relationships/tags" Target="../tags/tag466.xml"/><Relationship Id="rId45" Type="http://schemas.openxmlformats.org/officeDocument/2006/relationships/tags" Target="../tags/tag471.xml"/><Relationship Id="rId53" Type="http://schemas.openxmlformats.org/officeDocument/2006/relationships/image" Target="../media/image127.png"/><Relationship Id="rId58" Type="http://schemas.openxmlformats.org/officeDocument/2006/relationships/image" Target="../media/image155.png"/><Relationship Id="rId66" Type="http://schemas.openxmlformats.org/officeDocument/2006/relationships/image" Target="../media/image148.png"/><Relationship Id="rId74" Type="http://schemas.openxmlformats.org/officeDocument/2006/relationships/image" Target="../media/image159.png"/><Relationship Id="rId5" Type="http://schemas.openxmlformats.org/officeDocument/2006/relationships/tags" Target="../tags/tag431.xml"/><Relationship Id="rId15" Type="http://schemas.openxmlformats.org/officeDocument/2006/relationships/tags" Target="../tags/tag441.xml"/><Relationship Id="rId23" Type="http://schemas.openxmlformats.org/officeDocument/2006/relationships/tags" Target="../tags/tag449.xml"/><Relationship Id="rId28" Type="http://schemas.openxmlformats.org/officeDocument/2006/relationships/tags" Target="../tags/tag454.xml"/><Relationship Id="rId36" Type="http://schemas.openxmlformats.org/officeDocument/2006/relationships/tags" Target="../tags/tag462.xml"/><Relationship Id="rId49" Type="http://schemas.openxmlformats.org/officeDocument/2006/relationships/image" Target="../media/image144.png"/><Relationship Id="rId57" Type="http://schemas.openxmlformats.org/officeDocument/2006/relationships/image" Target="../media/image125.png"/><Relationship Id="rId61" Type="http://schemas.openxmlformats.org/officeDocument/2006/relationships/image" Target="../media/image121.png"/><Relationship Id="rId10" Type="http://schemas.openxmlformats.org/officeDocument/2006/relationships/tags" Target="../tags/tag436.xml"/><Relationship Id="rId19" Type="http://schemas.openxmlformats.org/officeDocument/2006/relationships/tags" Target="../tags/tag445.xml"/><Relationship Id="rId31" Type="http://schemas.openxmlformats.org/officeDocument/2006/relationships/tags" Target="../tags/tag457.xml"/><Relationship Id="rId44" Type="http://schemas.openxmlformats.org/officeDocument/2006/relationships/tags" Target="../tags/tag470.xml"/><Relationship Id="rId52" Type="http://schemas.openxmlformats.org/officeDocument/2006/relationships/image" Target="../media/image8.png"/><Relationship Id="rId60" Type="http://schemas.openxmlformats.org/officeDocument/2006/relationships/image" Target="../media/image123.png"/><Relationship Id="rId65" Type="http://schemas.openxmlformats.org/officeDocument/2006/relationships/image" Target="../media/image143.png"/><Relationship Id="rId73" Type="http://schemas.openxmlformats.org/officeDocument/2006/relationships/image" Target="../media/image158.png"/><Relationship Id="rId4" Type="http://schemas.openxmlformats.org/officeDocument/2006/relationships/tags" Target="../tags/tag430.xml"/><Relationship Id="rId9" Type="http://schemas.openxmlformats.org/officeDocument/2006/relationships/tags" Target="../tags/tag435.xml"/><Relationship Id="rId14" Type="http://schemas.openxmlformats.org/officeDocument/2006/relationships/tags" Target="../tags/tag440.xml"/><Relationship Id="rId22" Type="http://schemas.openxmlformats.org/officeDocument/2006/relationships/tags" Target="../tags/tag448.xml"/><Relationship Id="rId27" Type="http://schemas.openxmlformats.org/officeDocument/2006/relationships/tags" Target="../tags/tag453.xml"/><Relationship Id="rId30" Type="http://schemas.openxmlformats.org/officeDocument/2006/relationships/tags" Target="../tags/tag456.xml"/><Relationship Id="rId35" Type="http://schemas.openxmlformats.org/officeDocument/2006/relationships/tags" Target="../tags/tag461.xml"/><Relationship Id="rId43" Type="http://schemas.openxmlformats.org/officeDocument/2006/relationships/tags" Target="../tags/tag469.xml"/><Relationship Id="rId48" Type="http://schemas.openxmlformats.org/officeDocument/2006/relationships/notesSlide" Target="../notesSlides/notesSlide25.xml"/><Relationship Id="rId56" Type="http://schemas.openxmlformats.org/officeDocument/2006/relationships/image" Target="../media/image147.png"/><Relationship Id="rId64" Type="http://schemas.openxmlformats.org/officeDocument/2006/relationships/image" Target="../media/image142.png"/><Relationship Id="rId69" Type="http://schemas.openxmlformats.org/officeDocument/2006/relationships/image" Target="../media/image150.png"/><Relationship Id="rId8" Type="http://schemas.openxmlformats.org/officeDocument/2006/relationships/tags" Target="../tags/tag434.xml"/><Relationship Id="rId51" Type="http://schemas.openxmlformats.org/officeDocument/2006/relationships/image" Target="../media/image146.png"/><Relationship Id="rId72" Type="http://schemas.openxmlformats.org/officeDocument/2006/relationships/image" Target="../media/image139.png"/><Relationship Id="rId3" Type="http://schemas.openxmlformats.org/officeDocument/2006/relationships/tags" Target="../tags/tag429.xml"/><Relationship Id="rId12" Type="http://schemas.openxmlformats.org/officeDocument/2006/relationships/tags" Target="../tags/tag438.xml"/><Relationship Id="rId17" Type="http://schemas.openxmlformats.org/officeDocument/2006/relationships/tags" Target="../tags/tag443.xml"/><Relationship Id="rId25" Type="http://schemas.openxmlformats.org/officeDocument/2006/relationships/tags" Target="../tags/tag451.xml"/><Relationship Id="rId33" Type="http://schemas.openxmlformats.org/officeDocument/2006/relationships/tags" Target="../tags/tag459.xml"/><Relationship Id="rId38" Type="http://schemas.openxmlformats.org/officeDocument/2006/relationships/tags" Target="../tags/tag464.xml"/><Relationship Id="rId46" Type="http://schemas.openxmlformats.org/officeDocument/2006/relationships/tags" Target="../tags/tag472.xml"/><Relationship Id="rId59" Type="http://schemas.openxmlformats.org/officeDocument/2006/relationships/image" Target="../media/image156.png"/><Relationship Id="rId67" Type="http://schemas.openxmlformats.org/officeDocument/2006/relationships/image" Target="../media/image149.png"/><Relationship Id="rId20" Type="http://schemas.openxmlformats.org/officeDocument/2006/relationships/tags" Target="../tags/tag446.xml"/><Relationship Id="rId41" Type="http://schemas.openxmlformats.org/officeDocument/2006/relationships/tags" Target="../tags/tag467.xml"/><Relationship Id="rId54" Type="http://schemas.openxmlformats.org/officeDocument/2006/relationships/image" Target="../media/image154.png"/><Relationship Id="rId62" Type="http://schemas.openxmlformats.org/officeDocument/2006/relationships/image" Target="../media/image124.png"/><Relationship Id="rId70" Type="http://schemas.openxmlformats.org/officeDocument/2006/relationships/image" Target="../media/image151.png"/><Relationship Id="rId75" Type="http://schemas.openxmlformats.org/officeDocument/2006/relationships/image" Target="../media/image160.png"/><Relationship Id="rId1" Type="http://schemas.openxmlformats.org/officeDocument/2006/relationships/tags" Target="../tags/tag427.xml"/><Relationship Id="rId6" Type="http://schemas.openxmlformats.org/officeDocument/2006/relationships/tags" Target="../tags/tag43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80.xml"/><Relationship Id="rId13" Type="http://schemas.openxmlformats.org/officeDocument/2006/relationships/tags" Target="../tags/tag485.xml"/><Relationship Id="rId18" Type="http://schemas.openxmlformats.org/officeDocument/2006/relationships/tags" Target="../tags/tag490.xml"/><Relationship Id="rId26" Type="http://schemas.openxmlformats.org/officeDocument/2006/relationships/notesSlide" Target="../notesSlides/notesSlide26.xml"/><Relationship Id="rId39" Type="http://schemas.openxmlformats.org/officeDocument/2006/relationships/image" Target="../media/image162.png"/><Relationship Id="rId3" Type="http://schemas.openxmlformats.org/officeDocument/2006/relationships/tags" Target="../tags/tag475.xml"/><Relationship Id="rId21" Type="http://schemas.openxmlformats.org/officeDocument/2006/relationships/tags" Target="../tags/tag493.xml"/><Relationship Id="rId34" Type="http://schemas.openxmlformats.org/officeDocument/2006/relationships/image" Target="../media/image160.png"/><Relationship Id="rId7" Type="http://schemas.openxmlformats.org/officeDocument/2006/relationships/tags" Target="../tags/tag479.xml"/><Relationship Id="rId12" Type="http://schemas.openxmlformats.org/officeDocument/2006/relationships/tags" Target="../tags/tag484.xml"/><Relationship Id="rId17" Type="http://schemas.openxmlformats.org/officeDocument/2006/relationships/tags" Target="../tags/tag489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59.png"/><Relationship Id="rId38" Type="http://schemas.openxmlformats.org/officeDocument/2006/relationships/image" Target="../media/image147.png"/><Relationship Id="rId2" Type="http://schemas.openxmlformats.org/officeDocument/2006/relationships/tags" Target="../tags/tag474.xml"/><Relationship Id="rId16" Type="http://schemas.openxmlformats.org/officeDocument/2006/relationships/tags" Target="../tags/tag488.xml"/><Relationship Id="rId20" Type="http://schemas.openxmlformats.org/officeDocument/2006/relationships/tags" Target="../tags/tag492.xml"/><Relationship Id="rId29" Type="http://schemas.openxmlformats.org/officeDocument/2006/relationships/image" Target="../media/image150.png"/><Relationship Id="rId41" Type="http://schemas.openxmlformats.org/officeDocument/2006/relationships/image" Target="../media/image164.png"/><Relationship Id="rId1" Type="http://schemas.openxmlformats.org/officeDocument/2006/relationships/tags" Target="../tags/tag473.xml"/><Relationship Id="rId6" Type="http://schemas.openxmlformats.org/officeDocument/2006/relationships/tags" Target="../tags/tag478.xml"/><Relationship Id="rId11" Type="http://schemas.openxmlformats.org/officeDocument/2006/relationships/tags" Target="../tags/tag483.xml"/><Relationship Id="rId24" Type="http://schemas.openxmlformats.org/officeDocument/2006/relationships/tags" Target="../tags/tag496.xml"/><Relationship Id="rId32" Type="http://schemas.openxmlformats.org/officeDocument/2006/relationships/image" Target="../media/image149.png"/><Relationship Id="rId37" Type="http://schemas.openxmlformats.org/officeDocument/2006/relationships/image" Target="../media/image127.png"/><Relationship Id="rId40" Type="http://schemas.openxmlformats.org/officeDocument/2006/relationships/image" Target="../media/image163.png"/><Relationship Id="rId5" Type="http://schemas.openxmlformats.org/officeDocument/2006/relationships/tags" Target="../tags/tag477.xml"/><Relationship Id="rId15" Type="http://schemas.openxmlformats.org/officeDocument/2006/relationships/tags" Target="../tags/tag487.xml"/><Relationship Id="rId23" Type="http://schemas.openxmlformats.org/officeDocument/2006/relationships/tags" Target="../tags/tag495.xml"/><Relationship Id="rId28" Type="http://schemas.openxmlformats.org/officeDocument/2006/relationships/image" Target="../media/image113.png"/><Relationship Id="rId36" Type="http://schemas.openxmlformats.org/officeDocument/2006/relationships/image" Target="../media/image8.png"/><Relationship Id="rId10" Type="http://schemas.openxmlformats.org/officeDocument/2006/relationships/tags" Target="../tags/tag482.xml"/><Relationship Id="rId19" Type="http://schemas.openxmlformats.org/officeDocument/2006/relationships/tags" Target="../tags/tag491.xml"/><Relationship Id="rId31" Type="http://schemas.openxmlformats.org/officeDocument/2006/relationships/image" Target="../media/image144.png"/><Relationship Id="rId4" Type="http://schemas.openxmlformats.org/officeDocument/2006/relationships/tags" Target="../tags/tag476.xml"/><Relationship Id="rId9" Type="http://schemas.openxmlformats.org/officeDocument/2006/relationships/tags" Target="../tags/tag481.xml"/><Relationship Id="rId14" Type="http://schemas.openxmlformats.org/officeDocument/2006/relationships/tags" Target="../tags/tag486.xml"/><Relationship Id="rId22" Type="http://schemas.openxmlformats.org/officeDocument/2006/relationships/tags" Target="../tags/tag494.xml"/><Relationship Id="rId27" Type="http://schemas.openxmlformats.org/officeDocument/2006/relationships/image" Target="../media/image158.png"/><Relationship Id="rId30" Type="http://schemas.openxmlformats.org/officeDocument/2006/relationships/image" Target="../media/image139.png"/><Relationship Id="rId35" Type="http://schemas.openxmlformats.org/officeDocument/2006/relationships/image" Target="../media/image16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504.xml"/><Relationship Id="rId13" Type="http://schemas.openxmlformats.org/officeDocument/2006/relationships/tags" Target="../tags/tag509.xml"/><Relationship Id="rId18" Type="http://schemas.openxmlformats.org/officeDocument/2006/relationships/tags" Target="../tags/tag514.xml"/><Relationship Id="rId26" Type="http://schemas.openxmlformats.org/officeDocument/2006/relationships/image" Target="../media/image150.png"/><Relationship Id="rId3" Type="http://schemas.openxmlformats.org/officeDocument/2006/relationships/tags" Target="../tags/tag499.xml"/><Relationship Id="rId21" Type="http://schemas.openxmlformats.org/officeDocument/2006/relationships/image" Target="../media/image8.png"/><Relationship Id="rId34" Type="http://schemas.openxmlformats.org/officeDocument/2006/relationships/image" Target="../media/image163.png"/><Relationship Id="rId7" Type="http://schemas.openxmlformats.org/officeDocument/2006/relationships/tags" Target="../tags/tag503.xml"/><Relationship Id="rId12" Type="http://schemas.openxmlformats.org/officeDocument/2006/relationships/tags" Target="../tags/tag508.xml"/><Relationship Id="rId17" Type="http://schemas.openxmlformats.org/officeDocument/2006/relationships/tags" Target="../tags/tag513.xml"/><Relationship Id="rId25" Type="http://schemas.openxmlformats.org/officeDocument/2006/relationships/image" Target="../media/image113.png"/><Relationship Id="rId33" Type="http://schemas.openxmlformats.org/officeDocument/2006/relationships/image" Target="../media/image162.png"/><Relationship Id="rId38" Type="http://schemas.openxmlformats.org/officeDocument/2006/relationships/image" Target="../media/image167.png"/><Relationship Id="rId2" Type="http://schemas.openxmlformats.org/officeDocument/2006/relationships/tags" Target="../tags/tag498.xml"/><Relationship Id="rId16" Type="http://schemas.openxmlformats.org/officeDocument/2006/relationships/tags" Target="../tags/tag512.xml"/><Relationship Id="rId20" Type="http://schemas.openxmlformats.org/officeDocument/2006/relationships/notesSlide" Target="../notesSlides/notesSlide27.xml"/><Relationship Id="rId29" Type="http://schemas.openxmlformats.org/officeDocument/2006/relationships/image" Target="../media/image149.png"/><Relationship Id="rId1" Type="http://schemas.openxmlformats.org/officeDocument/2006/relationships/tags" Target="../tags/tag497.xml"/><Relationship Id="rId6" Type="http://schemas.openxmlformats.org/officeDocument/2006/relationships/tags" Target="../tags/tag502.xml"/><Relationship Id="rId11" Type="http://schemas.openxmlformats.org/officeDocument/2006/relationships/tags" Target="../tags/tag507.xml"/><Relationship Id="rId24" Type="http://schemas.openxmlformats.org/officeDocument/2006/relationships/image" Target="../media/image158.png"/><Relationship Id="rId32" Type="http://schemas.openxmlformats.org/officeDocument/2006/relationships/image" Target="../media/image161.png"/><Relationship Id="rId37" Type="http://schemas.openxmlformats.org/officeDocument/2006/relationships/image" Target="../media/image166.png"/><Relationship Id="rId5" Type="http://schemas.openxmlformats.org/officeDocument/2006/relationships/tags" Target="../tags/tag501.xml"/><Relationship Id="rId15" Type="http://schemas.openxmlformats.org/officeDocument/2006/relationships/tags" Target="../tags/tag511.xml"/><Relationship Id="rId23" Type="http://schemas.openxmlformats.org/officeDocument/2006/relationships/image" Target="../media/image147.png"/><Relationship Id="rId28" Type="http://schemas.openxmlformats.org/officeDocument/2006/relationships/image" Target="../media/image144.png"/><Relationship Id="rId36" Type="http://schemas.openxmlformats.org/officeDocument/2006/relationships/image" Target="../media/image165.png"/><Relationship Id="rId10" Type="http://schemas.openxmlformats.org/officeDocument/2006/relationships/tags" Target="../tags/tag50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60.png"/><Relationship Id="rId4" Type="http://schemas.openxmlformats.org/officeDocument/2006/relationships/tags" Target="../tags/tag500.xml"/><Relationship Id="rId9" Type="http://schemas.openxmlformats.org/officeDocument/2006/relationships/tags" Target="../tags/tag505.xml"/><Relationship Id="rId14" Type="http://schemas.openxmlformats.org/officeDocument/2006/relationships/tags" Target="../tags/tag510.xml"/><Relationship Id="rId22" Type="http://schemas.openxmlformats.org/officeDocument/2006/relationships/image" Target="../media/image127.png"/><Relationship Id="rId27" Type="http://schemas.openxmlformats.org/officeDocument/2006/relationships/image" Target="../media/image139.png"/><Relationship Id="rId30" Type="http://schemas.openxmlformats.org/officeDocument/2006/relationships/image" Target="../media/image159.png"/><Relationship Id="rId35" Type="http://schemas.openxmlformats.org/officeDocument/2006/relationships/image" Target="../media/image164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527.xml"/><Relationship Id="rId18" Type="http://schemas.openxmlformats.org/officeDocument/2006/relationships/tags" Target="../tags/tag532.xml"/><Relationship Id="rId26" Type="http://schemas.openxmlformats.org/officeDocument/2006/relationships/tags" Target="../tags/tag540.xml"/><Relationship Id="rId39" Type="http://schemas.openxmlformats.org/officeDocument/2006/relationships/image" Target="../media/image150.png"/><Relationship Id="rId21" Type="http://schemas.openxmlformats.org/officeDocument/2006/relationships/tags" Target="../tags/tag535.xml"/><Relationship Id="rId34" Type="http://schemas.openxmlformats.org/officeDocument/2006/relationships/image" Target="../media/image8.png"/><Relationship Id="rId42" Type="http://schemas.openxmlformats.org/officeDocument/2006/relationships/image" Target="../media/image149.png"/><Relationship Id="rId47" Type="http://schemas.openxmlformats.org/officeDocument/2006/relationships/image" Target="../media/image168.png"/><Relationship Id="rId50" Type="http://schemas.openxmlformats.org/officeDocument/2006/relationships/image" Target="../media/image171.png"/><Relationship Id="rId55" Type="http://schemas.openxmlformats.org/officeDocument/2006/relationships/image" Target="../media/image176.png"/><Relationship Id="rId7" Type="http://schemas.openxmlformats.org/officeDocument/2006/relationships/tags" Target="../tags/tag521.xml"/><Relationship Id="rId12" Type="http://schemas.openxmlformats.org/officeDocument/2006/relationships/tags" Target="../tags/tag526.xml"/><Relationship Id="rId17" Type="http://schemas.openxmlformats.org/officeDocument/2006/relationships/tags" Target="../tags/tag531.xml"/><Relationship Id="rId25" Type="http://schemas.openxmlformats.org/officeDocument/2006/relationships/tags" Target="../tags/tag539.xml"/><Relationship Id="rId33" Type="http://schemas.openxmlformats.org/officeDocument/2006/relationships/notesSlide" Target="../notesSlides/notesSlide28.xml"/><Relationship Id="rId38" Type="http://schemas.openxmlformats.org/officeDocument/2006/relationships/image" Target="../media/image113.png"/><Relationship Id="rId46" Type="http://schemas.openxmlformats.org/officeDocument/2006/relationships/image" Target="../media/image167.png"/><Relationship Id="rId2" Type="http://schemas.openxmlformats.org/officeDocument/2006/relationships/tags" Target="../tags/tag516.xml"/><Relationship Id="rId16" Type="http://schemas.openxmlformats.org/officeDocument/2006/relationships/tags" Target="../tags/tag530.xml"/><Relationship Id="rId20" Type="http://schemas.openxmlformats.org/officeDocument/2006/relationships/tags" Target="../tags/tag534.xml"/><Relationship Id="rId29" Type="http://schemas.openxmlformats.org/officeDocument/2006/relationships/tags" Target="../tags/tag543.xml"/><Relationship Id="rId41" Type="http://schemas.openxmlformats.org/officeDocument/2006/relationships/image" Target="../media/image144.png"/><Relationship Id="rId54" Type="http://schemas.openxmlformats.org/officeDocument/2006/relationships/image" Target="../media/image175.png"/><Relationship Id="rId1" Type="http://schemas.openxmlformats.org/officeDocument/2006/relationships/tags" Target="../tags/tag515.xml"/><Relationship Id="rId6" Type="http://schemas.openxmlformats.org/officeDocument/2006/relationships/tags" Target="../tags/tag520.xml"/><Relationship Id="rId11" Type="http://schemas.openxmlformats.org/officeDocument/2006/relationships/tags" Target="../tags/tag525.xml"/><Relationship Id="rId24" Type="http://schemas.openxmlformats.org/officeDocument/2006/relationships/tags" Target="../tags/tag538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158.png"/><Relationship Id="rId40" Type="http://schemas.openxmlformats.org/officeDocument/2006/relationships/image" Target="../media/image139.png"/><Relationship Id="rId45" Type="http://schemas.openxmlformats.org/officeDocument/2006/relationships/image" Target="../media/image161.png"/><Relationship Id="rId53" Type="http://schemas.openxmlformats.org/officeDocument/2006/relationships/image" Target="../media/image174.png"/><Relationship Id="rId5" Type="http://schemas.openxmlformats.org/officeDocument/2006/relationships/tags" Target="../tags/tag519.xml"/><Relationship Id="rId15" Type="http://schemas.openxmlformats.org/officeDocument/2006/relationships/tags" Target="../tags/tag529.xml"/><Relationship Id="rId23" Type="http://schemas.openxmlformats.org/officeDocument/2006/relationships/tags" Target="../tags/tag537.xml"/><Relationship Id="rId28" Type="http://schemas.openxmlformats.org/officeDocument/2006/relationships/tags" Target="../tags/tag542.xml"/><Relationship Id="rId36" Type="http://schemas.openxmlformats.org/officeDocument/2006/relationships/image" Target="../media/image147.png"/><Relationship Id="rId49" Type="http://schemas.openxmlformats.org/officeDocument/2006/relationships/image" Target="../media/image170.png"/><Relationship Id="rId57" Type="http://schemas.openxmlformats.org/officeDocument/2006/relationships/image" Target="../media/image178.png"/><Relationship Id="rId10" Type="http://schemas.openxmlformats.org/officeDocument/2006/relationships/tags" Target="../tags/tag524.xml"/><Relationship Id="rId19" Type="http://schemas.openxmlformats.org/officeDocument/2006/relationships/tags" Target="../tags/tag533.xml"/><Relationship Id="rId31" Type="http://schemas.openxmlformats.org/officeDocument/2006/relationships/tags" Target="../tags/tag545.xml"/><Relationship Id="rId44" Type="http://schemas.openxmlformats.org/officeDocument/2006/relationships/image" Target="../media/image160.png"/><Relationship Id="rId52" Type="http://schemas.openxmlformats.org/officeDocument/2006/relationships/image" Target="../media/image173.png"/><Relationship Id="rId4" Type="http://schemas.openxmlformats.org/officeDocument/2006/relationships/tags" Target="../tags/tag518.xml"/><Relationship Id="rId9" Type="http://schemas.openxmlformats.org/officeDocument/2006/relationships/tags" Target="../tags/tag523.xml"/><Relationship Id="rId14" Type="http://schemas.openxmlformats.org/officeDocument/2006/relationships/tags" Target="../tags/tag528.xml"/><Relationship Id="rId22" Type="http://schemas.openxmlformats.org/officeDocument/2006/relationships/tags" Target="../tags/tag536.xml"/><Relationship Id="rId27" Type="http://schemas.openxmlformats.org/officeDocument/2006/relationships/tags" Target="../tags/tag541.xml"/><Relationship Id="rId30" Type="http://schemas.openxmlformats.org/officeDocument/2006/relationships/tags" Target="../tags/tag544.xml"/><Relationship Id="rId35" Type="http://schemas.openxmlformats.org/officeDocument/2006/relationships/image" Target="../media/image127.png"/><Relationship Id="rId43" Type="http://schemas.openxmlformats.org/officeDocument/2006/relationships/image" Target="../media/image159.png"/><Relationship Id="rId48" Type="http://schemas.openxmlformats.org/officeDocument/2006/relationships/image" Target="../media/image169.png"/><Relationship Id="rId56" Type="http://schemas.openxmlformats.org/officeDocument/2006/relationships/image" Target="../media/image177.png"/><Relationship Id="rId8" Type="http://schemas.openxmlformats.org/officeDocument/2006/relationships/tags" Target="../tags/tag522.xml"/><Relationship Id="rId51" Type="http://schemas.openxmlformats.org/officeDocument/2006/relationships/image" Target="../media/image172.png"/><Relationship Id="rId3" Type="http://schemas.openxmlformats.org/officeDocument/2006/relationships/tags" Target="../tags/tag5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3.png"/><Relationship Id="rId18" Type="http://schemas.openxmlformats.org/officeDocument/2006/relationships/image" Target="../media/image6.png"/><Relationship Id="rId3" Type="http://schemas.openxmlformats.org/officeDocument/2006/relationships/tags" Target="../tags/tag13.xml"/><Relationship Id="rId21" Type="http://schemas.openxmlformats.org/officeDocument/2006/relationships/image" Target="../media/image10.png"/><Relationship Id="rId7" Type="http://schemas.openxmlformats.org/officeDocument/2006/relationships/tags" Target="../tags/tag17.xml"/><Relationship Id="rId12" Type="http://schemas.openxmlformats.org/officeDocument/2006/relationships/notesSlide" Target="../notesSlides/notesSlide3.xml"/><Relationship Id="rId17" Type="http://schemas.openxmlformats.org/officeDocument/2006/relationships/image" Target="../media/image5.png"/><Relationship Id="rId2" Type="http://schemas.openxmlformats.org/officeDocument/2006/relationships/tags" Target="../tags/tag12.xml"/><Relationship Id="rId16" Type="http://schemas.openxmlformats.org/officeDocument/2006/relationships/image" Target="../media/image4.png"/><Relationship Id="rId20" Type="http://schemas.openxmlformats.org/officeDocument/2006/relationships/image" Target="../media/image9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5.xml"/><Relationship Id="rId15" Type="http://schemas.openxmlformats.org/officeDocument/2006/relationships/image" Target="../media/image2.png"/><Relationship Id="rId10" Type="http://schemas.openxmlformats.org/officeDocument/2006/relationships/tags" Target="../tags/tag20.xml"/><Relationship Id="rId19" Type="http://schemas.openxmlformats.org/officeDocument/2006/relationships/image" Target="../media/image7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1.png"/><Relationship Id="rId2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notesSlide" Target="../notesSlides/notesSlide4.xml"/><Relationship Id="rId18" Type="http://schemas.openxmlformats.org/officeDocument/2006/relationships/image" Target="../media/image5.png"/><Relationship Id="rId3" Type="http://schemas.openxmlformats.org/officeDocument/2006/relationships/tags" Target="../tags/tag23.xml"/><Relationship Id="rId21" Type="http://schemas.openxmlformats.org/officeDocument/2006/relationships/image" Target="../media/image9.png"/><Relationship Id="rId7" Type="http://schemas.openxmlformats.org/officeDocument/2006/relationships/tags" Target="../tags/tag27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4.png"/><Relationship Id="rId2" Type="http://schemas.openxmlformats.org/officeDocument/2006/relationships/tags" Target="../tags/tag22.xml"/><Relationship Id="rId16" Type="http://schemas.openxmlformats.org/officeDocument/2006/relationships/image" Target="../media/image2.png"/><Relationship Id="rId20" Type="http://schemas.openxmlformats.org/officeDocument/2006/relationships/image" Target="../media/image7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24" Type="http://schemas.openxmlformats.org/officeDocument/2006/relationships/image" Target="../media/image8.png"/><Relationship Id="rId5" Type="http://schemas.openxmlformats.org/officeDocument/2006/relationships/tags" Target="../tags/tag25.xml"/><Relationship Id="rId15" Type="http://schemas.openxmlformats.org/officeDocument/2006/relationships/image" Target="../media/image1.png"/><Relationship Id="rId23" Type="http://schemas.openxmlformats.org/officeDocument/2006/relationships/image" Target="../media/image11.png"/><Relationship Id="rId10" Type="http://schemas.openxmlformats.org/officeDocument/2006/relationships/tags" Target="../tags/tag30.xml"/><Relationship Id="rId19" Type="http://schemas.openxmlformats.org/officeDocument/2006/relationships/image" Target="../media/image6.png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image" Target="../media/image3.png"/><Relationship Id="rId2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image" Target="../media/image3.png"/><Relationship Id="rId26" Type="http://schemas.openxmlformats.org/officeDocument/2006/relationships/image" Target="../media/image10.png"/><Relationship Id="rId3" Type="http://schemas.openxmlformats.org/officeDocument/2006/relationships/tags" Target="../tags/tag34.xml"/><Relationship Id="rId21" Type="http://schemas.openxmlformats.org/officeDocument/2006/relationships/image" Target="../media/image13.png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notesSlide" Target="../notesSlides/notesSlide5.xml"/><Relationship Id="rId25" Type="http://schemas.openxmlformats.org/officeDocument/2006/relationships/image" Target="../media/image9.png"/><Relationship Id="rId2" Type="http://schemas.openxmlformats.org/officeDocument/2006/relationships/tags" Target="../tags/tag3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.png"/><Relationship Id="rId29" Type="http://schemas.openxmlformats.org/officeDocument/2006/relationships/image" Target="../media/image15.pn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image" Target="../media/image7.png"/><Relationship Id="rId32" Type="http://schemas.openxmlformats.org/officeDocument/2006/relationships/image" Target="../media/image8.png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image" Target="../media/image6.png"/><Relationship Id="rId28" Type="http://schemas.openxmlformats.org/officeDocument/2006/relationships/image" Target="../media/image14.png"/><Relationship Id="rId10" Type="http://schemas.openxmlformats.org/officeDocument/2006/relationships/tags" Target="../tags/tag41.xml"/><Relationship Id="rId19" Type="http://schemas.openxmlformats.org/officeDocument/2006/relationships/image" Target="../media/image12.png"/><Relationship Id="rId31" Type="http://schemas.openxmlformats.org/officeDocument/2006/relationships/image" Target="../media/image17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image" Target="../media/image4.png"/><Relationship Id="rId27" Type="http://schemas.openxmlformats.org/officeDocument/2006/relationships/image" Target="../media/image11.png"/><Relationship Id="rId30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tags" Target="../tags/tag59.xml"/><Relationship Id="rId18" Type="http://schemas.openxmlformats.org/officeDocument/2006/relationships/image" Target="../media/image1.png"/><Relationship Id="rId26" Type="http://schemas.openxmlformats.org/officeDocument/2006/relationships/image" Target="../media/image11.png"/><Relationship Id="rId3" Type="http://schemas.openxmlformats.org/officeDocument/2006/relationships/tags" Target="../tags/tag49.xml"/><Relationship Id="rId21" Type="http://schemas.openxmlformats.org/officeDocument/2006/relationships/image" Target="../media/image5.png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image" Target="../media/image3.png"/><Relationship Id="rId25" Type="http://schemas.openxmlformats.org/officeDocument/2006/relationships/image" Target="../media/image10.png"/><Relationship Id="rId2" Type="http://schemas.openxmlformats.org/officeDocument/2006/relationships/tags" Target="../tags/tag48.xml"/><Relationship Id="rId16" Type="http://schemas.openxmlformats.org/officeDocument/2006/relationships/notesSlide" Target="../notesSlides/notesSlide6.xml"/><Relationship Id="rId20" Type="http://schemas.openxmlformats.org/officeDocument/2006/relationships/image" Target="../media/image4.png"/><Relationship Id="rId29" Type="http://schemas.openxmlformats.org/officeDocument/2006/relationships/image" Target="../media/image16.png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24" Type="http://schemas.openxmlformats.org/officeDocument/2006/relationships/image" Target="../media/image9.png"/><Relationship Id="rId5" Type="http://schemas.openxmlformats.org/officeDocument/2006/relationships/tags" Target="../tags/tag51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7.png"/><Relationship Id="rId28" Type="http://schemas.openxmlformats.org/officeDocument/2006/relationships/image" Target="../media/image15.png"/><Relationship Id="rId10" Type="http://schemas.openxmlformats.org/officeDocument/2006/relationships/tags" Target="../tags/tag56.xml"/><Relationship Id="rId19" Type="http://schemas.openxmlformats.org/officeDocument/2006/relationships/image" Target="../media/image2.png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Relationship Id="rId22" Type="http://schemas.openxmlformats.org/officeDocument/2006/relationships/image" Target="../media/image6.png"/><Relationship Id="rId27" Type="http://schemas.openxmlformats.org/officeDocument/2006/relationships/image" Target="../media/image14.png"/><Relationship Id="rId30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tags" Target="../tags/tag7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1.png"/><Relationship Id="rId3" Type="http://schemas.openxmlformats.org/officeDocument/2006/relationships/tags" Target="../tags/tag63.xml"/><Relationship Id="rId21" Type="http://schemas.openxmlformats.org/officeDocument/2006/relationships/image" Target="../media/image1.png"/><Relationship Id="rId34" Type="http://schemas.openxmlformats.org/officeDocument/2006/relationships/image" Target="../media/image19.png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17" Type="http://schemas.openxmlformats.org/officeDocument/2006/relationships/tags" Target="../tags/tag77.xml"/><Relationship Id="rId25" Type="http://schemas.openxmlformats.org/officeDocument/2006/relationships/image" Target="../media/image10.png"/><Relationship Id="rId33" Type="http://schemas.openxmlformats.org/officeDocument/2006/relationships/image" Target="../media/image8.png"/><Relationship Id="rId2" Type="http://schemas.openxmlformats.org/officeDocument/2006/relationships/tags" Target="../tags/tag62.xml"/><Relationship Id="rId16" Type="http://schemas.openxmlformats.org/officeDocument/2006/relationships/tags" Target="../tags/tag76.xml"/><Relationship Id="rId20" Type="http://schemas.openxmlformats.org/officeDocument/2006/relationships/image" Target="../media/image3.png"/><Relationship Id="rId29" Type="http://schemas.openxmlformats.org/officeDocument/2006/relationships/image" Target="../media/image4.png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24" Type="http://schemas.openxmlformats.org/officeDocument/2006/relationships/image" Target="../media/image9.png"/><Relationship Id="rId32" Type="http://schemas.openxmlformats.org/officeDocument/2006/relationships/image" Target="../media/image18.png"/><Relationship Id="rId5" Type="http://schemas.openxmlformats.org/officeDocument/2006/relationships/tags" Target="../tags/tag65.xml"/><Relationship Id="rId15" Type="http://schemas.openxmlformats.org/officeDocument/2006/relationships/tags" Target="../tags/tag75.xml"/><Relationship Id="rId23" Type="http://schemas.openxmlformats.org/officeDocument/2006/relationships/image" Target="../media/image7.png"/><Relationship Id="rId28" Type="http://schemas.openxmlformats.org/officeDocument/2006/relationships/image" Target="../media/image15.png"/><Relationship Id="rId36" Type="http://schemas.openxmlformats.org/officeDocument/2006/relationships/image" Target="../media/image21.png"/><Relationship Id="rId10" Type="http://schemas.openxmlformats.org/officeDocument/2006/relationships/tags" Target="../tags/tag70.xml"/><Relationship Id="rId19" Type="http://schemas.openxmlformats.org/officeDocument/2006/relationships/notesSlide" Target="../notesSlides/notesSlide7.xml"/><Relationship Id="rId31" Type="http://schemas.openxmlformats.org/officeDocument/2006/relationships/image" Target="../media/image5.png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tags" Target="../tags/tag74.xml"/><Relationship Id="rId22" Type="http://schemas.openxmlformats.org/officeDocument/2006/relationships/image" Target="../media/image6.png"/><Relationship Id="rId27" Type="http://schemas.openxmlformats.org/officeDocument/2006/relationships/image" Target="../media/image14.png"/><Relationship Id="rId30" Type="http://schemas.openxmlformats.org/officeDocument/2006/relationships/image" Target="../media/image2.png"/><Relationship Id="rId35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tags" Target="../tags/tag90.xml"/><Relationship Id="rId18" Type="http://schemas.openxmlformats.org/officeDocument/2006/relationships/tags" Target="../tags/tag95.xml"/><Relationship Id="rId26" Type="http://schemas.openxmlformats.org/officeDocument/2006/relationships/image" Target="../media/image9.png"/><Relationship Id="rId39" Type="http://schemas.openxmlformats.org/officeDocument/2006/relationships/image" Target="../media/image18.png"/><Relationship Id="rId3" Type="http://schemas.openxmlformats.org/officeDocument/2006/relationships/tags" Target="../tags/tag80.xml"/><Relationship Id="rId21" Type="http://schemas.openxmlformats.org/officeDocument/2006/relationships/notesSlide" Target="../notesSlides/notesSlide8.xml"/><Relationship Id="rId34" Type="http://schemas.openxmlformats.org/officeDocument/2006/relationships/image" Target="../media/image22.png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tags" Target="../tags/tag94.xml"/><Relationship Id="rId25" Type="http://schemas.openxmlformats.org/officeDocument/2006/relationships/image" Target="../media/image7.png"/><Relationship Id="rId33" Type="http://schemas.openxmlformats.org/officeDocument/2006/relationships/image" Target="../media/image5.png"/><Relationship Id="rId38" Type="http://schemas.openxmlformats.org/officeDocument/2006/relationships/image" Target="../media/image20.png"/><Relationship Id="rId2" Type="http://schemas.openxmlformats.org/officeDocument/2006/relationships/tags" Target="../tags/tag79.xml"/><Relationship Id="rId16" Type="http://schemas.openxmlformats.org/officeDocument/2006/relationships/tags" Target="../tags/tag9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4.png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24" Type="http://schemas.openxmlformats.org/officeDocument/2006/relationships/image" Target="../media/image6.png"/><Relationship Id="rId32" Type="http://schemas.openxmlformats.org/officeDocument/2006/relationships/image" Target="../media/image2.png"/><Relationship Id="rId37" Type="http://schemas.openxmlformats.org/officeDocument/2006/relationships/image" Target="../media/image19.png"/><Relationship Id="rId40" Type="http://schemas.openxmlformats.org/officeDocument/2006/relationships/image" Target="../media/image21.png"/><Relationship Id="rId5" Type="http://schemas.openxmlformats.org/officeDocument/2006/relationships/tags" Target="../tags/tag82.xml"/><Relationship Id="rId15" Type="http://schemas.openxmlformats.org/officeDocument/2006/relationships/tags" Target="../tags/tag92.xml"/><Relationship Id="rId23" Type="http://schemas.openxmlformats.org/officeDocument/2006/relationships/image" Target="../media/image1.png"/><Relationship Id="rId28" Type="http://schemas.openxmlformats.org/officeDocument/2006/relationships/image" Target="../media/image11.png"/><Relationship Id="rId36" Type="http://schemas.openxmlformats.org/officeDocument/2006/relationships/image" Target="../media/image8.png"/><Relationship Id="rId10" Type="http://schemas.openxmlformats.org/officeDocument/2006/relationships/tags" Target="../tags/tag87.xml"/><Relationship Id="rId19" Type="http://schemas.openxmlformats.org/officeDocument/2006/relationships/tags" Target="../tags/tag96.xml"/><Relationship Id="rId31" Type="http://schemas.openxmlformats.org/officeDocument/2006/relationships/image" Target="../media/image4.png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tags" Target="../tags/tag91.xml"/><Relationship Id="rId22" Type="http://schemas.openxmlformats.org/officeDocument/2006/relationships/image" Target="../media/image3.png"/><Relationship Id="rId27" Type="http://schemas.openxmlformats.org/officeDocument/2006/relationships/image" Target="../media/image10.png"/><Relationship Id="rId30" Type="http://schemas.openxmlformats.org/officeDocument/2006/relationships/image" Target="../media/image15.png"/><Relationship Id="rId35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09.xml"/><Relationship Id="rId18" Type="http://schemas.openxmlformats.org/officeDocument/2006/relationships/tags" Target="../tags/tag114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0.png"/><Relationship Id="rId3" Type="http://schemas.openxmlformats.org/officeDocument/2006/relationships/tags" Target="../tags/tag99.xml"/><Relationship Id="rId21" Type="http://schemas.openxmlformats.org/officeDocument/2006/relationships/tags" Target="../tags/tag117.xml"/><Relationship Id="rId34" Type="http://schemas.openxmlformats.org/officeDocument/2006/relationships/image" Target="../media/image3.png"/><Relationship Id="rId42" Type="http://schemas.openxmlformats.org/officeDocument/2006/relationships/image" Target="../media/image15.png"/><Relationship Id="rId47" Type="http://schemas.openxmlformats.org/officeDocument/2006/relationships/image" Target="../media/image24.png"/><Relationship Id="rId50" Type="http://schemas.openxmlformats.org/officeDocument/2006/relationships/image" Target="../media/image27.png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17" Type="http://schemas.openxmlformats.org/officeDocument/2006/relationships/tags" Target="../tags/tag113.xml"/><Relationship Id="rId25" Type="http://schemas.openxmlformats.org/officeDocument/2006/relationships/tags" Target="../tags/tag121.xml"/><Relationship Id="rId33" Type="http://schemas.openxmlformats.org/officeDocument/2006/relationships/image" Target="../media/image23.png"/><Relationship Id="rId38" Type="http://schemas.openxmlformats.org/officeDocument/2006/relationships/image" Target="../media/image9.png"/><Relationship Id="rId46" Type="http://schemas.openxmlformats.org/officeDocument/2006/relationships/image" Target="../media/image8.png"/><Relationship Id="rId2" Type="http://schemas.openxmlformats.org/officeDocument/2006/relationships/tags" Target="../tags/tag98.xml"/><Relationship Id="rId16" Type="http://schemas.openxmlformats.org/officeDocument/2006/relationships/tags" Target="../tags/tag112.xml"/><Relationship Id="rId20" Type="http://schemas.openxmlformats.org/officeDocument/2006/relationships/tags" Target="../tags/tag116.xml"/><Relationship Id="rId29" Type="http://schemas.openxmlformats.org/officeDocument/2006/relationships/image" Target="../media/image19.png"/><Relationship Id="rId41" Type="http://schemas.openxmlformats.org/officeDocument/2006/relationships/image" Target="../media/image14.png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24" Type="http://schemas.openxmlformats.org/officeDocument/2006/relationships/tags" Target="../tags/tag120.xml"/><Relationship Id="rId32" Type="http://schemas.openxmlformats.org/officeDocument/2006/relationships/image" Target="../media/image22.png"/><Relationship Id="rId37" Type="http://schemas.openxmlformats.org/officeDocument/2006/relationships/image" Target="../media/image7.png"/><Relationship Id="rId40" Type="http://schemas.openxmlformats.org/officeDocument/2006/relationships/image" Target="../media/image11.png"/><Relationship Id="rId45" Type="http://schemas.openxmlformats.org/officeDocument/2006/relationships/image" Target="../media/image5.png"/><Relationship Id="rId5" Type="http://schemas.openxmlformats.org/officeDocument/2006/relationships/tags" Target="../tags/tag101.xml"/><Relationship Id="rId15" Type="http://schemas.openxmlformats.org/officeDocument/2006/relationships/tags" Target="../tags/tag111.xml"/><Relationship Id="rId23" Type="http://schemas.openxmlformats.org/officeDocument/2006/relationships/tags" Target="../tags/tag119.xml"/><Relationship Id="rId28" Type="http://schemas.openxmlformats.org/officeDocument/2006/relationships/image" Target="../media/image18.png"/><Relationship Id="rId36" Type="http://schemas.openxmlformats.org/officeDocument/2006/relationships/image" Target="../media/image6.png"/><Relationship Id="rId49" Type="http://schemas.openxmlformats.org/officeDocument/2006/relationships/image" Target="../media/image26.png"/><Relationship Id="rId10" Type="http://schemas.openxmlformats.org/officeDocument/2006/relationships/tags" Target="../tags/tag106.xml"/><Relationship Id="rId19" Type="http://schemas.openxmlformats.org/officeDocument/2006/relationships/tags" Target="../tags/tag115.xml"/><Relationship Id="rId31" Type="http://schemas.openxmlformats.org/officeDocument/2006/relationships/image" Target="../media/image21.png"/><Relationship Id="rId44" Type="http://schemas.openxmlformats.org/officeDocument/2006/relationships/image" Target="../media/image2.png"/><Relationship Id="rId52" Type="http://schemas.openxmlformats.org/officeDocument/2006/relationships/image" Target="../media/image29.png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tags" Target="../tags/tag110.xml"/><Relationship Id="rId22" Type="http://schemas.openxmlformats.org/officeDocument/2006/relationships/tags" Target="../tags/tag118.xml"/><Relationship Id="rId27" Type="http://schemas.openxmlformats.org/officeDocument/2006/relationships/notesSlide" Target="../notesSlides/notesSlide9.xml"/><Relationship Id="rId30" Type="http://schemas.openxmlformats.org/officeDocument/2006/relationships/image" Target="../media/image20.png"/><Relationship Id="rId35" Type="http://schemas.openxmlformats.org/officeDocument/2006/relationships/image" Target="../media/image1.png"/><Relationship Id="rId43" Type="http://schemas.openxmlformats.org/officeDocument/2006/relationships/image" Target="../media/image4.png"/><Relationship Id="rId48" Type="http://schemas.openxmlformats.org/officeDocument/2006/relationships/image" Target="../media/image25.png"/><Relationship Id="rId8" Type="http://schemas.openxmlformats.org/officeDocument/2006/relationships/tags" Target="../tags/tag104.xml"/><Relationship Id="rId5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78D5-2E12-429B-A8E4-7AF298ADD6E7}" type="slidenum">
              <a:rPr lang="en-US"/>
              <a:pPr/>
              <a:t>1</a:t>
            </a:fld>
            <a:endParaRPr lang="en-US"/>
          </a:p>
        </p:txBody>
      </p:sp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29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Trigonometric limits</a:t>
            </a:r>
          </a:p>
        </p:txBody>
      </p:sp>
      <p:sp>
        <p:nvSpPr>
          <p:cNvPr id="820238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3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8676" y="3124200"/>
            <a:ext cx="2423786" cy="2189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2958" y="4148138"/>
            <a:ext cx="3924497" cy="2427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7" name="Group 76"/>
          <p:cNvGrpSpPr/>
          <p:nvPr/>
        </p:nvGrpSpPr>
        <p:grpSpPr>
          <a:xfrm rot="240000">
            <a:off x="3575920" y="4268788"/>
            <a:ext cx="1984764" cy="1980188"/>
            <a:chOff x="3575920" y="4268788"/>
            <a:chExt cx="1984764" cy="1980188"/>
          </a:xfrm>
        </p:grpSpPr>
        <p:sp>
          <p:nvSpPr>
            <p:cNvPr id="78" name="Oval 6" descr="25%"/>
            <p:cNvSpPr>
              <a:spLocks noChangeArrowheads="1"/>
            </p:cNvSpPr>
            <p:nvPr/>
          </p:nvSpPr>
          <p:spPr bwMode="auto">
            <a:xfrm>
              <a:off x="3629025" y="4322763"/>
              <a:ext cx="1873250" cy="1873250"/>
            </a:xfrm>
            <a:prstGeom prst="ellipse">
              <a:avLst/>
            </a:prstGeom>
            <a:pattFill prst="pct25">
              <a:fgClr>
                <a:srgbClr val="FF6600"/>
              </a:fgClr>
              <a:bgClr>
                <a:schemeClr val="bg1"/>
              </a:bgClr>
            </a:patt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29"/>
            <p:cNvSpPr>
              <a:spLocks noChangeAspect="1" noChangeShapeType="1"/>
            </p:cNvSpPr>
            <p:nvPr/>
          </p:nvSpPr>
          <p:spPr bwMode="auto">
            <a:xfrm rot="180000" flipV="1">
              <a:off x="4067175" y="4341813"/>
              <a:ext cx="274638" cy="13811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30"/>
            <p:cNvSpPr>
              <a:spLocks noChangeAspect="1" noChangeShapeType="1"/>
            </p:cNvSpPr>
            <p:nvPr/>
          </p:nvSpPr>
          <p:spPr bwMode="auto">
            <a:xfrm rot="1260000" flipV="1">
              <a:off x="4349750" y="4268788"/>
              <a:ext cx="274638" cy="13811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31"/>
            <p:cNvSpPr>
              <a:spLocks noChangeAspect="1" noChangeShapeType="1"/>
            </p:cNvSpPr>
            <p:nvPr/>
          </p:nvSpPr>
          <p:spPr bwMode="auto">
            <a:xfrm rot="2280000" flipV="1">
              <a:off x="4624388" y="4286250"/>
              <a:ext cx="274637" cy="13811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32"/>
            <p:cNvSpPr>
              <a:spLocks noChangeAspect="1" noChangeShapeType="1"/>
            </p:cNvSpPr>
            <p:nvPr/>
          </p:nvSpPr>
          <p:spPr bwMode="auto">
            <a:xfrm rot="3480000" flipV="1">
              <a:off x="4899025" y="4395788"/>
              <a:ext cx="274638" cy="13811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33"/>
            <p:cNvSpPr>
              <a:spLocks noChangeAspect="1" noChangeShapeType="1"/>
            </p:cNvSpPr>
            <p:nvPr/>
          </p:nvSpPr>
          <p:spPr bwMode="auto">
            <a:xfrm rot="4440000" flipV="1">
              <a:off x="5108575" y="4570413"/>
              <a:ext cx="274638" cy="13811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34"/>
            <p:cNvSpPr>
              <a:spLocks noChangeAspect="1" noChangeShapeType="1"/>
            </p:cNvSpPr>
            <p:nvPr/>
          </p:nvSpPr>
          <p:spPr bwMode="auto">
            <a:xfrm rot="5580000" flipV="1">
              <a:off x="5273675" y="4816476"/>
              <a:ext cx="274637" cy="13811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36"/>
            <p:cNvSpPr>
              <a:spLocks noChangeAspect="1" noChangeShapeType="1"/>
            </p:cNvSpPr>
            <p:nvPr/>
          </p:nvSpPr>
          <p:spPr bwMode="auto">
            <a:xfrm rot="6660000" flipV="1">
              <a:off x="5354309" y="5102170"/>
              <a:ext cx="274637" cy="13811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37"/>
            <p:cNvSpPr>
              <a:spLocks noChangeAspect="1" noChangeShapeType="1"/>
            </p:cNvSpPr>
            <p:nvPr/>
          </p:nvSpPr>
          <p:spPr bwMode="auto">
            <a:xfrm rot="7740000" flipV="1">
              <a:off x="5336320" y="5392954"/>
              <a:ext cx="274637" cy="13811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38"/>
            <p:cNvSpPr>
              <a:spLocks noChangeAspect="1" noChangeShapeType="1"/>
            </p:cNvSpPr>
            <p:nvPr/>
          </p:nvSpPr>
          <p:spPr bwMode="auto">
            <a:xfrm rot="8880000" flipV="1">
              <a:off x="5226923" y="5665672"/>
              <a:ext cx="274637" cy="13811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39"/>
            <p:cNvSpPr>
              <a:spLocks noChangeAspect="1" noChangeShapeType="1"/>
            </p:cNvSpPr>
            <p:nvPr/>
          </p:nvSpPr>
          <p:spPr bwMode="auto">
            <a:xfrm rot="10020000" flipV="1">
              <a:off x="5039553" y="5888048"/>
              <a:ext cx="274638" cy="13811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40"/>
            <p:cNvSpPr>
              <a:spLocks noChangeAspect="1" noChangeShapeType="1"/>
            </p:cNvSpPr>
            <p:nvPr/>
          </p:nvSpPr>
          <p:spPr bwMode="auto">
            <a:xfrm rot="11040000" flipV="1">
              <a:off x="4788323" y="6039879"/>
              <a:ext cx="274638" cy="13811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41"/>
            <p:cNvSpPr>
              <a:spLocks noChangeAspect="1" noChangeShapeType="1"/>
            </p:cNvSpPr>
            <p:nvPr/>
          </p:nvSpPr>
          <p:spPr bwMode="auto">
            <a:xfrm rot="12180000" flipV="1">
              <a:off x="4500632" y="6110864"/>
              <a:ext cx="274638" cy="13811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43"/>
            <p:cNvSpPr>
              <a:spLocks noChangeAspect="1" noChangeShapeType="1"/>
            </p:cNvSpPr>
            <p:nvPr/>
          </p:nvSpPr>
          <p:spPr bwMode="auto">
            <a:xfrm rot="13200000" flipV="1">
              <a:off x="4210013" y="6091446"/>
              <a:ext cx="274638" cy="13811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44"/>
            <p:cNvSpPr>
              <a:spLocks noChangeAspect="1" noChangeShapeType="1"/>
            </p:cNvSpPr>
            <p:nvPr/>
          </p:nvSpPr>
          <p:spPr bwMode="auto">
            <a:xfrm rot="14280000" flipV="1">
              <a:off x="3940928" y="5979767"/>
              <a:ext cx="274638" cy="13811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45"/>
            <p:cNvSpPr>
              <a:spLocks noChangeAspect="1" noChangeShapeType="1"/>
            </p:cNvSpPr>
            <p:nvPr/>
          </p:nvSpPr>
          <p:spPr bwMode="auto">
            <a:xfrm rot="15420000" flipV="1">
              <a:off x="3718684" y="5787542"/>
              <a:ext cx="274638" cy="13811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46"/>
            <p:cNvSpPr>
              <a:spLocks noChangeAspect="1" noChangeShapeType="1"/>
            </p:cNvSpPr>
            <p:nvPr/>
          </p:nvSpPr>
          <p:spPr bwMode="auto">
            <a:xfrm rot="16560000" flipV="1">
              <a:off x="3569425" y="5537981"/>
              <a:ext cx="274638" cy="13811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47"/>
            <p:cNvSpPr>
              <a:spLocks noChangeAspect="1" noChangeShapeType="1"/>
            </p:cNvSpPr>
            <p:nvPr/>
          </p:nvSpPr>
          <p:spPr bwMode="auto">
            <a:xfrm rot="17580000" flipV="1">
              <a:off x="3507658" y="5251007"/>
              <a:ext cx="274638" cy="13811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48"/>
            <p:cNvSpPr>
              <a:spLocks noChangeAspect="1" noChangeShapeType="1"/>
            </p:cNvSpPr>
            <p:nvPr/>
          </p:nvSpPr>
          <p:spPr bwMode="auto">
            <a:xfrm rot="18720000" flipV="1">
              <a:off x="3534204" y="4955880"/>
              <a:ext cx="274638" cy="13811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49"/>
            <p:cNvSpPr>
              <a:spLocks noChangeAspect="1" noChangeShapeType="1"/>
            </p:cNvSpPr>
            <p:nvPr/>
          </p:nvSpPr>
          <p:spPr bwMode="auto">
            <a:xfrm rot="19740000" flipV="1">
              <a:off x="3646488" y="4697413"/>
              <a:ext cx="274637" cy="13811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50"/>
            <p:cNvSpPr>
              <a:spLocks noChangeAspect="1" noChangeShapeType="1"/>
            </p:cNvSpPr>
            <p:nvPr/>
          </p:nvSpPr>
          <p:spPr bwMode="auto">
            <a:xfrm rot="20820000" flipV="1">
              <a:off x="3840163" y="4478338"/>
              <a:ext cx="274637" cy="13811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99" name="Straight Connector 98"/>
            <p:cNvCxnSpPr>
              <a:endCxn id="90" idx="1"/>
            </p:cNvCxnSpPr>
            <p:nvPr/>
          </p:nvCxnSpPr>
          <p:spPr bwMode="auto">
            <a:xfrm flipH="1">
              <a:off x="4484566" y="5259388"/>
              <a:ext cx="81084" cy="930444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Straight Connector 99"/>
            <p:cNvCxnSpPr>
              <a:endCxn id="89" idx="1"/>
            </p:cNvCxnSpPr>
            <p:nvPr/>
          </p:nvCxnSpPr>
          <p:spPr bwMode="auto">
            <a:xfrm>
              <a:off x="4565650" y="5259388"/>
              <a:ext cx="218190" cy="908856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01" name="Straight Connector 100"/>
          <p:cNvCxnSpPr/>
          <p:nvPr/>
        </p:nvCxnSpPr>
        <p:spPr bwMode="auto">
          <a:xfrm>
            <a:off x="4562856" y="5257800"/>
            <a:ext cx="0" cy="930534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3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062" y="2819400"/>
            <a:ext cx="5287013" cy="2339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E2AB-38A9-4566-AFBD-03490B137A65}" type="slidenum">
              <a:rPr lang="en-US"/>
              <a:pPr/>
              <a:t>10</a:t>
            </a:fld>
            <a:endParaRPr lang="en-US"/>
          </a:p>
        </p:txBody>
      </p:sp>
      <p:grpSp>
        <p:nvGrpSpPr>
          <p:cNvPr id="1195011" name="Group 3"/>
          <p:cNvGrpSpPr>
            <a:grpSpLocks/>
          </p:cNvGrpSpPr>
          <p:nvPr/>
        </p:nvGrpSpPr>
        <p:grpSpPr bwMode="auto">
          <a:xfrm>
            <a:off x="149225" y="4468813"/>
            <a:ext cx="2530475" cy="498475"/>
            <a:chOff x="94" y="2712"/>
            <a:chExt cx="1594" cy="314"/>
          </a:xfrm>
        </p:grpSpPr>
        <p:pic>
          <p:nvPicPr>
            <p:cNvPr id="1195012" name="Picture 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" y="2712"/>
              <a:ext cx="1473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5013" name="Picture 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" y="2875"/>
              <a:ext cx="1423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195014" name="Group 6"/>
          <p:cNvGrpSpPr>
            <a:grpSpLocks/>
          </p:cNvGrpSpPr>
          <p:nvPr/>
        </p:nvGrpSpPr>
        <p:grpSpPr bwMode="auto">
          <a:xfrm>
            <a:off x="149225" y="4953000"/>
            <a:ext cx="2724150" cy="479425"/>
            <a:chOff x="94" y="3075"/>
            <a:chExt cx="1716" cy="302"/>
          </a:xfrm>
        </p:grpSpPr>
        <p:pic>
          <p:nvPicPr>
            <p:cNvPr id="1195015" name="Picture 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" y="3075"/>
              <a:ext cx="1716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5016" name="Picture 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" y="3226"/>
              <a:ext cx="728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95017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5419725"/>
            <a:ext cx="261620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5018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5657850"/>
            <a:ext cx="1487488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5019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5867400"/>
            <a:ext cx="28559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5020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3429000"/>
            <a:ext cx="321151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95024" name="Rectangle 1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5042" name="Rectangle 3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95045" name="Picture 3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607175"/>
            <a:ext cx="4064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1698" y="4416687"/>
            <a:ext cx="1740047" cy="2717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0754" y="5936651"/>
            <a:ext cx="3290846" cy="2427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8577" y="6205200"/>
            <a:ext cx="1419431" cy="2717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6574999"/>
            <a:ext cx="4505194" cy="2565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4053" y="6577178"/>
            <a:ext cx="1051673" cy="2564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5132" y="4757457"/>
            <a:ext cx="1826613" cy="2717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" name="Line 52"/>
          <p:cNvSpPr>
            <a:spLocks noChangeShapeType="1"/>
          </p:cNvSpPr>
          <p:nvPr/>
        </p:nvSpPr>
        <p:spPr bwMode="auto">
          <a:xfrm flipH="1">
            <a:off x="4572348" y="5662613"/>
            <a:ext cx="1179576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" name="Picture 5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584825"/>
            <a:ext cx="63976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9305" y="6280825"/>
            <a:ext cx="640305" cy="1995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25" y="6287349"/>
            <a:ext cx="450850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2755" y="5575126"/>
            <a:ext cx="671745" cy="1995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8" name="Picture 10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3438" y="3743325"/>
            <a:ext cx="992464" cy="2189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3" name="Line 33"/>
          <p:cNvSpPr>
            <a:spLocks noChangeShapeType="1"/>
          </p:cNvSpPr>
          <p:nvPr/>
        </p:nvSpPr>
        <p:spPr bwMode="auto">
          <a:xfrm flipH="1">
            <a:off x="4929456" y="4495800"/>
            <a:ext cx="633143" cy="577056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6" name="Picture 1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"/>
            <a:ext cx="394017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6063" y="533400"/>
            <a:ext cx="1488669" cy="321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2044340"/>
            <a:ext cx="2174332" cy="3940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95048" name="Picture 1195047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5999" y="1685925"/>
            <a:ext cx="4245964" cy="2188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7468" y="1183712"/>
            <a:ext cx="1532457" cy="233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7542" y="1189956"/>
            <a:ext cx="1357321" cy="2627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1154" y="1211537"/>
            <a:ext cx="1838394" cy="2477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3575" y="2032348"/>
            <a:ext cx="2101373" cy="3213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1123" y="1993726"/>
            <a:ext cx="831795" cy="2775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95049" name="Group 1195048"/>
          <p:cNvGrpSpPr/>
          <p:nvPr/>
        </p:nvGrpSpPr>
        <p:grpSpPr>
          <a:xfrm>
            <a:off x="5904978" y="2039112"/>
            <a:ext cx="1059702" cy="292608"/>
            <a:chOff x="5904978" y="2039112"/>
            <a:chExt cx="1059702" cy="292608"/>
          </a:xfrm>
        </p:grpSpPr>
        <p:cxnSp>
          <p:nvCxnSpPr>
            <p:cNvPr id="1195043" name="Straight Connector 1195042"/>
            <p:cNvCxnSpPr/>
            <p:nvPr/>
          </p:nvCxnSpPr>
          <p:spPr bwMode="auto">
            <a:xfrm>
              <a:off x="5904978" y="2039112"/>
              <a:ext cx="694944" cy="292608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9" name="Straight Connector 138"/>
            <p:cNvCxnSpPr/>
            <p:nvPr/>
          </p:nvCxnSpPr>
          <p:spPr bwMode="auto">
            <a:xfrm>
              <a:off x="6781800" y="2058444"/>
              <a:ext cx="182880" cy="22860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195046" name="Straight Arrow Connector 1195045"/>
          <p:cNvCxnSpPr/>
          <p:nvPr/>
        </p:nvCxnSpPr>
        <p:spPr bwMode="auto">
          <a:xfrm flipH="1" flipV="1">
            <a:off x="4284976" y="852814"/>
            <a:ext cx="2496825" cy="3874762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Arrow Connector 141"/>
          <p:cNvCxnSpPr/>
          <p:nvPr/>
        </p:nvCxnSpPr>
        <p:spPr bwMode="auto">
          <a:xfrm flipH="1" flipV="1">
            <a:off x="4824265" y="838200"/>
            <a:ext cx="2331720" cy="3872798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Arrow Connector 143"/>
          <p:cNvCxnSpPr/>
          <p:nvPr/>
        </p:nvCxnSpPr>
        <p:spPr bwMode="auto">
          <a:xfrm flipH="1" flipV="1">
            <a:off x="5249610" y="838200"/>
            <a:ext cx="2313432" cy="3887412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 descr="txp_fig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5486" y="939668"/>
            <a:ext cx="1952832" cy="5842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631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19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95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95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95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95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 bwMode="auto">
          <a:xfrm>
            <a:off x="152400" y="3962400"/>
            <a:ext cx="2732014" cy="2743200"/>
          </a:xfrm>
          <a:prstGeom prst="ellips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11337" y="4179420"/>
            <a:ext cx="1371010" cy="1145607"/>
            <a:chOff x="1511337" y="4179420"/>
            <a:chExt cx="1371010" cy="1145607"/>
          </a:xfrm>
        </p:grpSpPr>
        <p:pic>
          <p:nvPicPr>
            <p:cNvPr id="1041433" name="Picture 2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7590" y="5076303"/>
              <a:ext cx="131763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39" name="Group 38"/>
            <p:cNvGrpSpPr/>
            <p:nvPr/>
          </p:nvGrpSpPr>
          <p:grpSpPr>
            <a:xfrm>
              <a:off x="1511337" y="4179420"/>
              <a:ext cx="1371010" cy="1145607"/>
              <a:chOff x="1524590" y="4183922"/>
              <a:chExt cx="1371010" cy="1145607"/>
            </a:xfrm>
          </p:grpSpPr>
          <p:sp>
            <p:nvSpPr>
              <p:cNvPr id="40" name="Line 62"/>
              <p:cNvSpPr>
                <a:spLocks noChangeShapeType="1"/>
              </p:cNvSpPr>
              <p:nvPr/>
            </p:nvSpPr>
            <p:spPr bwMode="auto">
              <a:xfrm flipV="1">
                <a:off x="1537568" y="4183922"/>
                <a:ext cx="753938" cy="1145606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Arc 98"/>
              <p:cNvSpPr>
                <a:spLocks/>
              </p:cNvSpPr>
              <p:nvPr/>
            </p:nvSpPr>
            <p:spPr bwMode="auto">
              <a:xfrm>
                <a:off x="1524590" y="4189846"/>
                <a:ext cx="1365110" cy="1139683"/>
              </a:xfrm>
              <a:custGeom>
                <a:avLst/>
                <a:gdLst>
                  <a:gd name="G0" fmla="+- 0 0 0"/>
                  <a:gd name="G1" fmla="+- 17920 0 0"/>
                  <a:gd name="G2" fmla="+- 21600 0 0"/>
                  <a:gd name="T0" fmla="*/ 12060 w 21600"/>
                  <a:gd name="T1" fmla="*/ 0 h 17920"/>
                  <a:gd name="T2" fmla="*/ 21600 w 21600"/>
                  <a:gd name="T3" fmla="*/ 17920 h 17920"/>
                  <a:gd name="T4" fmla="*/ 0 w 21600"/>
                  <a:gd name="T5" fmla="*/ 17920 h 17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7920" fill="none" extrusionOk="0">
                    <a:moveTo>
                      <a:pt x="12059" y="0"/>
                    </a:moveTo>
                    <a:cubicBezTo>
                      <a:pt x="18023" y="4013"/>
                      <a:pt x="21600" y="10731"/>
                      <a:pt x="21600" y="17920"/>
                    </a:cubicBezTo>
                  </a:path>
                  <a:path w="21600" h="17920" stroke="0" extrusionOk="0">
                    <a:moveTo>
                      <a:pt x="12059" y="0"/>
                    </a:moveTo>
                    <a:cubicBezTo>
                      <a:pt x="18023" y="4013"/>
                      <a:pt x="21600" y="10731"/>
                      <a:pt x="21600" y="17920"/>
                    </a:cubicBezTo>
                    <a:lnTo>
                      <a:pt x="0" y="17920"/>
                    </a:lnTo>
                    <a:close/>
                  </a:path>
                </a:pathLst>
              </a:cu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>
                        <a:alpha val="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19"/>
              <p:cNvSpPr>
                <a:spLocks noChangeShapeType="1"/>
              </p:cNvSpPr>
              <p:nvPr/>
            </p:nvSpPr>
            <p:spPr bwMode="auto">
              <a:xfrm>
                <a:off x="1536389" y="5322420"/>
                <a:ext cx="1359211" cy="0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41504" name="Rectangle 9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1508" name="Picture 10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1451" name="AutoShape 43"/>
          <p:cNvSpPr>
            <a:spLocks/>
          </p:cNvSpPr>
          <p:nvPr/>
        </p:nvSpPr>
        <p:spPr bwMode="auto">
          <a:xfrm rot="2040000">
            <a:off x="1731067" y="4014510"/>
            <a:ext cx="169901" cy="1364776"/>
          </a:xfrm>
          <a:prstGeom prst="leftBrace">
            <a:avLst>
              <a:gd name="adj1" fmla="val 66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AutoShape 43"/>
          <p:cNvSpPr>
            <a:spLocks/>
          </p:cNvSpPr>
          <p:nvPr/>
        </p:nvSpPr>
        <p:spPr bwMode="auto">
          <a:xfrm rot="16200000" flipV="1">
            <a:off x="2124538" y="4728113"/>
            <a:ext cx="170597" cy="1359211"/>
          </a:xfrm>
          <a:prstGeom prst="leftBrace">
            <a:avLst>
              <a:gd name="adj1" fmla="val 66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1711" y="5547073"/>
            <a:ext cx="131763" cy="2046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Picture 8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240000">
            <a:off x="1551467" y="4480256"/>
            <a:ext cx="131763" cy="2046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7" name="Picture 5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3425825"/>
            <a:ext cx="16541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3E0C-B12A-4977-9003-6D65CCDE3678}" type="slidenum">
              <a:rPr lang="en-US"/>
              <a:pPr/>
              <a:t>11</a:t>
            </a:fld>
            <a:endParaRPr lang="en-US"/>
          </a:p>
        </p:txBody>
      </p:sp>
      <p:sp>
        <p:nvSpPr>
          <p:cNvPr id="1041413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" name="Picture 2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9064" y="1020139"/>
            <a:ext cx="3471762" cy="6414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753" y="1032665"/>
            <a:ext cx="2975045" cy="6273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8" name="Picture 11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4497" y="2010739"/>
            <a:ext cx="4681329" cy="6562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9" name="Picture 11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9220" y="2009695"/>
            <a:ext cx="553884" cy="6413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0" name="Straight Connector 119"/>
          <p:cNvCxnSpPr/>
          <p:nvPr/>
        </p:nvCxnSpPr>
        <p:spPr bwMode="auto">
          <a:xfrm flipH="1">
            <a:off x="7010400" y="2133600"/>
            <a:ext cx="304800" cy="30480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Group 4"/>
          <p:cNvGrpSpPr/>
          <p:nvPr/>
        </p:nvGrpSpPr>
        <p:grpSpPr>
          <a:xfrm>
            <a:off x="6590778" y="2273474"/>
            <a:ext cx="1409178" cy="382044"/>
            <a:chOff x="6590778" y="2273474"/>
            <a:chExt cx="1409178" cy="382044"/>
          </a:xfrm>
        </p:grpSpPr>
        <p:cxnSp>
          <p:nvCxnSpPr>
            <p:cNvPr id="23" name="Straight Connector 22"/>
            <p:cNvCxnSpPr/>
            <p:nvPr/>
          </p:nvCxnSpPr>
          <p:spPr bwMode="auto">
            <a:xfrm flipH="1" flipV="1">
              <a:off x="6590778" y="2273474"/>
              <a:ext cx="152400" cy="164926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 flipH="1" flipV="1">
              <a:off x="7847556" y="2490592"/>
              <a:ext cx="152400" cy="164926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/>
          <p:cNvGrpSpPr/>
          <p:nvPr/>
        </p:nvGrpSpPr>
        <p:grpSpPr>
          <a:xfrm>
            <a:off x="1216152" y="1353311"/>
            <a:ext cx="5212080" cy="667512"/>
            <a:chOff x="1216152" y="1353311"/>
            <a:chExt cx="5212080" cy="667512"/>
          </a:xfrm>
        </p:grpSpPr>
        <p:sp>
          <p:nvSpPr>
            <p:cNvPr id="7" name="Rectangle 6"/>
            <p:cNvSpPr/>
            <p:nvPr/>
          </p:nvSpPr>
          <p:spPr bwMode="auto">
            <a:xfrm>
              <a:off x="1216152" y="1383934"/>
              <a:ext cx="768096" cy="292608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1984248" y="1676542"/>
              <a:ext cx="4416552" cy="334197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V="1">
              <a:off x="6400800" y="1353311"/>
              <a:ext cx="27432" cy="667512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7156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451" grpId="0" animBg="1"/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590" y="5076303"/>
            <a:ext cx="1317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4497" y="2010739"/>
            <a:ext cx="4681329" cy="6562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9220" y="2009695"/>
            <a:ext cx="553884" cy="6413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 flipH="1">
            <a:off x="7010400" y="2133600"/>
            <a:ext cx="304800" cy="30480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2" name="Group 41"/>
          <p:cNvGrpSpPr/>
          <p:nvPr/>
        </p:nvGrpSpPr>
        <p:grpSpPr>
          <a:xfrm>
            <a:off x="6590778" y="2273474"/>
            <a:ext cx="1409178" cy="382044"/>
            <a:chOff x="6590778" y="2273474"/>
            <a:chExt cx="1409178" cy="382044"/>
          </a:xfrm>
        </p:grpSpPr>
        <p:cxnSp>
          <p:nvCxnSpPr>
            <p:cNvPr id="43" name="Straight Connector 42"/>
            <p:cNvCxnSpPr/>
            <p:nvPr/>
          </p:nvCxnSpPr>
          <p:spPr bwMode="auto">
            <a:xfrm flipH="1" flipV="1">
              <a:off x="6590778" y="2273474"/>
              <a:ext cx="152400" cy="164926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/>
            <p:cNvCxnSpPr/>
            <p:nvPr/>
          </p:nvCxnSpPr>
          <p:spPr bwMode="auto">
            <a:xfrm flipH="1" flipV="1">
              <a:off x="7847556" y="2490592"/>
              <a:ext cx="152400" cy="164926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" name="Oval 3"/>
          <p:cNvSpPr>
            <a:spLocks noChangeAspect="1"/>
          </p:cNvSpPr>
          <p:nvPr/>
        </p:nvSpPr>
        <p:spPr bwMode="auto">
          <a:xfrm>
            <a:off x="152400" y="3962400"/>
            <a:ext cx="2732014" cy="2743200"/>
          </a:xfrm>
          <a:prstGeom prst="ellips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511337" y="4179420"/>
            <a:ext cx="1371010" cy="1145607"/>
            <a:chOff x="1524590" y="4183922"/>
            <a:chExt cx="1371010" cy="1145607"/>
          </a:xfrm>
        </p:grpSpPr>
        <p:sp>
          <p:nvSpPr>
            <p:cNvPr id="37" name="Line 62"/>
            <p:cNvSpPr>
              <a:spLocks noChangeShapeType="1"/>
            </p:cNvSpPr>
            <p:nvPr/>
          </p:nvSpPr>
          <p:spPr bwMode="auto">
            <a:xfrm flipV="1">
              <a:off x="1537568" y="4183922"/>
              <a:ext cx="753938" cy="114560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Arc 98"/>
            <p:cNvSpPr>
              <a:spLocks/>
            </p:cNvSpPr>
            <p:nvPr/>
          </p:nvSpPr>
          <p:spPr bwMode="auto">
            <a:xfrm>
              <a:off x="1524590" y="4189846"/>
              <a:ext cx="1365110" cy="1139683"/>
            </a:xfrm>
            <a:custGeom>
              <a:avLst/>
              <a:gdLst>
                <a:gd name="G0" fmla="+- 0 0 0"/>
                <a:gd name="G1" fmla="+- 17920 0 0"/>
                <a:gd name="G2" fmla="+- 21600 0 0"/>
                <a:gd name="T0" fmla="*/ 12060 w 21600"/>
                <a:gd name="T1" fmla="*/ 0 h 17920"/>
                <a:gd name="T2" fmla="*/ 21600 w 21600"/>
                <a:gd name="T3" fmla="*/ 17920 h 17920"/>
                <a:gd name="T4" fmla="*/ 0 w 21600"/>
                <a:gd name="T5" fmla="*/ 17920 h 17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7920" fill="none" extrusionOk="0">
                  <a:moveTo>
                    <a:pt x="12059" y="0"/>
                  </a:moveTo>
                  <a:cubicBezTo>
                    <a:pt x="18023" y="4013"/>
                    <a:pt x="21600" y="10731"/>
                    <a:pt x="21600" y="17920"/>
                  </a:cubicBezTo>
                </a:path>
                <a:path w="21600" h="17920" stroke="0" extrusionOk="0">
                  <a:moveTo>
                    <a:pt x="12059" y="0"/>
                  </a:moveTo>
                  <a:cubicBezTo>
                    <a:pt x="18023" y="4013"/>
                    <a:pt x="21600" y="10731"/>
                    <a:pt x="21600" y="17920"/>
                  </a:cubicBezTo>
                  <a:lnTo>
                    <a:pt x="0" y="17920"/>
                  </a:lnTo>
                  <a:close/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19"/>
            <p:cNvSpPr>
              <a:spLocks noChangeShapeType="1"/>
            </p:cNvSpPr>
            <p:nvPr/>
          </p:nvSpPr>
          <p:spPr bwMode="auto">
            <a:xfrm>
              <a:off x="1536389" y="5322420"/>
              <a:ext cx="1359211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3E0C-B12A-4977-9003-6D65CCDE3678}" type="slidenum">
              <a:rPr lang="en-US"/>
              <a:pPr/>
              <a:t>12</a:t>
            </a:fld>
            <a:endParaRPr lang="en-US"/>
          </a:p>
        </p:txBody>
      </p:sp>
      <p:sp>
        <p:nvSpPr>
          <p:cNvPr id="1041413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1504" name="Rectangle 9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1508" name="Picture 10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1451" name="AutoShape 43"/>
          <p:cNvSpPr>
            <a:spLocks/>
          </p:cNvSpPr>
          <p:nvPr/>
        </p:nvSpPr>
        <p:spPr bwMode="auto">
          <a:xfrm rot="2040000">
            <a:off x="1731067" y="4014510"/>
            <a:ext cx="169901" cy="1364776"/>
          </a:xfrm>
          <a:prstGeom prst="leftBrace">
            <a:avLst>
              <a:gd name="adj1" fmla="val 66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AutoShape 43"/>
          <p:cNvSpPr>
            <a:spLocks/>
          </p:cNvSpPr>
          <p:nvPr/>
        </p:nvSpPr>
        <p:spPr bwMode="auto">
          <a:xfrm rot="16200000" flipV="1">
            <a:off x="2124538" y="4728113"/>
            <a:ext cx="170597" cy="1359211"/>
          </a:xfrm>
          <a:prstGeom prst="leftBrace">
            <a:avLst>
              <a:gd name="adj1" fmla="val 66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1711" y="5547073"/>
            <a:ext cx="131763" cy="2046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Picture 8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240000">
            <a:off x="1551467" y="4480256"/>
            <a:ext cx="131763" cy="2046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36389" y="4179420"/>
            <a:ext cx="1359211" cy="1143000"/>
            <a:chOff x="1536389" y="4179420"/>
            <a:chExt cx="1359211" cy="1143000"/>
          </a:xfrm>
        </p:grpSpPr>
        <p:cxnSp>
          <p:nvCxnSpPr>
            <p:cNvPr id="84" name="Straight Connector 83"/>
            <p:cNvCxnSpPr>
              <a:cxnSpLocks noChangeAspect="1"/>
            </p:cNvCxnSpPr>
            <p:nvPr/>
          </p:nvCxnSpPr>
          <p:spPr bwMode="auto">
            <a:xfrm flipV="1">
              <a:off x="1541954" y="4179420"/>
              <a:ext cx="745217" cy="114300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Straight Connector 84"/>
            <p:cNvCxnSpPr/>
            <p:nvPr/>
          </p:nvCxnSpPr>
          <p:spPr bwMode="auto">
            <a:xfrm flipH="1" flipV="1">
              <a:off x="2282618" y="4189846"/>
              <a:ext cx="603504" cy="1131962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6" name="Line 19"/>
            <p:cNvSpPr>
              <a:spLocks noChangeShapeType="1"/>
            </p:cNvSpPr>
            <p:nvPr/>
          </p:nvSpPr>
          <p:spPr bwMode="auto">
            <a:xfrm>
              <a:off x="1536389" y="5322420"/>
              <a:ext cx="1359211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82618" y="4189846"/>
            <a:ext cx="182656" cy="1124712"/>
            <a:chOff x="2295144" y="4189846"/>
            <a:chExt cx="182656" cy="1124712"/>
          </a:xfrm>
        </p:grpSpPr>
        <p:cxnSp>
          <p:nvCxnSpPr>
            <p:cNvPr id="29" name="Straight Connector 28"/>
            <p:cNvCxnSpPr/>
            <p:nvPr/>
          </p:nvCxnSpPr>
          <p:spPr bwMode="auto">
            <a:xfrm flipH="1">
              <a:off x="2295144" y="4189846"/>
              <a:ext cx="0" cy="1124712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17341" y="4800600"/>
              <a:ext cx="160459" cy="21920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" name="Picture 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7207" y="3188918"/>
            <a:ext cx="4578971" cy="6273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5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3425825"/>
            <a:ext cx="16541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2222" y="4114800"/>
            <a:ext cx="1253609" cy="6272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8443" y="4304778"/>
            <a:ext cx="539589" cy="2186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5130" y="3168610"/>
            <a:ext cx="991398" cy="6413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9" name="Straight Connector 48"/>
          <p:cNvCxnSpPr/>
          <p:nvPr/>
        </p:nvCxnSpPr>
        <p:spPr bwMode="auto">
          <a:xfrm flipH="1">
            <a:off x="7301630" y="3162822"/>
            <a:ext cx="182880" cy="256032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 flipH="1">
            <a:off x="7035452" y="4518472"/>
            <a:ext cx="182880" cy="256032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800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7207" y="3188918"/>
            <a:ext cx="4578971" cy="6273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2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590" y="5076303"/>
            <a:ext cx="1317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5130" y="3168610"/>
            <a:ext cx="991398" cy="6413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4497" y="2010739"/>
            <a:ext cx="4681329" cy="6562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9220" y="2009695"/>
            <a:ext cx="553884" cy="6413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9" name="Straight Connector 48"/>
          <p:cNvCxnSpPr/>
          <p:nvPr/>
        </p:nvCxnSpPr>
        <p:spPr bwMode="auto">
          <a:xfrm flipH="1">
            <a:off x="7010400" y="2133600"/>
            <a:ext cx="304800" cy="30480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 flipH="1">
            <a:off x="7301630" y="3162822"/>
            <a:ext cx="182880" cy="256032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9" name="Group 58"/>
          <p:cNvGrpSpPr/>
          <p:nvPr/>
        </p:nvGrpSpPr>
        <p:grpSpPr>
          <a:xfrm>
            <a:off x="6590778" y="2273474"/>
            <a:ext cx="1409178" cy="382044"/>
            <a:chOff x="6590778" y="2273474"/>
            <a:chExt cx="1409178" cy="382044"/>
          </a:xfrm>
        </p:grpSpPr>
        <p:cxnSp>
          <p:nvCxnSpPr>
            <p:cNvPr id="60" name="Straight Connector 59"/>
            <p:cNvCxnSpPr/>
            <p:nvPr/>
          </p:nvCxnSpPr>
          <p:spPr bwMode="auto">
            <a:xfrm flipH="1" flipV="1">
              <a:off x="6590778" y="2273474"/>
              <a:ext cx="152400" cy="164926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Connector 60"/>
            <p:cNvCxnSpPr/>
            <p:nvPr/>
          </p:nvCxnSpPr>
          <p:spPr bwMode="auto">
            <a:xfrm flipH="1" flipV="1">
              <a:off x="7847556" y="2490592"/>
              <a:ext cx="152400" cy="164926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" name="Oval 3"/>
          <p:cNvSpPr>
            <a:spLocks noChangeAspect="1"/>
          </p:cNvSpPr>
          <p:nvPr/>
        </p:nvSpPr>
        <p:spPr bwMode="auto">
          <a:xfrm>
            <a:off x="152400" y="3962400"/>
            <a:ext cx="2732014" cy="2743200"/>
          </a:xfrm>
          <a:prstGeom prst="ellips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511337" y="4179420"/>
            <a:ext cx="1371010" cy="1145607"/>
            <a:chOff x="1524590" y="4183922"/>
            <a:chExt cx="1371010" cy="1145607"/>
          </a:xfrm>
        </p:grpSpPr>
        <p:sp>
          <p:nvSpPr>
            <p:cNvPr id="36" name="Line 62"/>
            <p:cNvSpPr>
              <a:spLocks noChangeShapeType="1"/>
            </p:cNvSpPr>
            <p:nvPr/>
          </p:nvSpPr>
          <p:spPr bwMode="auto">
            <a:xfrm flipV="1">
              <a:off x="1537568" y="4183922"/>
              <a:ext cx="753938" cy="114560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Arc 98"/>
            <p:cNvSpPr>
              <a:spLocks/>
            </p:cNvSpPr>
            <p:nvPr/>
          </p:nvSpPr>
          <p:spPr bwMode="auto">
            <a:xfrm>
              <a:off x="1524590" y="4189846"/>
              <a:ext cx="1365110" cy="1139683"/>
            </a:xfrm>
            <a:custGeom>
              <a:avLst/>
              <a:gdLst>
                <a:gd name="G0" fmla="+- 0 0 0"/>
                <a:gd name="G1" fmla="+- 17920 0 0"/>
                <a:gd name="G2" fmla="+- 21600 0 0"/>
                <a:gd name="T0" fmla="*/ 12060 w 21600"/>
                <a:gd name="T1" fmla="*/ 0 h 17920"/>
                <a:gd name="T2" fmla="*/ 21600 w 21600"/>
                <a:gd name="T3" fmla="*/ 17920 h 17920"/>
                <a:gd name="T4" fmla="*/ 0 w 21600"/>
                <a:gd name="T5" fmla="*/ 17920 h 17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7920" fill="none" extrusionOk="0">
                  <a:moveTo>
                    <a:pt x="12059" y="0"/>
                  </a:moveTo>
                  <a:cubicBezTo>
                    <a:pt x="18023" y="4013"/>
                    <a:pt x="21600" y="10731"/>
                    <a:pt x="21600" y="17920"/>
                  </a:cubicBezTo>
                </a:path>
                <a:path w="21600" h="17920" stroke="0" extrusionOk="0">
                  <a:moveTo>
                    <a:pt x="12059" y="0"/>
                  </a:moveTo>
                  <a:cubicBezTo>
                    <a:pt x="18023" y="4013"/>
                    <a:pt x="21600" y="10731"/>
                    <a:pt x="21600" y="17920"/>
                  </a:cubicBezTo>
                  <a:lnTo>
                    <a:pt x="0" y="17920"/>
                  </a:lnTo>
                  <a:close/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19"/>
            <p:cNvSpPr>
              <a:spLocks noChangeShapeType="1"/>
            </p:cNvSpPr>
            <p:nvPr/>
          </p:nvSpPr>
          <p:spPr bwMode="auto">
            <a:xfrm>
              <a:off x="1536389" y="5322420"/>
              <a:ext cx="1359211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536389" y="4179420"/>
            <a:ext cx="1359211" cy="1143000"/>
            <a:chOff x="1536389" y="4179420"/>
            <a:chExt cx="1359211" cy="1143000"/>
          </a:xfrm>
        </p:grpSpPr>
        <p:cxnSp>
          <p:nvCxnSpPr>
            <p:cNvPr id="48" name="Straight Connector 47"/>
            <p:cNvCxnSpPr>
              <a:cxnSpLocks noChangeAspect="1"/>
            </p:cNvCxnSpPr>
            <p:nvPr/>
          </p:nvCxnSpPr>
          <p:spPr bwMode="auto">
            <a:xfrm flipV="1">
              <a:off x="1541954" y="4179420"/>
              <a:ext cx="745217" cy="114300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Connector 52"/>
            <p:cNvCxnSpPr/>
            <p:nvPr/>
          </p:nvCxnSpPr>
          <p:spPr bwMode="auto">
            <a:xfrm flipH="1" flipV="1">
              <a:off x="2282618" y="4189846"/>
              <a:ext cx="603504" cy="1131962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5" name="Line 19"/>
            <p:cNvSpPr>
              <a:spLocks noChangeShapeType="1"/>
            </p:cNvSpPr>
            <p:nvPr/>
          </p:nvSpPr>
          <p:spPr bwMode="auto">
            <a:xfrm>
              <a:off x="1536389" y="5322420"/>
              <a:ext cx="1359211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282618" y="4189846"/>
            <a:ext cx="182656" cy="1124712"/>
            <a:chOff x="2295144" y="4189846"/>
            <a:chExt cx="182656" cy="1124712"/>
          </a:xfrm>
        </p:grpSpPr>
        <p:cxnSp>
          <p:nvCxnSpPr>
            <p:cNvPr id="57" name="Straight Connector 56"/>
            <p:cNvCxnSpPr/>
            <p:nvPr/>
          </p:nvCxnSpPr>
          <p:spPr bwMode="auto">
            <a:xfrm flipH="1">
              <a:off x="2295144" y="4189846"/>
              <a:ext cx="0" cy="1124712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58" name="Picture 57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17341" y="4800600"/>
              <a:ext cx="160459" cy="21920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3E0C-B12A-4977-9003-6D65CCDE3678}" type="slidenum">
              <a:rPr lang="en-US"/>
              <a:pPr/>
              <a:t>13</a:t>
            </a:fld>
            <a:endParaRPr lang="en-US"/>
          </a:p>
        </p:txBody>
      </p:sp>
      <p:sp>
        <p:nvSpPr>
          <p:cNvPr id="1041413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1504" name="Rectangle 9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1508" name="Picture 10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1451" name="AutoShape 43"/>
          <p:cNvSpPr>
            <a:spLocks/>
          </p:cNvSpPr>
          <p:nvPr/>
        </p:nvSpPr>
        <p:spPr bwMode="auto">
          <a:xfrm rot="2040000">
            <a:off x="1731067" y="4014510"/>
            <a:ext cx="169901" cy="1364776"/>
          </a:xfrm>
          <a:prstGeom prst="leftBrace">
            <a:avLst>
              <a:gd name="adj1" fmla="val 66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AutoShape 43"/>
          <p:cNvSpPr>
            <a:spLocks/>
          </p:cNvSpPr>
          <p:nvPr/>
        </p:nvSpPr>
        <p:spPr bwMode="auto">
          <a:xfrm rot="16200000" flipV="1">
            <a:off x="2124538" y="4728113"/>
            <a:ext cx="170597" cy="1359211"/>
          </a:xfrm>
          <a:prstGeom prst="leftBrace">
            <a:avLst>
              <a:gd name="adj1" fmla="val 66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1711" y="5547073"/>
            <a:ext cx="131763" cy="2046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Picture 8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240000">
            <a:off x="1551467" y="4480256"/>
            <a:ext cx="131763" cy="2046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3" name="Line 19"/>
          <p:cNvSpPr>
            <a:spLocks noChangeShapeType="1"/>
          </p:cNvSpPr>
          <p:nvPr/>
        </p:nvSpPr>
        <p:spPr bwMode="auto">
          <a:xfrm>
            <a:off x="1536389" y="5322420"/>
            <a:ext cx="1359211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" name="Picture 3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4774" y="4173162"/>
            <a:ext cx="262569" cy="2039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536389" y="3227832"/>
            <a:ext cx="1371403" cy="2094588"/>
            <a:chOff x="1536389" y="3227832"/>
            <a:chExt cx="1371403" cy="2094588"/>
          </a:xfrm>
        </p:grpSpPr>
        <p:sp>
          <p:nvSpPr>
            <p:cNvPr id="1041427" name="Line 19"/>
            <p:cNvSpPr>
              <a:spLocks noChangeShapeType="1"/>
            </p:cNvSpPr>
            <p:nvPr/>
          </p:nvSpPr>
          <p:spPr bwMode="auto">
            <a:xfrm>
              <a:off x="1536389" y="5322420"/>
              <a:ext cx="135921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4" name="Straight Connector 13"/>
            <p:cNvCxnSpPr>
              <a:cxnSpLocks/>
            </p:cNvCxnSpPr>
            <p:nvPr/>
          </p:nvCxnSpPr>
          <p:spPr bwMode="auto">
            <a:xfrm flipV="1">
              <a:off x="1554480" y="3227832"/>
              <a:ext cx="1353312" cy="2075688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 flipV="1">
              <a:off x="2898648" y="3236976"/>
              <a:ext cx="0" cy="2084832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" name="Line 19"/>
            <p:cNvSpPr>
              <a:spLocks noChangeShapeType="1"/>
            </p:cNvSpPr>
            <p:nvPr/>
          </p:nvSpPr>
          <p:spPr bwMode="auto">
            <a:xfrm>
              <a:off x="1536389" y="5322420"/>
              <a:ext cx="135921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3" name="Picture 5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3425825"/>
            <a:ext cx="16541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9367" y="927824"/>
            <a:ext cx="4550381" cy="627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5531" y="38622"/>
            <a:ext cx="1443112" cy="6270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2" name="Straight Connector 51"/>
          <p:cNvCxnSpPr/>
          <p:nvPr/>
        </p:nvCxnSpPr>
        <p:spPr bwMode="auto">
          <a:xfrm flipH="1">
            <a:off x="6947770" y="443630"/>
            <a:ext cx="146304" cy="256032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2" name="Picture 4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2704" y="243630"/>
            <a:ext cx="627044" cy="2037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1" name="Straight Connector 50"/>
          <p:cNvCxnSpPr/>
          <p:nvPr/>
        </p:nvCxnSpPr>
        <p:spPr bwMode="auto">
          <a:xfrm flipH="1">
            <a:off x="7225430" y="914400"/>
            <a:ext cx="146304" cy="256032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1772" y="915444"/>
            <a:ext cx="1064964" cy="6414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00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9367" y="927824"/>
            <a:ext cx="4550381" cy="627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9" name="Straight Connector 68"/>
          <p:cNvCxnSpPr/>
          <p:nvPr/>
        </p:nvCxnSpPr>
        <p:spPr bwMode="auto">
          <a:xfrm flipH="1">
            <a:off x="7225430" y="914400"/>
            <a:ext cx="146304" cy="256032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5" name="Picture 6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7207" y="3188918"/>
            <a:ext cx="4578971" cy="6273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4774" y="4173162"/>
            <a:ext cx="262569" cy="2039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590" y="5076303"/>
            <a:ext cx="1317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0" name="Group 59"/>
          <p:cNvGrpSpPr/>
          <p:nvPr/>
        </p:nvGrpSpPr>
        <p:grpSpPr>
          <a:xfrm>
            <a:off x="2282618" y="4189846"/>
            <a:ext cx="182656" cy="1124712"/>
            <a:chOff x="2295144" y="4189846"/>
            <a:chExt cx="182656" cy="1124712"/>
          </a:xfrm>
        </p:grpSpPr>
        <p:cxnSp>
          <p:nvCxnSpPr>
            <p:cNvPr id="61" name="Straight Connector 60"/>
            <p:cNvCxnSpPr/>
            <p:nvPr/>
          </p:nvCxnSpPr>
          <p:spPr bwMode="auto">
            <a:xfrm flipH="1">
              <a:off x="2295144" y="4189846"/>
              <a:ext cx="0" cy="1124712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62" name="Picture 61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17341" y="4800600"/>
              <a:ext cx="160459" cy="21920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1" name="Picture 4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5130" y="3168610"/>
            <a:ext cx="991398" cy="6413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4497" y="2010739"/>
            <a:ext cx="4681329" cy="6562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9220" y="2009695"/>
            <a:ext cx="553884" cy="6413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1772" y="915444"/>
            <a:ext cx="1064964" cy="6414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1" name="Straight Connector 50"/>
          <p:cNvCxnSpPr/>
          <p:nvPr/>
        </p:nvCxnSpPr>
        <p:spPr bwMode="auto">
          <a:xfrm flipH="1">
            <a:off x="7010400" y="2133600"/>
            <a:ext cx="304800" cy="30480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 flipH="1">
            <a:off x="7301630" y="3162822"/>
            <a:ext cx="182880" cy="256032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6" name="Group 55"/>
          <p:cNvGrpSpPr/>
          <p:nvPr/>
        </p:nvGrpSpPr>
        <p:grpSpPr>
          <a:xfrm>
            <a:off x="6590778" y="2273474"/>
            <a:ext cx="1409178" cy="382044"/>
            <a:chOff x="6590778" y="2273474"/>
            <a:chExt cx="1409178" cy="382044"/>
          </a:xfrm>
        </p:grpSpPr>
        <p:cxnSp>
          <p:nvCxnSpPr>
            <p:cNvPr id="58" name="Straight Connector 57"/>
            <p:cNvCxnSpPr/>
            <p:nvPr/>
          </p:nvCxnSpPr>
          <p:spPr bwMode="auto">
            <a:xfrm flipH="1" flipV="1">
              <a:off x="6590778" y="2273474"/>
              <a:ext cx="152400" cy="164926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Connector 58"/>
            <p:cNvCxnSpPr/>
            <p:nvPr/>
          </p:nvCxnSpPr>
          <p:spPr bwMode="auto">
            <a:xfrm flipH="1" flipV="1">
              <a:off x="7847556" y="2490592"/>
              <a:ext cx="152400" cy="164926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15B13E0C-B12A-4977-9003-6D65CCDE3678}" type="slidenum">
              <a:rPr lang="en-US"/>
              <a:pPr/>
              <a:t>14</a:t>
            </a:fld>
            <a:endParaRPr lang="en-US"/>
          </a:p>
        </p:txBody>
      </p:sp>
      <p:sp>
        <p:nvSpPr>
          <p:cNvPr id="1041413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1504" name="Rectangle 9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1508" name="Picture 10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Oval 3"/>
          <p:cNvSpPr>
            <a:spLocks noChangeAspect="1"/>
          </p:cNvSpPr>
          <p:nvPr/>
        </p:nvSpPr>
        <p:spPr bwMode="auto">
          <a:xfrm>
            <a:off x="152400" y="3962400"/>
            <a:ext cx="2732014" cy="2743200"/>
          </a:xfrm>
          <a:prstGeom prst="ellips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1451" name="AutoShape 43"/>
          <p:cNvSpPr>
            <a:spLocks/>
          </p:cNvSpPr>
          <p:nvPr/>
        </p:nvSpPr>
        <p:spPr bwMode="auto">
          <a:xfrm rot="2040000">
            <a:off x="1731067" y="4014510"/>
            <a:ext cx="169901" cy="1364776"/>
          </a:xfrm>
          <a:prstGeom prst="leftBrace">
            <a:avLst>
              <a:gd name="adj1" fmla="val 66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AutoShape 43"/>
          <p:cNvSpPr>
            <a:spLocks/>
          </p:cNvSpPr>
          <p:nvPr/>
        </p:nvSpPr>
        <p:spPr bwMode="auto">
          <a:xfrm rot="16200000" flipV="1">
            <a:off x="2124538" y="4728113"/>
            <a:ext cx="170597" cy="1359211"/>
          </a:xfrm>
          <a:prstGeom prst="leftBrace">
            <a:avLst>
              <a:gd name="adj1" fmla="val 66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1711" y="5547073"/>
            <a:ext cx="131763" cy="2046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Picture 8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240000">
            <a:off x="1551467" y="4480256"/>
            <a:ext cx="131763" cy="2046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3" name="Line 19"/>
          <p:cNvSpPr>
            <a:spLocks noChangeShapeType="1"/>
          </p:cNvSpPr>
          <p:nvPr/>
        </p:nvSpPr>
        <p:spPr bwMode="auto">
          <a:xfrm>
            <a:off x="1536389" y="5322420"/>
            <a:ext cx="1359211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536389" y="3227832"/>
            <a:ext cx="1371403" cy="2094588"/>
            <a:chOff x="1536389" y="3227832"/>
            <a:chExt cx="1371403" cy="2094588"/>
          </a:xfrm>
        </p:grpSpPr>
        <p:sp>
          <p:nvSpPr>
            <p:cNvPr id="1041427" name="Line 19"/>
            <p:cNvSpPr>
              <a:spLocks noChangeShapeType="1"/>
            </p:cNvSpPr>
            <p:nvPr/>
          </p:nvSpPr>
          <p:spPr bwMode="auto">
            <a:xfrm>
              <a:off x="1536389" y="5322420"/>
              <a:ext cx="135921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4" name="Straight Connector 13"/>
            <p:cNvCxnSpPr>
              <a:cxnSpLocks/>
            </p:cNvCxnSpPr>
            <p:nvPr/>
          </p:nvCxnSpPr>
          <p:spPr bwMode="auto">
            <a:xfrm flipV="1">
              <a:off x="1554480" y="3227832"/>
              <a:ext cx="1353312" cy="2075688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 flipV="1">
              <a:off x="2898648" y="3236976"/>
              <a:ext cx="0" cy="2084832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" name="Line 19"/>
            <p:cNvSpPr>
              <a:spLocks noChangeShapeType="1"/>
            </p:cNvSpPr>
            <p:nvPr/>
          </p:nvSpPr>
          <p:spPr bwMode="auto">
            <a:xfrm>
              <a:off x="1536389" y="5322420"/>
              <a:ext cx="135921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536389" y="4179420"/>
            <a:ext cx="1359211" cy="1143000"/>
            <a:chOff x="1536389" y="4179420"/>
            <a:chExt cx="1359211" cy="1143000"/>
          </a:xfrm>
        </p:grpSpPr>
        <p:cxnSp>
          <p:nvCxnSpPr>
            <p:cNvPr id="28" name="Straight Connector 27"/>
            <p:cNvCxnSpPr>
              <a:cxnSpLocks noChangeAspect="1"/>
            </p:cNvCxnSpPr>
            <p:nvPr/>
          </p:nvCxnSpPr>
          <p:spPr bwMode="auto">
            <a:xfrm flipV="1">
              <a:off x="1541954" y="4179420"/>
              <a:ext cx="745217" cy="114300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 flipH="1" flipV="1">
              <a:off x="2282618" y="4189846"/>
              <a:ext cx="603504" cy="1131962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Line 19"/>
            <p:cNvSpPr>
              <a:spLocks noChangeShapeType="1"/>
            </p:cNvSpPr>
            <p:nvPr/>
          </p:nvSpPr>
          <p:spPr bwMode="auto">
            <a:xfrm>
              <a:off x="1536389" y="5322420"/>
              <a:ext cx="1359211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524590" y="4183922"/>
            <a:ext cx="1371010" cy="1145607"/>
            <a:chOff x="1524590" y="4183922"/>
            <a:chExt cx="1371010" cy="1145607"/>
          </a:xfrm>
        </p:grpSpPr>
        <p:sp>
          <p:nvSpPr>
            <p:cNvPr id="33" name="Line 62"/>
            <p:cNvSpPr>
              <a:spLocks noChangeShapeType="1"/>
            </p:cNvSpPr>
            <p:nvPr/>
          </p:nvSpPr>
          <p:spPr bwMode="auto">
            <a:xfrm flipV="1">
              <a:off x="1537568" y="4183922"/>
              <a:ext cx="753938" cy="114560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Arc 98"/>
            <p:cNvSpPr>
              <a:spLocks/>
            </p:cNvSpPr>
            <p:nvPr/>
          </p:nvSpPr>
          <p:spPr bwMode="auto">
            <a:xfrm>
              <a:off x="1524590" y="4189846"/>
              <a:ext cx="1365110" cy="1139683"/>
            </a:xfrm>
            <a:custGeom>
              <a:avLst/>
              <a:gdLst>
                <a:gd name="G0" fmla="+- 0 0 0"/>
                <a:gd name="G1" fmla="+- 17920 0 0"/>
                <a:gd name="G2" fmla="+- 21600 0 0"/>
                <a:gd name="T0" fmla="*/ 12060 w 21600"/>
                <a:gd name="T1" fmla="*/ 0 h 17920"/>
                <a:gd name="T2" fmla="*/ 21600 w 21600"/>
                <a:gd name="T3" fmla="*/ 17920 h 17920"/>
                <a:gd name="T4" fmla="*/ 0 w 21600"/>
                <a:gd name="T5" fmla="*/ 17920 h 17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7920" fill="none" extrusionOk="0">
                  <a:moveTo>
                    <a:pt x="12059" y="0"/>
                  </a:moveTo>
                  <a:cubicBezTo>
                    <a:pt x="18023" y="4013"/>
                    <a:pt x="21600" y="10731"/>
                    <a:pt x="21600" y="17920"/>
                  </a:cubicBezTo>
                </a:path>
                <a:path w="21600" h="17920" stroke="0" extrusionOk="0">
                  <a:moveTo>
                    <a:pt x="12059" y="0"/>
                  </a:moveTo>
                  <a:cubicBezTo>
                    <a:pt x="18023" y="4013"/>
                    <a:pt x="21600" y="10731"/>
                    <a:pt x="21600" y="17920"/>
                  </a:cubicBezTo>
                  <a:lnTo>
                    <a:pt x="0" y="17920"/>
                  </a:lnTo>
                  <a:close/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19"/>
            <p:cNvSpPr>
              <a:spLocks noChangeShapeType="1"/>
            </p:cNvSpPr>
            <p:nvPr/>
          </p:nvSpPr>
          <p:spPr bwMode="auto">
            <a:xfrm>
              <a:off x="1536389" y="5322420"/>
              <a:ext cx="1359211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5239" y="4343400"/>
            <a:ext cx="2772339" cy="6416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648200" y="1689280"/>
            <a:ext cx="189958" cy="1369447"/>
            <a:chOff x="4648200" y="1689280"/>
            <a:chExt cx="189958" cy="1369447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648200" y="2868769"/>
              <a:ext cx="189958" cy="18995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7" name="Picture 56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648200" y="1689280"/>
              <a:ext cx="189958" cy="18995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4841" y="5709873"/>
            <a:ext cx="2654596" cy="2336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9987" y="5512496"/>
            <a:ext cx="1166561" cy="6414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3425825"/>
            <a:ext cx="16541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3543967" y="4280770"/>
            <a:ext cx="4256019" cy="762000"/>
            <a:chOff x="3543967" y="4280770"/>
            <a:chExt cx="4256019" cy="762000"/>
          </a:xfrm>
        </p:grpSpPr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43967" y="4552400"/>
              <a:ext cx="728555" cy="21865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Double Bracket 12"/>
            <p:cNvSpPr/>
            <p:nvPr/>
          </p:nvSpPr>
          <p:spPr bwMode="auto">
            <a:xfrm>
              <a:off x="4800599" y="4280770"/>
              <a:ext cx="2999387" cy="762000"/>
            </a:xfrm>
            <a:prstGeom prst="bracketPair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181600" y="1556872"/>
            <a:ext cx="3372654" cy="2786528"/>
            <a:chOff x="5181600" y="1556872"/>
            <a:chExt cx="3372654" cy="2786528"/>
          </a:xfrm>
        </p:grpSpPr>
        <p:cxnSp>
          <p:nvCxnSpPr>
            <p:cNvPr id="5" name="Straight Arrow Connector 4"/>
            <p:cNvCxnSpPr>
              <a:stCxn id="50" idx="2"/>
            </p:cNvCxnSpPr>
            <p:nvPr/>
          </p:nvCxnSpPr>
          <p:spPr bwMode="auto">
            <a:xfrm flipH="1">
              <a:off x="7393071" y="1556872"/>
              <a:ext cx="1161183" cy="2786528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Straight Arrow Connector 66"/>
            <p:cNvCxnSpPr/>
            <p:nvPr/>
          </p:nvCxnSpPr>
          <p:spPr bwMode="auto">
            <a:xfrm flipH="1">
              <a:off x="6400800" y="2490592"/>
              <a:ext cx="2135362" cy="1852808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Straight Arrow Connector 67"/>
            <p:cNvCxnSpPr/>
            <p:nvPr/>
          </p:nvCxnSpPr>
          <p:spPr bwMode="auto">
            <a:xfrm flipH="1">
              <a:off x="5181600" y="3502612"/>
              <a:ext cx="3077620" cy="581056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5181600" y="4083668"/>
              <a:ext cx="0" cy="259732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1043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433" name="Picture 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444" y="5076303"/>
            <a:ext cx="1317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3E0C-B12A-4977-9003-6D65CCDE3678}" type="slidenum">
              <a:rPr lang="en-US"/>
              <a:pPr/>
              <a:t>15</a:t>
            </a:fld>
            <a:endParaRPr lang="en-US"/>
          </a:p>
        </p:txBody>
      </p:sp>
      <p:sp>
        <p:nvSpPr>
          <p:cNvPr id="1041413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1504" name="Rectangle 9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1508" name="Picture 10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Oval 3"/>
          <p:cNvSpPr>
            <a:spLocks noChangeAspect="1"/>
          </p:cNvSpPr>
          <p:nvPr/>
        </p:nvSpPr>
        <p:spPr bwMode="auto">
          <a:xfrm>
            <a:off x="152400" y="3962400"/>
            <a:ext cx="2732014" cy="2743200"/>
          </a:xfrm>
          <a:prstGeom prst="ellips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1451" name="AutoShape 43"/>
          <p:cNvSpPr>
            <a:spLocks/>
          </p:cNvSpPr>
          <p:nvPr/>
        </p:nvSpPr>
        <p:spPr bwMode="auto">
          <a:xfrm rot="2040000">
            <a:off x="1731067" y="4014510"/>
            <a:ext cx="169901" cy="1364776"/>
          </a:xfrm>
          <a:prstGeom prst="leftBrace">
            <a:avLst>
              <a:gd name="adj1" fmla="val 66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AutoShape 43"/>
          <p:cNvSpPr>
            <a:spLocks/>
          </p:cNvSpPr>
          <p:nvPr/>
        </p:nvSpPr>
        <p:spPr bwMode="auto">
          <a:xfrm rot="16200000" flipV="1">
            <a:off x="2124538" y="4728113"/>
            <a:ext cx="170597" cy="1359211"/>
          </a:xfrm>
          <a:prstGeom prst="leftBrace">
            <a:avLst>
              <a:gd name="adj1" fmla="val 66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1711" y="5547073"/>
            <a:ext cx="131763" cy="2046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Picture 8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240000">
            <a:off x="1551467" y="4480256"/>
            <a:ext cx="131763" cy="2046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3" name="Line 19"/>
          <p:cNvSpPr>
            <a:spLocks noChangeShapeType="1"/>
          </p:cNvSpPr>
          <p:nvPr/>
        </p:nvSpPr>
        <p:spPr bwMode="auto">
          <a:xfrm>
            <a:off x="1536389" y="5322420"/>
            <a:ext cx="1359211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536389" y="3227832"/>
            <a:ext cx="1371403" cy="2094588"/>
            <a:chOff x="1536389" y="3227832"/>
            <a:chExt cx="1371403" cy="2094588"/>
          </a:xfrm>
        </p:grpSpPr>
        <p:sp>
          <p:nvSpPr>
            <p:cNvPr id="1041427" name="Line 19"/>
            <p:cNvSpPr>
              <a:spLocks noChangeShapeType="1"/>
            </p:cNvSpPr>
            <p:nvPr/>
          </p:nvSpPr>
          <p:spPr bwMode="auto">
            <a:xfrm>
              <a:off x="1536389" y="5322420"/>
              <a:ext cx="135921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4" name="Straight Connector 13"/>
            <p:cNvCxnSpPr>
              <a:cxnSpLocks/>
            </p:cNvCxnSpPr>
            <p:nvPr/>
          </p:nvCxnSpPr>
          <p:spPr bwMode="auto">
            <a:xfrm flipV="1">
              <a:off x="1554480" y="3227832"/>
              <a:ext cx="1353312" cy="2075688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 flipV="1">
              <a:off x="2898648" y="3236976"/>
              <a:ext cx="0" cy="2084832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" name="Line 19"/>
            <p:cNvSpPr>
              <a:spLocks noChangeShapeType="1"/>
            </p:cNvSpPr>
            <p:nvPr/>
          </p:nvSpPr>
          <p:spPr bwMode="auto">
            <a:xfrm>
              <a:off x="1536389" y="5322420"/>
              <a:ext cx="135921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536389" y="4179420"/>
            <a:ext cx="1359211" cy="1143000"/>
            <a:chOff x="1536389" y="4179420"/>
            <a:chExt cx="1359211" cy="1143000"/>
          </a:xfrm>
        </p:grpSpPr>
        <p:cxnSp>
          <p:nvCxnSpPr>
            <p:cNvPr id="28" name="Straight Connector 27"/>
            <p:cNvCxnSpPr>
              <a:cxnSpLocks noChangeAspect="1"/>
            </p:cNvCxnSpPr>
            <p:nvPr/>
          </p:nvCxnSpPr>
          <p:spPr bwMode="auto">
            <a:xfrm flipV="1">
              <a:off x="1541954" y="4179420"/>
              <a:ext cx="745217" cy="114300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 flipH="1" flipV="1">
              <a:off x="2282618" y="4189846"/>
              <a:ext cx="603504" cy="1131962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Line 19"/>
            <p:cNvSpPr>
              <a:spLocks noChangeShapeType="1"/>
            </p:cNvSpPr>
            <p:nvPr/>
          </p:nvSpPr>
          <p:spPr bwMode="auto">
            <a:xfrm>
              <a:off x="1536389" y="5322420"/>
              <a:ext cx="1359211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524590" y="4183922"/>
            <a:ext cx="1371010" cy="1145607"/>
            <a:chOff x="1524590" y="4183922"/>
            <a:chExt cx="1371010" cy="1145607"/>
          </a:xfrm>
        </p:grpSpPr>
        <p:sp>
          <p:nvSpPr>
            <p:cNvPr id="33" name="Line 62"/>
            <p:cNvSpPr>
              <a:spLocks noChangeShapeType="1"/>
            </p:cNvSpPr>
            <p:nvPr/>
          </p:nvSpPr>
          <p:spPr bwMode="auto">
            <a:xfrm flipV="1">
              <a:off x="1537568" y="4183922"/>
              <a:ext cx="753938" cy="114560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Arc 98"/>
            <p:cNvSpPr>
              <a:spLocks/>
            </p:cNvSpPr>
            <p:nvPr/>
          </p:nvSpPr>
          <p:spPr bwMode="auto">
            <a:xfrm>
              <a:off x="1524590" y="4189846"/>
              <a:ext cx="1365110" cy="1139683"/>
            </a:xfrm>
            <a:custGeom>
              <a:avLst/>
              <a:gdLst>
                <a:gd name="G0" fmla="+- 0 0 0"/>
                <a:gd name="G1" fmla="+- 17920 0 0"/>
                <a:gd name="G2" fmla="+- 21600 0 0"/>
                <a:gd name="T0" fmla="*/ 12060 w 21600"/>
                <a:gd name="T1" fmla="*/ 0 h 17920"/>
                <a:gd name="T2" fmla="*/ 21600 w 21600"/>
                <a:gd name="T3" fmla="*/ 17920 h 17920"/>
                <a:gd name="T4" fmla="*/ 0 w 21600"/>
                <a:gd name="T5" fmla="*/ 17920 h 17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7920" fill="none" extrusionOk="0">
                  <a:moveTo>
                    <a:pt x="12059" y="0"/>
                  </a:moveTo>
                  <a:cubicBezTo>
                    <a:pt x="18023" y="4013"/>
                    <a:pt x="21600" y="10731"/>
                    <a:pt x="21600" y="17920"/>
                  </a:cubicBezTo>
                </a:path>
                <a:path w="21600" h="17920" stroke="0" extrusionOk="0">
                  <a:moveTo>
                    <a:pt x="12059" y="0"/>
                  </a:moveTo>
                  <a:cubicBezTo>
                    <a:pt x="18023" y="4013"/>
                    <a:pt x="21600" y="10731"/>
                    <a:pt x="21600" y="17920"/>
                  </a:cubicBezTo>
                  <a:lnTo>
                    <a:pt x="0" y="17920"/>
                  </a:lnTo>
                  <a:close/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19"/>
            <p:cNvSpPr>
              <a:spLocks noChangeShapeType="1"/>
            </p:cNvSpPr>
            <p:nvPr/>
          </p:nvSpPr>
          <p:spPr bwMode="auto">
            <a:xfrm>
              <a:off x="1536389" y="5322420"/>
              <a:ext cx="1359211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2" name="Picture 3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6200"/>
            <a:ext cx="22717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3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3525"/>
            <a:ext cx="19034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" name="Line 69"/>
          <p:cNvSpPr>
            <a:spLocks noChangeShapeType="1"/>
          </p:cNvSpPr>
          <p:nvPr/>
        </p:nvSpPr>
        <p:spPr bwMode="auto">
          <a:xfrm flipV="1">
            <a:off x="1001712" y="560733"/>
            <a:ext cx="2274888" cy="2840039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5181600" y="585789"/>
            <a:ext cx="304800" cy="5124084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6244561" y="548211"/>
            <a:ext cx="17658" cy="5124084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5" name="Picture 5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4841" y="5709873"/>
            <a:ext cx="2654596" cy="2336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9987" y="5512496"/>
            <a:ext cx="1166561" cy="6414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8" name="Straight Arrow Connector 57"/>
          <p:cNvCxnSpPr/>
          <p:nvPr/>
        </p:nvCxnSpPr>
        <p:spPr bwMode="auto">
          <a:xfrm flipH="1" flipV="1">
            <a:off x="7086600" y="800820"/>
            <a:ext cx="1447800" cy="4692197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9" name="Picture 5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3425825"/>
            <a:ext cx="16541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51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303E-4CAB-46F0-80B6-0E399635DB66}" type="slidenum">
              <a:rPr lang="en-US"/>
              <a:pPr/>
              <a:t>16</a:t>
            </a:fld>
            <a:endParaRPr lang="en-US"/>
          </a:p>
        </p:txBody>
      </p:sp>
      <p:sp>
        <p:nvSpPr>
          <p:cNvPr id="1118213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18240" name="Picture 3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6200"/>
            <a:ext cx="22717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18243" name="Picture 3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3525"/>
            <a:ext cx="19034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18244" name="Picture 3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958850"/>
            <a:ext cx="2316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18246" name="Picture 3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7661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18283" name="Picture 7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5" y="3376613"/>
            <a:ext cx="13017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18249" name="Line 41"/>
          <p:cNvSpPr>
            <a:spLocks noChangeShapeType="1"/>
          </p:cNvSpPr>
          <p:nvPr/>
        </p:nvSpPr>
        <p:spPr bwMode="auto">
          <a:xfrm>
            <a:off x="6278563" y="2613025"/>
            <a:ext cx="0" cy="73183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18250" name="Picture 4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3376613"/>
            <a:ext cx="13176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18252" name="Picture 4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49450"/>
            <a:ext cx="22875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18253" name="Line 45"/>
          <p:cNvSpPr>
            <a:spLocks noChangeShapeType="1"/>
          </p:cNvSpPr>
          <p:nvPr/>
        </p:nvSpPr>
        <p:spPr bwMode="auto">
          <a:xfrm>
            <a:off x="7543800" y="2438400"/>
            <a:ext cx="152400" cy="914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18251" name="Picture 4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1963738"/>
            <a:ext cx="1025525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18245" name="Line 37"/>
          <p:cNvSpPr>
            <a:spLocks noChangeShapeType="1"/>
          </p:cNvSpPr>
          <p:nvPr/>
        </p:nvSpPr>
        <p:spPr bwMode="auto">
          <a:xfrm flipH="1">
            <a:off x="4882896" y="2377440"/>
            <a:ext cx="585216" cy="98755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18282" name="Picture 7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847725"/>
            <a:ext cx="24447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18281" name="Picture 7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1609725"/>
            <a:ext cx="2416175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18284" name="Rectangle 7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18294" name="Picture 8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300482" y="2818924"/>
            <a:ext cx="1090918" cy="320040"/>
            <a:chOff x="3279373" y="5474669"/>
            <a:chExt cx="1292627" cy="379215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79373" y="5474669"/>
              <a:ext cx="1193832" cy="1971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79373" y="5678424"/>
              <a:ext cx="1292627" cy="1754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190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8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8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8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18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18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18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11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1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8249" grpId="0" animBg="1"/>
      <p:bldP spid="1118253" grpId="0" animBg="1"/>
      <p:bldP spid="11182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438" name="Picture 5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7661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0444" name="Picture 6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49450"/>
            <a:ext cx="22875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" name="Line 37"/>
          <p:cNvSpPr>
            <a:spLocks noChangeShapeType="1"/>
          </p:cNvSpPr>
          <p:nvPr/>
        </p:nvSpPr>
        <p:spPr bwMode="auto">
          <a:xfrm flipH="1">
            <a:off x="4882896" y="2377440"/>
            <a:ext cx="585216" cy="98755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BB68F-5E45-411A-8350-32096C115ADB}" type="slidenum">
              <a:rPr lang="en-US"/>
              <a:pPr/>
              <a:t>17</a:t>
            </a:fld>
            <a:endParaRPr lang="en-US"/>
          </a:p>
        </p:txBody>
      </p:sp>
      <p:pic>
        <p:nvPicPr>
          <p:cNvPr id="1040489" name="Picture 10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5" y="3376613"/>
            <a:ext cx="13017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0441" name="Line 57"/>
          <p:cNvSpPr>
            <a:spLocks noChangeShapeType="1"/>
          </p:cNvSpPr>
          <p:nvPr/>
        </p:nvSpPr>
        <p:spPr bwMode="auto">
          <a:xfrm>
            <a:off x="6278563" y="2613025"/>
            <a:ext cx="0" cy="73183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0442" name="Picture 5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3376613"/>
            <a:ext cx="13176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0443" name="Picture 5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1963738"/>
            <a:ext cx="1025525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0445" name="Line 61"/>
          <p:cNvSpPr>
            <a:spLocks noChangeShapeType="1"/>
          </p:cNvSpPr>
          <p:nvPr/>
        </p:nvSpPr>
        <p:spPr bwMode="auto">
          <a:xfrm>
            <a:off x="7543800" y="2438400"/>
            <a:ext cx="152400" cy="914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0450" name="Picture 6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2075"/>
            <a:ext cx="20240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0389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0490" name="Rectangle 10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0514" name="Picture 1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17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0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0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BB68F-5E45-411A-8350-32096C115ADB}" type="slidenum">
              <a:rPr lang="en-US"/>
              <a:pPr/>
              <a:t>18</a:t>
            </a:fld>
            <a:endParaRPr lang="en-US"/>
          </a:p>
        </p:txBody>
      </p:sp>
      <p:pic>
        <p:nvPicPr>
          <p:cNvPr id="1040450" name="Picture 6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2075"/>
            <a:ext cx="20240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0389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0490" name="Rectangle 10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0514" name="Picture 1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8312" y="73152"/>
            <a:ext cx="1383126" cy="6701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3672" y="1981200"/>
            <a:ext cx="2154122" cy="6697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0" y="3031925"/>
            <a:ext cx="2343319" cy="7572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0" y="4195859"/>
            <a:ext cx="2401543" cy="7571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0" y="5364001"/>
            <a:ext cx="2110701" cy="7571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3904" y="6578328"/>
            <a:ext cx="465455" cy="2034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Straight Arrow Connector 9"/>
          <p:cNvCxnSpPr/>
          <p:nvPr/>
        </p:nvCxnSpPr>
        <p:spPr bwMode="auto">
          <a:xfrm flipH="1">
            <a:off x="3054096" y="475488"/>
            <a:ext cx="1481328" cy="4626864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3048000" y="5090904"/>
            <a:ext cx="777240" cy="1536192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58493" y="292608"/>
            <a:ext cx="509307" cy="2035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4443984" y="4279392"/>
            <a:ext cx="374904" cy="603504"/>
            <a:chOff x="4443984" y="4279392"/>
            <a:chExt cx="374904" cy="603504"/>
          </a:xfrm>
        </p:grpSpPr>
        <p:cxnSp>
          <p:nvCxnSpPr>
            <p:cNvPr id="19" name="Straight Connector 18"/>
            <p:cNvCxnSpPr/>
            <p:nvPr/>
          </p:nvCxnSpPr>
          <p:spPr bwMode="auto">
            <a:xfrm>
              <a:off x="4443984" y="4279392"/>
              <a:ext cx="0" cy="18288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4818888" y="4700016"/>
              <a:ext cx="0" cy="18288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9" name="Group 28"/>
          <p:cNvGrpSpPr/>
          <p:nvPr/>
        </p:nvGrpSpPr>
        <p:grpSpPr>
          <a:xfrm>
            <a:off x="4270248" y="2991612"/>
            <a:ext cx="841248" cy="254508"/>
            <a:chOff x="4270248" y="2991612"/>
            <a:chExt cx="841248" cy="254508"/>
          </a:xfrm>
        </p:grpSpPr>
        <p:sp>
          <p:nvSpPr>
            <p:cNvPr id="21" name="Oval 20"/>
            <p:cNvSpPr/>
            <p:nvPr/>
          </p:nvSpPr>
          <p:spPr bwMode="auto">
            <a:xfrm>
              <a:off x="4846320" y="3163824"/>
              <a:ext cx="265176" cy="82296"/>
            </a:xfrm>
            <a:prstGeom prst="ellipse">
              <a:avLst/>
            </a:prstGeom>
            <a:solidFill>
              <a:srgbClr val="FF00FF">
                <a:alpha val="0"/>
              </a:srgb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 flipH="1">
              <a:off x="4977533" y="2991612"/>
              <a:ext cx="2751" cy="172212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4352544" y="2999232"/>
              <a:ext cx="640080" cy="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Arrow Connector 27"/>
            <p:cNvCxnSpPr/>
            <p:nvPr/>
          </p:nvCxnSpPr>
          <p:spPr bwMode="auto">
            <a:xfrm flipH="1">
              <a:off x="4270248" y="2999232"/>
              <a:ext cx="91440" cy="164592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48882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8312" y="73152"/>
            <a:ext cx="1383126" cy="6701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58493" y="292608"/>
            <a:ext cx="509307" cy="2035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71172" name="Picture 6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1158875"/>
            <a:ext cx="1820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015F6F2F-6AA2-4F91-AC3D-D3325FA2880E}" type="slidenum">
              <a:rPr lang="en-US"/>
              <a:pPr/>
              <a:t>19</a:t>
            </a:fld>
            <a:endParaRPr lang="en-US"/>
          </a:p>
        </p:txBody>
      </p:sp>
      <p:sp>
        <p:nvSpPr>
          <p:cNvPr id="1071109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71163" name="Picture 5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2075"/>
            <a:ext cx="20240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71192" name="Rectangle 8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71195" name="Picture 9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564186" y="1117600"/>
            <a:ext cx="3046414" cy="715772"/>
            <a:chOff x="5257800" y="1240028"/>
            <a:chExt cx="3046414" cy="715772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57800" y="1240028"/>
              <a:ext cx="2807839" cy="2266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57800" y="1503733"/>
              <a:ext cx="3046414" cy="22661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57800" y="1754132"/>
              <a:ext cx="2920787" cy="2016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8" name="Picture 7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35250"/>
            <a:ext cx="1254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37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1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1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DC68-7159-4719-A85A-9A3C20F15039}" type="slidenum">
              <a:rPr lang="en-US"/>
              <a:pPr/>
              <a:t>2</a:t>
            </a:fld>
            <a:endParaRPr lang="en-US"/>
          </a:p>
        </p:txBody>
      </p:sp>
      <p:sp>
        <p:nvSpPr>
          <p:cNvPr id="11806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0677" name="Oval 5"/>
          <p:cNvSpPr>
            <a:spLocks noChangeArrowheads="1"/>
          </p:cNvSpPr>
          <p:nvPr/>
        </p:nvSpPr>
        <p:spPr bwMode="auto">
          <a:xfrm>
            <a:off x="3629025" y="4322763"/>
            <a:ext cx="1873250" cy="187325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0678" name="AutoShape 6"/>
          <p:cNvSpPr>
            <a:spLocks noChangeAspect="1" noChangeArrowheads="1"/>
          </p:cNvSpPr>
          <p:nvPr/>
        </p:nvSpPr>
        <p:spPr bwMode="auto">
          <a:xfrm>
            <a:off x="3657600" y="4468813"/>
            <a:ext cx="1828800" cy="1581150"/>
          </a:xfrm>
          <a:prstGeom prst="hexagon">
            <a:avLst>
              <a:gd name="adj" fmla="val 28916"/>
              <a:gd name="vf" fmla="val 115470"/>
            </a:avLst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062" y="2819400"/>
            <a:ext cx="5287013" cy="2339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80680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3743325"/>
            <a:ext cx="8175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8676" y="3124200"/>
            <a:ext cx="2423786" cy="2189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80682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3429000"/>
            <a:ext cx="321151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0683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719513"/>
            <a:ext cx="14446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80692" name="Group 20"/>
          <p:cNvGrpSpPr>
            <a:grpSpLocks/>
          </p:cNvGrpSpPr>
          <p:nvPr/>
        </p:nvGrpSpPr>
        <p:grpSpPr bwMode="auto">
          <a:xfrm>
            <a:off x="149225" y="4468813"/>
            <a:ext cx="2530475" cy="498475"/>
            <a:chOff x="94" y="2712"/>
            <a:chExt cx="1594" cy="314"/>
          </a:xfrm>
        </p:grpSpPr>
        <p:pic>
          <p:nvPicPr>
            <p:cNvPr id="1180693" name="Picture 21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" y="2712"/>
              <a:ext cx="1473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80694" name="Picture 22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" y="2875"/>
              <a:ext cx="1423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80695" name="Rectangle 2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80696" name="Picture 2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607175"/>
            <a:ext cx="4064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77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80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80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80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80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0677" grpId="0" animBg="1"/>
      <p:bldP spid="118067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5564186" y="1117600"/>
            <a:ext cx="3046414" cy="715772"/>
            <a:chOff x="5257800" y="1240028"/>
            <a:chExt cx="3046414" cy="715772"/>
          </a:xfrm>
        </p:grpSpPr>
        <p:pic>
          <p:nvPicPr>
            <p:cNvPr id="69" name="Picture 68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57800" y="1240028"/>
              <a:ext cx="2807839" cy="2266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0" name="Picture 69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57800" y="1503733"/>
              <a:ext cx="3046414" cy="22661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1" name="Picture 70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57800" y="1754132"/>
              <a:ext cx="2920787" cy="2016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71172" name="Picture 6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1158875"/>
            <a:ext cx="1820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015F6F2F-6AA2-4F91-AC3D-D3325FA2880E}" type="slidenum">
              <a:rPr lang="en-US"/>
              <a:pPr/>
              <a:t>20</a:t>
            </a:fld>
            <a:endParaRPr lang="en-US"/>
          </a:p>
        </p:txBody>
      </p:sp>
      <p:sp>
        <p:nvSpPr>
          <p:cNvPr id="1071109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71176" name="Picture 7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35250"/>
            <a:ext cx="1254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6" name="Group 55"/>
          <p:cNvGrpSpPr/>
          <p:nvPr/>
        </p:nvGrpSpPr>
        <p:grpSpPr>
          <a:xfrm>
            <a:off x="1544638" y="2632075"/>
            <a:ext cx="3027362" cy="685800"/>
            <a:chOff x="1544638" y="2632075"/>
            <a:chExt cx="3027362" cy="685800"/>
          </a:xfrm>
        </p:grpSpPr>
        <p:pic>
          <p:nvPicPr>
            <p:cNvPr id="1071178" name="Picture 7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9300" y="2632075"/>
              <a:ext cx="1282700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71180" name="Picture 76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638" y="2635250"/>
              <a:ext cx="161925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71183" name="Picture 7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77295"/>
            <a:ext cx="2100262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71192" name="Rectangle 8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71195" name="Picture 9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3567830"/>
            <a:ext cx="2100267" cy="7587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6292398"/>
            <a:ext cx="889990" cy="2187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1" name="Group 60"/>
          <p:cNvGrpSpPr/>
          <p:nvPr/>
        </p:nvGrpSpPr>
        <p:grpSpPr bwMode="auto">
          <a:xfrm>
            <a:off x="953022" y="6032829"/>
            <a:ext cx="5252420" cy="772981"/>
            <a:chOff x="1051151" y="6032829"/>
            <a:chExt cx="5252420" cy="772981"/>
          </a:xfrm>
        </p:grpSpPr>
        <p:pic>
          <p:nvPicPr>
            <p:cNvPr id="57" name="Picture 56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51151" y="6032829"/>
              <a:ext cx="5252420" cy="7729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71186" name="Picture 1071185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43560" y="6515434"/>
              <a:ext cx="585629" cy="1737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1" name="Group 50"/>
          <p:cNvGrpSpPr/>
          <p:nvPr/>
        </p:nvGrpSpPr>
        <p:grpSpPr>
          <a:xfrm>
            <a:off x="0" y="5995251"/>
            <a:ext cx="6226322" cy="862749"/>
            <a:chOff x="228600" y="5995251"/>
            <a:chExt cx="6226322" cy="862749"/>
          </a:xfrm>
        </p:grpSpPr>
        <p:cxnSp>
          <p:nvCxnSpPr>
            <p:cNvPr id="1071168" name="Straight Connector 1071167"/>
            <p:cNvCxnSpPr/>
            <p:nvPr/>
          </p:nvCxnSpPr>
          <p:spPr bwMode="auto">
            <a:xfrm>
              <a:off x="228600" y="6004142"/>
              <a:ext cx="6222304" cy="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1170" name="Straight Connector 1071169"/>
            <p:cNvCxnSpPr/>
            <p:nvPr/>
          </p:nvCxnSpPr>
          <p:spPr bwMode="auto">
            <a:xfrm flipH="1">
              <a:off x="6450904" y="5995251"/>
              <a:ext cx="4018" cy="862749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2" name="Rectangle 61"/>
          <p:cNvSpPr/>
          <p:nvPr/>
        </p:nvSpPr>
        <p:spPr bwMode="auto">
          <a:xfrm>
            <a:off x="5265726" y="2555528"/>
            <a:ext cx="1399032" cy="320040"/>
          </a:xfrm>
          <a:prstGeom prst="rect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385824" y="3768344"/>
            <a:ext cx="1408176" cy="448056"/>
            <a:chOff x="106710" y="1338806"/>
            <a:chExt cx="1408176" cy="448056"/>
          </a:xfrm>
        </p:grpSpPr>
        <p:sp>
          <p:nvSpPr>
            <p:cNvPr id="28" name="Rectangle 27"/>
            <p:cNvSpPr/>
            <p:nvPr/>
          </p:nvSpPr>
          <p:spPr bwMode="auto">
            <a:xfrm>
              <a:off x="106710" y="1338806"/>
              <a:ext cx="1408176" cy="448056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071181" name="Group 1071180"/>
            <p:cNvGrpSpPr/>
            <p:nvPr/>
          </p:nvGrpSpPr>
          <p:grpSpPr bwMode="auto">
            <a:xfrm>
              <a:off x="140918" y="1365261"/>
              <a:ext cx="1356872" cy="400910"/>
              <a:chOff x="140918" y="1365261"/>
              <a:chExt cx="1356872" cy="400910"/>
            </a:xfrm>
          </p:grpSpPr>
          <p:pic>
            <p:nvPicPr>
              <p:cNvPr id="11" name="Picture 10" descr="txp_fig"/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40918" y="1365261"/>
                <a:ext cx="1356872" cy="218850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071177" name="Picture 1071176" descr="txp_fig"/>
              <p:cNvPicPr>
                <a:picLocks noChangeAspect="1"/>
              </p:cNvPicPr>
              <p:nvPr>
                <p:custDataLst>
                  <p:tags r:id="rId27"/>
                </p:custDataLst>
              </p:nvPr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5078" y="1592434"/>
                <a:ext cx="585630" cy="173737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sp>
        <p:nvSpPr>
          <p:cNvPr id="108" name="Rectangle 107"/>
          <p:cNvSpPr/>
          <p:nvPr/>
        </p:nvSpPr>
        <p:spPr bwMode="auto">
          <a:xfrm>
            <a:off x="5560220" y="3542778"/>
            <a:ext cx="777240" cy="320040"/>
          </a:xfrm>
          <a:prstGeom prst="rect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52400" y="4260229"/>
            <a:ext cx="3860800" cy="213741"/>
            <a:chOff x="152400" y="4260229"/>
            <a:chExt cx="3860800" cy="213741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" y="4260229"/>
              <a:ext cx="1837819" cy="1888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8638" y="4260229"/>
              <a:ext cx="1334562" cy="2137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" name="Oval 12"/>
          <p:cNvSpPr/>
          <p:nvPr/>
        </p:nvSpPr>
        <p:spPr bwMode="auto">
          <a:xfrm>
            <a:off x="4998589" y="3481714"/>
            <a:ext cx="1539404" cy="83094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420608 w 3335008"/>
              <a:gd name="connsiteY0" fmla="*/ 317500 h 774700"/>
              <a:gd name="connsiteX1" fmla="*/ 20308 w 3335008"/>
              <a:gd name="connsiteY1" fmla="*/ 0 h 774700"/>
              <a:gd name="connsiteX2" fmla="*/ 3335008 w 3335008"/>
              <a:gd name="connsiteY2" fmla="*/ 317500 h 774700"/>
              <a:gd name="connsiteX3" fmla="*/ 2877808 w 3335008"/>
              <a:gd name="connsiteY3" fmla="*/ 774700 h 774700"/>
              <a:gd name="connsiteX4" fmla="*/ 2420608 w 3335008"/>
              <a:gd name="connsiteY4" fmla="*/ 317500 h 774700"/>
              <a:gd name="connsiteX0" fmla="*/ 189131 w 4220847"/>
              <a:gd name="connsiteY0" fmla="*/ 903287 h 955920"/>
              <a:gd name="connsiteX1" fmla="*/ 874931 w 4220847"/>
              <a:gd name="connsiteY1" fmla="*/ 26987 h 955920"/>
              <a:gd name="connsiteX2" fmla="*/ 4189631 w 4220847"/>
              <a:gd name="connsiteY2" fmla="*/ 344487 h 955920"/>
              <a:gd name="connsiteX3" fmla="*/ 3732431 w 4220847"/>
              <a:gd name="connsiteY3" fmla="*/ 801687 h 955920"/>
              <a:gd name="connsiteX4" fmla="*/ 189131 w 4220847"/>
              <a:gd name="connsiteY4" fmla="*/ 903287 h 955920"/>
              <a:gd name="connsiteX0" fmla="*/ 3905 w 4004405"/>
              <a:gd name="connsiteY0" fmla="*/ 903287 h 912135"/>
              <a:gd name="connsiteX1" fmla="*/ 689705 w 4004405"/>
              <a:gd name="connsiteY1" fmla="*/ 26987 h 912135"/>
              <a:gd name="connsiteX2" fmla="*/ 4004405 w 4004405"/>
              <a:gd name="connsiteY2" fmla="*/ 344487 h 912135"/>
              <a:gd name="connsiteX3" fmla="*/ 626205 w 4004405"/>
              <a:gd name="connsiteY3" fmla="*/ 471487 h 912135"/>
              <a:gd name="connsiteX4" fmla="*/ 3905 w 4004405"/>
              <a:gd name="connsiteY4" fmla="*/ 903287 h 912135"/>
              <a:gd name="connsiteX0" fmla="*/ 3905 w 4004405"/>
              <a:gd name="connsiteY0" fmla="*/ 903287 h 912135"/>
              <a:gd name="connsiteX1" fmla="*/ 689705 w 4004405"/>
              <a:gd name="connsiteY1" fmla="*/ 26987 h 912135"/>
              <a:gd name="connsiteX2" fmla="*/ 4004405 w 4004405"/>
              <a:gd name="connsiteY2" fmla="*/ 344487 h 912135"/>
              <a:gd name="connsiteX3" fmla="*/ 626205 w 4004405"/>
              <a:gd name="connsiteY3" fmla="*/ 471487 h 912135"/>
              <a:gd name="connsiteX4" fmla="*/ 3905 w 4004405"/>
              <a:gd name="connsiteY4" fmla="*/ 903287 h 912135"/>
              <a:gd name="connsiteX0" fmla="*/ 3258 w 4016458"/>
              <a:gd name="connsiteY0" fmla="*/ 916797 h 925449"/>
              <a:gd name="connsiteX1" fmla="*/ 701758 w 4016458"/>
              <a:gd name="connsiteY1" fmla="*/ 27797 h 925449"/>
              <a:gd name="connsiteX2" fmla="*/ 4016458 w 4016458"/>
              <a:gd name="connsiteY2" fmla="*/ 345297 h 925449"/>
              <a:gd name="connsiteX3" fmla="*/ 638258 w 4016458"/>
              <a:gd name="connsiteY3" fmla="*/ 472297 h 925449"/>
              <a:gd name="connsiteX4" fmla="*/ 3258 w 4016458"/>
              <a:gd name="connsiteY4" fmla="*/ 916797 h 925449"/>
              <a:gd name="connsiteX0" fmla="*/ 77133 w 4090333"/>
              <a:gd name="connsiteY0" fmla="*/ 916797 h 917025"/>
              <a:gd name="connsiteX1" fmla="*/ 775633 w 4090333"/>
              <a:gd name="connsiteY1" fmla="*/ 27797 h 917025"/>
              <a:gd name="connsiteX2" fmla="*/ 4090333 w 4090333"/>
              <a:gd name="connsiteY2" fmla="*/ 345297 h 917025"/>
              <a:gd name="connsiteX3" fmla="*/ 712133 w 4090333"/>
              <a:gd name="connsiteY3" fmla="*/ 472297 h 917025"/>
              <a:gd name="connsiteX4" fmla="*/ 77133 w 4090333"/>
              <a:gd name="connsiteY4" fmla="*/ 916797 h 917025"/>
              <a:gd name="connsiteX0" fmla="*/ 42325 w 1439325"/>
              <a:gd name="connsiteY0" fmla="*/ 935984 h 936222"/>
              <a:gd name="connsiteX1" fmla="*/ 740825 w 1439325"/>
              <a:gd name="connsiteY1" fmla="*/ 46984 h 936222"/>
              <a:gd name="connsiteX2" fmla="*/ 1439325 w 1439325"/>
              <a:gd name="connsiteY2" fmla="*/ 275584 h 936222"/>
              <a:gd name="connsiteX3" fmla="*/ 677325 w 1439325"/>
              <a:gd name="connsiteY3" fmla="*/ 491484 h 936222"/>
              <a:gd name="connsiteX4" fmla="*/ 42325 w 1439325"/>
              <a:gd name="connsiteY4" fmla="*/ 935984 h 936222"/>
              <a:gd name="connsiteX0" fmla="*/ 61534 w 1458534"/>
              <a:gd name="connsiteY0" fmla="*/ 935984 h 936222"/>
              <a:gd name="connsiteX1" fmla="*/ 760034 w 1458534"/>
              <a:gd name="connsiteY1" fmla="*/ 46984 h 936222"/>
              <a:gd name="connsiteX2" fmla="*/ 1458534 w 1458534"/>
              <a:gd name="connsiteY2" fmla="*/ 275584 h 936222"/>
              <a:gd name="connsiteX3" fmla="*/ 696534 w 1458534"/>
              <a:gd name="connsiteY3" fmla="*/ 491484 h 936222"/>
              <a:gd name="connsiteX4" fmla="*/ 61534 w 1458534"/>
              <a:gd name="connsiteY4" fmla="*/ 935984 h 936222"/>
              <a:gd name="connsiteX0" fmla="*/ 4500 w 1401500"/>
              <a:gd name="connsiteY0" fmla="*/ 935984 h 942724"/>
              <a:gd name="connsiteX1" fmla="*/ 703000 w 1401500"/>
              <a:gd name="connsiteY1" fmla="*/ 46984 h 942724"/>
              <a:gd name="connsiteX2" fmla="*/ 1401500 w 1401500"/>
              <a:gd name="connsiteY2" fmla="*/ 275584 h 942724"/>
              <a:gd name="connsiteX3" fmla="*/ 639500 w 1401500"/>
              <a:gd name="connsiteY3" fmla="*/ 491484 h 942724"/>
              <a:gd name="connsiteX4" fmla="*/ 414077 w 1401500"/>
              <a:gd name="connsiteY4" fmla="*/ 457365 h 942724"/>
              <a:gd name="connsiteX5" fmla="*/ 4500 w 1401500"/>
              <a:gd name="connsiteY5" fmla="*/ 935984 h 942724"/>
              <a:gd name="connsiteX0" fmla="*/ 22445 w 1419445"/>
              <a:gd name="connsiteY0" fmla="*/ 935984 h 938917"/>
              <a:gd name="connsiteX1" fmla="*/ 720945 w 1419445"/>
              <a:gd name="connsiteY1" fmla="*/ 46984 h 938917"/>
              <a:gd name="connsiteX2" fmla="*/ 1419445 w 1419445"/>
              <a:gd name="connsiteY2" fmla="*/ 275584 h 938917"/>
              <a:gd name="connsiteX3" fmla="*/ 657445 w 1419445"/>
              <a:gd name="connsiteY3" fmla="*/ 491484 h 938917"/>
              <a:gd name="connsiteX4" fmla="*/ 432022 w 1419445"/>
              <a:gd name="connsiteY4" fmla="*/ 457365 h 938917"/>
              <a:gd name="connsiteX5" fmla="*/ 22445 w 1419445"/>
              <a:gd name="connsiteY5" fmla="*/ 935984 h 938917"/>
              <a:gd name="connsiteX0" fmla="*/ 86289 w 1483289"/>
              <a:gd name="connsiteY0" fmla="*/ 935984 h 945083"/>
              <a:gd name="connsiteX1" fmla="*/ 784789 w 1483289"/>
              <a:gd name="connsiteY1" fmla="*/ 46984 h 945083"/>
              <a:gd name="connsiteX2" fmla="*/ 1483289 w 1483289"/>
              <a:gd name="connsiteY2" fmla="*/ 275584 h 945083"/>
              <a:gd name="connsiteX3" fmla="*/ 721289 w 1483289"/>
              <a:gd name="connsiteY3" fmla="*/ 491484 h 945083"/>
              <a:gd name="connsiteX4" fmla="*/ 495866 w 1483289"/>
              <a:gd name="connsiteY4" fmla="*/ 457365 h 945083"/>
              <a:gd name="connsiteX5" fmla="*/ 86289 w 1483289"/>
              <a:gd name="connsiteY5" fmla="*/ 935984 h 945083"/>
              <a:gd name="connsiteX0" fmla="*/ 58790 w 1531990"/>
              <a:gd name="connsiteY0" fmla="*/ 908733 h 918277"/>
              <a:gd name="connsiteX1" fmla="*/ 833490 w 1531990"/>
              <a:gd name="connsiteY1" fmla="*/ 45133 h 918277"/>
              <a:gd name="connsiteX2" fmla="*/ 1531990 w 1531990"/>
              <a:gd name="connsiteY2" fmla="*/ 273733 h 918277"/>
              <a:gd name="connsiteX3" fmla="*/ 769990 w 1531990"/>
              <a:gd name="connsiteY3" fmla="*/ 489633 h 918277"/>
              <a:gd name="connsiteX4" fmla="*/ 544567 w 1531990"/>
              <a:gd name="connsiteY4" fmla="*/ 455514 h 918277"/>
              <a:gd name="connsiteX5" fmla="*/ 58790 w 1531990"/>
              <a:gd name="connsiteY5" fmla="*/ 908733 h 918277"/>
              <a:gd name="connsiteX0" fmla="*/ 58790 w 1535227"/>
              <a:gd name="connsiteY0" fmla="*/ 888179 h 898325"/>
              <a:gd name="connsiteX1" fmla="*/ 833490 w 1535227"/>
              <a:gd name="connsiteY1" fmla="*/ 24579 h 898325"/>
              <a:gd name="connsiteX2" fmla="*/ 1531990 w 1535227"/>
              <a:gd name="connsiteY2" fmla="*/ 253179 h 898325"/>
              <a:gd name="connsiteX3" fmla="*/ 544567 w 1535227"/>
              <a:gd name="connsiteY3" fmla="*/ 434960 h 898325"/>
              <a:gd name="connsiteX4" fmla="*/ 58790 w 1535227"/>
              <a:gd name="connsiteY4" fmla="*/ 888179 h 898325"/>
              <a:gd name="connsiteX0" fmla="*/ 58790 w 1535227"/>
              <a:gd name="connsiteY0" fmla="*/ 888179 h 898325"/>
              <a:gd name="connsiteX1" fmla="*/ 833490 w 1535227"/>
              <a:gd name="connsiteY1" fmla="*/ 24579 h 898325"/>
              <a:gd name="connsiteX2" fmla="*/ 1531990 w 1535227"/>
              <a:gd name="connsiteY2" fmla="*/ 253179 h 898325"/>
              <a:gd name="connsiteX3" fmla="*/ 544567 w 1535227"/>
              <a:gd name="connsiteY3" fmla="*/ 434960 h 898325"/>
              <a:gd name="connsiteX4" fmla="*/ 58790 w 1535227"/>
              <a:gd name="connsiteY4" fmla="*/ 888179 h 898325"/>
              <a:gd name="connsiteX0" fmla="*/ 6583 w 1483265"/>
              <a:gd name="connsiteY0" fmla="*/ 818821 h 824075"/>
              <a:gd name="connsiteX1" fmla="*/ 819383 w 1483265"/>
              <a:gd name="connsiteY1" fmla="*/ 31421 h 824075"/>
              <a:gd name="connsiteX2" fmla="*/ 1479783 w 1483265"/>
              <a:gd name="connsiteY2" fmla="*/ 183821 h 824075"/>
              <a:gd name="connsiteX3" fmla="*/ 492360 w 1483265"/>
              <a:gd name="connsiteY3" fmla="*/ 365602 h 824075"/>
              <a:gd name="connsiteX4" fmla="*/ 6583 w 1483265"/>
              <a:gd name="connsiteY4" fmla="*/ 818821 h 824075"/>
              <a:gd name="connsiteX0" fmla="*/ 6583 w 1487936"/>
              <a:gd name="connsiteY0" fmla="*/ 818821 h 824075"/>
              <a:gd name="connsiteX1" fmla="*/ 819383 w 1487936"/>
              <a:gd name="connsiteY1" fmla="*/ 31421 h 824075"/>
              <a:gd name="connsiteX2" fmla="*/ 1479783 w 1487936"/>
              <a:gd name="connsiteY2" fmla="*/ 183821 h 824075"/>
              <a:gd name="connsiteX3" fmla="*/ 492360 w 1487936"/>
              <a:gd name="connsiteY3" fmla="*/ 365602 h 824075"/>
              <a:gd name="connsiteX4" fmla="*/ 6583 w 1487936"/>
              <a:gd name="connsiteY4" fmla="*/ 818821 h 824075"/>
              <a:gd name="connsiteX0" fmla="*/ 38806 w 1520159"/>
              <a:gd name="connsiteY0" fmla="*/ 818821 h 831814"/>
              <a:gd name="connsiteX1" fmla="*/ 851606 w 1520159"/>
              <a:gd name="connsiteY1" fmla="*/ 31421 h 831814"/>
              <a:gd name="connsiteX2" fmla="*/ 1512006 w 1520159"/>
              <a:gd name="connsiteY2" fmla="*/ 183821 h 831814"/>
              <a:gd name="connsiteX3" fmla="*/ 524583 w 1520159"/>
              <a:gd name="connsiteY3" fmla="*/ 365602 h 831814"/>
              <a:gd name="connsiteX4" fmla="*/ 38806 w 1520159"/>
              <a:gd name="connsiteY4" fmla="*/ 818821 h 831814"/>
              <a:gd name="connsiteX0" fmla="*/ 9752 w 1491105"/>
              <a:gd name="connsiteY0" fmla="*/ 818821 h 827213"/>
              <a:gd name="connsiteX1" fmla="*/ 822552 w 1491105"/>
              <a:gd name="connsiteY1" fmla="*/ 31421 h 827213"/>
              <a:gd name="connsiteX2" fmla="*/ 1482952 w 1491105"/>
              <a:gd name="connsiteY2" fmla="*/ 183821 h 827213"/>
              <a:gd name="connsiteX3" fmla="*/ 495529 w 1491105"/>
              <a:gd name="connsiteY3" fmla="*/ 365602 h 827213"/>
              <a:gd name="connsiteX4" fmla="*/ 381229 w 1491105"/>
              <a:gd name="connsiteY4" fmla="*/ 441802 h 827213"/>
              <a:gd name="connsiteX5" fmla="*/ 9752 w 1491105"/>
              <a:gd name="connsiteY5" fmla="*/ 818821 h 827213"/>
              <a:gd name="connsiteX0" fmla="*/ 24907 w 1506260"/>
              <a:gd name="connsiteY0" fmla="*/ 818821 h 824689"/>
              <a:gd name="connsiteX1" fmla="*/ 837707 w 1506260"/>
              <a:gd name="connsiteY1" fmla="*/ 31421 h 824689"/>
              <a:gd name="connsiteX2" fmla="*/ 1498107 w 1506260"/>
              <a:gd name="connsiteY2" fmla="*/ 183821 h 824689"/>
              <a:gd name="connsiteX3" fmla="*/ 510684 w 1506260"/>
              <a:gd name="connsiteY3" fmla="*/ 365602 h 824689"/>
              <a:gd name="connsiteX4" fmla="*/ 396384 w 1506260"/>
              <a:gd name="connsiteY4" fmla="*/ 441802 h 824689"/>
              <a:gd name="connsiteX5" fmla="*/ 24907 w 1506260"/>
              <a:gd name="connsiteY5" fmla="*/ 818821 h 824689"/>
              <a:gd name="connsiteX0" fmla="*/ 24907 w 1506260"/>
              <a:gd name="connsiteY0" fmla="*/ 818821 h 824689"/>
              <a:gd name="connsiteX1" fmla="*/ 837707 w 1506260"/>
              <a:gd name="connsiteY1" fmla="*/ 31421 h 824689"/>
              <a:gd name="connsiteX2" fmla="*/ 1498107 w 1506260"/>
              <a:gd name="connsiteY2" fmla="*/ 183821 h 824689"/>
              <a:gd name="connsiteX3" fmla="*/ 510684 w 1506260"/>
              <a:gd name="connsiteY3" fmla="*/ 365602 h 824689"/>
              <a:gd name="connsiteX4" fmla="*/ 396384 w 1506260"/>
              <a:gd name="connsiteY4" fmla="*/ 441802 h 824689"/>
              <a:gd name="connsiteX5" fmla="*/ 24907 w 1506260"/>
              <a:gd name="connsiteY5" fmla="*/ 818821 h 824689"/>
              <a:gd name="connsiteX0" fmla="*/ 24907 w 1530660"/>
              <a:gd name="connsiteY0" fmla="*/ 844156 h 850024"/>
              <a:gd name="connsiteX1" fmla="*/ 837707 w 1530660"/>
              <a:gd name="connsiteY1" fmla="*/ 56756 h 850024"/>
              <a:gd name="connsiteX2" fmla="*/ 1498107 w 1530660"/>
              <a:gd name="connsiteY2" fmla="*/ 209156 h 850024"/>
              <a:gd name="connsiteX3" fmla="*/ 510684 w 1530660"/>
              <a:gd name="connsiteY3" fmla="*/ 390937 h 850024"/>
              <a:gd name="connsiteX4" fmla="*/ 396384 w 1530660"/>
              <a:gd name="connsiteY4" fmla="*/ 467137 h 850024"/>
              <a:gd name="connsiteX5" fmla="*/ 24907 w 1530660"/>
              <a:gd name="connsiteY5" fmla="*/ 844156 h 850024"/>
              <a:gd name="connsiteX0" fmla="*/ 18807 w 1514614"/>
              <a:gd name="connsiteY0" fmla="*/ 810434 h 816302"/>
              <a:gd name="connsiteX1" fmla="*/ 831607 w 1514614"/>
              <a:gd name="connsiteY1" fmla="*/ 23034 h 816302"/>
              <a:gd name="connsiteX2" fmla="*/ 1492007 w 1514614"/>
              <a:gd name="connsiteY2" fmla="*/ 175434 h 816302"/>
              <a:gd name="connsiteX3" fmla="*/ 504584 w 1514614"/>
              <a:gd name="connsiteY3" fmla="*/ 357215 h 816302"/>
              <a:gd name="connsiteX4" fmla="*/ 390284 w 1514614"/>
              <a:gd name="connsiteY4" fmla="*/ 433415 h 816302"/>
              <a:gd name="connsiteX5" fmla="*/ 18807 w 1514614"/>
              <a:gd name="connsiteY5" fmla="*/ 810434 h 816302"/>
              <a:gd name="connsiteX0" fmla="*/ 18807 w 1514614"/>
              <a:gd name="connsiteY0" fmla="*/ 810434 h 816770"/>
              <a:gd name="connsiteX1" fmla="*/ 831607 w 1514614"/>
              <a:gd name="connsiteY1" fmla="*/ 23034 h 816770"/>
              <a:gd name="connsiteX2" fmla="*/ 1492007 w 1514614"/>
              <a:gd name="connsiteY2" fmla="*/ 175434 h 816770"/>
              <a:gd name="connsiteX3" fmla="*/ 390284 w 1514614"/>
              <a:gd name="connsiteY3" fmla="*/ 433415 h 816770"/>
              <a:gd name="connsiteX4" fmla="*/ 18807 w 1514614"/>
              <a:gd name="connsiteY4" fmla="*/ 810434 h 816770"/>
              <a:gd name="connsiteX0" fmla="*/ 18807 w 1514614"/>
              <a:gd name="connsiteY0" fmla="*/ 810434 h 816770"/>
              <a:gd name="connsiteX1" fmla="*/ 831607 w 1514614"/>
              <a:gd name="connsiteY1" fmla="*/ 23034 h 816770"/>
              <a:gd name="connsiteX2" fmla="*/ 1492007 w 1514614"/>
              <a:gd name="connsiteY2" fmla="*/ 175434 h 816770"/>
              <a:gd name="connsiteX3" fmla="*/ 390284 w 1514614"/>
              <a:gd name="connsiteY3" fmla="*/ 433415 h 816770"/>
              <a:gd name="connsiteX4" fmla="*/ 18807 w 1514614"/>
              <a:gd name="connsiteY4" fmla="*/ 810434 h 816770"/>
              <a:gd name="connsiteX0" fmla="*/ 23828 w 1527741"/>
              <a:gd name="connsiteY0" fmla="*/ 799263 h 805599"/>
              <a:gd name="connsiteX1" fmla="*/ 836628 w 1527741"/>
              <a:gd name="connsiteY1" fmla="*/ 11863 h 805599"/>
              <a:gd name="connsiteX2" fmla="*/ 1497028 w 1527741"/>
              <a:gd name="connsiteY2" fmla="*/ 164263 h 805599"/>
              <a:gd name="connsiteX3" fmla="*/ 395305 w 1527741"/>
              <a:gd name="connsiteY3" fmla="*/ 422244 h 805599"/>
              <a:gd name="connsiteX4" fmla="*/ 23828 w 1527741"/>
              <a:gd name="connsiteY4" fmla="*/ 799263 h 805599"/>
              <a:gd name="connsiteX0" fmla="*/ 65533 w 1569446"/>
              <a:gd name="connsiteY0" fmla="*/ 799263 h 811273"/>
              <a:gd name="connsiteX1" fmla="*/ 878333 w 1569446"/>
              <a:gd name="connsiteY1" fmla="*/ 11863 h 811273"/>
              <a:gd name="connsiteX2" fmla="*/ 1538733 w 1569446"/>
              <a:gd name="connsiteY2" fmla="*/ 164263 h 811273"/>
              <a:gd name="connsiteX3" fmla="*/ 437010 w 1569446"/>
              <a:gd name="connsiteY3" fmla="*/ 422244 h 811273"/>
              <a:gd name="connsiteX4" fmla="*/ 65533 w 1569446"/>
              <a:gd name="connsiteY4" fmla="*/ 799263 h 811273"/>
              <a:gd name="connsiteX0" fmla="*/ 65533 w 1538733"/>
              <a:gd name="connsiteY0" fmla="*/ 824206 h 836216"/>
              <a:gd name="connsiteX1" fmla="*/ 878333 w 1538733"/>
              <a:gd name="connsiteY1" fmla="*/ 36806 h 836216"/>
              <a:gd name="connsiteX2" fmla="*/ 1538733 w 1538733"/>
              <a:gd name="connsiteY2" fmla="*/ 189206 h 836216"/>
              <a:gd name="connsiteX3" fmla="*/ 437010 w 1538733"/>
              <a:gd name="connsiteY3" fmla="*/ 447187 h 836216"/>
              <a:gd name="connsiteX4" fmla="*/ 65533 w 1538733"/>
              <a:gd name="connsiteY4" fmla="*/ 824206 h 836216"/>
              <a:gd name="connsiteX0" fmla="*/ 65533 w 1592610"/>
              <a:gd name="connsiteY0" fmla="*/ 853704 h 865714"/>
              <a:gd name="connsiteX1" fmla="*/ 878333 w 1592610"/>
              <a:gd name="connsiteY1" fmla="*/ 66304 h 865714"/>
              <a:gd name="connsiteX2" fmla="*/ 1538733 w 1592610"/>
              <a:gd name="connsiteY2" fmla="*/ 218704 h 865714"/>
              <a:gd name="connsiteX3" fmla="*/ 437010 w 1592610"/>
              <a:gd name="connsiteY3" fmla="*/ 476685 h 865714"/>
              <a:gd name="connsiteX4" fmla="*/ 65533 w 1592610"/>
              <a:gd name="connsiteY4" fmla="*/ 853704 h 865714"/>
              <a:gd name="connsiteX0" fmla="*/ 65533 w 1554812"/>
              <a:gd name="connsiteY0" fmla="*/ 853704 h 865714"/>
              <a:gd name="connsiteX1" fmla="*/ 878333 w 1554812"/>
              <a:gd name="connsiteY1" fmla="*/ 66304 h 865714"/>
              <a:gd name="connsiteX2" fmla="*/ 1538733 w 1554812"/>
              <a:gd name="connsiteY2" fmla="*/ 218704 h 865714"/>
              <a:gd name="connsiteX3" fmla="*/ 437010 w 1554812"/>
              <a:gd name="connsiteY3" fmla="*/ 476685 h 865714"/>
              <a:gd name="connsiteX4" fmla="*/ 65533 w 1554812"/>
              <a:gd name="connsiteY4" fmla="*/ 853704 h 865714"/>
              <a:gd name="connsiteX0" fmla="*/ 65533 w 1544938"/>
              <a:gd name="connsiteY0" fmla="*/ 793288 h 805298"/>
              <a:gd name="connsiteX1" fmla="*/ 878333 w 1544938"/>
              <a:gd name="connsiteY1" fmla="*/ 5888 h 805298"/>
              <a:gd name="connsiteX2" fmla="*/ 1538733 w 1544938"/>
              <a:gd name="connsiteY2" fmla="*/ 158288 h 805298"/>
              <a:gd name="connsiteX3" fmla="*/ 437010 w 1544938"/>
              <a:gd name="connsiteY3" fmla="*/ 416269 h 805298"/>
              <a:gd name="connsiteX4" fmla="*/ 65533 w 1544938"/>
              <a:gd name="connsiteY4" fmla="*/ 793288 h 805298"/>
              <a:gd name="connsiteX0" fmla="*/ 65533 w 1546112"/>
              <a:gd name="connsiteY0" fmla="*/ 793288 h 805298"/>
              <a:gd name="connsiteX1" fmla="*/ 878333 w 1546112"/>
              <a:gd name="connsiteY1" fmla="*/ 5888 h 805298"/>
              <a:gd name="connsiteX2" fmla="*/ 1538733 w 1546112"/>
              <a:gd name="connsiteY2" fmla="*/ 158288 h 805298"/>
              <a:gd name="connsiteX3" fmla="*/ 437010 w 1546112"/>
              <a:gd name="connsiteY3" fmla="*/ 416269 h 805298"/>
              <a:gd name="connsiteX4" fmla="*/ 65533 w 1546112"/>
              <a:gd name="connsiteY4" fmla="*/ 793288 h 805298"/>
              <a:gd name="connsiteX0" fmla="*/ 65533 w 1544938"/>
              <a:gd name="connsiteY0" fmla="*/ 793288 h 805298"/>
              <a:gd name="connsiteX1" fmla="*/ 878333 w 1544938"/>
              <a:gd name="connsiteY1" fmla="*/ 5888 h 805298"/>
              <a:gd name="connsiteX2" fmla="*/ 1538733 w 1544938"/>
              <a:gd name="connsiteY2" fmla="*/ 158288 h 805298"/>
              <a:gd name="connsiteX3" fmla="*/ 437010 w 1544938"/>
              <a:gd name="connsiteY3" fmla="*/ 416269 h 805298"/>
              <a:gd name="connsiteX4" fmla="*/ 65533 w 1544938"/>
              <a:gd name="connsiteY4" fmla="*/ 793288 h 805298"/>
              <a:gd name="connsiteX0" fmla="*/ 65533 w 1545094"/>
              <a:gd name="connsiteY0" fmla="*/ 793288 h 804628"/>
              <a:gd name="connsiteX1" fmla="*/ 878333 w 1545094"/>
              <a:gd name="connsiteY1" fmla="*/ 5888 h 804628"/>
              <a:gd name="connsiteX2" fmla="*/ 1538733 w 1545094"/>
              <a:gd name="connsiteY2" fmla="*/ 158288 h 804628"/>
              <a:gd name="connsiteX3" fmla="*/ 437010 w 1545094"/>
              <a:gd name="connsiteY3" fmla="*/ 416269 h 804628"/>
              <a:gd name="connsiteX4" fmla="*/ 65533 w 1545094"/>
              <a:gd name="connsiteY4" fmla="*/ 793288 h 804628"/>
              <a:gd name="connsiteX0" fmla="*/ 65533 w 1539404"/>
              <a:gd name="connsiteY0" fmla="*/ 819603 h 830943"/>
              <a:gd name="connsiteX1" fmla="*/ 878333 w 1539404"/>
              <a:gd name="connsiteY1" fmla="*/ 32203 h 830943"/>
              <a:gd name="connsiteX2" fmla="*/ 1538733 w 1539404"/>
              <a:gd name="connsiteY2" fmla="*/ 184603 h 830943"/>
              <a:gd name="connsiteX3" fmla="*/ 437010 w 1539404"/>
              <a:gd name="connsiteY3" fmla="*/ 442584 h 830943"/>
              <a:gd name="connsiteX4" fmla="*/ 65533 w 1539404"/>
              <a:gd name="connsiteY4" fmla="*/ 819603 h 83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404" h="830943">
                <a:moveTo>
                  <a:pt x="65533" y="819603"/>
                </a:moveTo>
                <a:cubicBezTo>
                  <a:pt x="-191113" y="738506"/>
                  <a:pt x="353400" y="36436"/>
                  <a:pt x="878333" y="32203"/>
                </a:cubicBezTo>
                <a:cubicBezTo>
                  <a:pt x="1403266" y="27970"/>
                  <a:pt x="1510687" y="-99694"/>
                  <a:pt x="1538733" y="184603"/>
                </a:cubicBezTo>
                <a:cubicBezTo>
                  <a:pt x="1566779" y="468900"/>
                  <a:pt x="707943" y="362151"/>
                  <a:pt x="437010" y="442584"/>
                </a:cubicBezTo>
                <a:cubicBezTo>
                  <a:pt x="166077" y="523017"/>
                  <a:pt x="322179" y="900700"/>
                  <a:pt x="65533" y="819603"/>
                </a:cubicBezTo>
                <a:close/>
              </a:path>
            </a:pathLst>
          </a:custGeom>
          <a:solidFill>
            <a:schemeClr val="tx1">
              <a:alpha val="0"/>
            </a:schemeClr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Oval 12"/>
          <p:cNvSpPr/>
          <p:nvPr/>
        </p:nvSpPr>
        <p:spPr bwMode="auto">
          <a:xfrm>
            <a:off x="5341631" y="4017628"/>
            <a:ext cx="1363531" cy="367247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420608 w 3335008"/>
              <a:gd name="connsiteY0" fmla="*/ 317500 h 774700"/>
              <a:gd name="connsiteX1" fmla="*/ 20308 w 3335008"/>
              <a:gd name="connsiteY1" fmla="*/ 0 h 774700"/>
              <a:gd name="connsiteX2" fmla="*/ 3335008 w 3335008"/>
              <a:gd name="connsiteY2" fmla="*/ 317500 h 774700"/>
              <a:gd name="connsiteX3" fmla="*/ 2877808 w 3335008"/>
              <a:gd name="connsiteY3" fmla="*/ 774700 h 774700"/>
              <a:gd name="connsiteX4" fmla="*/ 2420608 w 3335008"/>
              <a:gd name="connsiteY4" fmla="*/ 317500 h 774700"/>
              <a:gd name="connsiteX0" fmla="*/ 189131 w 4220847"/>
              <a:gd name="connsiteY0" fmla="*/ 903287 h 955920"/>
              <a:gd name="connsiteX1" fmla="*/ 874931 w 4220847"/>
              <a:gd name="connsiteY1" fmla="*/ 26987 h 955920"/>
              <a:gd name="connsiteX2" fmla="*/ 4189631 w 4220847"/>
              <a:gd name="connsiteY2" fmla="*/ 344487 h 955920"/>
              <a:gd name="connsiteX3" fmla="*/ 3732431 w 4220847"/>
              <a:gd name="connsiteY3" fmla="*/ 801687 h 955920"/>
              <a:gd name="connsiteX4" fmla="*/ 189131 w 4220847"/>
              <a:gd name="connsiteY4" fmla="*/ 903287 h 955920"/>
              <a:gd name="connsiteX0" fmla="*/ 3905 w 4004405"/>
              <a:gd name="connsiteY0" fmla="*/ 903287 h 912135"/>
              <a:gd name="connsiteX1" fmla="*/ 689705 w 4004405"/>
              <a:gd name="connsiteY1" fmla="*/ 26987 h 912135"/>
              <a:gd name="connsiteX2" fmla="*/ 4004405 w 4004405"/>
              <a:gd name="connsiteY2" fmla="*/ 344487 h 912135"/>
              <a:gd name="connsiteX3" fmla="*/ 626205 w 4004405"/>
              <a:gd name="connsiteY3" fmla="*/ 471487 h 912135"/>
              <a:gd name="connsiteX4" fmla="*/ 3905 w 4004405"/>
              <a:gd name="connsiteY4" fmla="*/ 903287 h 912135"/>
              <a:gd name="connsiteX0" fmla="*/ 3905 w 4004405"/>
              <a:gd name="connsiteY0" fmla="*/ 903287 h 912135"/>
              <a:gd name="connsiteX1" fmla="*/ 689705 w 4004405"/>
              <a:gd name="connsiteY1" fmla="*/ 26987 h 912135"/>
              <a:gd name="connsiteX2" fmla="*/ 4004405 w 4004405"/>
              <a:gd name="connsiteY2" fmla="*/ 344487 h 912135"/>
              <a:gd name="connsiteX3" fmla="*/ 626205 w 4004405"/>
              <a:gd name="connsiteY3" fmla="*/ 471487 h 912135"/>
              <a:gd name="connsiteX4" fmla="*/ 3905 w 4004405"/>
              <a:gd name="connsiteY4" fmla="*/ 903287 h 912135"/>
              <a:gd name="connsiteX0" fmla="*/ 3258 w 4016458"/>
              <a:gd name="connsiteY0" fmla="*/ 916797 h 925449"/>
              <a:gd name="connsiteX1" fmla="*/ 701758 w 4016458"/>
              <a:gd name="connsiteY1" fmla="*/ 27797 h 925449"/>
              <a:gd name="connsiteX2" fmla="*/ 4016458 w 4016458"/>
              <a:gd name="connsiteY2" fmla="*/ 345297 h 925449"/>
              <a:gd name="connsiteX3" fmla="*/ 638258 w 4016458"/>
              <a:gd name="connsiteY3" fmla="*/ 472297 h 925449"/>
              <a:gd name="connsiteX4" fmla="*/ 3258 w 4016458"/>
              <a:gd name="connsiteY4" fmla="*/ 916797 h 925449"/>
              <a:gd name="connsiteX0" fmla="*/ 77133 w 4090333"/>
              <a:gd name="connsiteY0" fmla="*/ 916797 h 917025"/>
              <a:gd name="connsiteX1" fmla="*/ 775633 w 4090333"/>
              <a:gd name="connsiteY1" fmla="*/ 27797 h 917025"/>
              <a:gd name="connsiteX2" fmla="*/ 4090333 w 4090333"/>
              <a:gd name="connsiteY2" fmla="*/ 345297 h 917025"/>
              <a:gd name="connsiteX3" fmla="*/ 712133 w 4090333"/>
              <a:gd name="connsiteY3" fmla="*/ 472297 h 917025"/>
              <a:gd name="connsiteX4" fmla="*/ 77133 w 4090333"/>
              <a:gd name="connsiteY4" fmla="*/ 916797 h 917025"/>
              <a:gd name="connsiteX0" fmla="*/ 42325 w 1439325"/>
              <a:gd name="connsiteY0" fmla="*/ 935984 h 936222"/>
              <a:gd name="connsiteX1" fmla="*/ 740825 w 1439325"/>
              <a:gd name="connsiteY1" fmla="*/ 46984 h 936222"/>
              <a:gd name="connsiteX2" fmla="*/ 1439325 w 1439325"/>
              <a:gd name="connsiteY2" fmla="*/ 275584 h 936222"/>
              <a:gd name="connsiteX3" fmla="*/ 677325 w 1439325"/>
              <a:gd name="connsiteY3" fmla="*/ 491484 h 936222"/>
              <a:gd name="connsiteX4" fmla="*/ 42325 w 1439325"/>
              <a:gd name="connsiteY4" fmla="*/ 935984 h 936222"/>
              <a:gd name="connsiteX0" fmla="*/ 61534 w 1458534"/>
              <a:gd name="connsiteY0" fmla="*/ 935984 h 936222"/>
              <a:gd name="connsiteX1" fmla="*/ 760034 w 1458534"/>
              <a:gd name="connsiteY1" fmla="*/ 46984 h 936222"/>
              <a:gd name="connsiteX2" fmla="*/ 1458534 w 1458534"/>
              <a:gd name="connsiteY2" fmla="*/ 275584 h 936222"/>
              <a:gd name="connsiteX3" fmla="*/ 696534 w 1458534"/>
              <a:gd name="connsiteY3" fmla="*/ 491484 h 936222"/>
              <a:gd name="connsiteX4" fmla="*/ 61534 w 1458534"/>
              <a:gd name="connsiteY4" fmla="*/ 935984 h 936222"/>
              <a:gd name="connsiteX0" fmla="*/ 4500 w 1401500"/>
              <a:gd name="connsiteY0" fmla="*/ 935984 h 942724"/>
              <a:gd name="connsiteX1" fmla="*/ 703000 w 1401500"/>
              <a:gd name="connsiteY1" fmla="*/ 46984 h 942724"/>
              <a:gd name="connsiteX2" fmla="*/ 1401500 w 1401500"/>
              <a:gd name="connsiteY2" fmla="*/ 275584 h 942724"/>
              <a:gd name="connsiteX3" fmla="*/ 639500 w 1401500"/>
              <a:gd name="connsiteY3" fmla="*/ 491484 h 942724"/>
              <a:gd name="connsiteX4" fmla="*/ 414077 w 1401500"/>
              <a:gd name="connsiteY4" fmla="*/ 457365 h 942724"/>
              <a:gd name="connsiteX5" fmla="*/ 4500 w 1401500"/>
              <a:gd name="connsiteY5" fmla="*/ 935984 h 942724"/>
              <a:gd name="connsiteX0" fmla="*/ 22445 w 1419445"/>
              <a:gd name="connsiteY0" fmla="*/ 935984 h 938917"/>
              <a:gd name="connsiteX1" fmla="*/ 720945 w 1419445"/>
              <a:gd name="connsiteY1" fmla="*/ 46984 h 938917"/>
              <a:gd name="connsiteX2" fmla="*/ 1419445 w 1419445"/>
              <a:gd name="connsiteY2" fmla="*/ 275584 h 938917"/>
              <a:gd name="connsiteX3" fmla="*/ 657445 w 1419445"/>
              <a:gd name="connsiteY3" fmla="*/ 491484 h 938917"/>
              <a:gd name="connsiteX4" fmla="*/ 432022 w 1419445"/>
              <a:gd name="connsiteY4" fmla="*/ 457365 h 938917"/>
              <a:gd name="connsiteX5" fmla="*/ 22445 w 1419445"/>
              <a:gd name="connsiteY5" fmla="*/ 935984 h 938917"/>
              <a:gd name="connsiteX0" fmla="*/ 86289 w 1483289"/>
              <a:gd name="connsiteY0" fmla="*/ 935984 h 945083"/>
              <a:gd name="connsiteX1" fmla="*/ 784789 w 1483289"/>
              <a:gd name="connsiteY1" fmla="*/ 46984 h 945083"/>
              <a:gd name="connsiteX2" fmla="*/ 1483289 w 1483289"/>
              <a:gd name="connsiteY2" fmla="*/ 275584 h 945083"/>
              <a:gd name="connsiteX3" fmla="*/ 721289 w 1483289"/>
              <a:gd name="connsiteY3" fmla="*/ 491484 h 945083"/>
              <a:gd name="connsiteX4" fmla="*/ 495866 w 1483289"/>
              <a:gd name="connsiteY4" fmla="*/ 457365 h 945083"/>
              <a:gd name="connsiteX5" fmla="*/ 86289 w 1483289"/>
              <a:gd name="connsiteY5" fmla="*/ 935984 h 945083"/>
              <a:gd name="connsiteX0" fmla="*/ 58790 w 1531990"/>
              <a:gd name="connsiteY0" fmla="*/ 908733 h 918277"/>
              <a:gd name="connsiteX1" fmla="*/ 833490 w 1531990"/>
              <a:gd name="connsiteY1" fmla="*/ 45133 h 918277"/>
              <a:gd name="connsiteX2" fmla="*/ 1531990 w 1531990"/>
              <a:gd name="connsiteY2" fmla="*/ 273733 h 918277"/>
              <a:gd name="connsiteX3" fmla="*/ 769990 w 1531990"/>
              <a:gd name="connsiteY3" fmla="*/ 489633 h 918277"/>
              <a:gd name="connsiteX4" fmla="*/ 544567 w 1531990"/>
              <a:gd name="connsiteY4" fmla="*/ 455514 h 918277"/>
              <a:gd name="connsiteX5" fmla="*/ 58790 w 1531990"/>
              <a:gd name="connsiteY5" fmla="*/ 908733 h 918277"/>
              <a:gd name="connsiteX0" fmla="*/ 58790 w 1535227"/>
              <a:gd name="connsiteY0" fmla="*/ 888179 h 898325"/>
              <a:gd name="connsiteX1" fmla="*/ 833490 w 1535227"/>
              <a:gd name="connsiteY1" fmla="*/ 24579 h 898325"/>
              <a:gd name="connsiteX2" fmla="*/ 1531990 w 1535227"/>
              <a:gd name="connsiteY2" fmla="*/ 253179 h 898325"/>
              <a:gd name="connsiteX3" fmla="*/ 544567 w 1535227"/>
              <a:gd name="connsiteY3" fmla="*/ 434960 h 898325"/>
              <a:gd name="connsiteX4" fmla="*/ 58790 w 1535227"/>
              <a:gd name="connsiteY4" fmla="*/ 888179 h 898325"/>
              <a:gd name="connsiteX0" fmla="*/ 58790 w 1535227"/>
              <a:gd name="connsiteY0" fmla="*/ 888179 h 898325"/>
              <a:gd name="connsiteX1" fmla="*/ 833490 w 1535227"/>
              <a:gd name="connsiteY1" fmla="*/ 24579 h 898325"/>
              <a:gd name="connsiteX2" fmla="*/ 1531990 w 1535227"/>
              <a:gd name="connsiteY2" fmla="*/ 253179 h 898325"/>
              <a:gd name="connsiteX3" fmla="*/ 544567 w 1535227"/>
              <a:gd name="connsiteY3" fmla="*/ 434960 h 898325"/>
              <a:gd name="connsiteX4" fmla="*/ 58790 w 1535227"/>
              <a:gd name="connsiteY4" fmla="*/ 888179 h 898325"/>
              <a:gd name="connsiteX0" fmla="*/ 6583 w 1483265"/>
              <a:gd name="connsiteY0" fmla="*/ 818821 h 824075"/>
              <a:gd name="connsiteX1" fmla="*/ 819383 w 1483265"/>
              <a:gd name="connsiteY1" fmla="*/ 31421 h 824075"/>
              <a:gd name="connsiteX2" fmla="*/ 1479783 w 1483265"/>
              <a:gd name="connsiteY2" fmla="*/ 183821 h 824075"/>
              <a:gd name="connsiteX3" fmla="*/ 492360 w 1483265"/>
              <a:gd name="connsiteY3" fmla="*/ 365602 h 824075"/>
              <a:gd name="connsiteX4" fmla="*/ 6583 w 1483265"/>
              <a:gd name="connsiteY4" fmla="*/ 818821 h 824075"/>
              <a:gd name="connsiteX0" fmla="*/ 6583 w 1487936"/>
              <a:gd name="connsiteY0" fmla="*/ 818821 h 824075"/>
              <a:gd name="connsiteX1" fmla="*/ 819383 w 1487936"/>
              <a:gd name="connsiteY1" fmla="*/ 31421 h 824075"/>
              <a:gd name="connsiteX2" fmla="*/ 1479783 w 1487936"/>
              <a:gd name="connsiteY2" fmla="*/ 183821 h 824075"/>
              <a:gd name="connsiteX3" fmla="*/ 492360 w 1487936"/>
              <a:gd name="connsiteY3" fmla="*/ 365602 h 824075"/>
              <a:gd name="connsiteX4" fmla="*/ 6583 w 1487936"/>
              <a:gd name="connsiteY4" fmla="*/ 818821 h 824075"/>
              <a:gd name="connsiteX0" fmla="*/ 38806 w 1520159"/>
              <a:gd name="connsiteY0" fmla="*/ 818821 h 831814"/>
              <a:gd name="connsiteX1" fmla="*/ 851606 w 1520159"/>
              <a:gd name="connsiteY1" fmla="*/ 31421 h 831814"/>
              <a:gd name="connsiteX2" fmla="*/ 1512006 w 1520159"/>
              <a:gd name="connsiteY2" fmla="*/ 183821 h 831814"/>
              <a:gd name="connsiteX3" fmla="*/ 524583 w 1520159"/>
              <a:gd name="connsiteY3" fmla="*/ 365602 h 831814"/>
              <a:gd name="connsiteX4" fmla="*/ 38806 w 1520159"/>
              <a:gd name="connsiteY4" fmla="*/ 818821 h 831814"/>
              <a:gd name="connsiteX0" fmla="*/ 9752 w 1491105"/>
              <a:gd name="connsiteY0" fmla="*/ 818821 h 827213"/>
              <a:gd name="connsiteX1" fmla="*/ 822552 w 1491105"/>
              <a:gd name="connsiteY1" fmla="*/ 31421 h 827213"/>
              <a:gd name="connsiteX2" fmla="*/ 1482952 w 1491105"/>
              <a:gd name="connsiteY2" fmla="*/ 183821 h 827213"/>
              <a:gd name="connsiteX3" fmla="*/ 495529 w 1491105"/>
              <a:gd name="connsiteY3" fmla="*/ 365602 h 827213"/>
              <a:gd name="connsiteX4" fmla="*/ 381229 w 1491105"/>
              <a:gd name="connsiteY4" fmla="*/ 441802 h 827213"/>
              <a:gd name="connsiteX5" fmla="*/ 9752 w 1491105"/>
              <a:gd name="connsiteY5" fmla="*/ 818821 h 827213"/>
              <a:gd name="connsiteX0" fmla="*/ 24907 w 1506260"/>
              <a:gd name="connsiteY0" fmla="*/ 818821 h 824689"/>
              <a:gd name="connsiteX1" fmla="*/ 837707 w 1506260"/>
              <a:gd name="connsiteY1" fmla="*/ 31421 h 824689"/>
              <a:gd name="connsiteX2" fmla="*/ 1498107 w 1506260"/>
              <a:gd name="connsiteY2" fmla="*/ 183821 h 824689"/>
              <a:gd name="connsiteX3" fmla="*/ 510684 w 1506260"/>
              <a:gd name="connsiteY3" fmla="*/ 365602 h 824689"/>
              <a:gd name="connsiteX4" fmla="*/ 396384 w 1506260"/>
              <a:gd name="connsiteY4" fmla="*/ 441802 h 824689"/>
              <a:gd name="connsiteX5" fmla="*/ 24907 w 1506260"/>
              <a:gd name="connsiteY5" fmla="*/ 818821 h 824689"/>
              <a:gd name="connsiteX0" fmla="*/ 24907 w 1506260"/>
              <a:gd name="connsiteY0" fmla="*/ 818821 h 824689"/>
              <a:gd name="connsiteX1" fmla="*/ 837707 w 1506260"/>
              <a:gd name="connsiteY1" fmla="*/ 31421 h 824689"/>
              <a:gd name="connsiteX2" fmla="*/ 1498107 w 1506260"/>
              <a:gd name="connsiteY2" fmla="*/ 183821 h 824689"/>
              <a:gd name="connsiteX3" fmla="*/ 510684 w 1506260"/>
              <a:gd name="connsiteY3" fmla="*/ 365602 h 824689"/>
              <a:gd name="connsiteX4" fmla="*/ 396384 w 1506260"/>
              <a:gd name="connsiteY4" fmla="*/ 441802 h 824689"/>
              <a:gd name="connsiteX5" fmla="*/ 24907 w 1506260"/>
              <a:gd name="connsiteY5" fmla="*/ 818821 h 824689"/>
              <a:gd name="connsiteX0" fmla="*/ 24907 w 1530660"/>
              <a:gd name="connsiteY0" fmla="*/ 844156 h 850024"/>
              <a:gd name="connsiteX1" fmla="*/ 837707 w 1530660"/>
              <a:gd name="connsiteY1" fmla="*/ 56756 h 850024"/>
              <a:gd name="connsiteX2" fmla="*/ 1498107 w 1530660"/>
              <a:gd name="connsiteY2" fmla="*/ 209156 h 850024"/>
              <a:gd name="connsiteX3" fmla="*/ 510684 w 1530660"/>
              <a:gd name="connsiteY3" fmla="*/ 390937 h 850024"/>
              <a:gd name="connsiteX4" fmla="*/ 396384 w 1530660"/>
              <a:gd name="connsiteY4" fmla="*/ 467137 h 850024"/>
              <a:gd name="connsiteX5" fmla="*/ 24907 w 1530660"/>
              <a:gd name="connsiteY5" fmla="*/ 844156 h 850024"/>
              <a:gd name="connsiteX0" fmla="*/ 18807 w 1514614"/>
              <a:gd name="connsiteY0" fmla="*/ 810434 h 816302"/>
              <a:gd name="connsiteX1" fmla="*/ 831607 w 1514614"/>
              <a:gd name="connsiteY1" fmla="*/ 23034 h 816302"/>
              <a:gd name="connsiteX2" fmla="*/ 1492007 w 1514614"/>
              <a:gd name="connsiteY2" fmla="*/ 175434 h 816302"/>
              <a:gd name="connsiteX3" fmla="*/ 504584 w 1514614"/>
              <a:gd name="connsiteY3" fmla="*/ 357215 h 816302"/>
              <a:gd name="connsiteX4" fmla="*/ 390284 w 1514614"/>
              <a:gd name="connsiteY4" fmla="*/ 433415 h 816302"/>
              <a:gd name="connsiteX5" fmla="*/ 18807 w 1514614"/>
              <a:gd name="connsiteY5" fmla="*/ 810434 h 816302"/>
              <a:gd name="connsiteX0" fmla="*/ 16658 w 1720069"/>
              <a:gd name="connsiteY0" fmla="*/ 790087 h 795955"/>
              <a:gd name="connsiteX1" fmla="*/ 829458 w 1720069"/>
              <a:gd name="connsiteY1" fmla="*/ 2687 h 795955"/>
              <a:gd name="connsiteX2" fmla="*/ 1705758 w 1720069"/>
              <a:gd name="connsiteY2" fmla="*/ 561487 h 795955"/>
              <a:gd name="connsiteX3" fmla="*/ 502435 w 1720069"/>
              <a:gd name="connsiteY3" fmla="*/ 336868 h 795955"/>
              <a:gd name="connsiteX4" fmla="*/ 388135 w 1720069"/>
              <a:gd name="connsiteY4" fmla="*/ 413068 h 795955"/>
              <a:gd name="connsiteX5" fmla="*/ 16658 w 1720069"/>
              <a:gd name="connsiteY5" fmla="*/ 790087 h 795955"/>
              <a:gd name="connsiteX0" fmla="*/ 16658 w 1720069"/>
              <a:gd name="connsiteY0" fmla="*/ 790087 h 795462"/>
              <a:gd name="connsiteX1" fmla="*/ 829458 w 1720069"/>
              <a:gd name="connsiteY1" fmla="*/ 2687 h 795462"/>
              <a:gd name="connsiteX2" fmla="*/ 1705758 w 1720069"/>
              <a:gd name="connsiteY2" fmla="*/ 561487 h 795462"/>
              <a:gd name="connsiteX3" fmla="*/ 388135 w 1720069"/>
              <a:gd name="connsiteY3" fmla="*/ 413068 h 795462"/>
              <a:gd name="connsiteX4" fmla="*/ 16658 w 1720069"/>
              <a:gd name="connsiteY4" fmla="*/ 790087 h 795462"/>
              <a:gd name="connsiteX0" fmla="*/ 237 w 1703648"/>
              <a:gd name="connsiteY0" fmla="*/ 790087 h 821351"/>
              <a:gd name="connsiteX1" fmla="*/ 813037 w 1703648"/>
              <a:gd name="connsiteY1" fmla="*/ 2687 h 821351"/>
              <a:gd name="connsiteX2" fmla="*/ 1689337 w 1703648"/>
              <a:gd name="connsiteY2" fmla="*/ 561487 h 821351"/>
              <a:gd name="connsiteX3" fmla="*/ 892414 w 1703648"/>
              <a:gd name="connsiteY3" fmla="*/ 654368 h 821351"/>
              <a:gd name="connsiteX4" fmla="*/ 237 w 1703648"/>
              <a:gd name="connsiteY4" fmla="*/ 790087 h 821351"/>
              <a:gd name="connsiteX0" fmla="*/ 286 w 1589081"/>
              <a:gd name="connsiteY0" fmla="*/ 558800 h 668951"/>
              <a:gd name="connsiteX1" fmla="*/ 698786 w 1589081"/>
              <a:gd name="connsiteY1" fmla="*/ 0 h 668951"/>
              <a:gd name="connsiteX2" fmla="*/ 1575086 w 1589081"/>
              <a:gd name="connsiteY2" fmla="*/ 558800 h 668951"/>
              <a:gd name="connsiteX3" fmla="*/ 778163 w 1589081"/>
              <a:gd name="connsiteY3" fmla="*/ 651681 h 668951"/>
              <a:gd name="connsiteX4" fmla="*/ 286 w 1589081"/>
              <a:gd name="connsiteY4" fmla="*/ 558800 h 668951"/>
              <a:gd name="connsiteX0" fmla="*/ 13509 w 1598447"/>
              <a:gd name="connsiteY0" fmla="*/ 228600 h 331649"/>
              <a:gd name="connsiteX1" fmla="*/ 394509 w 1598447"/>
              <a:gd name="connsiteY1" fmla="*/ 0 h 331649"/>
              <a:gd name="connsiteX2" fmla="*/ 1588309 w 1598447"/>
              <a:gd name="connsiteY2" fmla="*/ 228600 h 331649"/>
              <a:gd name="connsiteX3" fmla="*/ 791386 w 1598447"/>
              <a:gd name="connsiteY3" fmla="*/ 321481 h 331649"/>
              <a:gd name="connsiteX4" fmla="*/ 13509 w 1598447"/>
              <a:gd name="connsiteY4" fmla="*/ 228600 h 331649"/>
              <a:gd name="connsiteX0" fmla="*/ 13509 w 1588388"/>
              <a:gd name="connsiteY0" fmla="*/ 238180 h 341229"/>
              <a:gd name="connsiteX1" fmla="*/ 394509 w 1588388"/>
              <a:gd name="connsiteY1" fmla="*/ 9580 h 341229"/>
              <a:gd name="connsiteX2" fmla="*/ 1588309 w 1588388"/>
              <a:gd name="connsiteY2" fmla="*/ 238180 h 341229"/>
              <a:gd name="connsiteX3" fmla="*/ 791386 w 1588388"/>
              <a:gd name="connsiteY3" fmla="*/ 331061 h 341229"/>
              <a:gd name="connsiteX4" fmla="*/ 13509 w 1588388"/>
              <a:gd name="connsiteY4" fmla="*/ 238180 h 341229"/>
              <a:gd name="connsiteX0" fmla="*/ 13509 w 1592147"/>
              <a:gd name="connsiteY0" fmla="*/ 228600 h 331649"/>
              <a:gd name="connsiteX1" fmla="*/ 394509 w 1592147"/>
              <a:gd name="connsiteY1" fmla="*/ 0 h 331649"/>
              <a:gd name="connsiteX2" fmla="*/ 1588309 w 1592147"/>
              <a:gd name="connsiteY2" fmla="*/ 228600 h 331649"/>
              <a:gd name="connsiteX3" fmla="*/ 791386 w 1592147"/>
              <a:gd name="connsiteY3" fmla="*/ 321481 h 331649"/>
              <a:gd name="connsiteX4" fmla="*/ 13509 w 1592147"/>
              <a:gd name="connsiteY4" fmla="*/ 228600 h 331649"/>
              <a:gd name="connsiteX0" fmla="*/ 13509 w 1588388"/>
              <a:gd name="connsiteY0" fmla="*/ 235401 h 385462"/>
              <a:gd name="connsiteX1" fmla="*/ 394509 w 1588388"/>
              <a:gd name="connsiteY1" fmla="*/ 6801 h 385462"/>
              <a:gd name="connsiteX2" fmla="*/ 1588309 w 1588388"/>
              <a:gd name="connsiteY2" fmla="*/ 235401 h 385462"/>
              <a:gd name="connsiteX3" fmla="*/ 791386 w 1588388"/>
              <a:gd name="connsiteY3" fmla="*/ 328282 h 385462"/>
              <a:gd name="connsiteX4" fmla="*/ 13509 w 1588388"/>
              <a:gd name="connsiteY4" fmla="*/ 235401 h 385462"/>
              <a:gd name="connsiteX0" fmla="*/ 16176 w 1597987"/>
              <a:gd name="connsiteY0" fmla="*/ 228600 h 391832"/>
              <a:gd name="connsiteX1" fmla="*/ 397176 w 1597987"/>
              <a:gd name="connsiteY1" fmla="*/ 0 h 391832"/>
              <a:gd name="connsiteX2" fmla="*/ 1590976 w 1597987"/>
              <a:gd name="connsiteY2" fmla="*/ 228600 h 391832"/>
              <a:gd name="connsiteX3" fmla="*/ 844853 w 1597987"/>
              <a:gd name="connsiteY3" fmla="*/ 384981 h 391832"/>
              <a:gd name="connsiteX4" fmla="*/ 16176 w 1597987"/>
              <a:gd name="connsiteY4" fmla="*/ 228600 h 391832"/>
              <a:gd name="connsiteX0" fmla="*/ 16176 w 1592158"/>
              <a:gd name="connsiteY0" fmla="*/ 228600 h 391832"/>
              <a:gd name="connsiteX1" fmla="*/ 397176 w 1592158"/>
              <a:gd name="connsiteY1" fmla="*/ 0 h 391832"/>
              <a:gd name="connsiteX2" fmla="*/ 1590976 w 1592158"/>
              <a:gd name="connsiteY2" fmla="*/ 228600 h 391832"/>
              <a:gd name="connsiteX3" fmla="*/ 844853 w 1592158"/>
              <a:gd name="connsiteY3" fmla="*/ 384981 h 391832"/>
              <a:gd name="connsiteX4" fmla="*/ 16176 w 1592158"/>
              <a:gd name="connsiteY4" fmla="*/ 228600 h 391832"/>
              <a:gd name="connsiteX0" fmla="*/ 14666 w 1413053"/>
              <a:gd name="connsiteY0" fmla="*/ 246484 h 409716"/>
              <a:gd name="connsiteX1" fmla="*/ 395666 w 1413053"/>
              <a:gd name="connsiteY1" fmla="*/ 17884 h 409716"/>
              <a:gd name="connsiteX2" fmla="*/ 1411666 w 1413053"/>
              <a:gd name="connsiteY2" fmla="*/ 170284 h 409716"/>
              <a:gd name="connsiteX3" fmla="*/ 843343 w 1413053"/>
              <a:gd name="connsiteY3" fmla="*/ 402865 h 409716"/>
              <a:gd name="connsiteX4" fmla="*/ 14666 w 1413053"/>
              <a:gd name="connsiteY4" fmla="*/ 246484 h 409716"/>
              <a:gd name="connsiteX0" fmla="*/ 2204 w 1400591"/>
              <a:gd name="connsiteY0" fmla="*/ 246484 h 414724"/>
              <a:gd name="connsiteX1" fmla="*/ 383204 w 1400591"/>
              <a:gd name="connsiteY1" fmla="*/ 17884 h 414724"/>
              <a:gd name="connsiteX2" fmla="*/ 1399204 w 1400591"/>
              <a:gd name="connsiteY2" fmla="*/ 170284 h 414724"/>
              <a:gd name="connsiteX3" fmla="*/ 830881 w 1400591"/>
              <a:gd name="connsiteY3" fmla="*/ 402865 h 414724"/>
              <a:gd name="connsiteX4" fmla="*/ 2204 w 1400591"/>
              <a:gd name="connsiteY4" fmla="*/ 246484 h 414724"/>
              <a:gd name="connsiteX0" fmla="*/ 3001 w 1337871"/>
              <a:gd name="connsiteY0" fmla="*/ 232866 h 412519"/>
              <a:gd name="connsiteX1" fmla="*/ 320501 w 1337871"/>
              <a:gd name="connsiteY1" fmla="*/ 16966 h 412519"/>
              <a:gd name="connsiteX2" fmla="*/ 1336501 w 1337871"/>
              <a:gd name="connsiteY2" fmla="*/ 169366 h 412519"/>
              <a:gd name="connsiteX3" fmla="*/ 768178 w 1337871"/>
              <a:gd name="connsiteY3" fmla="*/ 401947 h 412519"/>
              <a:gd name="connsiteX4" fmla="*/ 3001 w 1337871"/>
              <a:gd name="connsiteY4" fmla="*/ 232866 h 412519"/>
              <a:gd name="connsiteX0" fmla="*/ 2949 w 1339586"/>
              <a:gd name="connsiteY0" fmla="*/ 241956 h 417542"/>
              <a:gd name="connsiteX1" fmla="*/ 536349 w 1339586"/>
              <a:gd name="connsiteY1" fmla="*/ 656 h 417542"/>
              <a:gd name="connsiteX2" fmla="*/ 1336449 w 1339586"/>
              <a:gd name="connsiteY2" fmla="*/ 178456 h 417542"/>
              <a:gd name="connsiteX3" fmla="*/ 768126 w 1339586"/>
              <a:gd name="connsiteY3" fmla="*/ 411037 h 417542"/>
              <a:gd name="connsiteX4" fmla="*/ 2949 w 1339586"/>
              <a:gd name="connsiteY4" fmla="*/ 241956 h 417542"/>
              <a:gd name="connsiteX0" fmla="*/ 2949 w 1339586"/>
              <a:gd name="connsiteY0" fmla="*/ 178911 h 354131"/>
              <a:gd name="connsiteX1" fmla="*/ 536349 w 1339586"/>
              <a:gd name="connsiteY1" fmla="*/ 1111 h 354131"/>
              <a:gd name="connsiteX2" fmla="*/ 1336449 w 1339586"/>
              <a:gd name="connsiteY2" fmla="*/ 115411 h 354131"/>
              <a:gd name="connsiteX3" fmla="*/ 768126 w 1339586"/>
              <a:gd name="connsiteY3" fmla="*/ 347992 h 354131"/>
              <a:gd name="connsiteX4" fmla="*/ 2949 w 1339586"/>
              <a:gd name="connsiteY4" fmla="*/ 178911 h 354131"/>
              <a:gd name="connsiteX0" fmla="*/ 136370 w 1475670"/>
              <a:gd name="connsiteY0" fmla="*/ 178911 h 354131"/>
              <a:gd name="connsiteX1" fmla="*/ 669770 w 1475670"/>
              <a:gd name="connsiteY1" fmla="*/ 1111 h 354131"/>
              <a:gd name="connsiteX2" fmla="*/ 1469870 w 1475670"/>
              <a:gd name="connsiteY2" fmla="*/ 115411 h 354131"/>
              <a:gd name="connsiteX3" fmla="*/ 901547 w 1475670"/>
              <a:gd name="connsiteY3" fmla="*/ 347992 h 354131"/>
              <a:gd name="connsiteX4" fmla="*/ 136370 w 1475670"/>
              <a:gd name="connsiteY4" fmla="*/ 178911 h 354131"/>
              <a:gd name="connsiteX0" fmla="*/ 57646 w 1394283"/>
              <a:gd name="connsiteY0" fmla="*/ 178911 h 354131"/>
              <a:gd name="connsiteX1" fmla="*/ 591046 w 1394283"/>
              <a:gd name="connsiteY1" fmla="*/ 1111 h 354131"/>
              <a:gd name="connsiteX2" fmla="*/ 1391146 w 1394283"/>
              <a:gd name="connsiteY2" fmla="*/ 115411 h 354131"/>
              <a:gd name="connsiteX3" fmla="*/ 822823 w 1394283"/>
              <a:gd name="connsiteY3" fmla="*/ 347992 h 354131"/>
              <a:gd name="connsiteX4" fmla="*/ 57646 w 1394283"/>
              <a:gd name="connsiteY4" fmla="*/ 178911 h 354131"/>
              <a:gd name="connsiteX0" fmla="*/ 57646 w 1394283"/>
              <a:gd name="connsiteY0" fmla="*/ 178911 h 354131"/>
              <a:gd name="connsiteX1" fmla="*/ 591046 w 1394283"/>
              <a:gd name="connsiteY1" fmla="*/ 1111 h 354131"/>
              <a:gd name="connsiteX2" fmla="*/ 1391146 w 1394283"/>
              <a:gd name="connsiteY2" fmla="*/ 115411 h 354131"/>
              <a:gd name="connsiteX3" fmla="*/ 822823 w 1394283"/>
              <a:gd name="connsiteY3" fmla="*/ 347992 h 354131"/>
              <a:gd name="connsiteX4" fmla="*/ 57646 w 1394283"/>
              <a:gd name="connsiteY4" fmla="*/ 178911 h 354131"/>
              <a:gd name="connsiteX0" fmla="*/ 57634 w 1394271"/>
              <a:gd name="connsiteY0" fmla="*/ 178911 h 354131"/>
              <a:gd name="connsiteX1" fmla="*/ 591034 w 1394271"/>
              <a:gd name="connsiteY1" fmla="*/ 1111 h 354131"/>
              <a:gd name="connsiteX2" fmla="*/ 1391134 w 1394271"/>
              <a:gd name="connsiteY2" fmla="*/ 115411 h 354131"/>
              <a:gd name="connsiteX3" fmla="*/ 822811 w 1394271"/>
              <a:gd name="connsiteY3" fmla="*/ 347992 h 354131"/>
              <a:gd name="connsiteX4" fmla="*/ 57634 w 1394271"/>
              <a:gd name="connsiteY4" fmla="*/ 178911 h 354131"/>
              <a:gd name="connsiteX0" fmla="*/ 57646 w 1394283"/>
              <a:gd name="connsiteY0" fmla="*/ 178911 h 354131"/>
              <a:gd name="connsiteX1" fmla="*/ 591046 w 1394283"/>
              <a:gd name="connsiteY1" fmla="*/ 1111 h 354131"/>
              <a:gd name="connsiteX2" fmla="*/ 1391146 w 1394283"/>
              <a:gd name="connsiteY2" fmla="*/ 115411 h 354131"/>
              <a:gd name="connsiteX3" fmla="*/ 822823 w 1394283"/>
              <a:gd name="connsiteY3" fmla="*/ 347992 h 354131"/>
              <a:gd name="connsiteX4" fmla="*/ 57646 w 1394283"/>
              <a:gd name="connsiteY4" fmla="*/ 178911 h 354131"/>
              <a:gd name="connsiteX0" fmla="*/ 8946 w 1345583"/>
              <a:gd name="connsiteY0" fmla="*/ 177837 h 353057"/>
              <a:gd name="connsiteX1" fmla="*/ 542346 w 1345583"/>
              <a:gd name="connsiteY1" fmla="*/ 37 h 353057"/>
              <a:gd name="connsiteX2" fmla="*/ 1342446 w 1345583"/>
              <a:gd name="connsiteY2" fmla="*/ 114337 h 353057"/>
              <a:gd name="connsiteX3" fmla="*/ 774123 w 1345583"/>
              <a:gd name="connsiteY3" fmla="*/ 346918 h 353057"/>
              <a:gd name="connsiteX4" fmla="*/ 8946 w 1345583"/>
              <a:gd name="connsiteY4" fmla="*/ 177837 h 353057"/>
              <a:gd name="connsiteX0" fmla="*/ 19571 w 1356208"/>
              <a:gd name="connsiteY0" fmla="*/ 177837 h 353057"/>
              <a:gd name="connsiteX1" fmla="*/ 552971 w 1356208"/>
              <a:gd name="connsiteY1" fmla="*/ 37 h 353057"/>
              <a:gd name="connsiteX2" fmla="*/ 1353071 w 1356208"/>
              <a:gd name="connsiteY2" fmla="*/ 114337 h 353057"/>
              <a:gd name="connsiteX3" fmla="*/ 784748 w 1356208"/>
              <a:gd name="connsiteY3" fmla="*/ 346918 h 353057"/>
              <a:gd name="connsiteX4" fmla="*/ 19571 w 1356208"/>
              <a:gd name="connsiteY4" fmla="*/ 177837 h 353057"/>
              <a:gd name="connsiteX0" fmla="*/ 35811 w 1372448"/>
              <a:gd name="connsiteY0" fmla="*/ 177921 h 358137"/>
              <a:gd name="connsiteX1" fmla="*/ 569211 w 1372448"/>
              <a:gd name="connsiteY1" fmla="*/ 121 h 358137"/>
              <a:gd name="connsiteX2" fmla="*/ 1369311 w 1372448"/>
              <a:gd name="connsiteY2" fmla="*/ 114421 h 358137"/>
              <a:gd name="connsiteX3" fmla="*/ 800988 w 1372448"/>
              <a:gd name="connsiteY3" fmla="*/ 347002 h 358137"/>
              <a:gd name="connsiteX4" fmla="*/ 35811 w 1372448"/>
              <a:gd name="connsiteY4" fmla="*/ 177921 h 358137"/>
              <a:gd name="connsiteX0" fmla="*/ 27289 w 1363926"/>
              <a:gd name="connsiteY0" fmla="*/ 177921 h 358137"/>
              <a:gd name="connsiteX1" fmla="*/ 560689 w 1363926"/>
              <a:gd name="connsiteY1" fmla="*/ 121 h 358137"/>
              <a:gd name="connsiteX2" fmla="*/ 1360789 w 1363926"/>
              <a:gd name="connsiteY2" fmla="*/ 114421 h 358137"/>
              <a:gd name="connsiteX3" fmla="*/ 792466 w 1363926"/>
              <a:gd name="connsiteY3" fmla="*/ 347002 h 358137"/>
              <a:gd name="connsiteX4" fmla="*/ 27289 w 1363926"/>
              <a:gd name="connsiteY4" fmla="*/ 177921 h 358137"/>
              <a:gd name="connsiteX0" fmla="*/ 27289 w 1363531"/>
              <a:gd name="connsiteY0" fmla="*/ 182090 h 362306"/>
              <a:gd name="connsiteX1" fmla="*/ 560689 w 1363531"/>
              <a:gd name="connsiteY1" fmla="*/ 4290 h 362306"/>
              <a:gd name="connsiteX2" fmla="*/ 1360789 w 1363531"/>
              <a:gd name="connsiteY2" fmla="*/ 118590 h 362306"/>
              <a:gd name="connsiteX3" fmla="*/ 792466 w 1363531"/>
              <a:gd name="connsiteY3" fmla="*/ 351171 h 362306"/>
              <a:gd name="connsiteX4" fmla="*/ 27289 w 1363531"/>
              <a:gd name="connsiteY4" fmla="*/ 182090 h 362306"/>
              <a:gd name="connsiteX0" fmla="*/ 27289 w 1363531"/>
              <a:gd name="connsiteY0" fmla="*/ 182090 h 362306"/>
              <a:gd name="connsiteX1" fmla="*/ 560689 w 1363531"/>
              <a:gd name="connsiteY1" fmla="*/ 4290 h 362306"/>
              <a:gd name="connsiteX2" fmla="*/ 1360789 w 1363531"/>
              <a:gd name="connsiteY2" fmla="*/ 118590 h 362306"/>
              <a:gd name="connsiteX3" fmla="*/ 792466 w 1363531"/>
              <a:gd name="connsiteY3" fmla="*/ 351171 h 362306"/>
              <a:gd name="connsiteX4" fmla="*/ 27289 w 1363531"/>
              <a:gd name="connsiteY4" fmla="*/ 182090 h 362306"/>
              <a:gd name="connsiteX0" fmla="*/ 27289 w 1363531"/>
              <a:gd name="connsiteY0" fmla="*/ 182090 h 367247"/>
              <a:gd name="connsiteX1" fmla="*/ 560689 w 1363531"/>
              <a:gd name="connsiteY1" fmla="*/ 4290 h 367247"/>
              <a:gd name="connsiteX2" fmla="*/ 1360789 w 1363531"/>
              <a:gd name="connsiteY2" fmla="*/ 118590 h 367247"/>
              <a:gd name="connsiteX3" fmla="*/ 792466 w 1363531"/>
              <a:gd name="connsiteY3" fmla="*/ 351171 h 367247"/>
              <a:gd name="connsiteX4" fmla="*/ 27289 w 1363531"/>
              <a:gd name="connsiteY4" fmla="*/ 182090 h 36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531" h="367247">
                <a:moveTo>
                  <a:pt x="27289" y="182090"/>
                </a:moveTo>
                <a:cubicBezTo>
                  <a:pt x="-49440" y="35377"/>
                  <a:pt x="8235" y="1845"/>
                  <a:pt x="560689" y="4290"/>
                </a:cubicBezTo>
                <a:cubicBezTo>
                  <a:pt x="1379899" y="7916"/>
                  <a:pt x="1372960" y="-40823"/>
                  <a:pt x="1360789" y="118590"/>
                </a:cubicBezTo>
                <a:cubicBezTo>
                  <a:pt x="1348618" y="278003"/>
                  <a:pt x="1200983" y="287671"/>
                  <a:pt x="792466" y="351171"/>
                </a:cubicBezTo>
                <a:cubicBezTo>
                  <a:pt x="320449" y="401971"/>
                  <a:pt x="104018" y="328803"/>
                  <a:pt x="27289" y="182090"/>
                </a:cubicBezTo>
                <a:close/>
              </a:path>
            </a:pathLst>
          </a:cu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3354089"/>
            <a:ext cx="1951234" cy="2137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3843" y="4370331"/>
            <a:ext cx="2215348" cy="2016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8" name="Straight Arrow Connector 17"/>
          <p:cNvCxnSpPr/>
          <p:nvPr/>
        </p:nvCxnSpPr>
        <p:spPr bwMode="auto">
          <a:xfrm flipH="1">
            <a:off x="2362203" y="1876425"/>
            <a:ext cx="1647030" cy="1826373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4" name="Group 53"/>
          <p:cNvGrpSpPr/>
          <p:nvPr/>
        </p:nvGrpSpPr>
        <p:grpSpPr>
          <a:xfrm>
            <a:off x="1261872" y="4507992"/>
            <a:ext cx="1709928" cy="521208"/>
            <a:chOff x="113777" y="4009122"/>
            <a:chExt cx="1709928" cy="521208"/>
          </a:xfrm>
        </p:grpSpPr>
        <p:sp>
          <p:nvSpPr>
            <p:cNvPr id="49" name="Rectangle 48"/>
            <p:cNvSpPr/>
            <p:nvPr/>
          </p:nvSpPr>
          <p:spPr bwMode="auto">
            <a:xfrm>
              <a:off x="113777" y="4009122"/>
              <a:ext cx="1709928" cy="521208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071185" name="Group 1071184"/>
            <p:cNvGrpSpPr/>
            <p:nvPr/>
          </p:nvGrpSpPr>
          <p:grpSpPr bwMode="auto">
            <a:xfrm>
              <a:off x="140918" y="4038600"/>
              <a:ext cx="1663266" cy="476066"/>
              <a:chOff x="140918" y="4038600"/>
              <a:chExt cx="1663266" cy="476066"/>
            </a:xfrm>
          </p:grpSpPr>
          <p:pic>
            <p:nvPicPr>
              <p:cNvPr id="19" name="Picture 18" descr="txp_fig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40918" y="4038600"/>
                <a:ext cx="1663266" cy="277502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071182" name="Picture 1071181" descr="txp_fig"/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98275" y="4340929"/>
                <a:ext cx="585630" cy="173737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2269" y="4532687"/>
            <a:ext cx="1721131" cy="7586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5" name="Group 54"/>
          <p:cNvGrpSpPr/>
          <p:nvPr/>
        </p:nvGrpSpPr>
        <p:grpSpPr>
          <a:xfrm>
            <a:off x="5187870" y="4532861"/>
            <a:ext cx="972806" cy="730165"/>
            <a:chOff x="5187870" y="4419953"/>
            <a:chExt cx="972806" cy="730165"/>
          </a:xfrm>
        </p:grpSpPr>
        <p:cxnSp>
          <p:nvCxnSpPr>
            <p:cNvPr id="24" name="Straight Connector 23"/>
            <p:cNvCxnSpPr/>
            <p:nvPr/>
          </p:nvCxnSpPr>
          <p:spPr bwMode="auto">
            <a:xfrm>
              <a:off x="6014372" y="4419953"/>
              <a:ext cx="146304" cy="192024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5187870" y="4875798"/>
              <a:ext cx="118872" cy="27432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4" name="Group 63"/>
          <p:cNvGrpSpPr/>
          <p:nvPr/>
        </p:nvGrpSpPr>
        <p:grpSpPr>
          <a:xfrm>
            <a:off x="6978598" y="4583482"/>
            <a:ext cx="1898180" cy="685120"/>
            <a:chOff x="6978598" y="4483274"/>
            <a:chExt cx="1898180" cy="685120"/>
          </a:xfrm>
        </p:grpSpPr>
        <p:pic>
          <p:nvPicPr>
            <p:cNvPr id="65" name="Picture 64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11916" y="4483274"/>
              <a:ext cx="1764862" cy="6851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6" name="Picture 65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78598" y="4916466"/>
              <a:ext cx="564158" cy="2062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9" name="Group 58"/>
          <p:cNvGrpSpPr/>
          <p:nvPr/>
        </p:nvGrpSpPr>
        <p:grpSpPr>
          <a:xfrm>
            <a:off x="6765440" y="5536141"/>
            <a:ext cx="2111338" cy="671235"/>
            <a:chOff x="6552118" y="5410881"/>
            <a:chExt cx="2111338" cy="671235"/>
          </a:xfrm>
        </p:grpSpPr>
        <p:pic>
          <p:nvPicPr>
            <p:cNvPr id="60" name="Picture 59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79504" y="5410881"/>
              <a:ext cx="1983952" cy="6712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3" name="Picture 62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52118" y="5859633"/>
              <a:ext cx="585630" cy="17373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71174" name="Picture 107117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3366" y="6625645"/>
            <a:ext cx="525086" cy="2187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8" name="Rectangle 67"/>
          <p:cNvSpPr/>
          <p:nvPr/>
        </p:nvSpPr>
        <p:spPr bwMode="auto">
          <a:xfrm>
            <a:off x="5837880" y="4504568"/>
            <a:ext cx="329184" cy="320040"/>
          </a:xfrm>
          <a:prstGeom prst="rect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392423" y="4878200"/>
            <a:ext cx="585630" cy="298641"/>
            <a:chOff x="4392423" y="4878200"/>
            <a:chExt cx="585630" cy="298641"/>
          </a:xfrm>
        </p:grpSpPr>
        <p:pic>
          <p:nvPicPr>
            <p:cNvPr id="1071193" name="Picture 1071192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92423" y="5003104"/>
              <a:ext cx="585630" cy="17373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46600" y="4878200"/>
              <a:ext cx="218750" cy="8750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6" name="Picture 3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5541264"/>
            <a:ext cx="715203" cy="2039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8" name="Group 47"/>
          <p:cNvGrpSpPr/>
          <p:nvPr/>
        </p:nvGrpSpPr>
        <p:grpSpPr>
          <a:xfrm>
            <a:off x="817613" y="5527651"/>
            <a:ext cx="5237416" cy="425803"/>
            <a:chOff x="817613" y="5527651"/>
            <a:chExt cx="5237416" cy="425803"/>
          </a:xfrm>
        </p:grpSpPr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7613" y="5527651"/>
              <a:ext cx="5237416" cy="2915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4" name="Picture 83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8844" y="5779718"/>
              <a:ext cx="585629" cy="1737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6" name="Picture 85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80570" y="5779718"/>
              <a:ext cx="585629" cy="1737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9" name="Picture 88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05571" y="5779718"/>
              <a:ext cx="585629" cy="1737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2" name="Group 51"/>
          <p:cNvGrpSpPr/>
          <p:nvPr/>
        </p:nvGrpSpPr>
        <p:grpSpPr>
          <a:xfrm>
            <a:off x="0" y="5471786"/>
            <a:ext cx="6089904" cy="535488"/>
            <a:chOff x="0" y="5471786"/>
            <a:chExt cx="6089904" cy="535488"/>
          </a:xfrm>
        </p:grpSpPr>
        <p:cxnSp>
          <p:nvCxnSpPr>
            <p:cNvPr id="91" name="Straight Connector 90"/>
            <p:cNvCxnSpPr/>
            <p:nvPr/>
          </p:nvCxnSpPr>
          <p:spPr bwMode="auto">
            <a:xfrm>
              <a:off x="6080760" y="5471786"/>
              <a:ext cx="0" cy="535488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Straight Connector 91"/>
            <p:cNvCxnSpPr/>
            <p:nvPr/>
          </p:nvCxnSpPr>
          <p:spPr bwMode="auto">
            <a:xfrm>
              <a:off x="0" y="5471786"/>
              <a:ext cx="6089904" cy="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9592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71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071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108" grpId="0" animBg="1"/>
      <p:bldP spid="108" grpId="1" animBg="1"/>
      <p:bldP spid="108" grpId="2" animBg="1"/>
      <p:bldP spid="108" grpId="3" animBg="1"/>
      <p:bldP spid="13" grpId="0" animBg="1"/>
      <p:bldP spid="13" grpId="1" animBg="1"/>
      <p:bldP spid="74" grpId="0" animBg="1"/>
      <p:bldP spid="74" grpId="1" animBg="1"/>
      <p:bldP spid="68" grpId="0" animBg="1"/>
      <p:bldP spid="6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1385824" y="3768344"/>
            <a:ext cx="1408176" cy="448056"/>
            <a:chOff x="106710" y="1338806"/>
            <a:chExt cx="1408176" cy="448056"/>
          </a:xfrm>
        </p:grpSpPr>
        <p:sp>
          <p:nvSpPr>
            <p:cNvPr id="50" name="Rectangle 49"/>
            <p:cNvSpPr/>
            <p:nvPr/>
          </p:nvSpPr>
          <p:spPr bwMode="auto">
            <a:xfrm>
              <a:off x="106710" y="1338806"/>
              <a:ext cx="1408176" cy="448056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51" name="Group 50"/>
            <p:cNvGrpSpPr/>
            <p:nvPr/>
          </p:nvGrpSpPr>
          <p:grpSpPr bwMode="auto">
            <a:xfrm>
              <a:off x="140918" y="1365261"/>
              <a:ext cx="1356872" cy="400910"/>
              <a:chOff x="140918" y="1365261"/>
              <a:chExt cx="1356872" cy="400910"/>
            </a:xfrm>
          </p:grpSpPr>
          <p:pic>
            <p:nvPicPr>
              <p:cNvPr id="52" name="Picture 51" descr="txp_fig"/>
              <p:cNvPicPr>
                <a:picLocks noChangeAspect="1"/>
              </p:cNvPicPr>
              <p:nvPr>
                <p:custDataLst>
                  <p:tags r:id="rId33"/>
                </p:custDataLst>
              </p:nvPr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40918" y="1365261"/>
                <a:ext cx="1356872" cy="218850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53" name="Picture 52" descr="txp_fig"/>
              <p:cNvPicPr>
                <a:picLocks noChangeAspect="1"/>
              </p:cNvPicPr>
              <p:nvPr>
                <p:custDataLst>
                  <p:tags r:id="rId34"/>
                </p:custDataLst>
              </p:nvPr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5078" y="1592434"/>
                <a:ext cx="585630" cy="173737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grpSp>
        <p:nvGrpSpPr>
          <p:cNvPr id="54" name="Group 53"/>
          <p:cNvGrpSpPr/>
          <p:nvPr/>
        </p:nvGrpSpPr>
        <p:grpSpPr>
          <a:xfrm>
            <a:off x="152400" y="4260229"/>
            <a:ext cx="3860800" cy="213741"/>
            <a:chOff x="152400" y="4260229"/>
            <a:chExt cx="3860800" cy="213741"/>
          </a:xfrm>
        </p:grpSpPr>
        <p:pic>
          <p:nvPicPr>
            <p:cNvPr id="73" name="Picture 72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" y="4260229"/>
              <a:ext cx="1837819" cy="1888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4" name="Picture 73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8638" y="4260229"/>
              <a:ext cx="1334562" cy="2137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5" name="Group 74"/>
          <p:cNvGrpSpPr/>
          <p:nvPr/>
        </p:nvGrpSpPr>
        <p:grpSpPr>
          <a:xfrm>
            <a:off x="1261872" y="4507992"/>
            <a:ext cx="1709928" cy="521208"/>
            <a:chOff x="113777" y="4009122"/>
            <a:chExt cx="1709928" cy="521208"/>
          </a:xfrm>
        </p:grpSpPr>
        <p:sp>
          <p:nvSpPr>
            <p:cNvPr id="82" name="Rectangle 81"/>
            <p:cNvSpPr/>
            <p:nvPr/>
          </p:nvSpPr>
          <p:spPr bwMode="auto">
            <a:xfrm>
              <a:off x="113777" y="4009122"/>
              <a:ext cx="1709928" cy="521208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83" name="Group 82"/>
            <p:cNvGrpSpPr/>
            <p:nvPr/>
          </p:nvGrpSpPr>
          <p:grpSpPr bwMode="auto">
            <a:xfrm>
              <a:off x="140918" y="4038600"/>
              <a:ext cx="1663266" cy="476066"/>
              <a:chOff x="140918" y="4038600"/>
              <a:chExt cx="1663266" cy="476066"/>
            </a:xfrm>
          </p:grpSpPr>
          <p:pic>
            <p:nvPicPr>
              <p:cNvPr id="84" name="Picture 83" descr="txp_fig"/>
              <p:cNvPicPr>
                <a:picLocks noChangeAspect="1"/>
              </p:cNvPicPr>
              <p:nvPr>
                <p:custDataLst>
                  <p:tags r:id="rId29"/>
                </p:custDataLst>
              </p:nvPr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40918" y="4038600"/>
                <a:ext cx="1663266" cy="277502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92" name="Picture 91" descr="txp_fig"/>
              <p:cNvPicPr>
                <a:picLocks noChangeAspect="1"/>
              </p:cNvPicPr>
              <p:nvPr>
                <p:custDataLst>
                  <p:tags r:id="rId30"/>
                </p:custDataLst>
              </p:nvPr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98275" y="4340929"/>
                <a:ext cx="585630" cy="173737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pic>
        <p:nvPicPr>
          <p:cNvPr id="93" name="Picture 9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2269" y="4532687"/>
            <a:ext cx="1721131" cy="7586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4" name="Group 93"/>
          <p:cNvGrpSpPr/>
          <p:nvPr/>
        </p:nvGrpSpPr>
        <p:grpSpPr>
          <a:xfrm>
            <a:off x="4392423" y="4878200"/>
            <a:ext cx="585630" cy="298641"/>
            <a:chOff x="4392423" y="4878200"/>
            <a:chExt cx="585630" cy="298641"/>
          </a:xfrm>
        </p:grpSpPr>
        <p:pic>
          <p:nvPicPr>
            <p:cNvPr id="95" name="Picture 94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92423" y="5003104"/>
              <a:ext cx="585630" cy="17373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6" name="Picture 95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46600" y="4878200"/>
              <a:ext cx="218750" cy="8750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015F6F2F-6AA2-4F91-AC3D-D3325FA2880E}" type="slidenum">
              <a:rPr lang="en-US"/>
              <a:pPr/>
              <a:t>21</a:t>
            </a:fld>
            <a:endParaRPr lang="en-US"/>
          </a:p>
        </p:txBody>
      </p:sp>
      <p:sp>
        <p:nvSpPr>
          <p:cNvPr id="77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8" name="Picture 7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3567830"/>
            <a:ext cx="2100267" cy="7587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5" name="Group 84"/>
          <p:cNvGrpSpPr/>
          <p:nvPr/>
        </p:nvGrpSpPr>
        <p:grpSpPr>
          <a:xfrm>
            <a:off x="6978598" y="4583482"/>
            <a:ext cx="1898180" cy="685120"/>
            <a:chOff x="6978598" y="4483274"/>
            <a:chExt cx="1898180" cy="685120"/>
          </a:xfrm>
        </p:grpSpPr>
        <p:pic>
          <p:nvPicPr>
            <p:cNvPr id="86" name="Picture 85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11916" y="4483274"/>
              <a:ext cx="1764862" cy="6851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7" name="Picture 86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78598" y="4916466"/>
              <a:ext cx="564158" cy="2062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8" name="Group 87"/>
          <p:cNvGrpSpPr/>
          <p:nvPr/>
        </p:nvGrpSpPr>
        <p:grpSpPr>
          <a:xfrm>
            <a:off x="6765440" y="5536141"/>
            <a:ext cx="2111338" cy="671235"/>
            <a:chOff x="6552118" y="5410881"/>
            <a:chExt cx="2111338" cy="671235"/>
          </a:xfrm>
        </p:grpSpPr>
        <p:pic>
          <p:nvPicPr>
            <p:cNvPr id="89" name="Picture 88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79504" y="5410881"/>
              <a:ext cx="1983952" cy="6712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0" name="Picture 89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52118" y="5859633"/>
              <a:ext cx="585630" cy="17373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1" name="Picture 9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3366" y="6625645"/>
            <a:ext cx="525086" cy="2187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" name="Rectangle 8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" name="Picture 9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6292398"/>
            <a:ext cx="889990" cy="2187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8" name="Group 57"/>
          <p:cNvGrpSpPr/>
          <p:nvPr/>
        </p:nvGrpSpPr>
        <p:grpSpPr bwMode="auto">
          <a:xfrm>
            <a:off x="953022" y="6032829"/>
            <a:ext cx="5252420" cy="772981"/>
            <a:chOff x="1051151" y="6032829"/>
            <a:chExt cx="5252420" cy="772981"/>
          </a:xfrm>
        </p:grpSpPr>
        <p:pic>
          <p:nvPicPr>
            <p:cNvPr id="59" name="Picture 58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51151" y="6032829"/>
              <a:ext cx="5252420" cy="7729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0" name="Picture 59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43560" y="6515434"/>
              <a:ext cx="585629" cy="1737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1" name="Group 60"/>
          <p:cNvGrpSpPr/>
          <p:nvPr/>
        </p:nvGrpSpPr>
        <p:grpSpPr>
          <a:xfrm>
            <a:off x="0" y="5995251"/>
            <a:ext cx="6226322" cy="862749"/>
            <a:chOff x="228600" y="5995251"/>
            <a:chExt cx="6226322" cy="862749"/>
          </a:xfrm>
        </p:grpSpPr>
        <p:cxnSp>
          <p:nvCxnSpPr>
            <p:cNvPr id="62" name="Straight Connector 61"/>
            <p:cNvCxnSpPr/>
            <p:nvPr/>
          </p:nvCxnSpPr>
          <p:spPr bwMode="auto">
            <a:xfrm>
              <a:off x="228600" y="6004142"/>
              <a:ext cx="6222304" cy="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Connector 62"/>
            <p:cNvCxnSpPr/>
            <p:nvPr/>
          </p:nvCxnSpPr>
          <p:spPr bwMode="auto">
            <a:xfrm flipH="1">
              <a:off x="6450904" y="5995251"/>
              <a:ext cx="4018" cy="862749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64" name="Picture 6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5541264"/>
            <a:ext cx="715203" cy="2039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5" name="Group 64"/>
          <p:cNvGrpSpPr/>
          <p:nvPr/>
        </p:nvGrpSpPr>
        <p:grpSpPr>
          <a:xfrm>
            <a:off x="817613" y="5527651"/>
            <a:ext cx="5237416" cy="425803"/>
            <a:chOff x="817613" y="5527651"/>
            <a:chExt cx="5237416" cy="425803"/>
          </a:xfrm>
        </p:grpSpPr>
        <p:pic>
          <p:nvPicPr>
            <p:cNvPr id="66" name="Picture 65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7613" y="5527651"/>
              <a:ext cx="5237416" cy="2915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7" name="Picture 66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8844" y="5779718"/>
              <a:ext cx="585629" cy="1737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8" name="Picture 67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80570" y="5779718"/>
              <a:ext cx="585629" cy="1737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9" name="Picture 68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05571" y="5779718"/>
              <a:ext cx="585629" cy="1737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0" name="Group 69"/>
          <p:cNvGrpSpPr/>
          <p:nvPr/>
        </p:nvGrpSpPr>
        <p:grpSpPr>
          <a:xfrm>
            <a:off x="0" y="5471786"/>
            <a:ext cx="6089904" cy="535488"/>
            <a:chOff x="0" y="5471786"/>
            <a:chExt cx="6089904" cy="535488"/>
          </a:xfrm>
        </p:grpSpPr>
        <p:cxnSp>
          <p:nvCxnSpPr>
            <p:cNvPr id="71" name="Straight Connector 70"/>
            <p:cNvCxnSpPr/>
            <p:nvPr/>
          </p:nvCxnSpPr>
          <p:spPr bwMode="auto">
            <a:xfrm>
              <a:off x="6080760" y="5471786"/>
              <a:ext cx="0" cy="535488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0" y="5471786"/>
              <a:ext cx="6089904" cy="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4" name="Picture 7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35250"/>
            <a:ext cx="1254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7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2632075"/>
            <a:ext cx="12827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7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2635250"/>
            <a:ext cx="1619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7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77295"/>
            <a:ext cx="2100262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19258" name="Picture 2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"/>
            <a:ext cx="1820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19281" name="Picture 4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392113"/>
            <a:ext cx="23495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19236" name="Picture 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1158875"/>
            <a:ext cx="1820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19267" name="Picture 3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11250"/>
            <a:ext cx="18494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19268" name="Picture 3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33500"/>
            <a:ext cx="5254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19280" name="Picture 4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1308100"/>
            <a:ext cx="25257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19272" name="Line 40"/>
          <p:cNvSpPr>
            <a:spLocks noChangeShapeType="1"/>
          </p:cNvSpPr>
          <p:nvPr/>
        </p:nvSpPr>
        <p:spPr bwMode="auto">
          <a:xfrm flipV="1">
            <a:off x="1483905" y="1600200"/>
            <a:ext cx="3240496" cy="11430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9273" name="Line 41"/>
          <p:cNvSpPr>
            <a:spLocks noChangeShapeType="1"/>
          </p:cNvSpPr>
          <p:nvPr/>
        </p:nvSpPr>
        <p:spPr bwMode="auto">
          <a:xfrm flipH="1" flipV="1">
            <a:off x="7290148" y="1551138"/>
            <a:ext cx="786384" cy="5056632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7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18663 -0.1379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19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-68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" dur="500"/>
                                        <p:tgtEl>
                                          <p:spTgt spid="111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11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19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9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19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19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9272" grpId="0" animBg="1"/>
      <p:bldP spid="111927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"/>
            <a:ext cx="1820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4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392113"/>
            <a:ext cx="23495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Picture 3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11250"/>
            <a:ext cx="18494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4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1308100"/>
            <a:ext cx="25257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DC68-7159-4719-A85A-9A3C20F15039}" type="slidenum">
              <a:rPr lang="en-US"/>
              <a:pPr/>
              <a:t>22</a:t>
            </a:fld>
            <a:endParaRPr lang="en-US"/>
          </a:p>
        </p:txBody>
      </p:sp>
      <p:sp>
        <p:nvSpPr>
          <p:cNvPr id="11806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0695" name="Rectangle 2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80696" name="Picture 2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607175"/>
            <a:ext cx="4064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3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33500"/>
            <a:ext cx="5254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6556" y="2175609"/>
            <a:ext cx="4730244" cy="262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6292398"/>
            <a:ext cx="889990" cy="2187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6" name="Group 25"/>
          <p:cNvGrpSpPr/>
          <p:nvPr/>
        </p:nvGrpSpPr>
        <p:grpSpPr bwMode="auto">
          <a:xfrm>
            <a:off x="953022" y="6032829"/>
            <a:ext cx="5252420" cy="772981"/>
            <a:chOff x="1051151" y="6032829"/>
            <a:chExt cx="5252420" cy="772981"/>
          </a:xfrm>
        </p:grpSpPr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51151" y="6032829"/>
              <a:ext cx="5252420" cy="7729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43560" y="6515434"/>
              <a:ext cx="585629" cy="1737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0" y="5995251"/>
            <a:ext cx="6226322" cy="862749"/>
            <a:chOff x="228600" y="5995251"/>
            <a:chExt cx="6226322" cy="862749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228600" y="6004142"/>
              <a:ext cx="6222304" cy="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 flipH="1">
              <a:off x="6450904" y="5995251"/>
              <a:ext cx="4018" cy="862749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2" name="Picture 3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5541264"/>
            <a:ext cx="715203" cy="2039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817613" y="5527651"/>
            <a:ext cx="5237416" cy="425803"/>
            <a:chOff x="817613" y="5527651"/>
            <a:chExt cx="5237416" cy="425803"/>
          </a:xfrm>
        </p:grpSpPr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7613" y="5527651"/>
              <a:ext cx="5237416" cy="2915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8844" y="5779718"/>
              <a:ext cx="585629" cy="1737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80570" y="5779718"/>
              <a:ext cx="585629" cy="1737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05571" y="5779718"/>
              <a:ext cx="585629" cy="1737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0" y="5471786"/>
            <a:ext cx="6089904" cy="535488"/>
            <a:chOff x="0" y="5471786"/>
            <a:chExt cx="6089904" cy="535488"/>
          </a:xfrm>
        </p:grpSpPr>
        <p:cxnSp>
          <p:nvCxnSpPr>
            <p:cNvPr id="39" name="Straight Connector 38"/>
            <p:cNvCxnSpPr/>
            <p:nvPr/>
          </p:nvCxnSpPr>
          <p:spPr bwMode="auto">
            <a:xfrm>
              <a:off x="6080760" y="5471786"/>
              <a:ext cx="0" cy="535488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0" y="5471786"/>
              <a:ext cx="6089904" cy="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80673" name="Group 1180672"/>
          <p:cNvGrpSpPr/>
          <p:nvPr/>
        </p:nvGrpSpPr>
        <p:grpSpPr>
          <a:xfrm>
            <a:off x="4809902" y="3632200"/>
            <a:ext cx="3110028" cy="316623"/>
            <a:chOff x="3197202" y="3886200"/>
            <a:chExt cx="3110028" cy="316623"/>
          </a:xfrm>
        </p:grpSpPr>
        <p:pic>
          <p:nvPicPr>
            <p:cNvPr id="61" name="Picture 60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97202" y="3886200"/>
              <a:ext cx="3110028" cy="27771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04106" y="4074807"/>
              <a:ext cx="128016" cy="1280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1" name="Picture 50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86774" y="4074807"/>
              <a:ext cx="128016" cy="1280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4522974" y="4188910"/>
            <a:ext cx="4058527" cy="319053"/>
            <a:chOff x="4522974" y="4442910"/>
            <a:chExt cx="4058527" cy="319053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22974" y="4442910"/>
              <a:ext cx="4058527" cy="30660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2" name="Picture 51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91331" y="4633947"/>
              <a:ext cx="128016" cy="1280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3" name="Picture 52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47037" y="4633947"/>
              <a:ext cx="128016" cy="1280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59" name="Straight Connector 58"/>
          <p:cNvCxnSpPr/>
          <p:nvPr/>
        </p:nvCxnSpPr>
        <p:spPr bwMode="auto">
          <a:xfrm>
            <a:off x="0" y="3454400"/>
            <a:ext cx="9140825" cy="0"/>
          </a:xfrm>
          <a:prstGeom prst="line">
            <a:avLst/>
          </a:prstGeom>
          <a:solidFill>
            <a:schemeClr val="tx1">
              <a:alpha val="0"/>
            </a:schemeClr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645079"/>
            <a:ext cx="2671718" cy="2479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80681" name="Picture 118068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307" y="4203163"/>
            <a:ext cx="978290" cy="2478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80682" name="Picture 118068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1595" y="4203163"/>
            <a:ext cx="642168" cy="2190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851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/>
          <p:nvPr/>
        </p:nvGrpSpPr>
        <p:grpSpPr>
          <a:xfrm>
            <a:off x="4522974" y="4188910"/>
            <a:ext cx="4058527" cy="319053"/>
            <a:chOff x="4522974" y="4442910"/>
            <a:chExt cx="4058527" cy="319053"/>
          </a:xfrm>
        </p:grpSpPr>
        <p:pic>
          <p:nvPicPr>
            <p:cNvPr id="80" name="Picture 79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22974" y="4442910"/>
              <a:ext cx="4058527" cy="30660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1" name="Picture 80" descr="txp_fi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91331" y="4633947"/>
              <a:ext cx="128016" cy="1280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2" name="Picture 81" descr="txp_fig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47037" y="4633947"/>
              <a:ext cx="128016" cy="1280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9168" y="6245225"/>
            <a:ext cx="467632" cy="461169"/>
          </a:xfrm>
        </p:spPr>
        <p:txBody>
          <a:bodyPr/>
          <a:lstStyle/>
          <a:p>
            <a:fld id="{176FDC68-7159-4719-A85A-9A3C20F15039}" type="slidenum">
              <a:rPr lang="en-US"/>
              <a:pPr/>
              <a:t>23</a:t>
            </a:fld>
            <a:endParaRPr lang="en-US"/>
          </a:p>
        </p:txBody>
      </p:sp>
      <p:sp>
        <p:nvSpPr>
          <p:cNvPr id="11806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0695" name="Rectangle 2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80696" name="Picture 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607175"/>
            <a:ext cx="4064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6292398"/>
            <a:ext cx="889990" cy="2187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6" name="Group 25"/>
          <p:cNvGrpSpPr/>
          <p:nvPr/>
        </p:nvGrpSpPr>
        <p:grpSpPr bwMode="auto">
          <a:xfrm>
            <a:off x="953022" y="6032829"/>
            <a:ext cx="5252420" cy="772981"/>
            <a:chOff x="1051151" y="6032829"/>
            <a:chExt cx="5252420" cy="772981"/>
          </a:xfrm>
        </p:grpSpPr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51151" y="6032829"/>
              <a:ext cx="5252420" cy="7729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43560" y="6515434"/>
              <a:ext cx="585629" cy="1737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0" y="5995251"/>
            <a:ext cx="6226322" cy="862749"/>
            <a:chOff x="228600" y="5995251"/>
            <a:chExt cx="6226322" cy="862749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228600" y="6004142"/>
              <a:ext cx="6222304" cy="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 flipH="1">
              <a:off x="6450904" y="5995251"/>
              <a:ext cx="4018" cy="862749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2" name="Picture 3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5541264"/>
            <a:ext cx="715203" cy="2039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817613" y="5527651"/>
            <a:ext cx="5237416" cy="425803"/>
            <a:chOff x="817613" y="5527651"/>
            <a:chExt cx="5237416" cy="425803"/>
          </a:xfrm>
        </p:grpSpPr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7613" y="5527651"/>
              <a:ext cx="5237416" cy="2915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8844" y="5779718"/>
              <a:ext cx="585629" cy="1737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80570" y="5779718"/>
              <a:ext cx="585629" cy="1737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05571" y="5779718"/>
              <a:ext cx="585629" cy="1737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0" y="5471786"/>
            <a:ext cx="6089904" cy="535488"/>
            <a:chOff x="0" y="5471786"/>
            <a:chExt cx="6089904" cy="535488"/>
          </a:xfrm>
        </p:grpSpPr>
        <p:cxnSp>
          <p:nvCxnSpPr>
            <p:cNvPr id="39" name="Straight Connector 38"/>
            <p:cNvCxnSpPr/>
            <p:nvPr/>
          </p:nvCxnSpPr>
          <p:spPr bwMode="auto">
            <a:xfrm>
              <a:off x="6080760" y="5471786"/>
              <a:ext cx="0" cy="535488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0" y="5471786"/>
              <a:ext cx="6089904" cy="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80673" name="Group 1180672"/>
          <p:cNvGrpSpPr/>
          <p:nvPr/>
        </p:nvGrpSpPr>
        <p:grpSpPr>
          <a:xfrm>
            <a:off x="4809902" y="3632200"/>
            <a:ext cx="3110028" cy="316623"/>
            <a:chOff x="3197202" y="3886200"/>
            <a:chExt cx="3110028" cy="316623"/>
          </a:xfrm>
        </p:grpSpPr>
        <p:pic>
          <p:nvPicPr>
            <p:cNvPr id="61" name="Picture 60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97202" y="3886200"/>
              <a:ext cx="3110028" cy="27771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04106" y="4074807"/>
              <a:ext cx="128016" cy="1280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1" name="Picture 50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86774" y="4074807"/>
              <a:ext cx="128016" cy="1280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59" name="Straight Connector 58"/>
          <p:cNvCxnSpPr/>
          <p:nvPr/>
        </p:nvCxnSpPr>
        <p:spPr bwMode="auto">
          <a:xfrm>
            <a:off x="0" y="3454400"/>
            <a:ext cx="9140825" cy="0"/>
          </a:xfrm>
          <a:prstGeom prst="line">
            <a:avLst/>
          </a:prstGeom>
          <a:solidFill>
            <a:schemeClr val="tx1">
              <a:alpha val="0"/>
            </a:schemeClr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645079"/>
            <a:ext cx="2671718" cy="2479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80681" name="Picture 118068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307" y="4203163"/>
            <a:ext cx="978290" cy="2478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80682" name="Picture 118068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1595" y="4203163"/>
            <a:ext cx="642168" cy="2190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80699" name="Picture 118069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8108" y="317674"/>
            <a:ext cx="598292" cy="2189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4828" y="67740"/>
            <a:ext cx="2349111" cy="8466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7" name="Group 96"/>
          <p:cNvGrpSpPr/>
          <p:nvPr/>
        </p:nvGrpSpPr>
        <p:grpSpPr>
          <a:xfrm>
            <a:off x="4264435" y="1783110"/>
            <a:ext cx="1707734" cy="429294"/>
            <a:chOff x="4264435" y="1783110"/>
            <a:chExt cx="1707734" cy="429294"/>
          </a:xfrm>
        </p:grpSpPr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64435" y="1783110"/>
              <a:ext cx="1707734" cy="2189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4" name="Picture 93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54600" y="2061377"/>
              <a:ext cx="503222" cy="1510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7" name="Picture 4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8647" y="139874"/>
            <a:ext cx="1546915" cy="5979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1" name="Group 90"/>
          <p:cNvGrpSpPr/>
          <p:nvPr/>
        </p:nvGrpSpPr>
        <p:grpSpPr>
          <a:xfrm>
            <a:off x="2793303" y="42688"/>
            <a:ext cx="1536192" cy="880856"/>
            <a:chOff x="2793303" y="42688"/>
            <a:chExt cx="1536192" cy="880856"/>
          </a:xfrm>
        </p:grpSpPr>
        <p:sp>
          <p:nvSpPr>
            <p:cNvPr id="49" name="Rectangle 48"/>
            <p:cNvSpPr/>
            <p:nvPr/>
          </p:nvSpPr>
          <p:spPr bwMode="auto">
            <a:xfrm>
              <a:off x="3214540" y="42688"/>
              <a:ext cx="649224" cy="256032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2793303" y="420624"/>
              <a:ext cx="1536192" cy="502920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5705855" y="113778"/>
            <a:ext cx="384048" cy="608598"/>
            <a:chOff x="5705855" y="113778"/>
            <a:chExt cx="384048" cy="608598"/>
          </a:xfrm>
        </p:grpSpPr>
        <p:sp>
          <p:nvSpPr>
            <p:cNvPr id="84" name="Rectangle 83"/>
            <p:cNvSpPr/>
            <p:nvPr/>
          </p:nvSpPr>
          <p:spPr bwMode="auto">
            <a:xfrm>
              <a:off x="5796179" y="113778"/>
              <a:ext cx="192024" cy="192024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5705855" y="475488"/>
              <a:ext cx="384048" cy="246888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3271825" y="2743200"/>
            <a:ext cx="3383671" cy="466686"/>
            <a:chOff x="3271825" y="2743200"/>
            <a:chExt cx="3383671" cy="466686"/>
          </a:xfrm>
        </p:grpSpPr>
        <p:pic>
          <p:nvPicPr>
            <p:cNvPr id="70" name="Picture 69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71825" y="2743200"/>
              <a:ext cx="1503375" cy="46668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9" name="Picture 78" descr="txp_fig"/>
            <p:cNvPicPr preferRelativeResize="0">
              <a:picLocks/>
            </p:cNvPicPr>
            <p:nvPr>
              <p:custDataLst>
                <p:tags r:id="rId26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82205" y="2743200"/>
              <a:ext cx="773291" cy="4663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9" name="Group 98"/>
          <p:cNvGrpSpPr/>
          <p:nvPr/>
        </p:nvGrpSpPr>
        <p:grpSpPr>
          <a:xfrm>
            <a:off x="1371600" y="2802826"/>
            <a:ext cx="5257800" cy="488730"/>
            <a:chOff x="1371600" y="2802826"/>
            <a:chExt cx="5257800" cy="488730"/>
          </a:xfrm>
        </p:grpSpPr>
        <p:pic>
          <p:nvPicPr>
            <p:cNvPr id="95" name="Picture 94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54600" y="3140529"/>
              <a:ext cx="503222" cy="1510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6" name="Picture 75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05200" y="2802826"/>
              <a:ext cx="1240713" cy="3213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2" name="Picture 71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71600" y="2867672"/>
              <a:ext cx="496510" cy="2189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7" name="Picture 76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91251" y="3005330"/>
              <a:ext cx="218949" cy="875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5" name="Picture 74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47825" y="2846607"/>
              <a:ext cx="481575" cy="2775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0" name="Group 89"/>
          <p:cNvGrpSpPr/>
          <p:nvPr/>
        </p:nvGrpSpPr>
        <p:grpSpPr>
          <a:xfrm>
            <a:off x="6839922" y="2920168"/>
            <a:ext cx="1084878" cy="368958"/>
            <a:chOff x="6839922" y="2920168"/>
            <a:chExt cx="1084878" cy="368958"/>
          </a:xfrm>
        </p:grpSpPr>
        <p:pic>
          <p:nvPicPr>
            <p:cNvPr id="50" name="Picture 49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61702" y="2920168"/>
              <a:ext cx="963098" cy="20400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39922" y="3127829"/>
              <a:ext cx="523762" cy="16129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6" name="Picture 9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1333" y="1981200"/>
            <a:ext cx="150967" cy="1407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2" name="Picture 12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1333" y="3059699"/>
            <a:ext cx="150967" cy="1407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" name="Picture 10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2317" y="76200"/>
            <a:ext cx="1371183" cy="6562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4" name="Picture 10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3546" y="76200"/>
            <a:ext cx="671244" cy="62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7" name="Rectangle 182"/>
          <p:cNvSpPr>
            <a:spLocks noChangeArrowheads="1"/>
          </p:cNvSpPr>
          <p:nvPr/>
        </p:nvSpPr>
        <p:spPr bwMode="auto">
          <a:xfrm>
            <a:off x="8610600" y="29123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6885502" y="4051300"/>
            <a:ext cx="1877498" cy="612285"/>
          </a:xfrm>
          <a:prstGeom prst="rect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180686" name="Group 1180685"/>
          <p:cNvGrpSpPr/>
          <p:nvPr/>
        </p:nvGrpSpPr>
        <p:grpSpPr>
          <a:xfrm>
            <a:off x="24348" y="4739785"/>
            <a:ext cx="9080095" cy="340215"/>
            <a:chOff x="24348" y="4993785"/>
            <a:chExt cx="9080095" cy="340215"/>
          </a:xfrm>
        </p:grpSpPr>
        <p:pic>
          <p:nvPicPr>
            <p:cNvPr id="1180683" name="Picture 1180682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48" y="4993785"/>
              <a:ext cx="3328452" cy="2478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180685" name="Group 1180684"/>
            <p:cNvGrpSpPr/>
            <p:nvPr/>
          </p:nvGrpSpPr>
          <p:grpSpPr>
            <a:xfrm>
              <a:off x="3747173" y="5006664"/>
              <a:ext cx="5357270" cy="327336"/>
              <a:chOff x="3747173" y="5006664"/>
              <a:chExt cx="5357270" cy="327336"/>
            </a:xfrm>
          </p:grpSpPr>
          <p:pic>
            <p:nvPicPr>
              <p:cNvPr id="1180684" name="Picture 1180683" descr="txp_fig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7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747173" y="5006664"/>
                <a:ext cx="5357270" cy="277628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54" name="Picture 53" descr="txp_fig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985673" y="5205984"/>
                <a:ext cx="128016" cy="128016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55" name="Picture 54" descr="txp_fig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735905" y="5205984"/>
                <a:ext cx="128016" cy="128016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62827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0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0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80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80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2" grpId="0" animBg="1"/>
      <p:bldP spid="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23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6292398"/>
            <a:ext cx="889990" cy="2187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33" name="Group 232"/>
          <p:cNvGrpSpPr/>
          <p:nvPr/>
        </p:nvGrpSpPr>
        <p:grpSpPr bwMode="auto">
          <a:xfrm>
            <a:off x="953022" y="6032829"/>
            <a:ext cx="5252420" cy="772981"/>
            <a:chOff x="1051151" y="6032829"/>
            <a:chExt cx="5252420" cy="772981"/>
          </a:xfrm>
        </p:grpSpPr>
        <p:pic>
          <p:nvPicPr>
            <p:cNvPr id="234" name="Picture 233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51151" y="6032829"/>
              <a:ext cx="5252420" cy="7729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5" name="Picture 234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43560" y="6515434"/>
              <a:ext cx="585629" cy="1737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36" name="Group 235"/>
          <p:cNvGrpSpPr/>
          <p:nvPr/>
        </p:nvGrpSpPr>
        <p:grpSpPr>
          <a:xfrm>
            <a:off x="0" y="5995251"/>
            <a:ext cx="6226322" cy="862749"/>
            <a:chOff x="228600" y="5995251"/>
            <a:chExt cx="6226322" cy="862749"/>
          </a:xfrm>
        </p:grpSpPr>
        <p:cxnSp>
          <p:nvCxnSpPr>
            <p:cNvPr id="237" name="Straight Connector 236"/>
            <p:cNvCxnSpPr/>
            <p:nvPr/>
          </p:nvCxnSpPr>
          <p:spPr bwMode="auto">
            <a:xfrm>
              <a:off x="228600" y="6004142"/>
              <a:ext cx="6222304" cy="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8" name="Straight Connector 237"/>
            <p:cNvCxnSpPr/>
            <p:nvPr/>
          </p:nvCxnSpPr>
          <p:spPr bwMode="auto">
            <a:xfrm flipH="1">
              <a:off x="6450904" y="5995251"/>
              <a:ext cx="4018" cy="862749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39" name="Picture 23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5541264"/>
            <a:ext cx="715203" cy="2039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40" name="Group 239"/>
          <p:cNvGrpSpPr/>
          <p:nvPr/>
        </p:nvGrpSpPr>
        <p:grpSpPr>
          <a:xfrm>
            <a:off x="817613" y="5527651"/>
            <a:ext cx="5237416" cy="425803"/>
            <a:chOff x="817613" y="5527651"/>
            <a:chExt cx="5237416" cy="425803"/>
          </a:xfrm>
        </p:grpSpPr>
        <p:pic>
          <p:nvPicPr>
            <p:cNvPr id="241" name="Picture 240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7613" y="5527651"/>
              <a:ext cx="5237416" cy="2915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2" name="Picture 241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8844" y="5779718"/>
              <a:ext cx="585629" cy="1737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3" name="Picture 242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80570" y="5779718"/>
              <a:ext cx="585629" cy="1737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4" name="Picture 243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05571" y="5779718"/>
              <a:ext cx="585629" cy="1737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45" name="Group 244"/>
          <p:cNvGrpSpPr/>
          <p:nvPr/>
        </p:nvGrpSpPr>
        <p:grpSpPr>
          <a:xfrm>
            <a:off x="0" y="5471786"/>
            <a:ext cx="6089904" cy="535488"/>
            <a:chOff x="0" y="5471786"/>
            <a:chExt cx="6089904" cy="535488"/>
          </a:xfrm>
        </p:grpSpPr>
        <p:cxnSp>
          <p:nvCxnSpPr>
            <p:cNvPr id="246" name="Straight Connector 245"/>
            <p:cNvCxnSpPr/>
            <p:nvPr/>
          </p:nvCxnSpPr>
          <p:spPr bwMode="auto">
            <a:xfrm>
              <a:off x="6080760" y="5471786"/>
              <a:ext cx="0" cy="535488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Straight Connector 246"/>
            <p:cNvCxnSpPr/>
            <p:nvPr/>
          </p:nvCxnSpPr>
          <p:spPr bwMode="auto">
            <a:xfrm>
              <a:off x="0" y="5471786"/>
              <a:ext cx="6089904" cy="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80678" name="Group 1180677"/>
          <p:cNvGrpSpPr/>
          <p:nvPr/>
        </p:nvGrpSpPr>
        <p:grpSpPr>
          <a:xfrm>
            <a:off x="6561095" y="1143000"/>
            <a:ext cx="525505" cy="1190244"/>
            <a:chOff x="6561095" y="1143000"/>
            <a:chExt cx="525505" cy="1190244"/>
          </a:xfrm>
        </p:grpSpPr>
        <p:pic>
          <p:nvPicPr>
            <p:cNvPr id="41" name="Picture 40" descr="txp_fig"/>
            <p:cNvPicPr preferRelativeResize="0">
              <a:picLocks/>
            </p:cNvPicPr>
            <p:nvPr>
              <p:custDataLst>
                <p:tags r:id="rId3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61095" y="1143000"/>
              <a:ext cx="525505" cy="4663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8" name="Picture 187" descr="txp_fig"/>
            <p:cNvPicPr preferRelativeResize="0">
              <a:picLocks/>
            </p:cNvPicPr>
            <p:nvPr>
              <p:custDataLst>
                <p:tags r:id="rId3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61095" y="1866900"/>
              <a:ext cx="525505" cy="4663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180677" name="Group 1180676"/>
          <p:cNvGrpSpPr/>
          <p:nvPr/>
        </p:nvGrpSpPr>
        <p:grpSpPr>
          <a:xfrm>
            <a:off x="1143000" y="1143000"/>
            <a:ext cx="1883466" cy="1190825"/>
            <a:chOff x="1143000" y="1143000"/>
            <a:chExt cx="1883466" cy="1190825"/>
          </a:xfrm>
        </p:grpSpPr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73110" y="1143000"/>
              <a:ext cx="1372446" cy="4668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7" name="Picture 56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3000" y="1866900"/>
              <a:ext cx="1883466" cy="4669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180695" name="Rectangle 2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80696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607175"/>
            <a:ext cx="4064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0699" name="Picture 118069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479506"/>
            <a:ext cx="598292" cy="2189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9168" y="6245225"/>
            <a:ext cx="467632" cy="461169"/>
          </a:xfrm>
        </p:spPr>
        <p:txBody>
          <a:bodyPr/>
          <a:lstStyle/>
          <a:p>
            <a:fld id="{176FDC68-7159-4719-A85A-9A3C20F15039}" type="slidenum">
              <a:rPr lang="en-US"/>
              <a:pPr/>
              <a:t>24</a:t>
            </a:fld>
            <a:endParaRPr lang="en-US"/>
          </a:p>
        </p:txBody>
      </p:sp>
      <p:sp>
        <p:nvSpPr>
          <p:cNvPr id="14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" name="Picture 4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626" y="76200"/>
            <a:ext cx="4436436" cy="8317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4" name="Group 153"/>
          <p:cNvGrpSpPr/>
          <p:nvPr/>
        </p:nvGrpSpPr>
        <p:grpSpPr>
          <a:xfrm>
            <a:off x="4522974" y="4188910"/>
            <a:ext cx="4058527" cy="319053"/>
            <a:chOff x="4522974" y="4442910"/>
            <a:chExt cx="4058527" cy="319053"/>
          </a:xfrm>
        </p:grpSpPr>
        <p:pic>
          <p:nvPicPr>
            <p:cNvPr id="155" name="Picture 154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22974" y="4442910"/>
              <a:ext cx="4058527" cy="30660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6" name="Picture 155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91331" y="4633947"/>
              <a:ext cx="128016" cy="1280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7" name="Picture 156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47037" y="4633947"/>
              <a:ext cx="128016" cy="1280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58" name="Group 157"/>
          <p:cNvGrpSpPr/>
          <p:nvPr/>
        </p:nvGrpSpPr>
        <p:grpSpPr>
          <a:xfrm>
            <a:off x="4809902" y="3632200"/>
            <a:ext cx="3110028" cy="316623"/>
            <a:chOff x="3197202" y="3886200"/>
            <a:chExt cx="3110028" cy="316623"/>
          </a:xfrm>
        </p:grpSpPr>
        <p:pic>
          <p:nvPicPr>
            <p:cNvPr id="159" name="Picture 158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97202" y="3886200"/>
              <a:ext cx="3110028" cy="27771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0" name="Picture 159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04106" y="4074807"/>
              <a:ext cx="128016" cy="1280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1" name="Picture 160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86774" y="4074807"/>
              <a:ext cx="128016" cy="1280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63" name="Picture 16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645079"/>
            <a:ext cx="2671718" cy="2479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4" name="Picture 16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307" y="4203163"/>
            <a:ext cx="978290" cy="2478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5" name="Picture 16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1595" y="4203163"/>
            <a:ext cx="642168" cy="2190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7" name="Group 166"/>
          <p:cNvGrpSpPr/>
          <p:nvPr/>
        </p:nvGrpSpPr>
        <p:grpSpPr>
          <a:xfrm>
            <a:off x="24348" y="4739785"/>
            <a:ext cx="9080095" cy="340215"/>
            <a:chOff x="24348" y="4993785"/>
            <a:chExt cx="9080095" cy="340215"/>
          </a:xfrm>
        </p:grpSpPr>
        <p:pic>
          <p:nvPicPr>
            <p:cNvPr id="168" name="Picture 167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48" y="4993785"/>
              <a:ext cx="3328452" cy="2478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69" name="Group 168"/>
            <p:cNvGrpSpPr/>
            <p:nvPr/>
          </p:nvGrpSpPr>
          <p:grpSpPr>
            <a:xfrm>
              <a:off x="3747173" y="5006664"/>
              <a:ext cx="5357270" cy="327336"/>
              <a:chOff x="3747173" y="5006664"/>
              <a:chExt cx="5357270" cy="327336"/>
            </a:xfrm>
          </p:grpSpPr>
          <p:pic>
            <p:nvPicPr>
              <p:cNvPr id="170" name="Picture 169" descr="txp_fig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5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747173" y="5006664"/>
                <a:ext cx="5357270" cy="277628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71" name="Picture 170" descr="txp_fig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985673" y="5205984"/>
                <a:ext cx="128016" cy="128016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72" name="Picture 171" descr="txp_fig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735905" y="5205984"/>
                <a:ext cx="128016" cy="128016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grpSp>
        <p:nvGrpSpPr>
          <p:cNvPr id="1180675" name="Group 1180674"/>
          <p:cNvGrpSpPr/>
          <p:nvPr/>
        </p:nvGrpSpPr>
        <p:grpSpPr>
          <a:xfrm>
            <a:off x="1589155" y="1207610"/>
            <a:ext cx="5479940" cy="392590"/>
            <a:chOff x="1589155" y="1207610"/>
            <a:chExt cx="5479940" cy="392590"/>
          </a:xfrm>
        </p:grpSpPr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89155" y="1215265"/>
              <a:ext cx="1123416" cy="32135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06343" y="1207610"/>
              <a:ext cx="262752" cy="2776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69" name="Group 68"/>
            <p:cNvGrpSpPr/>
            <p:nvPr/>
          </p:nvGrpSpPr>
          <p:grpSpPr>
            <a:xfrm>
              <a:off x="4863860" y="1334816"/>
              <a:ext cx="452901" cy="265384"/>
              <a:chOff x="4863860" y="1334816"/>
              <a:chExt cx="452901" cy="265384"/>
            </a:xfrm>
          </p:grpSpPr>
          <p:pic>
            <p:nvPicPr>
              <p:cNvPr id="21" name="Picture 20" descr="txp_fig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6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987800" y="1334816"/>
                <a:ext cx="218960" cy="87584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48" name="Picture 47" descr="txp_fig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6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863860" y="1449233"/>
                <a:ext cx="452901" cy="150967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grpSp>
        <p:nvGrpSpPr>
          <p:cNvPr id="1180676" name="Group 1180675"/>
          <p:cNvGrpSpPr/>
          <p:nvPr/>
        </p:nvGrpSpPr>
        <p:grpSpPr>
          <a:xfrm>
            <a:off x="1359085" y="1931510"/>
            <a:ext cx="5710010" cy="392590"/>
            <a:chOff x="1359085" y="1931510"/>
            <a:chExt cx="5710010" cy="392590"/>
          </a:xfrm>
        </p:grpSpPr>
        <p:pic>
          <p:nvPicPr>
            <p:cNvPr id="56" name="Picture 55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59085" y="1939165"/>
              <a:ext cx="1634355" cy="3212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2" name="Picture 191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06343" y="1931510"/>
              <a:ext cx="262752" cy="2776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71" name="Group 70"/>
            <p:cNvGrpSpPr/>
            <p:nvPr/>
          </p:nvGrpSpPr>
          <p:grpSpPr>
            <a:xfrm>
              <a:off x="4863860" y="2058716"/>
              <a:ext cx="452901" cy="265384"/>
              <a:chOff x="4863860" y="2058716"/>
              <a:chExt cx="452901" cy="265384"/>
            </a:xfrm>
          </p:grpSpPr>
          <p:pic>
            <p:nvPicPr>
              <p:cNvPr id="190" name="Picture 189" descr="txp_fig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6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987800" y="2058716"/>
                <a:ext cx="218960" cy="87584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93" name="Picture 192" descr="txp_fig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6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863860" y="2173133"/>
                <a:ext cx="452901" cy="150967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cxnSp>
        <p:nvCxnSpPr>
          <p:cNvPr id="198" name="Straight Connector 197"/>
          <p:cNvCxnSpPr/>
          <p:nvPr/>
        </p:nvCxnSpPr>
        <p:spPr bwMode="auto">
          <a:xfrm>
            <a:off x="0" y="1016000"/>
            <a:ext cx="9140825" cy="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Straight Connector 198"/>
          <p:cNvCxnSpPr/>
          <p:nvPr/>
        </p:nvCxnSpPr>
        <p:spPr bwMode="auto">
          <a:xfrm>
            <a:off x="0" y="3454400"/>
            <a:ext cx="9140825" cy="0"/>
          </a:xfrm>
          <a:prstGeom prst="line">
            <a:avLst/>
          </a:prstGeom>
          <a:solidFill>
            <a:schemeClr val="tx1">
              <a:alpha val="0"/>
            </a:schemeClr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0687" name="Straight Arrow Connector 1180686"/>
          <p:cNvCxnSpPr/>
          <p:nvPr/>
        </p:nvCxnSpPr>
        <p:spPr bwMode="auto">
          <a:xfrm flipH="1" flipV="1">
            <a:off x="5131526" y="3247689"/>
            <a:ext cx="1199461" cy="1504975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80700" name="Picture 118069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1577" y="2740106"/>
            <a:ext cx="3399480" cy="2477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80689" name="Picture 118068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1893" y="3028820"/>
            <a:ext cx="2348907" cy="2188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393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0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0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80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80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0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80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80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80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80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80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80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80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80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80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0678" name="Group 1180677"/>
          <p:cNvGrpSpPr/>
          <p:nvPr/>
        </p:nvGrpSpPr>
        <p:grpSpPr>
          <a:xfrm>
            <a:off x="6561095" y="1143000"/>
            <a:ext cx="525505" cy="1190244"/>
            <a:chOff x="6561095" y="1143000"/>
            <a:chExt cx="525505" cy="1190244"/>
          </a:xfrm>
        </p:grpSpPr>
        <p:pic>
          <p:nvPicPr>
            <p:cNvPr id="41" name="Picture 40" descr="txp_fig"/>
            <p:cNvPicPr preferRelativeResize="0">
              <a:picLocks/>
            </p:cNvPicPr>
            <p:nvPr>
              <p:custDataLst>
                <p:tags r:id="rId4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61095" y="1143000"/>
              <a:ext cx="525505" cy="4663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8" name="Picture 187" descr="txp_fig"/>
            <p:cNvPicPr preferRelativeResize="0">
              <a:picLocks/>
            </p:cNvPicPr>
            <p:nvPr>
              <p:custDataLst>
                <p:tags r:id="rId4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61095" y="1866900"/>
              <a:ext cx="525505" cy="4663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180677" name="Group 1180676"/>
          <p:cNvGrpSpPr/>
          <p:nvPr/>
        </p:nvGrpSpPr>
        <p:grpSpPr>
          <a:xfrm>
            <a:off x="1143000" y="1143000"/>
            <a:ext cx="1883466" cy="1190825"/>
            <a:chOff x="1143000" y="1143000"/>
            <a:chExt cx="1883466" cy="1190825"/>
          </a:xfrm>
        </p:grpSpPr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4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73110" y="1143000"/>
              <a:ext cx="1372446" cy="4668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7" name="Picture 56" descr="txp_fig"/>
            <p:cNvPicPr>
              <a:picLocks noChangeAspect="1"/>
            </p:cNvPicPr>
            <p:nvPr>
              <p:custDataLst>
                <p:tags r:id="rId44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3000" y="1866900"/>
              <a:ext cx="1883466" cy="4669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180695" name="Rectangle 2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80696" name="Picture 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607175"/>
            <a:ext cx="4064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0699" name="Picture 118069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479506"/>
            <a:ext cx="598292" cy="2189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38" name="Straight Connector 137"/>
          <p:cNvCxnSpPr/>
          <p:nvPr/>
        </p:nvCxnSpPr>
        <p:spPr bwMode="auto">
          <a:xfrm>
            <a:off x="0" y="5219700"/>
            <a:ext cx="9140825" cy="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9168" y="6245225"/>
            <a:ext cx="467632" cy="461169"/>
          </a:xfrm>
        </p:spPr>
        <p:txBody>
          <a:bodyPr/>
          <a:lstStyle/>
          <a:p>
            <a:fld id="{176FDC68-7159-4719-A85A-9A3C20F15039}" type="slidenum">
              <a:rPr lang="en-US"/>
              <a:pPr/>
              <a:t>25</a:t>
            </a:fld>
            <a:endParaRPr lang="en-US"/>
          </a:p>
        </p:txBody>
      </p:sp>
      <p:sp>
        <p:nvSpPr>
          <p:cNvPr id="14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840378" y="5905500"/>
            <a:ext cx="3109822" cy="368300"/>
            <a:chOff x="4878478" y="6248400"/>
            <a:chExt cx="3109822" cy="368300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78478" y="6248400"/>
              <a:ext cx="3109822" cy="3504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7" name="Picture 146" descr="txp_fig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74384" y="6488684"/>
              <a:ext cx="128016" cy="1280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6" name="Picture 4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626" y="76200"/>
            <a:ext cx="4436436" cy="8317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9" name="Picture 14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5949744"/>
            <a:ext cx="978290" cy="2478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876800" y="6451600"/>
            <a:ext cx="3037119" cy="368300"/>
            <a:chOff x="5029129" y="6565900"/>
            <a:chExt cx="3037119" cy="368300"/>
          </a:xfrm>
        </p:grpSpPr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9129" y="6565900"/>
              <a:ext cx="3037119" cy="3504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2" name="Picture 151" descr="txp_fig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75984" y="6806184"/>
              <a:ext cx="128016" cy="1280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" name="Picture 1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3240" y="6495844"/>
            <a:ext cx="1080210" cy="2190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4" name="Group 153"/>
          <p:cNvGrpSpPr/>
          <p:nvPr/>
        </p:nvGrpSpPr>
        <p:grpSpPr>
          <a:xfrm>
            <a:off x="4522974" y="4188910"/>
            <a:ext cx="4058527" cy="319053"/>
            <a:chOff x="4522974" y="4442910"/>
            <a:chExt cx="4058527" cy="319053"/>
          </a:xfrm>
        </p:grpSpPr>
        <p:pic>
          <p:nvPicPr>
            <p:cNvPr id="155" name="Picture 154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22974" y="4442910"/>
              <a:ext cx="4058527" cy="30660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6" name="Picture 155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91331" y="4633947"/>
              <a:ext cx="128016" cy="1280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7" name="Picture 156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47037" y="4633947"/>
              <a:ext cx="128016" cy="1280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58" name="Group 157"/>
          <p:cNvGrpSpPr/>
          <p:nvPr/>
        </p:nvGrpSpPr>
        <p:grpSpPr>
          <a:xfrm>
            <a:off x="4809902" y="3632200"/>
            <a:ext cx="3110028" cy="316623"/>
            <a:chOff x="3197202" y="3886200"/>
            <a:chExt cx="3110028" cy="316623"/>
          </a:xfrm>
        </p:grpSpPr>
        <p:pic>
          <p:nvPicPr>
            <p:cNvPr id="159" name="Picture 158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97202" y="3886200"/>
              <a:ext cx="3110028" cy="27771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0" name="Picture 159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04106" y="4074807"/>
              <a:ext cx="128016" cy="1280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1" name="Picture 160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86774" y="4074807"/>
              <a:ext cx="128016" cy="1280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63" name="Picture 16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645079"/>
            <a:ext cx="2671718" cy="2479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4" name="Picture 16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307" y="4203163"/>
            <a:ext cx="978290" cy="2478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5" name="Picture 16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1595" y="4203163"/>
            <a:ext cx="642168" cy="2190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7" name="Group 166"/>
          <p:cNvGrpSpPr/>
          <p:nvPr/>
        </p:nvGrpSpPr>
        <p:grpSpPr>
          <a:xfrm>
            <a:off x="24348" y="4739785"/>
            <a:ext cx="9080095" cy="340215"/>
            <a:chOff x="24348" y="4993785"/>
            <a:chExt cx="9080095" cy="340215"/>
          </a:xfrm>
        </p:grpSpPr>
        <p:pic>
          <p:nvPicPr>
            <p:cNvPr id="168" name="Picture 167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48" y="4993785"/>
              <a:ext cx="3328452" cy="2478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69" name="Group 168"/>
            <p:cNvGrpSpPr/>
            <p:nvPr/>
          </p:nvGrpSpPr>
          <p:grpSpPr>
            <a:xfrm>
              <a:off x="3747173" y="5006664"/>
              <a:ext cx="5357270" cy="327336"/>
              <a:chOff x="3747173" y="5006664"/>
              <a:chExt cx="5357270" cy="327336"/>
            </a:xfrm>
          </p:grpSpPr>
          <p:pic>
            <p:nvPicPr>
              <p:cNvPr id="170" name="Picture 169" descr="txp_fig"/>
              <p:cNvPicPr>
                <a:picLocks noChangeAspect="1"/>
              </p:cNvPicPr>
              <p:nvPr>
                <p:custDataLst>
                  <p:tags r:id="rId30"/>
                </p:custDataLst>
              </p:nvPr>
            </p:nvPicPr>
            <p:blipFill>
              <a:blip r:embed="rId6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747173" y="5006664"/>
                <a:ext cx="5357270" cy="277628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71" name="Picture 170" descr="txp_fig"/>
              <p:cNvPicPr>
                <a:picLocks noChangeAspect="1"/>
              </p:cNvPicPr>
              <p:nvPr>
                <p:custDataLst>
                  <p:tags r:id="rId31"/>
                </p:custDataLst>
              </p:nvPr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985673" y="5205984"/>
                <a:ext cx="128016" cy="128016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72" name="Picture 171" descr="txp_fig"/>
              <p:cNvPicPr>
                <a:picLocks noChangeAspect="1"/>
              </p:cNvPicPr>
              <p:nvPr>
                <p:custDataLst>
                  <p:tags r:id="rId32"/>
                </p:custDataLst>
              </p:nvPr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735905" y="5205984"/>
                <a:ext cx="128016" cy="128016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grpSp>
        <p:nvGrpSpPr>
          <p:cNvPr id="1180675" name="Group 1180674"/>
          <p:cNvGrpSpPr/>
          <p:nvPr/>
        </p:nvGrpSpPr>
        <p:grpSpPr>
          <a:xfrm>
            <a:off x="1589155" y="1207610"/>
            <a:ext cx="5479940" cy="392590"/>
            <a:chOff x="1589155" y="1207610"/>
            <a:chExt cx="5479940" cy="392590"/>
          </a:xfrm>
        </p:grpSpPr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89155" y="1215265"/>
              <a:ext cx="1123416" cy="32135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06343" y="1207610"/>
              <a:ext cx="262752" cy="2776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69" name="Group 68"/>
            <p:cNvGrpSpPr/>
            <p:nvPr/>
          </p:nvGrpSpPr>
          <p:grpSpPr>
            <a:xfrm>
              <a:off x="4863860" y="1334816"/>
              <a:ext cx="452901" cy="265384"/>
              <a:chOff x="4863860" y="1334816"/>
              <a:chExt cx="452901" cy="265384"/>
            </a:xfrm>
          </p:grpSpPr>
          <p:pic>
            <p:nvPicPr>
              <p:cNvPr id="21" name="Picture 20" descr="txp_fig"/>
              <p:cNvPicPr>
                <a:picLocks noChangeAspect="1"/>
              </p:cNvPicPr>
              <p:nvPr>
                <p:custDataLst>
                  <p:tags r:id="rId27"/>
                </p:custDataLst>
              </p:nvPr>
            </p:nvPicPr>
            <p:blipFill>
              <a:blip r:embed="rId6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987800" y="1334816"/>
                <a:ext cx="218960" cy="87584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48" name="Picture 47" descr="txp_fig"/>
              <p:cNvPicPr>
                <a:picLocks noChangeAspect="1"/>
              </p:cNvPicPr>
              <p:nvPr>
                <p:custDataLst>
                  <p:tags r:id="rId28"/>
                </p:custDataLst>
              </p:nvPr>
            </p:nvPicPr>
            <p:blipFill>
              <a:blip r:embed="rId6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863860" y="1449233"/>
                <a:ext cx="452901" cy="150967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grpSp>
        <p:nvGrpSpPr>
          <p:cNvPr id="1180676" name="Group 1180675"/>
          <p:cNvGrpSpPr/>
          <p:nvPr/>
        </p:nvGrpSpPr>
        <p:grpSpPr>
          <a:xfrm>
            <a:off x="1359085" y="1931510"/>
            <a:ext cx="5710010" cy="392590"/>
            <a:chOff x="1359085" y="1931510"/>
            <a:chExt cx="5710010" cy="392590"/>
          </a:xfrm>
        </p:grpSpPr>
        <p:pic>
          <p:nvPicPr>
            <p:cNvPr id="56" name="Picture 55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59085" y="1939165"/>
              <a:ext cx="1634355" cy="3212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2" name="Picture 191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06343" y="1931510"/>
              <a:ext cx="262752" cy="2776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71" name="Group 70"/>
            <p:cNvGrpSpPr/>
            <p:nvPr/>
          </p:nvGrpSpPr>
          <p:grpSpPr>
            <a:xfrm>
              <a:off x="4863860" y="2058716"/>
              <a:ext cx="452901" cy="265384"/>
              <a:chOff x="4863860" y="2058716"/>
              <a:chExt cx="452901" cy="265384"/>
            </a:xfrm>
          </p:grpSpPr>
          <p:pic>
            <p:nvPicPr>
              <p:cNvPr id="190" name="Picture 189" descr="txp_fig"/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6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987800" y="2058716"/>
                <a:ext cx="218960" cy="87584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93" name="Picture 192" descr="txp_fig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6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863860" y="2173133"/>
                <a:ext cx="452901" cy="150967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cxnSp>
        <p:nvCxnSpPr>
          <p:cNvPr id="198" name="Straight Connector 197"/>
          <p:cNvCxnSpPr/>
          <p:nvPr/>
        </p:nvCxnSpPr>
        <p:spPr bwMode="auto">
          <a:xfrm>
            <a:off x="0" y="1016000"/>
            <a:ext cx="9140825" cy="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Straight Connector 198"/>
          <p:cNvCxnSpPr/>
          <p:nvPr/>
        </p:nvCxnSpPr>
        <p:spPr bwMode="auto">
          <a:xfrm>
            <a:off x="0" y="3454400"/>
            <a:ext cx="9140825" cy="0"/>
          </a:xfrm>
          <a:prstGeom prst="line">
            <a:avLst/>
          </a:prstGeom>
          <a:solidFill>
            <a:schemeClr val="tx1">
              <a:alpha val="0"/>
            </a:schemeClr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" name="Group 6"/>
          <p:cNvGrpSpPr/>
          <p:nvPr/>
        </p:nvGrpSpPr>
        <p:grpSpPr>
          <a:xfrm>
            <a:off x="4311780" y="5372100"/>
            <a:ext cx="4146420" cy="354723"/>
            <a:chOff x="4311780" y="5638800"/>
            <a:chExt cx="4146420" cy="354723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11780" y="5638800"/>
              <a:ext cx="4146420" cy="3504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3" name="Picture 142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56976" y="5865507"/>
              <a:ext cx="128016" cy="1280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4" name="Picture 143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86460" y="5865507"/>
              <a:ext cx="128016" cy="1280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05" name="Picture 20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5433" y="3020056"/>
            <a:ext cx="150967" cy="1407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80679" name="Group 1180678"/>
          <p:cNvGrpSpPr/>
          <p:nvPr/>
        </p:nvGrpSpPr>
        <p:grpSpPr>
          <a:xfrm>
            <a:off x="208620" y="2809897"/>
            <a:ext cx="6882785" cy="466703"/>
            <a:chOff x="208620" y="2809897"/>
            <a:chExt cx="6882785" cy="466703"/>
          </a:xfrm>
        </p:grpSpPr>
        <p:pic>
          <p:nvPicPr>
            <p:cNvPr id="60" name="Picture 59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8620" y="2809897"/>
              <a:ext cx="3677580" cy="4667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73" name="Group 72"/>
            <p:cNvGrpSpPr/>
            <p:nvPr/>
          </p:nvGrpSpPr>
          <p:grpSpPr>
            <a:xfrm>
              <a:off x="4863860" y="2985816"/>
              <a:ext cx="452901" cy="265384"/>
              <a:chOff x="4863860" y="2985816"/>
              <a:chExt cx="452901" cy="265384"/>
            </a:xfrm>
          </p:grpSpPr>
          <p:pic>
            <p:nvPicPr>
              <p:cNvPr id="203" name="Picture 202" descr="txp_fig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6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987800" y="2985816"/>
                <a:ext cx="218960" cy="87584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04" name="Picture 203" descr="txp_fig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6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863860" y="3100233"/>
                <a:ext cx="452901" cy="150967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1180672" name="Group 1180671"/>
            <p:cNvGrpSpPr/>
            <p:nvPr/>
          </p:nvGrpSpPr>
          <p:grpSpPr>
            <a:xfrm>
              <a:off x="6362700" y="2809897"/>
              <a:ext cx="728705" cy="466344"/>
              <a:chOff x="6362700" y="2809897"/>
              <a:chExt cx="728705" cy="466344"/>
            </a:xfrm>
          </p:grpSpPr>
          <p:pic>
            <p:nvPicPr>
              <p:cNvPr id="208" name="Picture 207" descr="txp_fig"/>
              <p:cNvPicPr preferRelativeResize="0">
                <a:picLocks/>
              </p:cNvPicPr>
              <p:nvPr>
                <p:custDataLst>
                  <p:tags r:id="rId13"/>
                </p:custDataLst>
              </p:nvPr>
            </p:nvPicPr>
            <p:blipFill>
              <a:blip r:embed="rId4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565900" y="2809897"/>
                <a:ext cx="525505" cy="466344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09" name="Picture 208" descr="txp_fig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6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811148" y="2874507"/>
                <a:ext cx="262752" cy="277641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64" name="Picture 63" descr="txp_fig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7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362700" y="2948077"/>
                <a:ext cx="160279" cy="204071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grpSp>
        <p:nvGrpSpPr>
          <p:cNvPr id="74" name="Group 73"/>
          <p:cNvGrpSpPr/>
          <p:nvPr/>
        </p:nvGrpSpPr>
        <p:grpSpPr>
          <a:xfrm>
            <a:off x="7692873" y="2946400"/>
            <a:ext cx="1085132" cy="365768"/>
            <a:chOff x="7692873" y="2946400"/>
            <a:chExt cx="1085132" cy="365768"/>
          </a:xfrm>
        </p:grpSpPr>
        <p:pic>
          <p:nvPicPr>
            <p:cNvPr id="66" name="Picture 65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72400" y="2946400"/>
              <a:ext cx="1005605" cy="2037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8" name="Picture 67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92873" y="3150860"/>
              <a:ext cx="412635" cy="1613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371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80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0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208620" y="5720729"/>
            <a:ext cx="8569385" cy="502271"/>
            <a:chOff x="208620" y="2809897"/>
            <a:chExt cx="8569385" cy="502271"/>
          </a:xfrm>
        </p:grpSpPr>
        <p:pic>
          <p:nvPicPr>
            <p:cNvPr id="86" name="Picture 85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8620" y="2809897"/>
              <a:ext cx="3677580" cy="4667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87" name="Group 86"/>
            <p:cNvGrpSpPr/>
            <p:nvPr/>
          </p:nvGrpSpPr>
          <p:grpSpPr>
            <a:xfrm>
              <a:off x="4863860" y="2985816"/>
              <a:ext cx="622540" cy="265384"/>
              <a:chOff x="2451100" y="2772991"/>
              <a:chExt cx="622540" cy="265384"/>
            </a:xfrm>
          </p:grpSpPr>
          <p:pic>
            <p:nvPicPr>
              <p:cNvPr id="93" name="Picture 92" descr="txp_fig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575040" y="2772991"/>
                <a:ext cx="218960" cy="87584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94" name="Picture 93" descr="txp_fig"/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451100" y="2887408"/>
                <a:ext cx="452901" cy="150967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95" name="Picture 94" descr="txp_fig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922673" y="2807231"/>
                <a:ext cx="150967" cy="140701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88" name="Picture 87" descr="txp_fig"/>
            <p:cNvPicPr preferRelativeResize="0">
              <a:picLocks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65900" y="2809897"/>
              <a:ext cx="525505" cy="4663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9" name="Picture 88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11148" y="2874507"/>
              <a:ext cx="262752" cy="2776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0" name="Picture 89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62700" y="2948077"/>
              <a:ext cx="160279" cy="2040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1" name="Picture 90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72400" y="2946400"/>
              <a:ext cx="1005605" cy="2037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2" name="Picture 91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92873" y="3150860"/>
              <a:ext cx="412635" cy="1613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180695" name="Rectangle 2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80696" name="Picture 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607175"/>
            <a:ext cx="4064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0699" name="Picture 118069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479506"/>
            <a:ext cx="598292" cy="2189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9168" y="6245225"/>
            <a:ext cx="467632" cy="461169"/>
          </a:xfrm>
        </p:spPr>
        <p:txBody>
          <a:bodyPr/>
          <a:lstStyle/>
          <a:p>
            <a:fld id="{176FDC68-7159-4719-A85A-9A3C20F15039}" type="slidenum">
              <a:rPr lang="en-US"/>
              <a:pPr/>
              <a:t>26</a:t>
            </a:fld>
            <a:endParaRPr lang="en-US"/>
          </a:p>
        </p:txBody>
      </p:sp>
      <p:sp>
        <p:nvSpPr>
          <p:cNvPr id="14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" name="Picture 4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626" y="76200"/>
            <a:ext cx="4436436" cy="8317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08620" y="2809897"/>
            <a:ext cx="8569385" cy="502271"/>
            <a:chOff x="208620" y="2809897"/>
            <a:chExt cx="8569385" cy="502271"/>
          </a:xfrm>
        </p:grpSpPr>
        <p:pic>
          <p:nvPicPr>
            <p:cNvPr id="60" name="Picture 59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8620" y="2809897"/>
              <a:ext cx="3677580" cy="4667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202" name="Group 201"/>
            <p:cNvGrpSpPr/>
            <p:nvPr/>
          </p:nvGrpSpPr>
          <p:grpSpPr>
            <a:xfrm>
              <a:off x="4863860" y="2985816"/>
              <a:ext cx="622540" cy="265384"/>
              <a:chOff x="2451100" y="2772991"/>
              <a:chExt cx="622540" cy="265384"/>
            </a:xfrm>
          </p:grpSpPr>
          <p:pic>
            <p:nvPicPr>
              <p:cNvPr id="203" name="Picture 202" descr="txp_fig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575040" y="2772991"/>
                <a:ext cx="218960" cy="87584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04" name="Picture 203" descr="txp_fig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451100" y="2887408"/>
                <a:ext cx="452901" cy="150967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05" name="Picture 204" descr="txp_fig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922673" y="2807231"/>
                <a:ext cx="150967" cy="140701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208" name="Picture 207" descr="txp_fig"/>
            <p:cNvPicPr preferRelativeResize="0">
              <a:picLocks/>
            </p:cNvPicPr>
            <p:nvPr>
              <p:custDataLst>
                <p:tags r:id="rId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65900" y="2809897"/>
              <a:ext cx="525505" cy="4663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9" name="Picture 208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11148" y="2874507"/>
              <a:ext cx="262752" cy="2776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4" name="Picture 63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62700" y="2948077"/>
              <a:ext cx="160279" cy="2040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6" name="Picture 65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72400" y="2946400"/>
              <a:ext cx="1005605" cy="2037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8" name="Picture 67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92873" y="3150860"/>
              <a:ext cx="412635" cy="1613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0" name="Picture 7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360" y="2540000"/>
            <a:ext cx="3648840" cy="4667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Picture 8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3263246"/>
            <a:ext cx="4027997" cy="7880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Picture 8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6720" y="3263900"/>
            <a:ext cx="3706080" cy="9919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3" name="Straight Connector 82"/>
          <p:cNvCxnSpPr/>
          <p:nvPr/>
        </p:nvCxnSpPr>
        <p:spPr bwMode="auto">
          <a:xfrm>
            <a:off x="0" y="2438400"/>
            <a:ext cx="9140825" cy="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>
            <a:off x="0" y="5537200"/>
            <a:ext cx="9140825" cy="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5054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0.00035 0.4203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695" name="Rectangle 2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80696" name="Picture 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607175"/>
            <a:ext cx="4064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0699" name="Picture 118069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479506"/>
            <a:ext cx="598292" cy="2189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9168" y="6245225"/>
            <a:ext cx="467632" cy="461169"/>
          </a:xfrm>
        </p:spPr>
        <p:txBody>
          <a:bodyPr/>
          <a:lstStyle/>
          <a:p>
            <a:fld id="{176FDC68-7159-4719-A85A-9A3C20F15039}" type="slidenum">
              <a:rPr lang="en-US"/>
              <a:pPr/>
              <a:t>27</a:t>
            </a:fld>
            <a:endParaRPr lang="en-US"/>
          </a:p>
        </p:txBody>
      </p:sp>
      <p:sp>
        <p:nvSpPr>
          <p:cNvPr id="14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" name="Picture 4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626" y="76200"/>
            <a:ext cx="4436436" cy="8317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9" name="Group 68"/>
          <p:cNvGrpSpPr/>
          <p:nvPr/>
        </p:nvGrpSpPr>
        <p:grpSpPr>
          <a:xfrm>
            <a:off x="208620" y="5720729"/>
            <a:ext cx="8569385" cy="502271"/>
            <a:chOff x="208620" y="2809897"/>
            <a:chExt cx="8569385" cy="502271"/>
          </a:xfrm>
        </p:grpSpPr>
        <p:pic>
          <p:nvPicPr>
            <p:cNvPr id="70" name="Picture 69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8620" y="2809897"/>
              <a:ext cx="3677580" cy="4667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71" name="Group 70"/>
            <p:cNvGrpSpPr/>
            <p:nvPr/>
          </p:nvGrpSpPr>
          <p:grpSpPr>
            <a:xfrm>
              <a:off x="4863860" y="2985816"/>
              <a:ext cx="622540" cy="265384"/>
              <a:chOff x="2451100" y="2772991"/>
              <a:chExt cx="622540" cy="265384"/>
            </a:xfrm>
          </p:grpSpPr>
          <p:pic>
            <p:nvPicPr>
              <p:cNvPr id="77" name="Picture 76" descr="txp_fig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575040" y="2772991"/>
                <a:ext cx="218960" cy="87584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78" name="Picture 77" descr="txp_fig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451100" y="2887408"/>
                <a:ext cx="452901" cy="150967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79" name="Picture 78" descr="txp_fig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922673" y="2807231"/>
                <a:ext cx="150967" cy="140701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72" name="Picture 71" descr="txp_fig"/>
            <p:cNvPicPr preferRelativeResize="0">
              <a:picLocks/>
            </p:cNvPicPr>
            <p:nvPr>
              <p:custDataLst>
                <p:tags r:id="rId1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65900" y="2809897"/>
              <a:ext cx="525505" cy="4663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3" name="Picture 72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11148" y="2874507"/>
              <a:ext cx="262752" cy="2776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4" name="Picture 73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62700" y="2948077"/>
              <a:ext cx="160279" cy="2040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5" name="Picture 74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72400" y="2946400"/>
              <a:ext cx="1005605" cy="2037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6" name="Picture 75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92873" y="3150860"/>
              <a:ext cx="412635" cy="1613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360" y="2540000"/>
            <a:ext cx="3648840" cy="4667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3263246"/>
            <a:ext cx="4027997" cy="7880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6720" y="3263900"/>
            <a:ext cx="3706080" cy="9919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3" name="Straight Connector 52"/>
          <p:cNvCxnSpPr/>
          <p:nvPr/>
        </p:nvCxnSpPr>
        <p:spPr bwMode="auto">
          <a:xfrm>
            <a:off x="0" y="2438400"/>
            <a:ext cx="9140825" cy="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Picture 1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907" y="4431614"/>
            <a:ext cx="4144183" cy="10069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6136" y="4533214"/>
            <a:ext cx="4086414" cy="9044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9" name="Straight Connector 58"/>
          <p:cNvCxnSpPr/>
          <p:nvPr/>
        </p:nvCxnSpPr>
        <p:spPr bwMode="auto">
          <a:xfrm>
            <a:off x="0" y="5537200"/>
            <a:ext cx="9140825" cy="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" name="Group 18"/>
          <p:cNvGrpSpPr/>
          <p:nvPr/>
        </p:nvGrpSpPr>
        <p:grpSpPr>
          <a:xfrm>
            <a:off x="1206500" y="4444314"/>
            <a:ext cx="2120900" cy="330886"/>
            <a:chOff x="1206500" y="4444314"/>
            <a:chExt cx="2120900" cy="330886"/>
          </a:xfrm>
        </p:grpSpPr>
        <p:cxnSp>
          <p:nvCxnSpPr>
            <p:cNvPr id="16" name="Straight Connector 15"/>
            <p:cNvCxnSpPr/>
            <p:nvPr/>
          </p:nvCxnSpPr>
          <p:spPr bwMode="auto">
            <a:xfrm flipH="1">
              <a:off x="1206500" y="4444314"/>
              <a:ext cx="300692" cy="330886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Straight Connector 61"/>
            <p:cNvCxnSpPr/>
            <p:nvPr/>
          </p:nvCxnSpPr>
          <p:spPr bwMode="auto">
            <a:xfrm flipH="1">
              <a:off x="3026708" y="4444314"/>
              <a:ext cx="300692" cy="330886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7" name="Picture 1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9740" y="1307011"/>
            <a:ext cx="6100413" cy="10507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1153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695" name="Rectangle 2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80696" name="Picture 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607175"/>
            <a:ext cx="4064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0699" name="Picture 118069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479506"/>
            <a:ext cx="598292" cy="2189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9168" y="6245225"/>
            <a:ext cx="467632" cy="461169"/>
          </a:xfrm>
        </p:spPr>
        <p:txBody>
          <a:bodyPr/>
          <a:lstStyle/>
          <a:p>
            <a:fld id="{176FDC68-7159-4719-A85A-9A3C20F15039}" type="slidenum">
              <a:rPr lang="en-US"/>
              <a:pPr/>
              <a:t>28</a:t>
            </a:fld>
            <a:endParaRPr lang="en-US"/>
          </a:p>
        </p:txBody>
      </p:sp>
      <p:sp>
        <p:nvSpPr>
          <p:cNvPr id="14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" name="Picture 4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626" y="76200"/>
            <a:ext cx="4436436" cy="8317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Picture 6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620" y="5720729"/>
            <a:ext cx="3677580" cy="4667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1" name="Group 70"/>
          <p:cNvGrpSpPr/>
          <p:nvPr/>
        </p:nvGrpSpPr>
        <p:grpSpPr>
          <a:xfrm>
            <a:off x="4863860" y="5896648"/>
            <a:ext cx="622540" cy="265384"/>
            <a:chOff x="2451100" y="2772991"/>
            <a:chExt cx="622540" cy="265384"/>
          </a:xfrm>
        </p:grpSpPr>
        <p:pic>
          <p:nvPicPr>
            <p:cNvPr id="77" name="Picture 76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75040" y="2772991"/>
              <a:ext cx="218960" cy="8758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8" name="Picture 77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51100" y="2887408"/>
              <a:ext cx="452901" cy="15096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9" name="Picture 78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22673" y="2807231"/>
              <a:ext cx="150967" cy="14070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2" name="Picture 71" descr="txp_fig"/>
          <p:cNvPicPr preferRelativeResize="0">
            <a:picLocks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5900" y="5720729"/>
            <a:ext cx="525505" cy="4663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1148" y="5785339"/>
            <a:ext cx="262752" cy="2776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2700" y="5858909"/>
            <a:ext cx="160279" cy="2040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7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2400" y="5857232"/>
            <a:ext cx="1005605" cy="2037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" name="Picture 7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2873" y="6061692"/>
            <a:ext cx="412635" cy="161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9740" y="1307011"/>
            <a:ext cx="6100413" cy="10507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9" name="Straight Connector 58"/>
          <p:cNvCxnSpPr/>
          <p:nvPr/>
        </p:nvCxnSpPr>
        <p:spPr bwMode="auto">
          <a:xfrm>
            <a:off x="0" y="5537200"/>
            <a:ext cx="9140825" cy="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9" name="Picture 3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5433" y="4121759"/>
            <a:ext cx="150967" cy="1407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1659993" y="3962400"/>
            <a:ext cx="5146378" cy="390503"/>
            <a:chOff x="1659993" y="3962400"/>
            <a:chExt cx="5146378" cy="390503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59993" y="3962400"/>
              <a:ext cx="1079635" cy="3064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23" name="Group 22"/>
            <p:cNvGrpSpPr/>
            <p:nvPr/>
          </p:nvGrpSpPr>
          <p:grpSpPr>
            <a:xfrm>
              <a:off x="4863860" y="4087519"/>
              <a:ext cx="452901" cy="265384"/>
              <a:chOff x="4863860" y="4087519"/>
              <a:chExt cx="452901" cy="265384"/>
            </a:xfrm>
          </p:grpSpPr>
          <p:pic>
            <p:nvPicPr>
              <p:cNvPr id="37" name="Picture 36" descr="txp_fig"/>
              <p:cNvPicPr>
                <a:picLocks noChangeAspect="1"/>
              </p:cNvPicPr>
              <p:nvPr>
                <p:custDataLst>
                  <p:tags r:id="rId27"/>
                </p:custDataLst>
              </p:nvPr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987800" y="4087519"/>
                <a:ext cx="218960" cy="87584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8" name="Picture 37" descr="txp_fig"/>
              <p:cNvPicPr>
                <a:picLocks noChangeAspect="1"/>
              </p:cNvPicPr>
              <p:nvPr>
                <p:custDataLst>
                  <p:tags r:id="rId28"/>
                </p:custDataLst>
              </p:nvPr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863860" y="4201936"/>
                <a:ext cx="452901" cy="150967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84108" y="3962400"/>
              <a:ext cx="422263" cy="27713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9" name="Picture 4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5433" y="4975856"/>
            <a:ext cx="150967" cy="1407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1828800" y="4924770"/>
            <a:ext cx="4786477" cy="282230"/>
            <a:chOff x="1828800" y="4924770"/>
            <a:chExt cx="4786477" cy="282230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28800" y="4924770"/>
              <a:ext cx="699938" cy="21873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24" name="Group 23"/>
            <p:cNvGrpSpPr/>
            <p:nvPr/>
          </p:nvGrpSpPr>
          <p:grpSpPr>
            <a:xfrm>
              <a:off x="4863860" y="4941616"/>
              <a:ext cx="452901" cy="265384"/>
              <a:chOff x="4863860" y="4941616"/>
              <a:chExt cx="452901" cy="265384"/>
            </a:xfrm>
          </p:grpSpPr>
          <p:pic>
            <p:nvPicPr>
              <p:cNvPr id="47" name="Picture 46" descr="txp_fig"/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987800" y="4941616"/>
                <a:ext cx="218960" cy="87584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48" name="Picture 47" descr="txp_fig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863860" y="5056033"/>
                <a:ext cx="452901" cy="150967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99002" y="4924770"/>
              <a:ext cx="116275" cy="18971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2240150" y="4800600"/>
            <a:ext cx="4516250" cy="187684"/>
            <a:chOff x="2240150" y="4800600"/>
            <a:chExt cx="4516250" cy="187684"/>
          </a:xfrm>
        </p:grpSpPr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40150" y="4800600"/>
              <a:ext cx="131238" cy="17498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25162" y="4813300"/>
              <a:ext cx="131238" cy="17498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9740" y="2683061"/>
            <a:ext cx="2189148" cy="9045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7" name="Straight Connector 56"/>
          <p:cNvCxnSpPr/>
          <p:nvPr/>
        </p:nvCxnSpPr>
        <p:spPr bwMode="auto">
          <a:xfrm>
            <a:off x="0" y="4597400"/>
            <a:ext cx="9140825" cy="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>
            <a:off x="-76200" y="3683000"/>
            <a:ext cx="9140825" cy="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Picture 1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7002" y="2772254"/>
            <a:ext cx="1313491" cy="6567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9252" y="2768600"/>
            <a:ext cx="1342699" cy="6279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5" name="Rectangle 182"/>
          <p:cNvSpPr>
            <a:spLocks noChangeArrowheads="1"/>
          </p:cNvSpPr>
          <p:nvPr/>
        </p:nvSpPr>
        <p:spPr bwMode="auto">
          <a:xfrm>
            <a:off x="6832600" y="29591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6248400" y="152400"/>
            <a:ext cx="2590800" cy="762000"/>
            <a:chOff x="6477000" y="5410200"/>
            <a:chExt cx="2590800" cy="762000"/>
          </a:xfrm>
        </p:grpSpPr>
        <p:pic>
          <p:nvPicPr>
            <p:cNvPr id="67" name="Picture 66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77000" y="5410200"/>
              <a:ext cx="1182982" cy="2041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8" name="Picture 67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77734" y="5674165"/>
              <a:ext cx="1751456" cy="24783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0" name="Picture 79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31813" y="5953268"/>
              <a:ext cx="1035987" cy="21893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1" name="Group 49"/>
          <p:cNvGrpSpPr>
            <a:grpSpLocks/>
          </p:cNvGrpSpPr>
          <p:nvPr/>
        </p:nvGrpSpPr>
        <p:grpSpPr bwMode="auto">
          <a:xfrm>
            <a:off x="8077200" y="1066800"/>
            <a:ext cx="914400" cy="914400"/>
            <a:chOff x="4853" y="1680"/>
            <a:chExt cx="576" cy="576"/>
          </a:xfrm>
        </p:grpSpPr>
        <p:sp>
          <p:nvSpPr>
            <p:cNvPr id="82" name="AutoShape 50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Text Box 51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717800" y="2695761"/>
            <a:ext cx="896869" cy="758639"/>
            <a:chOff x="2717800" y="2695761"/>
            <a:chExt cx="896869" cy="758639"/>
          </a:xfrm>
        </p:grpSpPr>
        <p:cxnSp>
          <p:nvCxnSpPr>
            <p:cNvPr id="40" name="Straight Connector 39"/>
            <p:cNvCxnSpPr/>
            <p:nvPr/>
          </p:nvCxnSpPr>
          <p:spPr bwMode="auto">
            <a:xfrm flipH="1">
              <a:off x="3098800" y="2695761"/>
              <a:ext cx="304800" cy="276039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Straight Connector 84"/>
            <p:cNvCxnSpPr/>
            <p:nvPr/>
          </p:nvCxnSpPr>
          <p:spPr bwMode="auto">
            <a:xfrm flipH="1">
              <a:off x="2717800" y="3178361"/>
              <a:ext cx="304800" cy="276039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Straight Connector 85"/>
            <p:cNvCxnSpPr>
              <a:cxnSpLocks/>
            </p:cNvCxnSpPr>
            <p:nvPr/>
          </p:nvCxnSpPr>
          <p:spPr bwMode="auto">
            <a:xfrm flipH="1">
              <a:off x="3468365" y="3251200"/>
              <a:ext cx="146304" cy="18288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42354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8676" y="3124200"/>
            <a:ext cx="2423786" cy="2189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062" y="2819400"/>
            <a:ext cx="5287013" cy="2339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606-288A-49A4-8F9F-578421F01543}" type="slidenum">
              <a:rPr lang="en-US"/>
              <a:pPr/>
              <a:t>3</a:t>
            </a:fld>
            <a:endParaRPr lang="en-US"/>
          </a:p>
        </p:txBody>
      </p:sp>
      <p:sp>
        <p:nvSpPr>
          <p:cNvPr id="118272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2725" name="Oval 5"/>
          <p:cNvSpPr>
            <a:spLocks noChangeArrowheads="1"/>
          </p:cNvSpPr>
          <p:nvPr/>
        </p:nvSpPr>
        <p:spPr bwMode="auto">
          <a:xfrm>
            <a:off x="3629025" y="4322763"/>
            <a:ext cx="1873250" cy="187325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8272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3743325"/>
            <a:ext cx="8175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2729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3429000"/>
            <a:ext cx="321151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2730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719513"/>
            <a:ext cx="14446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82739" name="Group 19"/>
          <p:cNvGrpSpPr>
            <a:grpSpLocks/>
          </p:cNvGrpSpPr>
          <p:nvPr/>
        </p:nvGrpSpPr>
        <p:grpSpPr bwMode="auto">
          <a:xfrm>
            <a:off x="149225" y="4468813"/>
            <a:ext cx="2530475" cy="498475"/>
            <a:chOff x="94" y="2712"/>
            <a:chExt cx="1594" cy="314"/>
          </a:xfrm>
        </p:grpSpPr>
        <p:pic>
          <p:nvPicPr>
            <p:cNvPr id="1182740" name="Picture 2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" y="2712"/>
              <a:ext cx="1473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82741" name="Picture 2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" y="2875"/>
              <a:ext cx="1423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82742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82744" name="Group 24"/>
          <p:cNvGrpSpPr>
            <a:grpSpLocks/>
          </p:cNvGrpSpPr>
          <p:nvPr/>
        </p:nvGrpSpPr>
        <p:grpSpPr bwMode="auto">
          <a:xfrm>
            <a:off x="3657600" y="5264150"/>
            <a:ext cx="1828800" cy="795338"/>
            <a:chOff x="2304" y="3316"/>
            <a:chExt cx="1152" cy="501"/>
          </a:xfrm>
        </p:grpSpPr>
        <p:sp>
          <p:nvSpPr>
            <p:cNvPr id="1182745" name="AutoShape 25"/>
            <p:cNvSpPr>
              <a:spLocks noChangeArrowheads="1"/>
            </p:cNvSpPr>
            <p:nvPr/>
          </p:nvSpPr>
          <p:spPr bwMode="auto">
            <a:xfrm>
              <a:off x="2592" y="3322"/>
              <a:ext cx="576" cy="495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2746" name="AutoShape 26"/>
            <p:cNvSpPr>
              <a:spLocks noChangeArrowheads="1"/>
            </p:cNvSpPr>
            <p:nvPr/>
          </p:nvSpPr>
          <p:spPr bwMode="auto">
            <a:xfrm flipV="1">
              <a:off x="2880" y="3316"/>
              <a:ext cx="576" cy="495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2747" name="AutoShape 27"/>
            <p:cNvSpPr>
              <a:spLocks noChangeArrowheads="1"/>
            </p:cNvSpPr>
            <p:nvPr/>
          </p:nvSpPr>
          <p:spPr bwMode="auto">
            <a:xfrm flipV="1">
              <a:off x="2304" y="3316"/>
              <a:ext cx="576" cy="495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82748" name="Group 28"/>
          <p:cNvGrpSpPr>
            <a:grpSpLocks/>
          </p:cNvGrpSpPr>
          <p:nvPr/>
        </p:nvGrpSpPr>
        <p:grpSpPr bwMode="auto">
          <a:xfrm flipV="1">
            <a:off x="3657600" y="4462463"/>
            <a:ext cx="1828800" cy="795337"/>
            <a:chOff x="2304" y="3316"/>
            <a:chExt cx="1152" cy="501"/>
          </a:xfrm>
        </p:grpSpPr>
        <p:sp>
          <p:nvSpPr>
            <p:cNvPr id="1182749" name="AutoShape 29"/>
            <p:cNvSpPr>
              <a:spLocks noChangeArrowheads="1"/>
            </p:cNvSpPr>
            <p:nvPr/>
          </p:nvSpPr>
          <p:spPr bwMode="auto">
            <a:xfrm>
              <a:off x="2592" y="3322"/>
              <a:ext cx="576" cy="495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2750" name="AutoShape 30"/>
            <p:cNvSpPr>
              <a:spLocks noChangeArrowheads="1"/>
            </p:cNvSpPr>
            <p:nvPr/>
          </p:nvSpPr>
          <p:spPr bwMode="auto">
            <a:xfrm flipV="1">
              <a:off x="2880" y="3316"/>
              <a:ext cx="576" cy="495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2751" name="AutoShape 31"/>
            <p:cNvSpPr>
              <a:spLocks noChangeArrowheads="1"/>
            </p:cNvSpPr>
            <p:nvPr/>
          </p:nvSpPr>
          <p:spPr bwMode="auto">
            <a:xfrm flipV="1">
              <a:off x="2304" y="3316"/>
              <a:ext cx="576" cy="495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82752" name="Group 32"/>
          <p:cNvGrpSpPr>
            <a:grpSpLocks/>
          </p:cNvGrpSpPr>
          <p:nvPr/>
        </p:nvGrpSpPr>
        <p:grpSpPr bwMode="auto">
          <a:xfrm>
            <a:off x="149225" y="4953000"/>
            <a:ext cx="2724150" cy="479425"/>
            <a:chOff x="94" y="3075"/>
            <a:chExt cx="1716" cy="302"/>
          </a:xfrm>
        </p:grpSpPr>
        <p:pic>
          <p:nvPicPr>
            <p:cNvPr id="1182753" name="Picture 33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" y="3075"/>
              <a:ext cx="1716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82754" name="Picture 34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" y="3226"/>
              <a:ext cx="728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82756" name="Picture 3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607175"/>
            <a:ext cx="4064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95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2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2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8676" y="3124200"/>
            <a:ext cx="2423786" cy="2189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062" y="2819400"/>
            <a:ext cx="5287013" cy="2339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692B-E911-475D-B7C9-63D684C58D70}" type="slidenum">
              <a:rPr lang="en-US"/>
              <a:pPr/>
              <a:t>4</a:t>
            </a:fld>
            <a:endParaRPr lang="en-US"/>
          </a:p>
        </p:txBody>
      </p:sp>
      <p:sp>
        <p:nvSpPr>
          <p:cNvPr id="118477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8477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3743325"/>
            <a:ext cx="8175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4776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3429000"/>
            <a:ext cx="321151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4777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719513"/>
            <a:ext cx="14446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84786" name="Group 18"/>
          <p:cNvGrpSpPr>
            <a:grpSpLocks/>
          </p:cNvGrpSpPr>
          <p:nvPr/>
        </p:nvGrpSpPr>
        <p:grpSpPr bwMode="auto">
          <a:xfrm>
            <a:off x="149225" y="4468813"/>
            <a:ext cx="2530475" cy="498475"/>
            <a:chOff x="94" y="2712"/>
            <a:chExt cx="1594" cy="314"/>
          </a:xfrm>
        </p:grpSpPr>
        <p:pic>
          <p:nvPicPr>
            <p:cNvPr id="1184787" name="Picture 1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" y="2712"/>
              <a:ext cx="1473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84788" name="Picture 2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" y="2875"/>
              <a:ext cx="1423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184789" name="Group 21"/>
          <p:cNvGrpSpPr>
            <a:grpSpLocks/>
          </p:cNvGrpSpPr>
          <p:nvPr/>
        </p:nvGrpSpPr>
        <p:grpSpPr bwMode="auto">
          <a:xfrm>
            <a:off x="149225" y="4953000"/>
            <a:ext cx="2724150" cy="479425"/>
            <a:chOff x="94" y="3075"/>
            <a:chExt cx="1716" cy="302"/>
          </a:xfrm>
        </p:grpSpPr>
        <p:pic>
          <p:nvPicPr>
            <p:cNvPr id="1184790" name="Picture 22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" y="3075"/>
              <a:ext cx="1716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84791" name="Picture 2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" y="3226"/>
              <a:ext cx="728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84792" name="Rectangle 2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4794" name="Oval 26"/>
          <p:cNvSpPr>
            <a:spLocks noChangeArrowheads="1"/>
          </p:cNvSpPr>
          <p:nvPr/>
        </p:nvSpPr>
        <p:spPr bwMode="auto">
          <a:xfrm>
            <a:off x="3629025" y="4322763"/>
            <a:ext cx="1873250" cy="187325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4795" name="AutoShape 27" descr="25%"/>
          <p:cNvSpPr>
            <a:spLocks noChangeAspect="1" noChangeArrowheads="1"/>
          </p:cNvSpPr>
          <p:nvPr/>
        </p:nvSpPr>
        <p:spPr bwMode="auto">
          <a:xfrm>
            <a:off x="3657600" y="4468813"/>
            <a:ext cx="1828800" cy="1581150"/>
          </a:xfrm>
          <a:prstGeom prst="hexagon">
            <a:avLst>
              <a:gd name="adj" fmla="val 28916"/>
              <a:gd name="vf" fmla="val 115470"/>
            </a:avLst>
          </a:prstGeom>
          <a:pattFill prst="pct25">
            <a:fgClr>
              <a:srgbClr val="FF6600"/>
            </a:fgClr>
            <a:bgClr>
              <a:schemeClr val="bg1"/>
            </a:bgClr>
          </a:patt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84796" name="Picture 2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5419725"/>
            <a:ext cx="26162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4798" name="Picture 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607175"/>
            <a:ext cx="4064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70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4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4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8676" y="3124200"/>
            <a:ext cx="2423786" cy="2189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7" name="Oval 6" descr="25%"/>
          <p:cNvSpPr>
            <a:spLocks noChangeArrowheads="1"/>
          </p:cNvSpPr>
          <p:nvPr/>
        </p:nvSpPr>
        <p:spPr bwMode="auto">
          <a:xfrm rot="240000">
            <a:off x="3628996" y="4322577"/>
            <a:ext cx="1873250" cy="1873250"/>
          </a:xfrm>
          <a:prstGeom prst="ellipse">
            <a:avLst/>
          </a:prstGeom>
          <a:pattFill prst="pct25">
            <a:fgClr>
              <a:srgbClr val="FF6600"/>
            </a:fgClr>
            <a:bgClr>
              <a:schemeClr val="bg1"/>
            </a:bgClr>
          </a:patt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29"/>
          <p:cNvSpPr>
            <a:spLocks noChangeAspect="1" noChangeShapeType="1"/>
          </p:cNvSpPr>
          <p:nvPr/>
        </p:nvSpPr>
        <p:spPr bwMode="auto">
          <a:xfrm rot="420000" flipV="1">
            <a:off x="4127216" y="4318501"/>
            <a:ext cx="274638" cy="13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30"/>
          <p:cNvSpPr>
            <a:spLocks noChangeAspect="1" noChangeShapeType="1"/>
          </p:cNvSpPr>
          <p:nvPr/>
        </p:nvSpPr>
        <p:spPr bwMode="auto">
          <a:xfrm rot="1500000" flipV="1">
            <a:off x="4414196" y="4265365"/>
            <a:ext cx="274638" cy="13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31"/>
          <p:cNvSpPr>
            <a:spLocks noChangeAspect="1" noChangeShapeType="1"/>
          </p:cNvSpPr>
          <p:nvPr/>
        </p:nvSpPr>
        <p:spPr bwMode="auto">
          <a:xfrm rot="2520000" flipV="1">
            <a:off x="4686947" y="4301942"/>
            <a:ext cx="274637" cy="1381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32"/>
          <p:cNvSpPr>
            <a:spLocks noChangeAspect="1" noChangeShapeType="1"/>
          </p:cNvSpPr>
          <p:nvPr/>
        </p:nvSpPr>
        <p:spPr bwMode="auto">
          <a:xfrm rot="3720000" flipV="1">
            <a:off x="4953274" y="4430371"/>
            <a:ext cx="274638" cy="13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33"/>
          <p:cNvSpPr>
            <a:spLocks noChangeAspect="1" noChangeShapeType="1"/>
          </p:cNvSpPr>
          <p:nvPr/>
        </p:nvSpPr>
        <p:spPr bwMode="auto">
          <a:xfrm rot="4680000" flipV="1">
            <a:off x="5150132" y="4619188"/>
            <a:ext cx="274638" cy="13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34"/>
          <p:cNvSpPr>
            <a:spLocks noChangeAspect="1" noChangeShapeType="1"/>
          </p:cNvSpPr>
          <p:nvPr/>
        </p:nvSpPr>
        <p:spPr bwMode="auto">
          <a:xfrm rot="5820000" flipV="1">
            <a:off x="5297666" y="4876169"/>
            <a:ext cx="274637" cy="13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36"/>
          <p:cNvSpPr>
            <a:spLocks noChangeAspect="1" noChangeShapeType="1"/>
          </p:cNvSpPr>
          <p:nvPr/>
        </p:nvSpPr>
        <p:spPr bwMode="auto">
          <a:xfrm rot="6900000" flipV="1">
            <a:off x="5358174" y="5166791"/>
            <a:ext cx="274637" cy="1381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37"/>
          <p:cNvSpPr>
            <a:spLocks noChangeAspect="1" noChangeShapeType="1"/>
          </p:cNvSpPr>
          <p:nvPr/>
        </p:nvSpPr>
        <p:spPr bwMode="auto">
          <a:xfrm rot="7980000" flipV="1">
            <a:off x="5319945" y="5455612"/>
            <a:ext cx="274637" cy="1381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38"/>
          <p:cNvSpPr>
            <a:spLocks noChangeAspect="1" noChangeShapeType="1"/>
          </p:cNvSpPr>
          <p:nvPr/>
        </p:nvSpPr>
        <p:spPr bwMode="auto">
          <a:xfrm rot="9120000" flipV="1">
            <a:off x="5191791" y="5720035"/>
            <a:ext cx="274637" cy="1381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39"/>
          <p:cNvSpPr>
            <a:spLocks noChangeAspect="1" noChangeShapeType="1"/>
          </p:cNvSpPr>
          <p:nvPr/>
        </p:nvSpPr>
        <p:spPr bwMode="auto">
          <a:xfrm rot="10260000" flipV="1">
            <a:off x="4989365" y="5928799"/>
            <a:ext cx="274638" cy="13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40"/>
          <p:cNvSpPr>
            <a:spLocks noChangeAspect="1" noChangeShapeType="1"/>
          </p:cNvSpPr>
          <p:nvPr/>
        </p:nvSpPr>
        <p:spPr bwMode="auto">
          <a:xfrm rot="11280000" flipV="1">
            <a:off x="4728156" y="6062735"/>
            <a:ext cx="274638" cy="13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41"/>
          <p:cNvSpPr>
            <a:spLocks noChangeAspect="1" noChangeShapeType="1"/>
          </p:cNvSpPr>
          <p:nvPr/>
        </p:nvSpPr>
        <p:spPr bwMode="auto">
          <a:xfrm rot="12420000" flipV="1">
            <a:off x="4436214" y="6113479"/>
            <a:ext cx="274638" cy="13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43"/>
          <p:cNvSpPr>
            <a:spLocks noChangeAspect="1" noChangeShapeType="1"/>
          </p:cNvSpPr>
          <p:nvPr/>
        </p:nvSpPr>
        <p:spPr bwMode="auto">
          <a:xfrm rot="13440000" flipV="1">
            <a:off x="4147657" y="6073836"/>
            <a:ext cx="274638" cy="1381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44"/>
          <p:cNvSpPr>
            <a:spLocks noChangeAspect="1" noChangeShapeType="1"/>
          </p:cNvSpPr>
          <p:nvPr/>
        </p:nvSpPr>
        <p:spPr bwMode="auto">
          <a:xfrm rot="14520000" flipV="1">
            <a:off x="3887018" y="5943658"/>
            <a:ext cx="274638" cy="1381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45"/>
          <p:cNvSpPr>
            <a:spLocks noChangeAspect="1" noChangeShapeType="1"/>
          </p:cNvSpPr>
          <p:nvPr/>
        </p:nvSpPr>
        <p:spPr bwMode="auto">
          <a:xfrm rot="15660000" flipV="1">
            <a:off x="3678725" y="5736399"/>
            <a:ext cx="274638" cy="1381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Line 46"/>
          <p:cNvSpPr>
            <a:spLocks noChangeAspect="1" noChangeShapeType="1"/>
          </p:cNvSpPr>
          <p:nvPr/>
        </p:nvSpPr>
        <p:spPr bwMode="auto">
          <a:xfrm rot="16800000" flipV="1">
            <a:off x="3547238" y="5477034"/>
            <a:ext cx="274638" cy="1381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Line 47"/>
          <p:cNvSpPr>
            <a:spLocks noChangeAspect="1" noChangeShapeType="1"/>
          </p:cNvSpPr>
          <p:nvPr/>
        </p:nvSpPr>
        <p:spPr bwMode="auto">
          <a:xfrm rot="17820000" flipV="1">
            <a:off x="3505639" y="5186450"/>
            <a:ext cx="274638" cy="1381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48"/>
          <p:cNvSpPr>
            <a:spLocks noChangeAspect="1" noChangeShapeType="1"/>
          </p:cNvSpPr>
          <p:nvPr/>
        </p:nvSpPr>
        <p:spPr bwMode="auto">
          <a:xfrm rot="18960000" flipV="1">
            <a:off x="3552708" y="4893894"/>
            <a:ext cx="274638" cy="1381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Line 49"/>
          <p:cNvSpPr>
            <a:spLocks noChangeAspect="1" noChangeShapeType="1"/>
          </p:cNvSpPr>
          <p:nvPr/>
        </p:nvSpPr>
        <p:spPr bwMode="auto">
          <a:xfrm rot="19980000" flipV="1">
            <a:off x="3682748" y="4643889"/>
            <a:ext cx="274637" cy="13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Line 50"/>
          <p:cNvSpPr>
            <a:spLocks noChangeAspect="1" noChangeShapeType="1"/>
          </p:cNvSpPr>
          <p:nvPr/>
        </p:nvSpPr>
        <p:spPr bwMode="auto">
          <a:xfrm rot="21060000" flipV="1">
            <a:off x="3891233" y="4438858"/>
            <a:ext cx="274637" cy="13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3438" y="3743325"/>
            <a:ext cx="992464" cy="2189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062" y="2819400"/>
            <a:ext cx="5287013" cy="2339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CB81E-733C-49DC-8DC3-5BEBD662C685}" type="slidenum">
              <a:rPr lang="en-US"/>
              <a:pPr/>
              <a:t>5</a:t>
            </a:fld>
            <a:endParaRPr lang="en-US"/>
          </a:p>
        </p:txBody>
      </p:sp>
      <p:pic>
        <p:nvPicPr>
          <p:cNvPr id="1186818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181600"/>
            <a:ext cx="9032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6819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86826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3429000"/>
            <a:ext cx="321151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86836" name="Group 20"/>
          <p:cNvGrpSpPr>
            <a:grpSpLocks/>
          </p:cNvGrpSpPr>
          <p:nvPr/>
        </p:nvGrpSpPr>
        <p:grpSpPr bwMode="auto">
          <a:xfrm>
            <a:off x="149225" y="4468813"/>
            <a:ext cx="2530475" cy="498475"/>
            <a:chOff x="94" y="2712"/>
            <a:chExt cx="1594" cy="314"/>
          </a:xfrm>
        </p:grpSpPr>
        <p:pic>
          <p:nvPicPr>
            <p:cNvPr id="1186837" name="Picture 2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" y="2712"/>
              <a:ext cx="1473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86838" name="Picture 2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" y="2875"/>
              <a:ext cx="1423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186839" name="Group 23"/>
          <p:cNvGrpSpPr>
            <a:grpSpLocks/>
          </p:cNvGrpSpPr>
          <p:nvPr/>
        </p:nvGrpSpPr>
        <p:grpSpPr bwMode="auto">
          <a:xfrm>
            <a:off x="149225" y="4953000"/>
            <a:ext cx="2724150" cy="479425"/>
            <a:chOff x="94" y="3075"/>
            <a:chExt cx="1716" cy="302"/>
          </a:xfrm>
        </p:grpSpPr>
        <p:pic>
          <p:nvPicPr>
            <p:cNvPr id="1186840" name="Picture 2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" y="3075"/>
              <a:ext cx="1716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86841" name="Picture 2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" y="3226"/>
              <a:ext cx="728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86842" name="Picture 2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5419725"/>
            <a:ext cx="26162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6843" name="Rectangle 2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6845" name="Line 29"/>
          <p:cNvSpPr>
            <a:spLocks noChangeAspect="1" noChangeShapeType="1"/>
          </p:cNvSpPr>
          <p:nvPr/>
        </p:nvSpPr>
        <p:spPr bwMode="auto">
          <a:xfrm rot="180000" flipV="1">
            <a:off x="4067175" y="4341813"/>
            <a:ext cx="274638" cy="13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6846" name="Line 30"/>
          <p:cNvSpPr>
            <a:spLocks noChangeAspect="1" noChangeShapeType="1"/>
          </p:cNvSpPr>
          <p:nvPr/>
        </p:nvSpPr>
        <p:spPr bwMode="auto">
          <a:xfrm rot="1260000" flipV="1">
            <a:off x="4349750" y="4268788"/>
            <a:ext cx="274638" cy="13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6847" name="Line 31"/>
          <p:cNvSpPr>
            <a:spLocks noChangeAspect="1" noChangeShapeType="1"/>
          </p:cNvSpPr>
          <p:nvPr/>
        </p:nvSpPr>
        <p:spPr bwMode="auto">
          <a:xfrm rot="2280000" flipV="1">
            <a:off x="4624388" y="4286250"/>
            <a:ext cx="274637" cy="1381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6848" name="Line 32"/>
          <p:cNvSpPr>
            <a:spLocks noChangeAspect="1" noChangeShapeType="1"/>
          </p:cNvSpPr>
          <p:nvPr/>
        </p:nvSpPr>
        <p:spPr bwMode="auto">
          <a:xfrm rot="3480000" flipV="1">
            <a:off x="4899025" y="4395788"/>
            <a:ext cx="274638" cy="13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6849" name="Line 33"/>
          <p:cNvSpPr>
            <a:spLocks noChangeAspect="1" noChangeShapeType="1"/>
          </p:cNvSpPr>
          <p:nvPr/>
        </p:nvSpPr>
        <p:spPr bwMode="auto">
          <a:xfrm rot="4440000" flipV="1">
            <a:off x="5108575" y="4570413"/>
            <a:ext cx="274638" cy="13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6850" name="Line 34"/>
          <p:cNvSpPr>
            <a:spLocks noChangeAspect="1" noChangeShapeType="1"/>
          </p:cNvSpPr>
          <p:nvPr/>
        </p:nvSpPr>
        <p:spPr bwMode="auto">
          <a:xfrm rot="5580000" flipV="1">
            <a:off x="5273675" y="4816476"/>
            <a:ext cx="274637" cy="13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86851" name="Group 35"/>
          <p:cNvGrpSpPr>
            <a:grpSpLocks/>
          </p:cNvGrpSpPr>
          <p:nvPr/>
        </p:nvGrpSpPr>
        <p:grpSpPr bwMode="auto">
          <a:xfrm rot="6600000">
            <a:off x="4360070" y="5272881"/>
            <a:ext cx="1446212" cy="746125"/>
            <a:chOff x="2541" y="2694"/>
            <a:chExt cx="911" cy="470"/>
          </a:xfrm>
        </p:grpSpPr>
        <p:sp>
          <p:nvSpPr>
            <p:cNvPr id="1186852" name="Line 36"/>
            <p:cNvSpPr>
              <a:spLocks noChangeAspect="1" noChangeShapeType="1"/>
            </p:cNvSpPr>
            <p:nvPr/>
          </p:nvSpPr>
          <p:spPr bwMode="auto">
            <a:xfrm rot="60000" flipV="1">
              <a:off x="2541" y="2746"/>
              <a:ext cx="173" cy="8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6853" name="Line 37"/>
            <p:cNvSpPr>
              <a:spLocks noChangeAspect="1" noChangeShapeType="1"/>
            </p:cNvSpPr>
            <p:nvPr/>
          </p:nvSpPr>
          <p:spPr bwMode="auto">
            <a:xfrm rot="1140000" flipV="1">
              <a:off x="2717" y="2694"/>
              <a:ext cx="173" cy="8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6854" name="Line 38"/>
            <p:cNvSpPr>
              <a:spLocks noChangeAspect="1" noChangeShapeType="1"/>
            </p:cNvSpPr>
            <p:nvPr/>
          </p:nvSpPr>
          <p:spPr bwMode="auto">
            <a:xfrm rot="2280000" flipV="1">
              <a:off x="2902" y="2700"/>
              <a:ext cx="173" cy="8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6855" name="Line 39"/>
            <p:cNvSpPr>
              <a:spLocks noChangeAspect="1" noChangeShapeType="1"/>
            </p:cNvSpPr>
            <p:nvPr/>
          </p:nvSpPr>
          <p:spPr bwMode="auto">
            <a:xfrm rot="3420000" flipV="1">
              <a:off x="3074" y="2763"/>
              <a:ext cx="173" cy="8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6856" name="Line 40"/>
            <p:cNvSpPr>
              <a:spLocks noChangeAspect="1" noChangeShapeType="1"/>
            </p:cNvSpPr>
            <p:nvPr/>
          </p:nvSpPr>
          <p:spPr bwMode="auto">
            <a:xfrm rot="4440000" flipV="1">
              <a:off x="3218" y="2879"/>
              <a:ext cx="173" cy="8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6857" name="Line 41"/>
            <p:cNvSpPr>
              <a:spLocks noChangeAspect="1" noChangeShapeType="1"/>
            </p:cNvSpPr>
            <p:nvPr/>
          </p:nvSpPr>
          <p:spPr bwMode="auto">
            <a:xfrm rot="5580000" flipV="1">
              <a:off x="3322" y="3034"/>
              <a:ext cx="173" cy="8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86858" name="Group 42"/>
          <p:cNvGrpSpPr>
            <a:grpSpLocks/>
          </p:cNvGrpSpPr>
          <p:nvPr/>
        </p:nvGrpSpPr>
        <p:grpSpPr bwMode="auto">
          <a:xfrm rot="13140000">
            <a:off x="3308350" y="5246688"/>
            <a:ext cx="1446213" cy="746125"/>
            <a:chOff x="2541" y="2694"/>
            <a:chExt cx="911" cy="470"/>
          </a:xfrm>
        </p:grpSpPr>
        <p:sp>
          <p:nvSpPr>
            <p:cNvPr id="1186859" name="Line 43"/>
            <p:cNvSpPr>
              <a:spLocks noChangeAspect="1" noChangeShapeType="1"/>
            </p:cNvSpPr>
            <p:nvPr/>
          </p:nvSpPr>
          <p:spPr bwMode="auto">
            <a:xfrm rot="60000" flipV="1">
              <a:off x="2541" y="2746"/>
              <a:ext cx="173" cy="8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6860" name="Line 44"/>
            <p:cNvSpPr>
              <a:spLocks noChangeAspect="1" noChangeShapeType="1"/>
            </p:cNvSpPr>
            <p:nvPr/>
          </p:nvSpPr>
          <p:spPr bwMode="auto">
            <a:xfrm rot="1140000" flipV="1">
              <a:off x="2717" y="2694"/>
              <a:ext cx="173" cy="8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6861" name="Line 45"/>
            <p:cNvSpPr>
              <a:spLocks noChangeAspect="1" noChangeShapeType="1"/>
            </p:cNvSpPr>
            <p:nvPr/>
          </p:nvSpPr>
          <p:spPr bwMode="auto">
            <a:xfrm rot="2280000" flipV="1">
              <a:off x="2902" y="2700"/>
              <a:ext cx="173" cy="8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6862" name="Line 46"/>
            <p:cNvSpPr>
              <a:spLocks noChangeAspect="1" noChangeShapeType="1"/>
            </p:cNvSpPr>
            <p:nvPr/>
          </p:nvSpPr>
          <p:spPr bwMode="auto">
            <a:xfrm rot="3420000" flipV="1">
              <a:off x="3074" y="2763"/>
              <a:ext cx="173" cy="8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6863" name="Line 47"/>
            <p:cNvSpPr>
              <a:spLocks noChangeAspect="1" noChangeShapeType="1"/>
            </p:cNvSpPr>
            <p:nvPr/>
          </p:nvSpPr>
          <p:spPr bwMode="auto">
            <a:xfrm rot="4440000" flipV="1">
              <a:off x="3218" y="2879"/>
              <a:ext cx="173" cy="8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6864" name="Line 48"/>
            <p:cNvSpPr>
              <a:spLocks noChangeAspect="1" noChangeShapeType="1"/>
            </p:cNvSpPr>
            <p:nvPr/>
          </p:nvSpPr>
          <p:spPr bwMode="auto">
            <a:xfrm rot="5580000" flipV="1">
              <a:off x="3322" y="3034"/>
              <a:ext cx="173" cy="8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86865" name="Line 49"/>
          <p:cNvSpPr>
            <a:spLocks noChangeAspect="1" noChangeShapeType="1"/>
          </p:cNvSpPr>
          <p:nvPr/>
        </p:nvSpPr>
        <p:spPr bwMode="auto">
          <a:xfrm rot="19740000" flipV="1">
            <a:off x="3646488" y="4697413"/>
            <a:ext cx="274637" cy="13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6866" name="Line 50"/>
          <p:cNvSpPr>
            <a:spLocks noChangeAspect="1" noChangeShapeType="1"/>
          </p:cNvSpPr>
          <p:nvPr/>
        </p:nvSpPr>
        <p:spPr bwMode="auto">
          <a:xfrm rot="20820000" flipV="1">
            <a:off x="3840163" y="4478338"/>
            <a:ext cx="274637" cy="13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86867" name="Picture 5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5657850"/>
            <a:ext cx="1487488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6868" name="Picture 5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5867400"/>
            <a:ext cx="28559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6869" name="Picture 5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416675"/>
            <a:ext cx="57785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6870" name="Picture 5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172200"/>
            <a:ext cx="74453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6872" name="Picture 5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607175"/>
            <a:ext cx="4064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26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6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6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8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8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8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8676" y="3124200"/>
            <a:ext cx="2423786" cy="2189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062" y="2819400"/>
            <a:ext cx="5287013" cy="2339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0B485-117A-48AF-AA5D-72B0CEAF8800}" type="slidenum">
              <a:rPr lang="en-US"/>
              <a:pPr/>
              <a:t>6</a:t>
            </a:fld>
            <a:endParaRPr lang="en-US"/>
          </a:p>
        </p:txBody>
      </p:sp>
      <p:sp>
        <p:nvSpPr>
          <p:cNvPr id="118886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88870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3743325"/>
            <a:ext cx="8175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8872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3429000"/>
            <a:ext cx="321151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8873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719513"/>
            <a:ext cx="14446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88882" name="Group 18"/>
          <p:cNvGrpSpPr>
            <a:grpSpLocks/>
          </p:cNvGrpSpPr>
          <p:nvPr/>
        </p:nvGrpSpPr>
        <p:grpSpPr bwMode="auto">
          <a:xfrm>
            <a:off x="149225" y="4468813"/>
            <a:ext cx="2530475" cy="498475"/>
            <a:chOff x="94" y="2712"/>
            <a:chExt cx="1594" cy="314"/>
          </a:xfrm>
        </p:grpSpPr>
        <p:pic>
          <p:nvPicPr>
            <p:cNvPr id="1188883" name="Picture 1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" y="2712"/>
              <a:ext cx="1473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88884" name="Picture 2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" y="2875"/>
              <a:ext cx="1423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188885" name="Group 21"/>
          <p:cNvGrpSpPr>
            <a:grpSpLocks/>
          </p:cNvGrpSpPr>
          <p:nvPr/>
        </p:nvGrpSpPr>
        <p:grpSpPr bwMode="auto">
          <a:xfrm>
            <a:off x="149225" y="4953000"/>
            <a:ext cx="2724150" cy="479425"/>
            <a:chOff x="94" y="3075"/>
            <a:chExt cx="1716" cy="302"/>
          </a:xfrm>
        </p:grpSpPr>
        <p:pic>
          <p:nvPicPr>
            <p:cNvPr id="1188886" name="Picture 2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" y="3075"/>
              <a:ext cx="1716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88887" name="Picture 2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" y="3226"/>
              <a:ext cx="728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88888" name="Picture 2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5419725"/>
            <a:ext cx="26162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8889" name="Rectangle 2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88891" name="Picture 2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5657850"/>
            <a:ext cx="1487488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8892" name="Picture 2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5867400"/>
            <a:ext cx="28559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8893" name="Picture 2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416675"/>
            <a:ext cx="57785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8894" name="Oval 30"/>
          <p:cNvSpPr>
            <a:spLocks noChangeArrowheads="1"/>
          </p:cNvSpPr>
          <p:nvPr/>
        </p:nvSpPr>
        <p:spPr bwMode="auto">
          <a:xfrm>
            <a:off x="3629025" y="4322763"/>
            <a:ext cx="1873250" cy="187325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88895" name="Group 31"/>
          <p:cNvGrpSpPr>
            <a:grpSpLocks/>
          </p:cNvGrpSpPr>
          <p:nvPr/>
        </p:nvGrpSpPr>
        <p:grpSpPr bwMode="auto">
          <a:xfrm>
            <a:off x="3657600" y="5264150"/>
            <a:ext cx="1828800" cy="795338"/>
            <a:chOff x="2304" y="3316"/>
            <a:chExt cx="1152" cy="501"/>
          </a:xfrm>
        </p:grpSpPr>
        <p:sp>
          <p:nvSpPr>
            <p:cNvPr id="1188896" name="AutoShape 32"/>
            <p:cNvSpPr>
              <a:spLocks noChangeArrowheads="1"/>
            </p:cNvSpPr>
            <p:nvPr/>
          </p:nvSpPr>
          <p:spPr bwMode="auto">
            <a:xfrm>
              <a:off x="2592" y="3322"/>
              <a:ext cx="576" cy="495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897" name="AutoShape 33"/>
            <p:cNvSpPr>
              <a:spLocks noChangeArrowheads="1"/>
            </p:cNvSpPr>
            <p:nvPr/>
          </p:nvSpPr>
          <p:spPr bwMode="auto">
            <a:xfrm flipV="1">
              <a:off x="2880" y="3316"/>
              <a:ext cx="576" cy="495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898" name="AutoShape 34"/>
            <p:cNvSpPr>
              <a:spLocks noChangeArrowheads="1"/>
            </p:cNvSpPr>
            <p:nvPr/>
          </p:nvSpPr>
          <p:spPr bwMode="auto">
            <a:xfrm flipV="1">
              <a:off x="2304" y="3316"/>
              <a:ext cx="576" cy="495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88899" name="Group 35"/>
          <p:cNvGrpSpPr>
            <a:grpSpLocks/>
          </p:cNvGrpSpPr>
          <p:nvPr/>
        </p:nvGrpSpPr>
        <p:grpSpPr bwMode="auto">
          <a:xfrm flipV="1">
            <a:off x="3657600" y="4462463"/>
            <a:ext cx="1828800" cy="795337"/>
            <a:chOff x="2304" y="3316"/>
            <a:chExt cx="1152" cy="501"/>
          </a:xfrm>
        </p:grpSpPr>
        <p:sp>
          <p:nvSpPr>
            <p:cNvPr id="1188900" name="AutoShape 36"/>
            <p:cNvSpPr>
              <a:spLocks noChangeArrowheads="1"/>
            </p:cNvSpPr>
            <p:nvPr/>
          </p:nvSpPr>
          <p:spPr bwMode="auto">
            <a:xfrm>
              <a:off x="2592" y="3322"/>
              <a:ext cx="576" cy="495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901" name="AutoShape 37"/>
            <p:cNvSpPr>
              <a:spLocks noChangeArrowheads="1"/>
            </p:cNvSpPr>
            <p:nvPr/>
          </p:nvSpPr>
          <p:spPr bwMode="auto">
            <a:xfrm flipV="1">
              <a:off x="2880" y="3316"/>
              <a:ext cx="576" cy="495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902" name="AutoShape 38"/>
            <p:cNvSpPr>
              <a:spLocks noChangeArrowheads="1"/>
            </p:cNvSpPr>
            <p:nvPr/>
          </p:nvSpPr>
          <p:spPr bwMode="auto">
            <a:xfrm flipV="1">
              <a:off x="2304" y="3316"/>
              <a:ext cx="576" cy="495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188904" name="Picture 4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607175"/>
            <a:ext cx="4064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32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8676" y="3124200"/>
            <a:ext cx="2423786" cy="2189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062" y="2819400"/>
            <a:ext cx="5287013" cy="2339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33E5-BCBE-4B6D-89C7-CB3ED2800318}" type="slidenum">
              <a:rPr lang="en-US"/>
              <a:pPr/>
              <a:t>7</a:t>
            </a:fld>
            <a:endParaRPr lang="en-US"/>
          </a:p>
        </p:txBody>
      </p:sp>
      <p:grpSp>
        <p:nvGrpSpPr>
          <p:cNvPr id="1190914" name="Group 2"/>
          <p:cNvGrpSpPr>
            <a:grpSpLocks/>
          </p:cNvGrpSpPr>
          <p:nvPr/>
        </p:nvGrpSpPr>
        <p:grpSpPr bwMode="auto">
          <a:xfrm>
            <a:off x="149225" y="4468813"/>
            <a:ext cx="2855913" cy="1611312"/>
            <a:chOff x="94" y="2815"/>
            <a:chExt cx="1799" cy="1015"/>
          </a:xfrm>
        </p:grpSpPr>
        <p:grpSp>
          <p:nvGrpSpPr>
            <p:cNvPr id="1190915" name="Group 3"/>
            <p:cNvGrpSpPr>
              <a:grpSpLocks/>
            </p:cNvGrpSpPr>
            <p:nvPr/>
          </p:nvGrpSpPr>
          <p:grpSpPr bwMode="auto">
            <a:xfrm>
              <a:off x="94" y="2815"/>
              <a:ext cx="1594" cy="314"/>
              <a:chOff x="94" y="2712"/>
              <a:chExt cx="1594" cy="314"/>
            </a:xfrm>
          </p:grpSpPr>
          <p:pic>
            <p:nvPicPr>
              <p:cNvPr id="1190916" name="Picture 4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" y="2712"/>
                <a:ext cx="1473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190917" name="Picture 5" descr="txp_fi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" y="2875"/>
                <a:ext cx="1423" cy="1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90918" name="Group 6"/>
            <p:cNvGrpSpPr>
              <a:grpSpLocks/>
            </p:cNvGrpSpPr>
            <p:nvPr/>
          </p:nvGrpSpPr>
          <p:grpSpPr bwMode="auto">
            <a:xfrm>
              <a:off x="94" y="3120"/>
              <a:ext cx="1716" cy="302"/>
              <a:chOff x="94" y="3075"/>
              <a:chExt cx="1716" cy="302"/>
            </a:xfrm>
          </p:grpSpPr>
          <p:pic>
            <p:nvPicPr>
              <p:cNvPr id="1190919" name="Picture 7" descr="txp_fig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" y="3075"/>
                <a:ext cx="1716" cy="1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190920" name="Picture 8" descr="txp_fi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" y="3226"/>
                <a:ext cx="728" cy="1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190921" name="Picture 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" y="3414"/>
              <a:ext cx="1648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0922" name="Picture 1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" y="3564"/>
              <a:ext cx="93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0923" name="Picture 1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" y="3696"/>
              <a:ext cx="179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90924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3429000"/>
            <a:ext cx="321151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90925" name="Rectangle 1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0928" name="Oval 16"/>
          <p:cNvSpPr>
            <a:spLocks noChangeArrowheads="1"/>
          </p:cNvSpPr>
          <p:nvPr/>
        </p:nvSpPr>
        <p:spPr bwMode="auto">
          <a:xfrm>
            <a:off x="3629025" y="4322763"/>
            <a:ext cx="1873250" cy="187325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90929" name="Group 17"/>
          <p:cNvGrpSpPr>
            <a:grpSpLocks/>
          </p:cNvGrpSpPr>
          <p:nvPr/>
        </p:nvGrpSpPr>
        <p:grpSpPr bwMode="auto">
          <a:xfrm>
            <a:off x="3657600" y="5264150"/>
            <a:ext cx="1828800" cy="795338"/>
            <a:chOff x="2304" y="3316"/>
            <a:chExt cx="1152" cy="501"/>
          </a:xfrm>
        </p:grpSpPr>
        <p:sp>
          <p:nvSpPr>
            <p:cNvPr id="1190930" name="AutoShape 18"/>
            <p:cNvSpPr>
              <a:spLocks noChangeArrowheads="1"/>
            </p:cNvSpPr>
            <p:nvPr/>
          </p:nvSpPr>
          <p:spPr bwMode="auto">
            <a:xfrm>
              <a:off x="2592" y="3322"/>
              <a:ext cx="576" cy="495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0931" name="AutoShape 19"/>
            <p:cNvSpPr>
              <a:spLocks noChangeArrowheads="1"/>
            </p:cNvSpPr>
            <p:nvPr/>
          </p:nvSpPr>
          <p:spPr bwMode="auto">
            <a:xfrm flipV="1">
              <a:off x="2880" y="3316"/>
              <a:ext cx="576" cy="495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0932" name="AutoShape 20"/>
            <p:cNvSpPr>
              <a:spLocks noChangeArrowheads="1"/>
            </p:cNvSpPr>
            <p:nvPr/>
          </p:nvSpPr>
          <p:spPr bwMode="auto">
            <a:xfrm flipV="1">
              <a:off x="2304" y="3316"/>
              <a:ext cx="576" cy="495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90933" name="Group 21"/>
          <p:cNvGrpSpPr>
            <a:grpSpLocks/>
          </p:cNvGrpSpPr>
          <p:nvPr/>
        </p:nvGrpSpPr>
        <p:grpSpPr bwMode="auto">
          <a:xfrm flipV="1">
            <a:off x="3657600" y="4462463"/>
            <a:ext cx="1828800" cy="795337"/>
            <a:chOff x="2304" y="3316"/>
            <a:chExt cx="1152" cy="501"/>
          </a:xfrm>
        </p:grpSpPr>
        <p:sp>
          <p:nvSpPr>
            <p:cNvPr id="1190934" name="AutoShape 22"/>
            <p:cNvSpPr>
              <a:spLocks noChangeArrowheads="1"/>
            </p:cNvSpPr>
            <p:nvPr/>
          </p:nvSpPr>
          <p:spPr bwMode="auto">
            <a:xfrm>
              <a:off x="2592" y="3322"/>
              <a:ext cx="576" cy="495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0935" name="AutoShape 23"/>
            <p:cNvSpPr>
              <a:spLocks noChangeArrowheads="1"/>
            </p:cNvSpPr>
            <p:nvPr/>
          </p:nvSpPr>
          <p:spPr bwMode="auto">
            <a:xfrm flipV="1">
              <a:off x="2880" y="3316"/>
              <a:ext cx="576" cy="495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0936" name="AutoShape 24"/>
            <p:cNvSpPr>
              <a:spLocks noChangeArrowheads="1"/>
            </p:cNvSpPr>
            <p:nvPr/>
          </p:nvSpPr>
          <p:spPr bwMode="auto">
            <a:xfrm flipV="1">
              <a:off x="2304" y="3316"/>
              <a:ext cx="576" cy="495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90937" name="Line 25"/>
          <p:cNvSpPr>
            <a:spLocks noChangeShapeType="1"/>
          </p:cNvSpPr>
          <p:nvPr/>
        </p:nvSpPr>
        <p:spPr bwMode="auto">
          <a:xfrm>
            <a:off x="4572000" y="5273675"/>
            <a:ext cx="0" cy="776288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90942" name="Picture 3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3743325"/>
            <a:ext cx="8175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0943" name="Picture 3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719513"/>
            <a:ext cx="14446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90963" name="Group 51"/>
          <p:cNvGrpSpPr>
            <a:grpSpLocks/>
          </p:cNvGrpSpPr>
          <p:nvPr/>
        </p:nvGrpSpPr>
        <p:grpSpPr bwMode="auto">
          <a:xfrm>
            <a:off x="4597400" y="5584825"/>
            <a:ext cx="1833563" cy="188913"/>
            <a:chOff x="2896" y="3518"/>
            <a:chExt cx="1155" cy="119"/>
          </a:xfrm>
        </p:grpSpPr>
        <p:sp>
          <p:nvSpPr>
            <p:cNvPr id="1190964" name="Line 52"/>
            <p:cNvSpPr>
              <a:spLocks noChangeShapeType="1"/>
            </p:cNvSpPr>
            <p:nvPr/>
          </p:nvSpPr>
          <p:spPr bwMode="auto">
            <a:xfrm flipH="1">
              <a:off x="2896" y="3567"/>
              <a:ext cx="720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90965" name="Picture 5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518"/>
              <a:ext cx="40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90969" name="Rectangle 5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90972" name="Picture 6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607175"/>
            <a:ext cx="4064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0570" y="5575126"/>
            <a:ext cx="556114" cy="1996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149725" y="6280825"/>
            <a:ext cx="1042066" cy="199663"/>
            <a:chOff x="4149725" y="6280825"/>
            <a:chExt cx="1042066" cy="199663"/>
          </a:xfrm>
        </p:grpSpPr>
        <p:pic>
          <p:nvPicPr>
            <p:cNvPr id="59" name="Picture 58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67124" y="6280825"/>
              <a:ext cx="524667" cy="1996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0" name="Picture 5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9725" y="6287349"/>
              <a:ext cx="450850" cy="157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743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09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8676" y="3124200"/>
            <a:ext cx="2423786" cy="2189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062" y="2819400"/>
            <a:ext cx="5287013" cy="2339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1EF1-B118-4EE1-9287-7BDCD77AF34D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1192962" name="Group 2"/>
          <p:cNvGrpSpPr>
            <a:grpSpLocks/>
          </p:cNvGrpSpPr>
          <p:nvPr/>
        </p:nvGrpSpPr>
        <p:grpSpPr bwMode="auto">
          <a:xfrm>
            <a:off x="149225" y="4468813"/>
            <a:ext cx="2855913" cy="1611312"/>
            <a:chOff x="94" y="2815"/>
            <a:chExt cx="1799" cy="1015"/>
          </a:xfrm>
        </p:grpSpPr>
        <p:grpSp>
          <p:nvGrpSpPr>
            <p:cNvPr id="1192963" name="Group 3"/>
            <p:cNvGrpSpPr>
              <a:grpSpLocks/>
            </p:cNvGrpSpPr>
            <p:nvPr/>
          </p:nvGrpSpPr>
          <p:grpSpPr bwMode="auto">
            <a:xfrm>
              <a:off x="94" y="2815"/>
              <a:ext cx="1594" cy="314"/>
              <a:chOff x="94" y="2712"/>
              <a:chExt cx="1594" cy="314"/>
            </a:xfrm>
          </p:grpSpPr>
          <p:pic>
            <p:nvPicPr>
              <p:cNvPr id="1192964" name="Picture 4" descr="txp_fig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" y="2712"/>
                <a:ext cx="1473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192965" name="Picture 5" descr="txp_fig"/>
              <p:cNvPicPr>
                <a:picLocks noChangeAspect="1" noChangeArrowheads="1"/>
              </p:cNvPicPr>
              <p:nvPr>
                <p:custDataLst>
                  <p:tags r:id="rId19"/>
                </p:custDataLst>
              </p:nvPr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" y="2875"/>
                <a:ext cx="1423" cy="1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92966" name="Group 6"/>
            <p:cNvGrpSpPr>
              <a:grpSpLocks/>
            </p:cNvGrpSpPr>
            <p:nvPr/>
          </p:nvGrpSpPr>
          <p:grpSpPr bwMode="auto">
            <a:xfrm>
              <a:off x="94" y="3120"/>
              <a:ext cx="1716" cy="302"/>
              <a:chOff x="94" y="3075"/>
              <a:chExt cx="1716" cy="302"/>
            </a:xfrm>
          </p:grpSpPr>
          <p:pic>
            <p:nvPicPr>
              <p:cNvPr id="1192967" name="Picture 7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" y="3075"/>
                <a:ext cx="1716" cy="1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192968" name="Picture 8" descr="txp_fi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" y="3226"/>
                <a:ext cx="728" cy="1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192969" name="Picture 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" y="3414"/>
              <a:ext cx="1648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2970" name="Picture 1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" y="3564"/>
              <a:ext cx="93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2971" name="Picture 1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" y="3696"/>
              <a:ext cx="179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92972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3429000"/>
            <a:ext cx="321151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92975" name="Rectangle 1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2979" name="Oval 19"/>
          <p:cNvSpPr>
            <a:spLocks noChangeArrowheads="1"/>
          </p:cNvSpPr>
          <p:nvPr/>
        </p:nvSpPr>
        <p:spPr bwMode="auto">
          <a:xfrm>
            <a:off x="3629025" y="4322763"/>
            <a:ext cx="1873250" cy="187325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92980" name="Group 20"/>
          <p:cNvGrpSpPr>
            <a:grpSpLocks/>
          </p:cNvGrpSpPr>
          <p:nvPr/>
        </p:nvGrpSpPr>
        <p:grpSpPr bwMode="auto">
          <a:xfrm flipV="1">
            <a:off x="3657600" y="4462463"/>
            <a:ext cx="1828800" cy="795337"/>
            <a:chOff x="2304" y="3316"/>
            <a:chExt cx="1152" cy="501"/>
          </a:xfrm>
        </p:grpSpPr>
        <p:sp>
          <p:nvSpPr>
            <p:cNvPr id="1192981" name="AutoShape 21"/>
            <p:cNvSpPr>
              <a:spLocks noChangeArrowheads="1"/>
            </p:cNvSpPr>
            <p:nvPr/>
          </p:nvSpPr>
          <p:spPr bwMode="auto">
            <a:xfrm>
              <a:off x="2592" y="3322"/>
              <a:ext cx="576" cy="495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2982" name="AutoShape 22"/>
            <p:cNvSpPr>
              <a:spLocks noChangeArrowheads="1"/>
            </p:cNvSpPr>
            <p:nvPr/>
          </p:nvSpPr>
          <p:spPr bwMode="auto">
            <a:xfrm flipV="1">
              <a:off x="2880" y="3316"/>
              <a:ext cx="576" cy="495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2983" name="AutoShape 23"/>
            <p:cNvSpPr>
              <a:spLocks noChangeArrowheads="1"/>
            </p:cNvSpPr>
            <p:nvPr/>
          </p:nvSpPr>
          <p:spPr bwMode="auto">
            <a:xfrm flipV="1">
              <a:off x="2304" y="3316"/>
              <a:ext cx="576" cy="495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92985" name="AutoShape 25" descr="20%"/>
          <p:cNvSpPr>
            <a:spLocks noChangeArrowheads="1"/>
          </p:cNvSpPr>
          <p:nvPr/>
        </p:nvSpPr>
        <p:spPr bwMode="auto">
          <a:xfrm flipH="1">
            <a:off x="4114800" y="5257800"/>
            <a:ext cx="457200" cy="795338"/>
          </a:xfrm>
          <a:prstGeom prst="rtTriangle">
            <a:avLst/>
          </a:prstGeom>
          <a:pattFill prst="pct20">
            <a:fgClr>
              <a:srgbClr val="FF66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2986" name="AutoShape 26" descr="20%"/>
          <p:cNvSpPr>
            <a:spLocks noChangeArrowheads="1"/>
          </p:cNvSpPr>
          <p:nvPr/>
        </p:nvSpPr>
        <p:spPr bwMode="auto">
          <a:xfrm>
            <a:off x="4572000" y="5257800"/>
            <a:ext cx="457200" cy="795338"/>
          </a:xfrm>
          <a:prstGeom prst="rtTriangle">
            <a:avLst/>
          </a:prstGeom>
          <a:pattFill prst="pct20">
            <a:fgClr>
              <a:srgbClr val="FF66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2987" name="Line 27"/>
          <p:cNvSpPr>
            <a:spLocks noChangeShapeType="1"/>
          </p:cNvSpPr>
          <p:nvPr/>
        </p:nvSpPr>
        <p:spPr bwMode="auto">
          <a:xfrm flipH="1">
            <a:off x="4597400" y="5662613"/>
            <a:ext cx="11430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988" name="Line 28"/>
          <p:cNvSpPr>
            <a:spLocks noChangeShapeType="1"/>
          </p:cNvSpPr>
          <p:nvPr/>
        </p:nvSpPr>
        <p:spPr bwMode="auto">
          <a:xfrm>
            <a:off x="4572000" y="5273675"/>
            <a:ext cx="0" cy="776288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92989" name="Group 29"/>
          <p:cNvGrpSpPr>
            <a:grpSpLocks/>
          </p:cNvGrpSpPr>
          <p:nvPr/>
        </p:nvGrpSpPr>
        <p:grpSpPr bwMode="auto">
          <a:xfrm>
            <a:off x="3657600" y="5264150"/>
            <a:ext cx="1828800" cy="795338"/>
            <a:chOff x="2304" y="3316"/>
            <a:chExt cx="1152" cy="501"/>
          </a:xfrm>
        </p:grpSpPr>
        <p:sp>
          <p:nvSpPr>
            <p:cNvPr id="1192990" name="AutoShape 30"/>
            <p:cNvSpPr>
              <a:spLocks noChangeArrowheads="1"/>
            </p:cNvSpPr>
            <p:nvPr/>
          </p:nvSpPr>
          <p:spPr bwMode="auto">
            <a:xfrm>
              <a:off x="2592" y="3322"/>
              <a:ext cx="576" cy="495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2991" name="AutoShape 31"/>
            <p:cNvSpPr>
              <a:spLocks noChangeArrowheads="1"/>
            </p:cNvSpPr>
            <p:nvPr/>
          </p:nvSpPr>
          <p:spPr bwMode="auto">
            <a:xfrm flipV="1">
              <a:off x="2880" y="3316"/>
              <a:ext cx="576" cy="495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2992" name="AutoShape 32"/>
            <p:cNvSpPr>
              <a:spLocks noChangeArrowheads="1"/>
            </p:cNvSpPr>
            <p:nvPr/>
          </p:nvSpPr>
          <p:spPr bwMode="auto">
            <a:xfrm flipV="1">
              <a:off x="2304" y="3316"/>
              <a:ext cx="576" cy="495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192993" name="Picture 3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3743325"/>
            <a:ext cx="8175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2994" name="Picture 3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719513"/>
            <a:ext cx="14446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0754" y="5936651"/>
            <a:ext cx="3290846" cy="2427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2109" y="6205200"/>
            <a:ext cx="1172367" cy="2718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93013" name="Rectangle 5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93016" name="Picture 5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607175"/>
            <a:ext cx="4064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0570" y="5575126"/>
            <a:ext cx="556114" cy="1996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7124" y="6280825"/>
            <a:ext cx="524667" cy="1996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4" name="Group 51"/>
          <p:cNvGrpSpPr>
            <a:grpSpLocks/>
          </p:cNvGrpSpPr>
          <p:nvPr/>
        </p:nvGrpSpPr>
        <p:grpSpPr bwMode="auto">
          <a:xfrm>
            <a:off x="4597400" y="5584825"/>
            <a:ext cx="1833563" cy="188913"/>
            <a:chOff x="2896" y="3518"/>
            <a:chExt cx="1155" cy="119"/>
          </a:xfrm>
        </p:grpSpPr>
        <p:sp>
          <p:nvSpPr>
            <p:cNvPr id="55" name="Line 52"/>
            <p:cNvSpPr>
              <a:spLocks noChangeShapeType="1"/>
            </p:cNvSpPr>
            <p:nvPr/>
          </p:nvSpPr>
          <p:spPr bwMode="auto">
            <a:xfrm flipH="1">
              <a:off x="2896" y="3567"/>
              <a:ext cx="720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6" name="Picture 5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518"/>
              <a:ext cx="40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7" name="Picture 5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25" y="6287349"/>
            <a:ext cx="450850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05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27" name="Oval 19"/>
          <p:cNvSpPr>
            <a:spLocks noChangeArrowheads="1"/>
          </p:cNvSpPr>
          <p:nvPr/>
        </p:nvSpPr>
        <p:spPr bwMode="auto">
          <a:xfrm>
            <a:off x="3629025" y="4322763"/>
            <a:ext cx="1873250" cy="187325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5028" name="AutoShape 20" descr="20%"/>
          <p:cNvSpPr>
            <a:spLocks noChangeAspect="1" noChangeArrowheads="1"/>
          </p:cNvSpPr>
          <p:nvPr/>
        </p:nvSpPr>
        <p:spPr bwMode="auto">
          <a:xfrm>
            <a:off x="3657600" y="4468813"/>
            <a:ext cx="1828800" cy="1581150"/>
          </a:xfrm>
          <a:prstGeom prst="hexagon">
            <a:avLst>
              <a:gd name="adj" fmla="val 28916"/>
              <a:gd name="vf" fmla="val 115470"/>
            </a:avLst>
          </a:prstGeom>
          <a:pattFill prst="pct20">
            <a:fgClr>
              <a:srgbClr val="FF6600"/>
            </a:fgClr>
            <a:bgClr>
              <a:schemeClr val="bg1"/>
            </a:bgClr>
          </a:patt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" name="Group 51"/>
          <p:cNvGrpSpPr>
            <a:grpSpLocks/>
          </p:cNvGrpSpPr>
          <p:nvPr/>
        </p:nvGrpSpPr>
        <p:grpSpPr bwMode="auto">
          <a:xfrm>
            <a:off x="4597400" y="5584825"/>
            <a:ext cx="1833563" cy="188913"/>
            <a:chOff x="2896" y="3518"/>
            <a:chExt cx="1155" cy="119"/>
          </a:xfrm>
        </p:grpSpPr>
        <p:sp>
          <p:nvSpPr>
            <p:cNvPr id="55" name="Line 52"/>
            <p:cNvSpPr>
              <a:spLocks noChangeShapeType="1"/>
            </p:cNvSpPr>
            <p:nvPr/>
          </p:nvSpPr>
          <p:spPr bwMode="auto">
            <a:xfrm flipH="1">
              <a:off x="2896" y="3567"/>
              <a:ext cx="720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6" name="Picture 5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518"/>
              <a:ext cx="40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9" name="Picture 5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0570" y="5575126"/>
            <a:ext cx="556114" cy="1996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7124" y="6280825"/>
            <a:ext cx="524667" cy="1996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25" y="6287349"/>
            <a:ext cx="450850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0754" y="5936651"/>
            <a:ext cx="3290846" cy="2427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2109" y="6205200"/>
            <a:ext cx="1172367" cy="2718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8676" y="3124200"/>
            <a:ext cx="2423786" cy="2189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062" y="2819400"/>
            <a:ext cx="5287013" cy="2339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E2AB-38A9-4566-AFBD-03490B137A65}" type="slidenum">
              <a:rPr lang="en-US"/>
              <a:pPr/>
              <a:t>9</a:t>
            </a:fld>
            <a:endParaRPr lang="en-US"/>
          </a:p>
        </p:txBody>
      </p:sp>
      <p:grpSp>
        <p:nvGrpSpPr>
          <p:cNvPr id="1195010" name="Group 2"/>
          <p:cNvGrpSpPr>
            <a:grpSpLocks/>
          </p:cNvGrpSpPr>
          <p:nvPr/>
        </p:nvGrpSpPr>
        <p:grpSpPr bwMode="auto">
          <a:xfrm>
            <a:off x="149225" y="4468813"/>
            <a:ext cx="2855913" cy="1611312"/>
            <a:chOff x="94" y="2815"/>
            <a:chExt cx="1799" cy="1015"/>
          </a:xfrm>
        </p:grpSpPr>
        <p:grpSp>
          <p:nvGrpSpPr>
            <p:cNvPr id="1195011" name="Group 3"/>
            <p:cNvGrpSpPr>
              <a:grpSpLocks/>
            </p:cNvGrpSpPr>
            <p:nvPr/>
          </p:nvGrpSpPr>
          <p:grpSpPr bwMode="auto">
            <a:xfrm>
              <a:off x="94" y="2815"/>
              <a:ext cx="1594" cy="314"/>
              <a:chOff x="94" y="2712"/>
              <a:chExt cx="1594" cy="314"/>
            </a:xfrm>
          </p:grpSpPr>
          <p:pic>
            <p:nvPicPr>
              <p:cNvPr id="1195012" name="Picture 4" descr="txp_fig"/>
              <p:cNvPicPr>
                <a:picLocks noChangeAspect="1" noChangeArrowheads="1"/>
              </p:cNvPicPr>
              <p:nvPr>
                <p:custDataLst>
                  <p:tags r:id="rId23"/>
                </p:custDataLst>
              </p:nvPr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" y="2712"/>
                <a:ext cx="1473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195013" name="Picture 5" descr="txp_fig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" y="2875"/>
                <a:ext cx="1423" cy="1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95014" name="Group 6"/>
            <p:cNvGrpSpPr>
              <a:grpSpLocks/>
            </p:cNvGrpSpPr>
            <p:nvPr/>
          </p:nvGrpSpPr>
          <p:grpSpPr bwMode="auto">
            <a:xfrm>
              <a:off x="94" y="3120"/>
              <a:ext cx="1716" cy="302"/>
              <a:chOff x="94" y="3075"/>
              <a:chExt cx="1716" cy="302"/>
            </a:xfrm>
          </p:grpSpPr>
          <p:pic>
            <p:nvPicPr>
              <p:cNvPr id="1195015" name="Picture 7" descr="txp_fig"/>
              <p:cNvPicPr>
                <a:picLocks noChangeAspect="1" noChangeArrowheads="1"/>
              </p:cNvPicPr>
              <p:nvPr>
                <p:custDataLst>
                  <p:tags r:id="rId21"/>
                </p:custDataLst>
              </p:nvPr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" y="3075"/>
                <a:ext cx="1716" cy="1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195016" name="Picture 8" descr="txp_fig"/>
              <p:cNvPicPr>
                <a:picLocks noChangeAspect="1" noChangeArrowheads="1"/>
              </p:cNvPicPr>
              <p:nvPr>
                <p:custDataLst>
                  <p:tags r:id="rId22"/>
                </p:custDataLst>
              </p:nvPr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" y="3226"/>
                <a:ext cx="728" cy="1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195017" name="Picture 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" y="3414"/>
              <a:ext cx="1648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5018" name="Picture 1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" y="3564"/>
              <a:ext cx="93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5019" name="Picture 1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" y="3696"/>
              <a:ext cx="179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95020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3429000"/>
            <a:ext cx="321151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95024" name="Rectangle 1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95030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3743325"/>
            <a:ext cx="8175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5031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719513"/>
            <a:ext cx="14446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95042" name="Rectangle 3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95045" name="Picture 3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607175"/>
            <a:ext cx="4064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5322" y="4416687"/>
            <a:ext cx="1332799" cy="2717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929456" y="4148138"/>
            <a:ext cx="4136798" cy="924718"/>
            <a:chOff x="4929456" y="4148138"/>
            <a:chExt cx="4136798" cy="924718"/>
          </a:xfrm>
        </p:grpSpPr>
        <p:sp>
          <p:nvSpPr>
            <p:cNvPr id="1195041" name="Line 33"/>
            <p:cNvSpPr>
              <a:spLocks noChangeShapeType="1"/>
            </p:cNvSpPr>
            <p:nvPr/>
          </p:nvSpPr>
          <p:spPr bwMode="auto">
            <a:xfrm flipH="1">
              <a:off x="4929456" y="4495800"/>
              <a:ext cx="633143" cy="57705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52958" y="4148138"/>
              <a:ext cx="4113296" cy="24276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6574999"/>
            <a:ext cx="4370037" cy="2565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7154" y="6577178"/>
            <a:ext cx="755046" cy="2565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9" name="Line 28"/>
          <p:cNvSpPr>
            <a:spLocks noChangeShapeType="1"/>
          </p:cNvSpPr>
          <p:nvPr/>
        </p:nvSpPr>
        <p:spPr bwMode="auto">
          <a:xfrm>
            <a:off x="4572000" y="5273675"/>
            <a:ext cx="0" cy="776288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AutoShape 30"/>
          <p:cNvSpPr>
            <a:spLocks noChangeArrowheads="1"/>
          </p:cNvSpPr>
          <p:nvPr/>
        </p:nvSpPr>
        <p:spPr bwMode="auto">
          <a:xfrm>
            <a:off x="4114800" y="5273675"/>
            <a:ext cx="914400" cy="785813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0905" y="4757457"/>
            <a:ext cx="1567216" cy="2716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509" y="3758242"/>
            <a:ext cx="2225491" cy="2427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412796" y="4416552"/>
            <a:ext cx="1076140" cy="274320"/>
            <a:chOff x="6412796" y="4416552"/>
            <a:chExt cx="1076140" cy="274320"/>
          </a:xfrm>
        </p:grpSpPr>
        <p:sp>
          <p:nvSpPr>
            <p:cNvPr id="4" name="Rectangle 3"/>
            <p:cNvSpPr/>
            <p:nvPr/>
          </p:nvSpPr>
          <p:spPr bwMode="auto">
            <a:xfrm>
              <a:off x="6412796" y="4425696"/>
              <a:ext cx="164592" cy="210312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7232904" y="4416552"/>
              <a:ext cx="256032" cy="274320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3" name="Rectangle 42"/>
          <p:cNvSpPr/>
          <p:nvPr/>
        </p:nvSpPr>
        <p:spPr bwMode="auto">
          <a:xfrm>
            <a:off x="7150608" y="4761414"/>
            <a:ext cx="329184" cy="274320"/>
          </a:xfrm>
          <a:prstGeom prst="rect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02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37855&quot;&gt;&lt;property id=&quot;20148&quot; value=&quot;5&quot;/&gt;&lt;property id=&quot;20300&quot; value=&quot;Slide 1&quot;/&gt;&lt;property id=&quot;20307&quot; value=&quot;333&quot;/&gt;&lt;/object&gt;&lt;object type=&quot;3&quot; unique_id=&quot;46638&quot;&gt;&lt;property id=&quot;20148&quot; value=&quot;5&quot;/&gt;&lt;property id=&quot;20300&quot; value=&quot;Slide 2&quot;/&gt;&lt;property id=&quot;20307&quot; value=&quot;415&quot;/&gt;&lt;/object&gt;&lt;object type=&quot;3&quot; unique_id=&quot;46639&quot;&gt;&lt;property id=&quot;20148&quot; value=&quot;5&quot;/&gt;&lt;property id=&quot;20300&quot; value=&quot;Slide 9&quot;/&gt;&lt;property id=&quot;20307&quot; value=&quot;414&quot;/&gt;&lt;/object&gt;&lt;object type=&quot;3&quot; unique_id=&quot;47346&quot;&gt;&lt;property id=&quot;20148&quot; value=&quot;5&quot;/&gt;&lt;property id=&quot;20300&quot; value=&quot;Slide 10&quot;/&gt;&lt;property id=&quot;20307&quot; value=&quot;430&quot;/&gt;&lt;/object&gt;&lt;object type=&quot;3&quot; unique_id=&quot;47347&quot;&gt;&lt;property id=&quot;20148&quot; value=&quot;5&quot;/&gt;&lt;property id=&quot;20300&quot; value=&quot;Slide 11&quot;/&gt;&lt;property id=&quot;20307&quot; value=&quot;431&quot;/&gt;&lt;/object&gt;&lt;object type=&quot;3&quot; unique_id=&quot;51514&quot;&gt;&lt;property id=&quot;20148&quot; value=&quot;5&quot;/&gt;&lt;property id=&quot;20300&quot; value=&quot;Slide 3&quot;/&gt;&lt;property id=&quot;20307&quot; value=&quot;458&quot;/&gt;&lt;/object&gt;&lt;object type=&quot;3&quot; unique_id=&quot;51515&quot;&gt;&lt;property id=&quot;20148&quot; value=&quot;5&quot;/&gt;&lt;property id=&quot;20300&quot; value=&quot;Slide 7&quot;/&gt;&lt;property id=&quot;20307&quot; value=&quot;459&quot;/&gt;&lt;/object&gt;&lt;object type=&quot;3&quot; unique_id=&quot;52991&quot;&gt;&lt;property id=&quot;20148&quot; value=&quot;5&quot;/&gt;&lt;property id=&quot;20300&quot; value=&quot;Slide 8&quot;/&gt;&lt;property id=&quot;20307&quot; value=&quot;460&quot;/&gt;&lt;/object&gt;&lt;object type=&quot;3&quot; unique_id=&quot;53532&quot;&gt;&lt;property id=&quot;20148&quot; value=&quot;5&quot;/&gt;&lt;property id=&quot;20300&quot; value=&quot;Slide 12&quot;/&gt;&lt;property id=&quot;20307&quot; value=&quot;461&quot;/&gt;&lt;/object&gt;&lt;object type=&quot;3&quot; unique_id=&quot;56061&quot;&gt;&lt;property id=&quot;20148&quot; value=&quot;5&quot;/&gt;&lt;property id=&quot;20300&quot; value=&quot;Slide 5&quot;/&gt;&lt;property id=&quot;20307&quot; value=&quot;474&quot;/&gt;&lt;/object&gt;&lt;object type=&quot;3&quot; unique_id=&quot;56062&quot;&gt;&lt;property id=&quot;20148&quot; value=&quot;5&quot;/&gt;&lt;property id=&quot;20300&quot; value=&quot;Slide 4&quot;/&gt;&lt;property id=&quot;20307&quot; value=&quot;475&quot;/&gt;&lt;/object&gt;&lt;object type=&quot;3&quot; unique_id=&quot;56335&quot;&gt;&lt;property id=&quot;20148&quot; value=&quot;5&quot;/&gt;&lt;property id=&quot;20300&quot; value=&quot;Slide 6&quot;/&gt;&lt;property id=&quot;20307&quot; value=&quot;476&quot;/&gt;&lt;/object&gt;&lt;object type=&quot;3&quot; unique_id=&quot;142833&quot;&gt;&lt;property id=&quot;20148&quot; value=&quot;5&quot;/&gt;&lt;property id=&quot;20300&quot; value=&quot;Slide 13&quot;/&gt;&lt;property id=&quot;20307&quot; value=&quot;477&quot;/&gt;&lt;/object&gt;&lt;object type=&quot;3&quot; unique_id=&quot;142834&quot;&gt;&lt;property id=&quot;20148&quot; value=&quot;5&quot;/&gt;&lt;property id=&quot;20300&quot; value=&quot;Slide 14&quot;/&gt;&lt;property id=&quot;20307&quot; value=&quot;478&quot;/&gt;&lt;/object&gt;&lt;object type=&quot;3&quot; unique_id=&quot;142835&quot;&gt;&lt;property id=&quot;20148&quot; value=&quot;5&quot;/&gt;&lt;property id=&quot;20300&quot; value=&quot;Slide 15&quot;/&gt;&lt;property id=&quot;20307&quot; value=&quot;479&quot;/&gt;&lt;/object&gt;&lt;object type=&quot;3&quot; unique_id=&quot;142836&quot;&gt;&lt;property id=&quot;20148&quot; value=&quot;5&quot;/&gt;&lt;property id=&quot;20300&quot; value=&quot;Slide 16&quot;/&gt;&lt;property id=&quot;20307&quot; value=&quot;480&quot;/&gt;&lt;/object&gt;&lt;object type=&quot;3&quot; unique_id=&quot;142837&quot;&gt;&lt;property id=&quot;20148&quot; value=&quot;5&quot;/&gt;&lt;property id=&quot;20300&quot; value=&quot;Slide 17&quot;/&gt;&lt;property id=&quot;20307&quot; value=&quot;481&quot;/&gt;&lt;/object&gt;&lt;object type=&quot;3&quot; unique_id=&quot;142838&quot;&gt;&lt;property id=&quot;20148&quot; value=&quot;5&quot;/&gt;&lt;property id=&quot;20300&quot; value=&quot;Slide 18&quot;/&gt;&lt;property id=&quot;20307&quot; value=&quot;482&quot;/&gt;&lt;/object&gt;&lt;object type=&quot;3&quot; unique_id=&quot;142839&quot;&gt;&lt;property id=&quot;20148&quot; value=&quot;5&quot;/&gt;&lt;property id=&quot;20300&quot; value=&quot;Slide 19&quot;/&gt;&lt;property id=&quot;20307&quot; value=&quot;483&quot;/&gt;&lt;/object&gt;&lt;object type=&quot;3&quot; unique_id=&quot;142840&quot;&gt;&lt;property id=&quot;20148&quot; value=&quot;5&quot;/&gt;&lt;property id=&quot;20300&quot; value=&quot;Slide 20&quot;/&gt;&lt;property id=&quot;20307&quot; value=&quot;484&quot;/&gt;&lt;/object&gt;&lt;object type=&quot;3&quot; unique_id=&quot;142841&quot;&gt;&lt;property id=&quot;20148&quot; value=&quot;5&quot;/&gt;&lt;property id=&quot;20300&quot; value=&quot;Slide 21&quot;/&gt;&lt;property id=&quot;20307&quot; value=&quot;485&quot;/&gt;&lt;/object&gt;&lt;object type=&quot;3&quot; unique_id=&quot;142842&quot;&gt;&lt;property id=&quot;20148&quot; value=&quot;5&quot;/&gt;&lt;property id=&quot;20300&quot; value=&quot;Slide 22&quot;/&gt;&lt;property id=&quot;20307&quot; value=&quot;486&quot;/&gt;&lt;/object&gt;&lt;object type=&quot;3&quot; unique_id=&quot;142843&quot;&gt;&lt;property id=&quot;20148&quot; value=&quot;5&quot;/&gt;&lt;property id=&quot;20300&quot; value=&quot;Slide 23&quot;/&gt;&lt;property id=&quot;20307&quot; value=&quot;487&quot;/&gt;&lt;/object&gt;&lt;object type=&quot;3&quot; unique_id=&quot;142844&quot;&gt;&lt;property id=&quot;20148&quot; value=&quot;5&quot;/&gt;&lt;property id=&quot;20300&quot; value=&quot;Slide 24&quot;/&gt;&lt;property id=&quot;20307&quot; value=&quot;488&quot;/&gt;&lt;/object&gt;&lt;object type=&quot;3&quot; unique_id=&quot;142845&quot;&gt;&lt;property id=&quot;20148&quot; value=&quot;5&quot;/&gt;&lt;property id=&quot;20300&quot; value=&quot;Slide 25&quot;/&gt;&lt;property id=&quot;20307&quot; value=&quot;489&quot;/&gt;&lt;/object&gt;&lt;object type=&quot;3&quot; unique_id=&quot;142846&quot;&gt;&lt;property id=&quot;20148&quot; value=&quot;5&quot;/&gt;&lt;property id=&quot;20300&quot; value=&quot;Slide 26&quot;/&gt;&lt;property id=&quot;20307&quot; value=&quot;490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o six triangl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87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rea inside one triangl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2488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(1/2)b_6h_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1306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ircle of radius 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241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alculation of area inside a circle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474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ncribed regular $n$-g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269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n=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03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(hexago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1278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6(1/2)b_6h_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475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C_6:=$ circumference of hexag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99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ircle of radius 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241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=6b_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630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=(1/2)C_6h_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446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ack to}: $20$-g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08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rea inside inscribed hexagon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3077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eneralize} to $n$-g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78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n\to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678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et area inside circ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31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area insi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708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exag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95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plit} the hexag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504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alculation of area inside a circle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474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o six triangl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87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he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775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ircle of radius 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241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rea inside inscribed 20-gon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918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alculation of area inside a circle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474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eneralize} to $n$-g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78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n\to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678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et area inside circ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31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ncribed regular $n$-g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269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n=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03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20(1/2)b_{20}h_{2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698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rea inside one triangl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2488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(1/2)b_{20}h_{2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466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C_{20}:=$ circumference of hexag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3063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=20b_{2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838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=(1/2)C_{20}h_{2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613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he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775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=:b_{2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606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ba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552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=:h_{2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40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ncribed regular $n$-g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269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n=2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614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rea inside incribed $n$-gon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2724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(1/2)C_nh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1309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n\to\infty}(1/2)C_nh_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560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rea inside circle of radius $r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36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s $n\to\infty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741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_n\to2\pi 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710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\quad$h_n\to 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864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(1/2)(2\pi r)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212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\pi r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8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(hexago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1278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$\displaystyle{\lim_{\theta\to0}\frac{\sin\theta}{\theta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814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area insi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708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exag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95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plit} the hexag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504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o six triangl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87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2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\theta&lt;\pi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838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hbox{area in the {\color[rgb]{1,0,1}sector}}}&#10;{\hbox{area in {\color[rgb]{0,.8,0}circle}}}&#10;=\frac{\theta}{2\pi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3016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hbox{area in the {\color[rgb]{1,0,1}sector}}}{\pi\cdot1^2}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2039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hbox{area in the {\color[rgb]{1,0,1}sector}}=&#10;\left[\pi\cdot1^2\right]\left[\frac{\theta}{2\p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3177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theta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87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85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85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hbox{area in the {\color[rgb]{1,0,1}sector}}=&#10;\left[\pi\cdot1^2\right]\left[\frac{\theta}{2\p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3177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theta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87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2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area insi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708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hbox{area in the {\color{blue}blue triangle}}=&#10;\frac{1\cdot{\color{blue}h}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706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\theta&lt;\pi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838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in\theta=\frac{{\color{blue}h}}{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54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h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266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sin\theta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824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0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hbox{area in the {\color{blue}blue triangle}}=&#10;\frac{1\cdot{\color{blue}h}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706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85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sin\theta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824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hbox{area in the {\color[rgb]{1,0,1}sector}}=&#10;\left[\pi\cdot1^2\right]\left[\frac{\theta}{2\p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3177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exag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95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theta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87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29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90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\theta&lt;\pi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8387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hbox{area in the {\color{red}red triangle}}=&#10;\frac{1\cdot{\color{red}H}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653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tan\theta=\frac{{\color{red}H}}{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86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red}H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253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tan\theta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87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plit} the hexag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504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0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hbox{area in the {\color{red}red triangle}}=&#10;\frac{1\cdot{\color{red}H}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653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hbox{area in the {\color{blue}blue triangle}}=&#10;\frac{1\cdot{\color{blue}h}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706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90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85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sin\theta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8249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hbox{area in the {\color[rgb]{1,0,1}sector}}=&#10;\left[\pi\cdot1^2\right]\left[\frac{\theta}{2\pi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3177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theta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87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tan\theta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872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2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o six triangl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87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sin\theta}{2}\,\,&lt;\,\,\frac{\theta}{2}\,\,&lt;\,\,\frac{\tan\theta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694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in\theta\,\,&lt;\,\,\theta\,\,&lt;\,\,\tan\theta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1348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,\,\frac{\sin\theta}{\cos\thet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1127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\theta&lt;\pi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8387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2\quad\time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05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&lt;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1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&lt;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1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0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ircle of radius 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241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85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2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in\theta&lt;\theta&lt;\frac{\sin\theta}{\cos\thet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7948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\theta\in(0,\pi/2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212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in\theta\,\,&lt;\,\,\theta\,\,&lt;\,\,\tan\theta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1348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,\,\frac{\sin\theta}{\cos\thet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1127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\theta&lt;\pi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838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in\theta&lt;\theta&lt;\frac{\sin\theta}{\cos\thet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794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alculation of area inside a circle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4748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\theta\in(0,\pi/2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212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1&lt;\frac{\theta}{\sin\theta}&lt;\frac{1}{\cos\thet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545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1&gt;\frac{\sin\theta}{\theta}&gt;\cos\theta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493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heta\to0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503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DIVIDE BY $\sin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96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RECIPROC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2528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2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n=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033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SQUEEZ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773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89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1&gt;\frac{\sin\theta}{\theta}&gt;\cos\theta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493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heta\to0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5033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\theta\to0^+}\frac{\sin\theta}{\theta}=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5873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29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\theta\to0^+}\frac{\sin\theta}{\theta}=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587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ncribed regular $n$-g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2699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29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\theta\to0^{\color{red}-}}&#10;\frac{\sin\theta}{\thet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12973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&#10;\frac{\sin\theta}{\theta}&#10;\right]_{\theta:\to{\color{red}-}0.00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6239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&#10;\frac{\sin({\color{red}-}0.001)}{{\color{red}-}0.001}&#10;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2230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&#10;\frac{{\color{red}-}\sin(0.001)}{{\color{red}-}0.001}&#10;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22208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&#10;\frac{\sin(0.001)}{0.001}&#10;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2117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797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099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\theta\to0^{\color{red}-}}&#10;\frac{\sin\theta}{\thet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12973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09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(hexago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1278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\theta\to0}\frac{\sin\theta}{\theta}=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3827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\theta\to0^+}\frac{\sin\theta}{\theta}=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587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29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-\cos\theta}{\thet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68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One of two import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22523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rig limits. The other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2230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 limit as $\theta\to0$ in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849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\theta\to0}\frac{\sin\theta}{\theta}=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3827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-\cos\theta}{\thet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686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-\cos^2\theta}{\theta(1+\cos\theta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2007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eneralize} to $n$-g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788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29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sin^2\theta}{\theta(1+\cos\theta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893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o $\cos$; only $\s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155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doesn't tend to 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46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theta^2}{\theta(1+\cos\theta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4968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18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\theta)\,\,\sim\,\,g(\theta)\,\,\to\,\,L&#10;\quad{\color[rgb]{0,.8,0}\Rightarrow}\quad&#10;f(\theta)\,\,\to\,\,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019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heta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93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heta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936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heta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93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heta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09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56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to\,\,\,\,\,\frac{0}{1+\cos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209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heta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094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,\,=\,\,\frac{\theta}{1+\cos\thet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136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heta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08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^2\theta\,\,\sim\,\,\theta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63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heta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09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area insi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708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ranscenden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509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2168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\theta\,\,\sim\,\,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6569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heta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09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\theta)\,\,\sim\,\,g(\theta)$ means&#10;$\displaystyle{\lim_{{\color{blue}\theta\to a}}\,&#10;\left[\frac{f(\theta)}{g(\theta)}\right]=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41964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heta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93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$\frac{1+\cos\theta}{1+\cos\thet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12777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-\cos\theta}{\thet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0238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One of two import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2252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rig limits. The other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2230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exag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952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 limit as $\theta\to0$ in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8494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theta^2}{\theta(1+\cos\theta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496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sin^2\theta}{\theta(1+\cos\theta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893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1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29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-\cos\theta}{\thet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686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$\frac{1+\cos\theta}{1+\cos\thet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12777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-\cos\theta}{\thet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02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alculation of area inside a circle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474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plit} the hexag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504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-\cos^2\theta}{\theta(1+\cos\theta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20078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\theta\to0}\frac{\sin\theta}{\theta}=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3827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\S4.3, p.~68, l.-7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2097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\theta\to0}\frac{\sin\theta}{\theta}=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3827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\theta\to0}\frac{1-\cos\theta}{\thet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3986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18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\S4.3, p.~69, l.-10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3297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\theta)\,\,\sim\,\,g(\theta)\,\,\to\,\,L&#10;\quad{\color[rgb]{0,.8,0}\Rightarrow}\quad&#10;f(\theta)\,\,\to\,\,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019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heta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93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heta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93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o six triangl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87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heta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936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\theta)\,\,\sim\,\,g(\theta)$ means&#10;$\displaystyle{\lim_{{\color{blue}\theta\to a}}\,&#10;\left[\frac{f(\theta)}{g(\theta)}\right]=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4196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heta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93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to\,\,\,\,\,\frac{0}{1+\cos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2094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heta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094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,\,=\,\,\frac{\theta}{1+\cos\thet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136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heta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08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heta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094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56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^2\theta\,\,\sim\,\,\theta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63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ircle of radius 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2412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heta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094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ranscenden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509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2168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\theta\,\,\sim\,\,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6569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heta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094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\theta\to0}\frac{\sin\theta}{\theta}=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3827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\S4.3, p.~68, l.-7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2097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\theta\to0}\frac{1-\cos\theta}{\thet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398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\S4.3, p.~69, l.-10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3297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n=2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614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18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e will meet these limits again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471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Asymptotics aler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177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mpl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994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bo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99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p\,\,\sim\,\,gq&#10;\quad\hbox{{\color[rgb]{0,.8,0}and}}\quad&#10;f/p\,\,\sim\,\,g/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1848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alculation of area inside a circle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474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\,\,\sim\,\,g&#10;\quad\hbox{{\color[rgb]{0,.8,0}and}}\quad&#10;p\,\,\sim\,\,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1612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\theta)\,\,\sim\,\,g(\theta)\,\,\to\,\,L&#10;\quad{\color[rgb]{0,.8,0}\Rightarrow}\quad&#10;f(\theta)\,\,\to\,\,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019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heta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936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heta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93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heta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936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\theta)\,\,\sim\,\,g(\theta)$ means&#10;$\displaystyle{\lim_{{\color{blue}\theta\to a}}\,&#10;\left[\frac{f(\theta)}{g(\theta)}\right]=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41964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heta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936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=2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4802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Asymptotics aler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177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mpl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994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bo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99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^+}\frac{\sin x}{\sqrt{4x^2+x^3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2190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to0^+}\frac{x}{2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1944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323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32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ncribed regular $n$-g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2699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to0^+}\frac{1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1019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,\,\frac{1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324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 implies \quad neithe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5989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+p\,\,\sim\,\,g+q&#10;\quad\hbox{{\color{red}nor}}\quad&#10;f-p\,\,\sim\,\,g-q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17858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,\,\,\,\,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3613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203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hskip-.05in\to\hskip-.05in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943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^2+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682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eneralize} to $n$-g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7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56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973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\phantom{4x^2+x^3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4594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\phantom{4x^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206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 x\,\,\,\,\,\sim\,\,\,\,\,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6513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hskip-.05in\to\hskip-.05in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943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\,\,\sim\,\,g&#10;\quad\hbox{{\color[rgb]{0,.8,0}and}}\quad&#10;p\,\,\sim\,\,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1612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n\to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6789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\theta)\,\,\sim\,\,g(\theta)\,\,\to\,\,L&#10;\quad{\color[rgb]{0,.8,0}\Rightarrow}\quad&#10;f(\theta)\,\,\to\,\,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0196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heta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936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heta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936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heta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936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\theta)\,\,\sim\,\,g(\theta)$ means&#10;$\displaystyle{\lim_{{\color{blue}\theta\to a}}\,&#10;\left[\frac{f(\theta)}{g(\theta)}\right]=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41964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heta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936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p\,\,\sim\,\,gq&#10;\quad\hbox{{\color[rgb]{0,.8,0}and}}\quad&#10;f/p\,\,\sim\,\,g/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1848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et area inside circ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31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t\to0^+}\frac{\sqrt{t^2+5t^3}-\sqrt{t^2+t^3+t^4}}{\sin^2t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31779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Asymptotics aler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177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mpl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994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bo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99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ould like to subtrac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82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but not allow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2462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^2+t^3+t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803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n=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03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'S GO BACK} TO THE HEXAGON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5"/>
  <p:tag name="PICTUREFILESIZE" val="27215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674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56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t\hskip-.05in\to\hskip-.05in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467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^2+5t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627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674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56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t\hskip-.05in\to\hskip-.05in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467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 implies \quad neithe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5989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+p\,\,\sim\,\,g+q&#10;\quad\hbox{{\color{red}nor}}\quad&#10;f-p\,\,\sim\,\,g-q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17858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=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933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\,\,\sim\,\,g&#10;\quad\hbox{{\color[rgb]{0,.8,0}and}}\quad&#10;p\,\,\sim\,\,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1612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p\,\,\sim\,\,gq&#10;\quad\hbox{{\color[rgb]{0,.8,0}and}}\quad&#10;f/p\,\,\sim\,\,g/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18480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\phantom{t^2+5t^3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4557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\phantom{t^2+t^3+t^4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4919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\phantom{t^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10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\phantom{t^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105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\theta)\,\,\sim\,\,g(\theta)\,\,\to\,\,L&#10;\quad{\color[rgb]{0,.8,0}\Rightarrow}\quad&#10;f(\theta)\,\,\to\,\,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0196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heta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936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heta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93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heta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936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\theta)\,\,\sim\,\,g(\theta)$ means&#10;$\displaystyle{\lim_{{\color{blue}\theta\to a}}\,&#10;\left[\frac{f(\theta)}{g(\theta)}\right]=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41964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heta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936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t\to0^+}\frac{\sqrt{t^2+5t^3}-\sqrt{t^2+t^3+t^4}}{\sin^2t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3177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area insi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7082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mpl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994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but no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859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Asymptotics aler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177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mpl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994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bo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99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323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quad2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3362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t\hskip-.05in&gt;\hskip-.05in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588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qrt{t^2+5t^3}+\sqrt{t^2+t^3+t^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9513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\phantom{t^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10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exag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952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674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561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t\hskip-.05in\to\hskip-.05in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467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f}\,\,\sim\,\,\sqrt{g}&#10;\quad\hbox{{\color[rgb]{0,.8,0}and}}\quad&#10;\sqrt{p}\,\,\sim\,\,\sqrt{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18600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^2+t^3+t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8032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674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56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plit} the hexag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504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t\hskip-.05in\to\hskip-.05in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467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^2+5t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627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674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561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t\hskip-.05in\to\hskip-.05in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467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 implies \quad neithe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5989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+p\,\,\sim\,\,g+q&#10;\quad\hbox{{\color{red}nor}}\quad&#10;f-p\,\,\sim\,\,g-q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17858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\,\,\sim\,\,g&#10;\quad\hbox{{\color[rgb]{0,.8,0}and}}\quad&#10;p\,\,\sim\,\,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161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o six triangl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87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p\,\,\sim\,\,gq&#10;\quad\hbox{{\color[rgb]{0,.8,0}and}}\quad&#10;f/p\,\,\sim\,\,g/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18480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f}-\sqrt{p}\,\,\sim\,\,\sqrt{g}-\sqrt{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3971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f}+\sqrt{p}\,\,\sim\,\,\sqrt{g}+\sqrt{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539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22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\phantom{t^2+5t^3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455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ircle of radius 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2412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\phantom{t^2+t^3+t^4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4919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\phantom{t^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105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\phantom{t^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105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t\to0^+}\frac{\sqrt{t^2+5t^3}-\sqrt{t^2+t^3+t^4}}{\sin^2t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31779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qrt{t^2+5t^3}-\sqrt{t^2+t^3+t^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8792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sqrt{t^2+5t^3}-\sqrt{t^2+t^3+t^4}}{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23145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$\frac{\sqrt{t^2+5t^3}+\sqrt{t^2+t^3+t^4}}&#10;{\sqrt{t^2+5t^3}+\sqrt{t^2+t^3+t^4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38703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qrt{t^2+5t^3}+\sqrt{t^2+t^3+t^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951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alculation of area inside a circle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4748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\phantom{t^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105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674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quad2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3362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t\hskip-.05in&gt;\hskip-.05in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588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561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t\hskip-.05in\to\hskip-.05in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467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323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qrt{t^2+5t^3}+\sqrt{t^2+t^3+t^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9513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\phantom{t^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10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n=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03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674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quad2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3362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t\hskip-.05in&gt;\hskip-.05in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588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56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t\hskip-.05in\to\hskip-.05in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467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323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t\to0^+}\frac{\sqrt{t^2+5t^3}-\sqrt{t^2+t^3+t^4}}{\sin^2t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3177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ircle of radius 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241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ncribed regular $n$-g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2699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qrt{t^2+5t^3}-\sqrt{t^2+t^3+t^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8792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sqrt{t^2+5t^3}-\sqrt{t^2+t^3+t^4}}{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23145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$\frac{\sqrt{t^2+5t^3}+\sqrt{t^2+t^3+t^4}}&#10;{\sqrt{t^2+5t^3}+\sqrt{t^2+t^3+t^4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38703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left(t^2+5t^3\right)-\left(t^2+t^3+t^4\right)}&#10;{\sqrt{t^2+5t^3}+\sqrt{t^2+t^3+t^4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42248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4t^3-t^4}&#10;{\sqrt{t^2+5t^3}+\sqrt{t^2+t^3+t^4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8799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t\to0^+}\frac{4t^3-t^4}&#10;{\left[\sin^2t\right]\left[\sqrt{t^2+5t^3}+\sqrt{t^2+t^3+t^4}\right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47482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qrt{t^2+5t^3}+\sqrt{t^2+t^3+t^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9513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\phantom{t^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105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674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(hexago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1278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quad2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3362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t\hskip-.05in&gt;\hskip-.05in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588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561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t\hskip-.05in\to\hskip-.05in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467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323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t\to0^+}\frac{\sqrt{t^2+5t^3}-\sqrt{t^2+t^3+t^4}}{\sin^2t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31779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qrt{t^2+5t^3}+\sqrt{t^2+t^3+t^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9513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\phantom{t^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10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eneralize} to $n$-g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788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674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quad2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3362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t\hskip-.05in&gt;\hskip-.05in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588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t\to0^+}\frac{4t^3-t^4}&#10;{\left[\sin^2t\right]\left[\sqrt{t^2+5t^3}+\sqrt{t^2+t^3+t^4}\right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47482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323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323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t\to0^+}\frac{4t^3}&#10;{\left[t^2\right]\left[2t\right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22069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t\to0^+}\frac{4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9986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,\frac{4}{2}\,=\,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697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n\to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6789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More 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6841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symptotic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810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ater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073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90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90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\,\,\,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214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26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561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t\hskip-.05in\to\hskip-.05in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467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4t^3-t^4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72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et area inside circ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311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t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554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561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t\hskip-.05in\to\hskip-.05in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467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561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t\hskip-.05in\to\hskip-.05in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467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32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'S GO BACK} TO THE HEXAGON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5"/>
  <p:tag name="PICTUREFILESIZE" val="2721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area insi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708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exag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95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plit} the hexag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504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ncribed regular $n$-g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269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o six triangl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87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ircle of radius 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241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alculation of area inside a circle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474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ncribed regular $n$-g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269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n=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03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(hexago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1278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=:h_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34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=:b_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10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ba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552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(hexago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1278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he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775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eneralize} to $n$-g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78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n\to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678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et area inside circ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31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area insi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708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exag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95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plit} the hexag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504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o six triangl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87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ircle of radius 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241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alculation of area inside a circle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474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ncribed regular $n$-g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269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n=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03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(hexago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1278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rea inside one triangl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2488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(1/2)b_6h_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1306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=:h_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34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=:b_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10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ba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552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he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775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plit} the hexag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504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eneralize} to $n$-g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78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n\to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678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et area inside circ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31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area insi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708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exag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95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plit} the hexag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504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o six triangl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87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=:h_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34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=:b_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10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ba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552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10474</TotalTime>
  <Words>60</Words>
  <Application>Microsoft Office PowerPoint</Application>
  <PresentationFormat>On-screen Show (4:3)</PresentationFormat>
  <Paragraphs>59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1284</cp:revision>
  <dcterms:created xsi:type="dcterms:W3CDTF">2008-09-20T13:47:00Z</dcterms:created>
  <dcterms:modified xsi:type="dcterms:W3CDTF">2011-06-22T18:07:33Z</dcterms:modified>
</cp:coreProperties>
</file>