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7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8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0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1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12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3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4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5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6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3" r:id="rId2"/>
    <p:sldId id="367" r:id="rId3"/>
    <p:sldId id="370" r:id="rId4"/>
    <p:sldId id="371" r:id="rId5"/>
    <p:sldId id="369" r:id="rId6"/>
    <p:sldId id="368" r:id="rId7"/>
    <p:sldId id="392" r:id="rId8"/>
    <p:sldId id="379" r:id="rId9"/>
    <p:sldId id="375" r:id="rId10"/>
    <p:sldId id="390" r:id="rId11"/>
    <p:sldId id="391" r:id="rId12"/>
    <p:sldId id="376" r:id="rId13"/>
    <p:sldId id="377" r:id="rId14"/>
    <p:sldId id="378" r:id="rId15"/>
    <p:sldId id="354" r:id="rId16"/>
    <p:sldId id="364" r:id="rId17"/>
    <p:sldId id="389" r:id="rId18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9" autoAdjust="0"/>
    <p:restoredTop sz="99811" autoAdjust="0"/>
  </p:normalViewPr>
  <p:slideViewPr>
    <p:cSldViewPr>
      <p:cViewPr varScale="1">
        <p:scale>
          <a:sx n="76" d="100"/>
          <a:sy n="7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C7704AC-307E-4C55-8FFF-6B53D51A7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7EF34-85C4-41A9-95A2-77035237041E}" type="slidenum">
              <a:rPr lang="en-US"/>
              <a:pPr/>
              <a:t>1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CC1BA-7554-4BE0-9FCD-4ABF47528C8B}" type="slidenum">
              <a:rPr lang="en-US"/>
              <a:pPr/>
              <a:t>10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CC1BA-7554-4BE0-9FCD-4ABF47528C8B}" type="slidenum">
              <a:rPr lang="en-US"/>
              <a:pPr/>
              <a:t>11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4301B-A549-4DD3-A468-237F6CC07F0A}" type="slidenum">
              <a:rPr lang="en-US"/>
              <a:pPr/>
              <a:t>12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D5A8D-5BC6-406D-8DE5-E5AB0A2B0898}" type="slidenum">
              <a:rPr lang="en-US"/>
              <a:pPr/>
              <a:t>13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6A1D5-ADA5-4E30-88C1-AA9D99AF3CF6}" type="slidenum">
              <a:rPr lang="en-US"/>
              <a:pPr/>
              <a:t>14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2B615-A2C4-4731-9A38-36274409F2EC}" type="slidenum">
              <a:rPr lang="en-US"/>
              <a:pPr/>
              <a:t>15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6F834-506D-4DFC-912A-EEFFB7990754}" type="slidenum">
              <a:rPr lang="en-US"/>
              <a:pPr/>
              <a:t>16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CFE28-2956-44EE-9075-B3E1CD47AA36}" type="slidenum">
              <a:rPr lang="en-US"/>
              <a:pPr/>
              <a:t>17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9BFAA-F76C-4A81-845D-B92DCC96176C}" type="slidenum">
              <a:rPr lang="en-US"/>
              <a:pPr/>
              <a:t>2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0DF8C-055B-44DD-9B6C-4069FC0D96BB}" type="slidenum">
              <a:rPr lang="en-US"/>
              <a:pPr/>
              <a:t>3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75BDD-9661-48F7-AA22-8F68F9F57C25}" type="slidenum">
              <a:rPr lang="en-US"/>
              <a:pPr/>
              <a:t>4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93603-CE95-45C9-BCCE-9073D45661B1}" type="slidenum">
              <a:rPr lang="en-US"/>
              <a:pPr/>
              <a:t>5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51DB8-0226-4696-B3DD-4C2654999C49}" type="slidenum">
              <a:rPr lang="en-US"/>
              <a:pPr/>
              <a:t>6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B617-CE2C-410A-BF97-2F4474B05437}" type="slidenum">
              <a:rPr lang="en-US"/>
              <a:pPr/>
              <a:t>7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8591-1C2F-4475-B470-D4EFE701512C}" type="slidenum">
              <a:rPr lang="en-US"/>
              <a:pPr/>
              <a:t>8</a:t>
            </a:fld>
            <a:endParaRPr lang="en-US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CC1BA-7554-4BE0-9FCD-4ABF47528C8B}" type="slidenum">
              <a:rPr lang="en-US"/>
              <a:pPr/>
              <a:t>9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B2B6-9814-4A05-BD61-20CB04587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55F8F-40AD-461B-87FD-269597164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2A4EE-5702-4161-A433-18E81E8486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9302-F5D9-4DD9-BC00-378281793B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9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A37F2-91EA-4159-BEC2-C3FAACBE8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B94B-A1BD-455A-9F12-0771D7E9A1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48B18-6FB0-40C9-BA21-B277DE097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0A19D-E47D-4B75-8FCC-52E872E94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56B36-E05F-4A1C-9D97-D5C548A3A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1A94-603A-4D9C-AFFF-872A42641E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8AA61-044D-4839-A58D-49CDD7E15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04D7C3-BB50-4713-A363-8F65CD4D47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1.png"/><Relationship Id="rId26" Type="http://schemas.openxmlformats.org/officeDocument/2006/relationships/image" Target="../media/image53.png"/><Relationship Id="rId3" Type="http://schemas.openxmlformats.org/officeDocument/2006/relationships/tags" Target="../tags/tag154.xml"/><Relationship Id="rId21" Type="http://schemas.openxmlformats.org/officeDocument/2006/relationships/image" Target="../media/image17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image" Target="../media/image18.png"/><Relationship Id="rId25" Type="http://schemas.openxmlformats.org/officeDocument/2006/relationships/image" Target="../media/image59.png"/><Relationship Id="rId2" Type="http://schemas.openxmlformats.org/officeDocument/2006/relationships/tags" Target="../tags/tag153.xml"/><Relationship Id="rId16" Type="http://schemas.openxmlformats.org/officeDocument/2006/relationships/image" Target="../media/image47.png"/><Relationship Id="rId20" Type="http://schemas.openxmlformats.org/officeDocument/2006/relationships/image" Target="../media/image43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58.png"/><Relationship Id="rId5" Type="http://schemas.openxmlformats.org/officeDocument/2006/relationships/tags" Target="../tags/tag156.xml"/><Relationship Id="rId15" Type="http://schemas.openxmlformats.org/officeDocument/2006/relationships/image" Target="../media/image2.png"/><Relationship Id="rId23" Type="http://schemas.openxmlformats.org/officeDocument/2006/relationships/image" Target="../media/image44.png"/><Relationship Id="rId10" Type="http://schemas.openxmlformats.org/officeDocument/2006/relationships/tags" Target="../tags/tag161.xml"/><Relationship Id="rId19" Type="http://schemas.openxmlformats.org/officeDocument/2006/relationships/image" Target="../media/image5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notesSlide" Target="../notesSlides/notesSlide10.xml"/><Relationship Id="rId22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image" Target="../media/image2.png"/><Relationship Id="rId26" Type="http://schemas.openxmlformats.org/officeDocument/2006/relationships/image" Target="../media/image44.png"/><Relationship Id="rId3" Type="http://schemas.openxmlformats.org/officeDocument/2006/relationships/tags" Target="../tags/tag166.xml"/><Relationship Id="rId21" Type="http://schemas.openxmlformats.org/officeDocument/2006/relationships/image" Target="../media/image41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42.png"/><Relationship Id="rId2" Type="http://schemas.openxmlformats.org/officeDocument/2006/relationships/tags" Target="../tags/tag16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29" Type="http://schemas.openxmlformats.org/officeDocument/2006/relationships/image" Target="../media/image24.png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image" Target="../media/image17.png"/><Relationship Id="rId32" Type="http://schemas.openxmlformats.org/officeDocument/2006/relationships/image" Target="../media/image60.png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image" Target="../media/image43.png"/><Relationship Id="rId28" Type="http://schemas.openxmlformats.org/officeDocument/2006/relationships/image" Target="../media/image59.png"/><Relationship Id="rId10" Type="http://schemas.openxmlformats.org/officeDocument/2006/relationships/tags" Target="../tags/tag173.xml"/><Relationship Id="rId19" Type="http://schemas.openxmlformats.org/officeDocument/2006/relationships/image" Target="../media/image47.png"/><Relationship Id="rId31" Type="http://schemas.openxmlformats.org/officeDocument/2006/relationships/image" Target="../media/image53.png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image" Target="../media/image5.png"/><Relationship Id="rId27" Type="http://schemas.openxmlformats.org/officeDocument/2006/relationships/image" Target="../media/image58.png"/><Relationship Id="rId30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42.png"/><Relationship Id="rId39" Type="http://schemas.openxmlformats.org/officeDocument/2006/relationships/image" Target="../media/image25.png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34" Type="http://schemas.openxmlformats.org/officeDocument/2006/relationships/image" Target="../media/image17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notesSlide" Target="../notesSlides/notesSlide12.xml"/><Relationship Id="rId33" Type="http://schemas.openxmlformats.org/officeDocument/2006/relationships/image" Target="../media/image43.png"/><Relationship Id="rId38" Type="http://schemas.openxmlformats.org/officeDocument/2006/relationships/image" Target="../media/image24.png"/><Relationship Id="rId46" Type="http://schemas.openxmlformats.org/officeDocument/2006/relationships/image" Target="../media/image67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47.png"/><Relationship Id="rId41" Type="http://schemas.openxmlformats.org/officeDocument/2006/relationships/image" Target="../media/image62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.png"/><Relationship Id="rId37" Type="http://schemas.openxmlformats.org/officeDocument/2006/relationships/image" Target="../media/image59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image" Target="../media/image2.png"/><Relationship Id="rId36" Type="http://schemas.openxmlformats.org/officeDocument/2006/relationships/image" Target="../media/image58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image" Target="../media/image41.png"/><Relationship Id="rId44" Type="http://schemas.openxmlformats.org/officeDocument/2006/relationships/image" Target="../media/image65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image" Target="../media/image60.png"/><Relationship Id="rId30" Type="http://schemas.openxmlformats.org/officeDocument/2006/relationships/image" Target="../media/image18.png"/><Relationship Id="rId35" Type="http://schemas.openxmlformats.org/officeDocument/2006/relationships/image" Target="../media/image44.png"/><Relationship Id="rId43" Type="http://schemas.openxmlformats.org/officeDocument/2006/relationships/image" Target="../media/image64.png"/><Relationship Id="rId48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image" Target="../media/image61.png"/><Relationship Id="rId39" Type="http://schemas.openxmlformats.org/officeDocument/2006/relationships/image" Target="../media/image43.png"/><Relationship Id="rId3" Type="http://schemas.openxmlformats.org/officeDocument/2006/relationships/tags" Target="../tags/tag204.xml"/><Relationship Id="rId21" Type="http://schemas.openxmlformats.org/officeDocument/2006/relationships/tags" Target="../tags/tag222.xml"/><Relationship Id="rId34" Type="http://schemas.openxmlformats.org/officeDocument/2006/relationships/image" Target="../media/image2.png"/><Relationship Id="rId42" Type="http://schemas.openxmlformats.org/officeDocument/2006/relationships/image" Target="../media/image58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5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29" Type="http://schemas.openxmlformats.org/officeDocument/2006/relationships/image" Target="../media/image64.png"/><Relationship Id="rId41" Type="http://schemas.openxmlformats.org/officeDocument/2006/relationships/image" Target="../media/image44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42.png"/><Relationship Id="rId32" Type="http://schemas.openxmlformats.org/officeDocument/2006/relationships/image" Target="../media/image67.png"/><Relationship Id="rId37" Type="http://schemas.openxmlformats.org/officeDocument/2006/relationships/image" Target="../media/image41.png"/><Relationship Id="rId40" Type="http://schemas.openxmlformats.org/officeDocument/2006/relationships/image" Target="../media/image17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notesSlide" Target="../notesSlides/notesSlide13.xml"/><Relationship Id="rId28" Type="http://schemas.openxmlformats.org/officeDocument/2006/relationships/image" Target="../media/image63.png"/><Relationship Id="rId36" Type="http://schemas.openxmlformats.org/officeDocument/2006/relationships/image" Target="../media/image18.png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image" Target="../media/image66.png"/><Relationship Id="rId44" Type="http://schemas.openxmlformats.org/officeDocument/2006/relationships/image" Target="../media/image53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47.png"/><Relationship Id="rId43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26" Type="http://schemas.openxmlformats.org/officeDocument/2006/relationships/image" Target="../media/image69.png"/><Relationship Id="rId39" Type="http://schemas.openxmlformats.org/officeDocument/2006/relationships/image" Target="../media/image73.png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34" Type="http://schemas.openxmlformats.org/officeDocument/2006/relationships/image" Target="../media/image59.png"/><Relationship Id="rId42" Type="http://schemas.openxmlformats.org/officeDocument/2006/relationships/image" Target="../media/image68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image" Target="../media/image47.png"/><Relationship Id="rId33" Type="http://schemas.openxmlformats.org/officeDocument/2006/relationships/image" Target="../media/image5.png"/><Relationship Id="rId38" Type="http://schemas.openxmlformats.org/officeDocument/2006/relationships/image" Target="../media/image64.png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29" Type="http://schemas.openxmlformats.org/officeDocument/2006/relationships/image" Target="../media/image43.png"/><Relationship Id="rId41" Type="http://schemas.openxmlformats.org/officeDocument/2006/relationships/image" Target="../media/image67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2.png"/><Relationship Id="rId32" Type="http://schemas.openxmlformats.org/officeDocument/2006/relationships/image" Target="../media/image1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notesSlide" Target="../notesSlides/notesSlide14.xml"/><Relationship Id="rId28" Type="http://schemas.openxmlformats.org/officeDocument/2006/relationships/image" Target="../media/image42.png"/><Relationship Id="rId36" Type="http://schemas.openxmlformats.org/officeDocument/2006/relationships/image" Target="../media/image72.png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31" Type="http://schemas.openxmlformats.org/officeDocument/2006/relationships/image" Target="../media/image71.png"/><Relationship Id="rId44" Type="http://schemas.openxmlformats.org/officeDocument/2006/relationships/image" Target="../media/image60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7.png"/><Relationship Id="rId30" Type="http://schemas.openxmlformats.org/officeDocument/2006/relationships/image" Target="../media/image70.png"/><Relationship Id="rId35" Type="http://schemas.openxmlformats.org/officeDocument/2006/relationships/image" Target="../media/image61.png"/><Relationship Id="rId43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notesSlide" Target="../notesSlides/notesSlide15.xml"/><Relationship Id="rId18" Type="http://schemas.openxmlformats.org/officeDocument/2006/relationships/image" Target="../media/image77.png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6.png"/><Relationship Id="rId2" Type="http://schemas.openxmlformats.org/officeDocument/2006/relationships/tags" Target="../tags/tag245.xml"/><Relationship Id="rId16" Type="http://schemas.openxmlformats.org/officeDocument/2006/relationships/image" Target="../media/image75.png"/><Relationship Id="rId20" Type="http://schemas.openxmlformats.org/officeDocument/2006/relationships/image" Target="../media/image53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image" Target="../media/image74.png"/><Relationship Id="rId10" Type="http://schemas.openxmlformats.org/officeDocument/2006/relationships/tags" Target="../tags/tag253.xml"/><Relationship Id="rId19" Type="http://schemas.openxmlformats.org/officeDocument/2006/relationships/image" Target="../media/image78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image" Target="../media/image75.png"/><Relationship Id="rId3" Type="http://schemas.openxmlformats.org/officeDocument/2006/relationships/tags" Target="../tags/tag257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88.png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image" Target="../media/image81.png"/><Relationship Id="rId33" Type="http://schemas.openxmlformats.org/officeDocument/2006/relationships/image" Target="../media/image87.png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3.png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image" Target="../media/image80.png"/><Relationship Id="rId32" Type="http://schemas.openxmlformats.org/officeDocument/2006/relationships/image" Target="../media/image86.png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image" Target="../media/image79.png"/><Relationship Id="rId28" Type="http://schemas.openxmlformats.org/officeDocument/2006/relationships/image" Target="../media/image82.png"/><Relationship Id="rId36" Type="http://schemas.openxmlformats.org/officeDocument/2006/relationships/image" Target="../media/image53.png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image" Target="../media/image85.png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image" Target="../media/image18.png"/><Relationship Id="rId27" Type="http://schemas.openxmlformats.org/officeDocument/2006/relationships/image" Target="../media/image74.png"/><Relationship Id="rId30" Type="http://schemas.openxmlformats.org/officeDocument/2006/relationships/image" Target="../media/image84.png"/><Relationship Id="rId35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3.png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12" Type="http://schemas.openxmlformats.org/officeDocument/2006/relationships/image" Target="../media/image89.pn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image" Target="../media/image80.png"/><Relationship Id="rId5" Type="http://schemas.openxmlformats.org/officeDocument/2006/relationships/tags" Target="../tags/tag278.xml"/><Relationship Id="rId15" Type="http://schemas.openxmlformats.org/officeDocument/2006/relationships/image" Target="../media/image81.png"/><Relationship Id="rId10" Type="http://schemas.openxmlformats.org/officeDocument/2006/relationships/image" Target="../media/image18.png"/><Relationship Id="rId4" Type="http://schemas.openxmlformats.org/officeDocument/2006/relationships/tags" Target="../tags/tag277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.png"/><Relationship Id="rId42" Type="http://schemas.openxmlformats.org/officeDocument/2006/relationships/image" Target="../media/image20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9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.png"/><Relationship Id="rId3" Type="http://schemas.openxmlformats.org/officeDocument/2006/relationships/tags" Target="../tags/tag25.xml"/><Relationship Id="rId21" Type="http://schemas.openxmlformats.org/officeDocument/2006/relationships/image" Target="../media/image8.png"/><Relationship Id="rId34" Type="http://schemas.openxmlformats.org/officeDocument/2006/relationships/image" Target="../media/image19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5.png"/><Relationship Id="rId33" Type="http://schemas.openxmlformats.org/officeDocument/2006/relationships/image" Target="../media/image18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2.png"/><Relationship Id="rId29" Type="http://schemas.openxmlformats.org/officeDocument/2006/relationships/image" Target="../media/image1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4.png"/><Relationship Id="rId32" Type="http://schemas.openxmlformats.org/officeDocument/2006/relationships/image" Target="../media/image21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3.png"/><Relationship Id="rId28" Type="http://schemas.openxmlformats.org/officeDocument/2006/relationships/image" Target="../media/image11.png"/><Relationship Id="rId36" Type="http://schemas.openxmlformats.org/officeDocument/2006/relationships/image" Target="../media/image23.png"/><Relationship Id="rId10" Type="http://schemas.openxmlformats.org/officeDocument/2006/relationships/tags" Target="../tags/tag32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13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.png"/><Relationship Id="rId27" Type="http://schemas.openxmlformats.org/officeDocument/2006/relationships/image" Target="../media/image7.png"/><Relationship Id="rId30" Type="http://schemas.openxmlformats.org/officeDocument/2006/relationships/image" Target="../media/image12.png"/><Relationship Id="rId35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4.png"/><Relationship Id="rId3" Type="http://schemas.openxmlformats.org/officeDocument/2006/relationships/tags" Target="../tags/tag42.xml"/><Relationship Id="rId21" Type="http://schemas.openxmlformats.org/officeDocument/2006/relationships/image" Target="../media/image24.png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.png"/><Relationship Id="rId2" Type="http://schemas.openxmlformats.org/officeDocument/2006/relationships/tags" Target="../tags/tag41.xml"/><Relationship Id="rId16" Type="http://schemas.openxmlformats.org/officeDocument/2006/relationships/image" Target="../media/image1.png"/><Relationship Id="rId20" Type="http://schemas.openxmlformats.org/officeDocument/2006/relationships/image" Target="../media/image17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19.png"/><Relationship Id="rId5" Type="http://schemas.openxmlformats.org/officeDocument/2006/relationships/tags" Target="../tags/tag44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10" Type="http://schemas.openxmlformats.org/officeDocument/2006/relationships/tags" Target="../tags/tag49.xml"/><Relationship Id="rId19" Type="http://schemas.openxmlformats.org/officeDocument/2006/relationships/image" Target="../media/image5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2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4.png"/><Relationship Id="rId3" Type="http://schemas.openxmlformats.org/officeDocument/2006/relationships/tags" Target="../tags/tag53.xml"/><Relationship Id="rId21" Type="http://schemas.openxmlformats.org/officeDocument/2006/relationships/image" Target="../media/image19.png"/><Relationship Id="rId7" Type="http://schemas.openxmlformats.org/officeDocument/2006/relationships/tags" Target="../tags/tag5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.png"/><Relationship Id="rId2" Type="http://schemas.openxmlformats.org/officeDocument/2006/relationships/tags" Target="../tags/tag52.xml"/><Relationship Id="rId16" Type="http://schemas.openxmlformats.org/officeDocument/2006/relationships/image" Target="../media/image1.png"/><Relationship Id="rId20" Type="http://schemas.openxmlformats.org/officeDocument/2006/relationships/image" Target="../media/image1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10" Type="http://schemas.openxmlformats.org/officeDocument/2006/relationships/tags" Target="../tags/tag60.xml"/><Relationship Id="rId19" Type="http://schemas.openxmlformats.org/officeDocument/2006/relationships/image" Target="../media/image5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2.png"/><Relationship Id="rId2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image" Target="../media/image3.png"/><Relationship Id="rId21" Type="http://schemas.openxmlformats.org/officeDocument/2006/relationships/tags" Target="../tags/tag82.xml"/><Relationship Id="rId34" Type="http://schemas.openxmlformats.org/officeDocument/2006/relationships/image" Target="../media/image5.png"/><Relationship Id="rId42" Type="http://schemas.openxmlformats.org/officeDocument/2006/relationships/image" Target="../media/image30.png"/><Relationship Id="rId47" Type="http://schemas.openxmlformats.org/officeDocument/2006/relationships/image" Target="../media/image34.png"/><Relationship Id="rId50" Type="http://schemas.openxmlformats.org/officeDocument/2006/relationships/image" Target="../media/image36.png"/><Relationship Id="rId55" Type="http://schemas.openxmlformats.org/officeDocument/2006/relationships/image" Target="../media/image19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image" Target="../media/image8.png"/><Relationship Id="rId38" Type="http://schemas.openxmlformats.org/officeDocument/2006/relationships/image" Target="../media/image28.png"/><Relationship Id="rId46" Type="http://schemas.openxmlformats.org/officeDocument/2006/relationships/image" Target="../media/image33.png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41" Type="http://schemas.openxmlformats.org/officeDocument/2006/relationships/image" Target="../media/image29.png"/><Relationship Id="rId54" Type="http://schemas.openxmlformats.org/officeDocument/2006/relationships/image" Target="../media/image40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image" Target="../media/image2.png"/><Relationship Id="rId37" Type="http://schemas.openxmlformats.org/officeDocument/2006/relationships/image" Target="../media/image27.png"/><Relationship Id="rId40" Type="http://schemas.openxmlformats.org/officeDocument/2006/relationships/image" Target="../media/image4.png"/><Relationship Id="rId45" Type="http://schemas.openxmlformats.org/officeDocument/2006/relationships/image" Target="../media/image14.png"/><Relationship Id="rId53" Type="http://schemas.openxmlformats.org/officeDocument/2006/relationships/image" Target="../media/image39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image" Target="../media/image26.png"/><Relationship Id="rId49" Type="http://schemas.openxmlformats.org/officeDocument/2006/relationships/image" Target="../media/image15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notesSlide" Target="../notesSlides/notesSlide6.xml"/><Relationship Id="rId44" Type="http://schemas.openxmlformats.org/officeDocument/2006/relationships/image" Target="../media/image32.png"/><Relationship Id="rId52" Type="http://schemas.openxmlformats.org/officeDocument/2006/relationships/image" Target="../media/image38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.png"/><Relationship Id="rId43" Type="http://schemas.openxmlformats.org/officeDocument/2006/relationships/image" Target="../media/image31.png"/><Relationship Id="rId48" Type="http://schemas.openxmlformats.org/officeDocument/2006/relationships/image" Target="../media/image35.png"/><Relationship Id="rId8" Type="http://schemas.openxmlformats.org/officeDocument/2006/relationships/tags" Target="../tags/tag69.xml"/><Relationship Id="rId51" Type="http://schemas.openxmlformats.org/officeDocument/2006/relationships/image" Target="../media/image37.png"/><Relationship Id="rId3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7.png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image" Target="../media/image44.png"/><Relationship Id="rId42" Type="http://schemas.openxmlformats.org/officeDocument/2006/relationships/image" Target="../media/image50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image" Target="../media/image43.png"/><Relationship Id="rId38" Type="http://schemas.openxmlformats.org/officeDocument/2006/relationships/image" Target="../media/image46.png"/><Relationship Id="rId46" Type="http://schemas.openxmlformats.org/officeDocument/2006/relationships/image" Target="../media/image53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image" Target="../media/image41.png"/><Relationship Id="rId41" Type="http://schemas.openxmlformats.org/officeDocument/2006/relationships/image" Target="../media/image49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image" Target="../media/image42.png"/><Relationship Id="rId37" Type="http://schemas.openxmlformats.org/officeDocument/2006/relationships/image" Target="../media/image17.png"/><Relationship Id="rId40" Type="http://schemas.openxmlformats.org/officeDocument/2006/relationships/image" Target="../media/image48.png"/><Relationship Id="rId45" Type="http://schemas.openxmlformats.org/officeDocument/2006/relationships/image" Target="../media/image11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image" Target="../media/image2.png"/><Relationship Id="rId36" Type="http://schemas.openxmlformats.org/officeDocument/2006/relationships/image" Target="../media/image45.png"/><Relationship Id="rId49" Type="http://schemas.openxmlformats.org/officeDocument/2006/relationships/image" Target="../media/image56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5.png"/><Relationship Id="rId44" Type="http://schemas.openxmlformats.org/officeDocument/2006/relationships/image" Target="../media/image52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notesSlide" Target="../notesSlides/notesSlide7.xml"/><Relationship Id="rId30" Type="http://schemas.openxmlformats.org/officeDocument/2006/relationships/image" Target="../media/image18.png"/><Relationship Id="rId35" Type="http://schemas.openxmlformats.org/officeDocument/2006/relationships/image" Target="../media/image7.png"/><Relationship Id="rId43" Type="http://schemas.openxmlformats.org/officeDocument/2006/relationships/image" Target="../media/image51.png"/><Relationship Id="rId48" Type="http://schemas.openxmlformats.org/officeDocument/2006/relationships/image" Target="../media/image55.png"/><Relationship Id="rId8" Type="http://schemas.openxmlformats.org/officeDocument/2006/relationships/tags" Target="../tags/tag9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notesSlide" Target="../notesSlides/notesSlide8.xml"/><Relationship Id="rId39" Type="http://schemas.openxmlformats.org/officeDocument/2006/relationships/image" Target="../media/image43.png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34" Type="http://schemas.openxmlformats.org/officeDocument/2006/relationships/image" Target="../media/image17.png"/><Relationship Id="rId42" Type="http://schemas.openxmlformats.org/officeDocument/2006/relationships/image" Target="../media/image11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image" Target="../media/image41.png"/><Relationship Id="rId41" Type="http://schemas.openxmlformats.org/officeDocument/2006/relationships/image" Target="../media/image51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image" Target="../media/image7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3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image" Target="../media/image47.png"/><Relationship Id="rId36" Type="http://schemas.openxmlformats.org/officeDocument/2006/relationships/image" Target="../media/image48.png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image" Target="../media/image5.png"/><Relationship Id="rId44" Type="http://schemas.openxmlformats.org/officeDocument/2006/relationships/image" Target="../media/image59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image" Target="../media/image2.png"/><Relationship Id="rId30" Type="http://schemas.openxmlformats.org/officeDocument/2006/relationships/image" Target="../media/image18.png"/><Relationship Id="rId35" Type="http://schemas.openxmlformats.org/officeDocument/2006/relationships/image" Target="../media/image46.png"/><Relationship Id="rId43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1.png"/><Relationship Id="rId26" Type="http://schemas.openxmlformats.org/officeDocument/2006/relationships/image" Target="../media/image53.png"/><Relationship Id="rId3" Type="http://schemas.openxmlformats.org/officeDocument/2006/relationships/tags" Target="../tags/tag142.xml"/><Relationship Id="rId21" Type="http://schemas.openxmlformats.org/officeDocument/2006/relationships/image" Target="../media/image17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18.png"/><Relationship Id="rId25" Type="http://schemas.openxmlformats.org/officeDocument/2006/relationships/image" Target="../media/image59.png"/><Relationship Id="rId2" Type="http://schemas.openxmlformats.org/officeDocument/2006/relationships/tags" Target="../tags/tag141.xml"/><Relationship Id="rId16" Type="http://schemas.openxmlformats.org/officeDocument/2006/relationships/image" Target="../media/image47.png"/><Relationship Id="rId20" Type="http://schemas.openxmlformats.org/officeDocument/2006/relationships/image" Target="../media/image43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58.png"/><Relationship Id="rId5" Type="http://schemas.openxmlformats.org/officeDocument/2006/relationships/tags" Target="../tags/tag144.xml"/><Relationship Id="rId15" Type="http://schemas.openxmlformats.org/officeDocument/2006/relationships/image" Target="../media/image2.png"/><Relationship Id="rId23" Type="http://schemas.openxmlformats.org/officeDocument/2006/relationships/image" Target="../media/image44.png"/><Relationship Id="rId10" Type="http://schemas.openxmlformats.org/officeDocument/2006/relationships/tags" Target="../tags/tag149.xml"/><Relationship Id="rId19" Type="http://schemas.openxmlformats.org/officeDocument/2006/relationships/image" Target="../media/image5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notesSlide" Target="../notesSlides/notesSlide9.xml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7E6EC-9207-437F-8D0F-60C3F8850ABB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Intervals of increase/decrease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 intervals of concavity</a:t>
            </a:r>
            <a:endParaRPr lang="en-US" sz="2400" dirty="0"/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566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2113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67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"/>
            <a:ext cx="5435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00" name="Line 4"/>
          <p:cNvSpPr>
            <a:spLocks noChangeAspect="1" noChangeShapeType="1"/>
          </p:cNvSpPr>
          <p:nvPr/>
        </p:nvSpPr>
        <p:spPr bwMode="auto">
          <a:xfrm>
            <a:off x="5907088" y="4468813"/>
            <a:ext cx="1587" cy="78581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1" name="Line 5"/>
          <p:cNvSpPr>
            <a:spLocks noChangeAspect="1" noChangeShapeType="1"/>
          </p:cNvSpPr>
          <p:nvPr/>
        </p:nvSpPr>
        <p:spPr bwMode="auto">
          <a:xfrm>
            <a:off x="6978650" y="4414838"/>
            <a:ext cx="1588" cy="812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45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763963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0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1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71600"/>
            <a:ext cx="6240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12" name="Line 16"/>
          <p:cNvSpPr>
            <a:spLocks noChangeAspect="1" noChangeShapeType="1"/>
          </p:cNvSpPr>
          <p:nvPr/>
        </p:nvSpPr>
        <p:spPr bwMode="auto">
          <a:xfrm flipV="1">
            <a:off x="5014913" y="2897188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3" name="Line 17"/>
          <p:cNvSpPr>
            <a:spLocks noChangeAspect="1" noChangeShapeType="1"/>
          </p:cNvSpPr>
          <p:nvPr/>
        </p:nvSpPr>
        <p:spPr bwMode="auto">
          <a:xfrm>
            <a:off x="4649788" y="5273675"/>
            <a:ext cx="3656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4" name="Freeform 18"/>
          <p:cNvSpPr>
            <a:spLocks noChangeAspect="1"/>
          </p:cNvSpPr>
          <p:nvPr/>
        </p:nvSpPr>
        <p:spPr bwMode="auto">
          <a:xfrm>
            <a:off x="4425950" y="3121025"/>
            <a:ext cx="3697288" cy="1714500"/>
          </a:xfrm>
          <a:custGeom>
            <a:avLst/>
            <a:gdLst>
              <a:gd name="T0" fmla="*/ 0 w 2329"/>
              <a:gd name="T1" fmla="*/ 344 h 1080"/>
              <a:gd name="T2" fmla="*/ 251 w 2329"/>
              <a:gd name="T3" fmla="*/ 529 h 1080"/>
              <a:gd name="T4" fmla="*/ 400 w 2329"/>
              <a:gd name="T5" fmla="*/ 155 h 1080"/>
              <a:gd name="T6" fmla="*/ 585 w 2329"/>
              <a:gd name="T7" fmla="*/ 25 h 1080"/>
              <a:gd name="T8" fmla="*/ 678 w 2329"/>
              <a:gd name="T9" fmla="*/ 304 h 1080"/>
              <a:gd name="T10" fmla="*/ 911 w 2329"/>
              <a:gd name="T11" fmla="*/ 815 h 1080"/>
              <a:gd name="T12" fmla="*/ 1171 w 2329"/>
              <a:gd name="T13" fmla="*/ 1066 h 1080"/>
              <a:gd name="T14" fmla="*/ 1682 w 2329"/>
              <a:gd name="T15" fmla="*/ 731 h 1080"/>
              <a:gd name="T16" fmla="*/ 1905 w 2329"/>
              <a:gd name="T17" fmla="*/ 258 h 1080"/>
              <a:gd name="T18" fmla="*/ 2109 w 2329"/>
              <a:gd name="T19" fmla="*/ 165 h 1080"/>
              <a:gd name="T20" fmla="*/ 2230 w 2329"/>
              <a:gd name="T21" fmla="*/ 462 h 1080"/>
              <a:gd name="T22" fmla="*/ 2329 w 2329"/>
              <a:gd name="T23" fmla="*/ 895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29" h="1080">
                <a:moveTo>
                  <a:pt x="0" y="344"/>
                </a:moveTo>
                <a:cubicBezTo>
                  <a:pt x="42" y="373"/>
                  <a:pt x="184" y="561"/>
                  <a:pt x="251" y="529"/>
                </a:cubicBezTo>
                <a:cubicBezTo>
                  <a:pt x="318" y="497"/>
                  <a:pt x="344" y="239"/>
                  <a:pt x="400" y="155"/>
                </a:cubicBezTo>
                <a:cubicBezTo>
                  <a:pt x="456" y="71"/>
                  <a:pt x="539" y="0"/>
                  <a:pt x="585" y="25"/>
                </a:cubicBezTo>
                <a:cubicBezTo>
                  <a:pt x="631" y="50"/>
                  <a:pt x="624" y="172"/>
                  <a:pt x="678" y="304"/>
                </a:cubicBezTo>
                <a:cubicBezTo>
                  <a:pt x="732" y="436"/>
                  <a:pt x="829" y="688"/>
                  <a:pt x="911" y="815"/>
                </a:cubicBezTo>
                <a:cubicBezTo>
                  <a:pt x="993" y="942"/>
                  <a:pt x="1043" y="1080"/>
                  <a:pt x="1171" y="1066"/>
                </a:cubicBezTo>
                <a:cubicBezTo>
                  <a:pt x="1299" y="1052"/>
                  <a:pt x="1560" y="866"/>
                  <a:pt x="1682" y="731"/>
                </a:cubicBezTo>
                <a:cubicBezTo>
                  <a:pt x="1804" y="596"/>
                  <a:pt x="1834" y="352"/>
                  <a:pt x="1905" y="258"/>
                </a:cubicBezTo>
                <a:cubicBezTo>
                  <a:pt x="1976" y="164"/>
                  <a:pt x="2055" y="131"/>
                  <a:pt x="2109" y="165"/>
                </a:cubicBezTo>
                <a:cubicBezTo>
                  <a:pt x="2163" y="199"/>
                  <a:pt x="2193" y="340"/>
                  <a:pt x="2230" y="462"/>
                </a:cubicBezTo>
                <a:cubicBezTo>
                  <a:pt x="2267" y="584"/>
                  <a:pt x="2309" y="805"/>
                  <a:pt x="2329" y="895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451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5324475"/>
            <a:ext cx="1920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16" name="Line 20"/>
          <p:cNvSpPr>
            <a:spLocks noChangeShapeType="1"/>
          </p:cNvSpPr>
          <p:nvPr/>
        </p:nvSpPr>
        <p:spPr bwMode="auto">
          <a:xfrm>
            <a:off x="5897563" y="5273675"/>
            <a:ext cx="1077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7" name="Oval 21"/>
          <p:cNvSpPr>
            <a:spLocks noChangeAspect="1" noChangeArrowheads="1"/>
          </p:cNvSpPr>
          <p:nvPr/>
        </p:nvSpPr>
        <p:spPr bwMode="auto">
          <a:xfrm>
            <a:off x="5868988" y="5237163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518" name="Oval 22"/>
          <p:cNvSpPr>
            <a:spLocks noChangeAspect="1" noChangeArrowheads="1"/>
          </p:cNvSpPr>
          <p:nvPr/>
        </p:nvSpPr>
        <p:spPr bwMode="auto">
          <a:xfrm>
            <a:off x="6938963" y="52371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21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541588"/>
            <a:ext cx="2557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57" name="Picture 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884488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23" name="Oval 27"/>
          <p:cNvSpPr>
            <a:spLocks noChangeAspect="1" noChangeArrowheads="1"/>
          </p:cNvSpPr>
          <p:nvPr/>
        </p:nvSpPr>
        <p:spPr bwMode="auto">
          <a:xfrm>
            <a:off x="6007100" y="4656138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4524" name="Oval 28"/>
          <p:cNvSpPr>
            <a:spLocks noChangeAspect="1" noChangeArrowheads="1"/>
          </p:cNvSpPr>
          <p:nvPr/>
        </p:nvSpPr>
        <p:spPr bwMode="auto">
          <a:xfrm>
            <a:off x="6775450" y="4519613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4525" name="Line 29"/>
          <p:cNvSpPr>
            <a:spLocks noChangeShapeType="1"/>
          </p:cNvSpPr>
          <p:nvPr/>
        </p:nvSpPr>
        <p:spPr bwMode="auto">
          <a:xfrm flipV="1">
            <a:off x="6053138" y="4551363"/>
            <a:ext cx="731838" cy="128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4563" name="Group 67"/>
          <p:cNvGrpSpPr>
            <a:grpSpLocks/>
          </p:cNvGrpSpPr>
          <p:nvPr/>
        </p:nvGrpSpPr>
        <p:grpSpPr bwMode="auto">
          <a:xfrm>
            <a:off x="658813" y="1752600"/>
            <a:ext cx="7104062" cy="685800"/>
            <a:chOff x="415" y="1104"/>
            <a:chExt cx="4475" cy="432"/>
          </a:xfrm>
        </p:grpSpPr>
        <p:pic>
          <p:nvPicPr>
            <p:cNvPr id="874520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1104"/>
              <a:ext cx="44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26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" y="1361"/>
              <a:ext cx="23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4535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066800"/>
            <a:ext cx="13589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54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838200"/>
            <a:ext cx="10810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55" name="Line 59"/>
          <p:cNvSpPr>
            <a:spLocks noChangeShapeType="1"/>
          </p:cNvSpPr>
          <p:nvPr/>
        </p:nvSpPr>
        <p:spPr bwMode="auto">
          <a:xfrm>
            <a:off x="3775075" y="1022350"/>
            <a:ext cx="246063" cy="182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61" name="Line 65"/>
          <p:cNvSpPr>
            <a:spLocks noChangeShapeType="1"/>
          </p:cNvSpPr>
          <p:nvPr/>
        </p:nvSpPr>
        <p:spPr bwMode="auto">
          <a:xfrm>
            <a:off x="3505200" y="1066800"/>
            <a:ext cx="100013" cy="411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65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69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219544" y="1066800"/>
            <a:ext cx="0" cy="121364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5943600" y="4611657"/>
            <a:ext cx="165100" cy="164592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721600" y="4467100"/>
            <a:ext cx="165100" cy="164592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9302-F5D9-4DD9-BC00-378281793B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3" grpId="0" animBg="1"/>
      <p:bldP spid="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73A3-534B-4184-975F-8DFC64AC2D87}" type="slidenum">
              <a:rPr lang="en-US"/>
              <a:pPr/>
              <a:t>11</a:t>
            </a:fld>
            <a:endParaRPr lang="en-US"/>
          </a:p>
        </p:txBody>
      </p:sp>
      <p:pic>
        <p:nvPicPr>
          <p:cNvPr id="874566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2113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67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"/>
            <a:ext cx="5435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00" name="Line 4"/>
          <p:cNvSpPr>
            <a:spLocks noChangeAspect="1" noChangeShapeType="1"/>
          </p:cNvSpPr>
          <p:nvPr/>
        </p:nvSpPr>
        <p:spPr bwMode="auto">
          <a:xfrm>
            <a:off x="5907088" y="4468813"/>
            <a:ext cx="1587" cy="78581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1" name="Line 5"/>
          <p:cNvSpPr>
            <a:spLocks noChangeAspect="1" noChangeShapeType="1"/>
          </p:cNvSpPr>
          <p:nvPr/>
        </p:nvSpPr>
        <p:spPr bwMode="auto">
          <a:xfrm>
            <a:off x="6978650" y="4414838"/>
            <a:ext cx="1588" cy="812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45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763963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0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1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71600"/>
            <a:ext cx="6240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12" name="Line 16"/>
          <p:cNvSpPr>
            <a:spLocks noChangeAspect="1" noChangeShapeType="1"/>
          </p:cNvSpPr>
          <p:nvPr/>
        </p:nvSpPr>
        <p:spPr bwMode="auto">
          <a:xfrm flipV="1">
            <a:off x="5014913" y="2897188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3" name="Line 17"/>
          <p:cNvSpPr>
            <a:spLocks noChangeAspect="1" noChangeShapeType="1"/>
          </p:cNvSpPr>
          <p:nvPr/>
        </p:nvSpPr>
        <p:spPr bwMode="auto">
          <a:xfrm>
            <a:off x="4649788" y="5273675"/>
            <a:ext cx="3656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4" name="Freeform 18"/>
          <p:cNvSpPr>
            <a:spLocks noChangeAspect="1"/>
          </p:cNvSpPr>
          <p:nvPr/>
        </p:nvSpPr>
        <p:spPr bwMode="auto">
          <a:xfrm>
            <a:off x="4425950" y="3121025"/>
            <a:ext cx="3697288" cy="1714500"/>
          </a:xfrm>
          <a:custGeom>
            <a:avLst/>
            <a:gdLst>
              <a:gd name="T0" fmla="*/ 0 w 2329"/>
              <a:gd name="T1" fmla="*/ 344 h 1080"/>
              <a:gd name="T2" fmla="*/ 251 w 2329"/>
              <a:gd name="T3" fmla="*/ 529 h 1080"/>
              <a:gd name="T4" fmla="*/ 400 w 2329"/>
              <a:gd name="T5" fmla="*/ 155 h 1080"/>
              <a:gd name="T6" fmla="*/ 585 w 2329"/>
              <a:gd name="T7" fmla="*/ 25 h 1080"/>
              <a:gd name="T8" fmla="*/ 678 w 2329"/>
              <a:gd name="T9" fmla="*/ 304 h 1080"/>
              <a:gd name="T10" fmla="*/ 911 w 2329"/>
              <a:gd name="T11" fmla="*/ 815 h 1080"/>
              <a:gd name="T12" fmla="*/ 1171 w 2329"/>
              <a:gd name="T13" fmla="*/ 1066 h 1080"/>
              <a:gd name="T14" fmla="*/ 1682 w 2329"/>
              <a:gd name="T15" fmla="*/ 731 h 1080"/>
              <a:gd name="T16" fmla="*/ 1905 w 2329"/>
              <a:gd name="T17" fmla="*/ 258 h 1080"/>
              <a:gd name="T18" fmla="*/ 2109 w 2329"/>
              <a:gd name="T19" fmla="*/ 165 h 1080"/>
              <a:gd name="T20" fmla="*/ 2230 w 2329"/>
              <a:gd name="T21" fmla="*/ 462 h 1080"/>
              <a:gd name="T22" fmla="*/ 2329 w 2329"/>
              <a:gd name="T23" fmla="*/ 895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29" h="1080">
                <a:moveTo>
                  <a:pt x="0" y="344"/>
                </a:moveTo>
                <a:cubicBezTo>
                  <a:pt x="42" y="373"/>
                  <a:pt x="184" y="561"/>
                  <a:pt x="251" y="529"/>
                </a:cubicBezTo>
                <a:cubicBezTo>
                  <a:pt x="318" y="497"/>
                  <a:pt x="344" y="239"/>
                  <a:pt x="400" y="155"/>
                </a:cubicBezTo>
                <a:cubicBezTo>
                  <a:pt x="456" y="71"/>
                  <a:pt x="539" y="0"/>
                  <a:pt x="585" y="25"/>
                </a:cubicBezTo>
                <a:cubicBezTo>
                  <a:pt x="631" y="50"/>
                  <a:pt x="624" y="172"/>
                  <a:pt x="678" y="304"/>
                </a:cubicBezTo>
                <a:cubicBezTo>
                  <a:pt x="732" y="436"/>
                  <a:pt x="829" y="688"/>
                  <a:pt x="911" y="815"/>
                </a:cubicBezTo>
                <a:cubicBezTo>
                  <a:pt x="993" y="942"/>
                  <a:pt x="1043" y="1080"/>
                  <a:pt x="1171" y="1066"/>
                </a:cubicBezTo>
                <a:cubicBezTo>
                  <a:pt x="1299" y="1052"/>
                  <a:pt x="1560" y="866"/>
                  <a:pt x="1682" y="731"/>
                </a:cubicBezTo>
                <a:cubicBezTo>
                  <a:pt x="1804" y="596"/>
                  <a:pt x="1834" y="352"/>
                  <a:pt x="1905" y="258"/>
                </a:cubicBezTo>
                <a:cubicBezTo>
                  <a:pt x="1976" y="164"/>
                  <a:pt x="2055" y="131"/>
                  <a:pt x="2109" y="165"/>
                </a:cubicBezTo>
                <a:cubicBezTo>
                  <a:pt x="2163" y="199"/>
                  <a:pt x="2193" y="340"/>
                  <a:pt x="2230" y="462"/>
                </a:cubicBezTo>
                <a:cubicBezTo>
                  <a:pt x="2267" y="584"/>
                  <a:pt x="2309" y="805"/>
                  <a:pt x="2329" y="895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451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5324475"/>
            <a:ext cx="1920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16" name="Line 20"/>
          <p:cNvSpPr>
            <a:spLocks noChangeShapeType="1"/>
          </p:cNvSpPr>
          <p:nvPr/>
        </p:nvSpPr>
        <p:spPr bwMode="auto">
          <a:xfrm>
            <a:off x="5897563" y="5273675"/>
            <a:ext cx="1077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7" name="Oval 21"/>
          <p:cNvSpPr>
            <a:spLocks noChangeAspect="1" noChangeArrowheads="1"/>
          </p:cNvSpPr>
          <p:nvPr/>
        </p:nvSpPr>
        <p:spPr bwMode="auto">
          <a:xfrm>
            <a:off x="5868988" y="5237163"/>
            <a:ext cx="73025" cy="73025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4518" name="Oval 22"/>
          <p:cNvSpPr>
            <a:spLocks noChangeAspect="1" noChangeArrowheads="1"/>
          </p:cNvSpPr>
          <p:nvPr/>
        </p:nvSpPr>
        <p:spPr bwMode="auto">
          <a:xfrm>
            <a:off x="6938963" y="52371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21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541588"/>
            <a:ext cx="2557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57" name="Picture 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884488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07100" y="4519613"/>
            <a:ext cx="823913" cy="192087"/>
            <a:chOff x="6007100" y="4519613"/>
            <a:chExt cx="823913" cy="192087"/>
          </a:xfrm>
        </p:grpSpPr>
        <p:sp>
          <p:nvSpPr>
            <p:cNvPr id="874523" name="Oval 27"/>
            <p:cNvSpPr>
              <a:spLocks noChangeAspect="1" noChangeArrowheads="1"/>
            </p:cNvSpPr>
            <p:nvPr/>
          </p:nvSpPr>
          <p:spPr bwMode="auto">
            <a:xfrm>
              <a:off x="6007100" y="4656138"/>
              <a:ext cx="55563" cy="55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24" name="Oval 28"/>
            <p:cNvSpPr>
              <a:spLocks noChangeAspect="1" noChangeArrowheads="1"/>
            </p:cNvSpPr>
            <p:nvPr/>
          </p:nvSpPr>
          <p:spPr bwMode="auto">
            <a:xfrm>
              <a:off x="6775450" y="4519613"/>
              <a:ext cx="55563" cy="555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25" name="Line 29"/>
            <p:cNvSpPr>
              <a:spLocks noChangeShapeType="1"/>
            </p:cNvSpPr>
            <p:nvPr/>
          </p:nvSpPr>
          <p:spPr bwMode="auto">
            <a:xfrm flipV="1">
              <a:off x="6053138" y="4551363"/>
              <a:ext cx="731838" cy="128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4563" name="Group 67"/>
          <p:cNvGrpSpPr>
            <a:grpSpLocks/>
          </p:cNvGrpSpPr>
          <p:nvPr/>
        </p:nvGrpSpPr>
        <p:grpSpPr bwMode="auto">
          <a:xfrm>
            <a:off x="658813" y="1752600"/>
            <a:ext cx="7104062" cy="685800"/>
            <a:chOff x="415" y="1104"/>
            <a:chExt cx="4475" cy="432"/>
          </a:xfrm>
        </p:grpSpPr>
        <p:pic>
          <p:nvPicPr>
            <p:cNvPr id="874520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1104"/>
              <a:ext cx="44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26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" y="1361"/>
              <a:ext cx="23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4535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066800"/>
            <a:ext cx="13589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54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838200"/>
            <a:ext cx="10810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55" name="Line 59"/>
          <p:cNvSpPr>
            <a:spLocks noChangeShapeType="1"/>
          </p:cNvSpPr>
          <p:nvPr/>
        </p:nvSpPr>
        <p:spPr bwMode="auto">
          <a:xfrm>
            <a:off x="3775075" y="1022350"/>
            <a:ext cx="246063" cy="182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4558" name="Group 62"/>
          <p:cNvGrpSpPr>
            <a:grpSpLocks/>
          </p:cNvGrpSpPr>
          <p:nvPr/>
        </p:nvGrpSpPr>
        <p:grpSpPr bwMode="auto">
          <a:xfrm>
            <a:off x="4419600" y="5715000"/>
            <a:ext cx="4165600" cy="541338"/>
            <a:chOff x="1888" y="3521"/>
            <a:chExt cx="2624" cy="341"/>
          </a:xfrm>
        </p:grpSpPr>
        <p:pic>
          <p:nvPicPr>
            <p:cNvPr id="874559" name="Picture 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521"/>
              <a:ext cx="262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60" name="Picture 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696"/>
              <a:ext cx="20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4561" name="Line 65"/>
          <p:cNvSpPr>
            <a:spLocks noChangeShapeType="1"/>
          </p:cNvSpPr>
          <p:nvPr/>
        </p:nvSpPr>
        <p:spPr bwMode="auto">
          <a:xfrm>
            <a:off x="3505200" y="1066800"/>
            <a:ext cx="100013" cy="411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65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69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219544" y="1066800"/>
            <a:ext cx="0" cy="121364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754380" y="1916875"/>
            <a:ext cx="841248" cy="374075"/>
            <a:chOff x="754380" y="1916875"/>
            <a:chExt cx="841248" cy="374075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8637" y="2071810"/>
              <a:ext cx="759977" cy="2191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ight Brace 4"/>
            <p:cNvSpPr/>
            <p:nvPr/>
          </p:nvSpPr>
          <p:spPr bwMode="auto">
            <a:xfrm rot="16200000">
              <a:off x="1060704" y="1610551"/>
              <a:ext cx="228600" cy="841248"/>
            </a:xfrm>
            <a:prstGeom prst="righ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5943600" y="4611657"/>
            <a:ext cx="165100" cy="164592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721600" y="4467100"/>
            <a:ext cx="165100" cy="164592"/>
          </a:xfrm>
          <a:prstGeom prst="rect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539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752600"/>
            <a:ext cx="71040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754380" y="1916875"/>
            <a:ext cx="841248" cy="374075"/>
            <a:chOff x="754380" y="1916875"/>
            <a:chExt cx="841248" cy="374075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8637" y="2071810"/>
              <a:ext cx="759977" cy="2191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0" name="Right Brace 39"/>
            <p:cNvSpPr/>
            <p:nvPr/>
          </p:nvSpPr>
          <p:spPr bwMode="auto">
            <a:xfrm rot="16200000">
              <a:off x="1060704" y="1610551"/>
              <a:ext cx="228600" cy="841248"/>
            </a:xfrm>
            <a:prstGeom prst="righ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2734-A8D6-462E-8464-4AE1EA33928E}" type="slidenum">
              <a:rPr lang="en-US"/>
              <a:pPr/>
              <a:t>12</a:t>
            </a:fld>
            <a:endParaRPr lang="en-US"/>
          </a:p>
        </p:txBody>
      </p:sp>
      <p:pic>
        <p:nvPicPr>
          <p:cNvPr id="875564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2113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65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"/>
            <a:ext cx="5435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22" name="Line 2"/>
          <p:cNvSpPr>
            <a:spLocks noChangeAspect="1" noChangeShapeType="1"/>
          </p:cNvSpPr>
          <p:nvPr/>
        </p:nvSpPr>
        <p:spPr bwMode="auto">
          <a:xfrm>
            <a:off x="5446713" y="3444875"/>
            <a:ext cx="3175" cy="18653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3" name="Line 3"/>
          <p:cNvSpPr>
            <a:spLocks noChangeAspect="1" noChangeShapeType="1"/>
          </p:cNvSpPr>
          <p:nvPr/>
        </p:nvSpPr>
        <p:spPr bwMode="auto">
          <a:xfrm>
            <a:off x="7356475" y="3733800"/>
            <a:ext cx="3175" cy="149383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552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763963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25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552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71600"/>
            <a:ext cx="6240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31" name="Line 11"/>
          <p:cNvSpPr>
            <a:spLocks noChangeAspect="1" noChangeShapeType="1"/>
          </p:cNvSpPr>
          <p:nvPr/>
        </p:nvSpPr>
        <p:spPr bwMode="auto">
          <a:xfrm flipV="1">
            <a:off x="5014913" y="2897188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32" name="Line 12"/>
          <p:cNvSpPr>
            <a:spLocks noChangeAspect="1" noChangeShapeType="1"/>
          </p:cNvSpPr>
          <p:nvPr/>
        </p:nvSpPr>
        <p:spPr bwMode="auto">
          <a:xfrm>
            <a:off x="4649788" y="5273675"/>
            <a:ext cx="3656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33" name="Freeform 13"/>
          <p:cNvSpPr>
            <a:spLocks noChangeAspect="1"/>
          </p:cNvSpPr>
          <p:nvPr/>
        </p:nvSpPr>
        <p:spPr bwMode="auto">
          <a:xfrm>
            <a:off x="4425950" y="3121025"/>
            <a:ext cx="3697288" cy="1714500"/>
          </a:xfrm>
          <a:custGeom>
            <a:avLst/>
            <a:gdLst>
              <a:gd name="T0" fmla="*/ 0 w 2329"/>
              <a:gd name="T1" fmla="*/ 344 h 1080"/>
              <a:gd name="T2" fmla="*/ 251 w 2329"/>
              <a:gd name="T3" fmla="*/ 529 h 1080"/>
              <a:gd name="T4" fmla="*/ 400 w 2329"/>
              <a:gd name="T5" fmla="*/ 155 h 1080"/>
              <a:gd name="T6" fmla="*/ 585 w 2329"/>
              <a:gd name="T7" fmla="*/ 25 h 1080"/>
              <a:gd name="T8" fmla="*/ 678 w 2329"/>
              <a:gd name="T9" fmla="*/ 304 h 1080"/>
              <a:gd name="T10" fmla="*/ 911 w 2329"/>
              <a:gd name="T11" fmla="*/ 815 h 1080"/>
              <a:gd name="T12" fmla="*/ 1171 w 2329"/>
              <a:gd name="T13" fmla="*/ 1066 h 1080"/>
              <a:gd name="T14" fmla="*/ 1682 w 2329"/>
              <a:gd name="T15" fmla="*/ 731 h 1080"/>
              <a:gd name="T16" fmla="*/ 1905 w 2329"/>
              <a:gd name="T17" fmla="*/ 258 h 1080"/>
              <a:gd name="T18" fmla="*/ 2109 w 2329"/>
              <a:gd name="T19" fmla="*/ 165 h 1080"/>
              <a:gd name="T20" fmla="*/ 2230 w 2329"/>
              <a:gd name="T21" fmla="*/ 462 h 1080"/>
              <a:gd name="T22" fmla="*/ 2329 w 2329"/>
              <a:gd name="T23" fmla="*/ 895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29" h="1080">
                <a:moveTo>
                  <a:pt x="0" y="344"/>
                </a:moveTo>
                <a:cubicBezTo>
                  <a:pt x="42" y="373"/>
                  <a:pt x="184" y="561"/>
                  <a:pt x="251" y="529"/>
                </a:cubicBezTo>
                <a:cubicBezTo>
                  <a:pt x="318" y="497"/>
                  <a:pt x="344" y="239"/>
                  <a:pt x="400" y="155"/>
                </a:cubicBezTo>
                <a:cubicBezTo>
                  <a:pt x="456" y="71"/>
                  <a:pt x="539" y="0"/>
                  <a:pt x="585" y="25"/>
                </a:cubicBezTo>
                <a:cubicBezTo>
                  <a:pt x="631" y="50"/>
                  <a:pt x="624" y="172"/>
                  <a:pt x="678" y="304"/>
                </a:cubicBezTo>
                <a:cubicBezTo>
                  <a:pt x="732" y="436"/>
                  <a:pt x="829" y="688"/>
                  <a:pt x="911" y="815"/>
                </a:cubicBezTo>
                <a:cubicBezTo>
                  <a:pt x="993" y="942"/>
                  <a:pt x="1043" y="1080"/>
                  <a:pt x="1171" y="1066"/>
                </a:cubicBezTo>
                <a:cubicBezTo>
                  <a:pt x="1299" y="1052"/>
                  <a:pt x="1560" y="866"/>
                  <a:pt x="1682" y="731"/>
                </a:cubicBezTo>
                <a:cubicBezTo>
                  <a:pt x="1804" y="596"/>
                  <a:pt x="1834" y="352"/>
                  <a:pt x="1905" y="258"/>
                </a:cubicBezTo>
                <a:cubicBezTo>
                  <a:pt x="1976" y="164"/>
                  <a:pt x="2055" y="131"/>
                  <a:pt x="2109" y="165"/>
                </a:cubicBezTo>
                <a:cubicBezTo>
                  <a:pt x="2163" y="199"/>
                  <a:pt x="2193" y="340"/>
                  <a:pt x="2230" y="462"/>
                </a:cubicBezTo>
                <a:cubicBezTo>
                  <a:pt x="2267" y="584"/>
                  <a:pt x="2309" y="805"/>
                  <a:pt x="2329" y="895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5534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324475"/>
            <a:ext cx="1920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35" name="Line 15"/>
          <p:cNvSpPr>
            <a:spLocks noChangeShapeType="1"/>
          </p:cNvSpPr>
          <p:nvPr/>
        </p:nvSpPr>
        <p:spPr bwMode="auto">
          <a:xfrm>
            <a:off x="5438774" y="5273675"/>
            <a:ext cx="191109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36" name="Oval 16"/>
          <p:cNvSpPr>
            <a:spLocks noChangeAspect="1" noChangeArrowheads="1"/>
          </p:cNvSpPr>
          <p:nvPr/>
        </p:nvSpPr>
        <p:spPr bwMode="auto">
          <a:xfrm>
            <a:off x="5410200" y="5237163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37" name="Oval 17"/>
          <p:cNvSpPr>
            <a:spLocks noChangeAspect="1" noChangeArrowheads="1"/>
          </p:cNvSpPr>
          <p:nvPr/>
        </p:nvSpPr>
        <p:spPr bwMode="auto">
          <a:xfrm>
            <a:off x="7318375" y="5237163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554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541588"/>
            <a:ext cx="2557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4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884488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45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160588"/>
            <a:ext cx="3756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46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066800"/>
            <a:ext cx="13589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47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838200"/>
            <a:ext cx="10810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48" name="Line 28"/>
          <p:cNvSpPr>
            <a:spLocks noChangeShapeType="1"/>
          </p:cNvSpPr>
          <p:nvPr/>
        </p:nvSpPr>
        <p:spPr bwMode="auto">
          <a:xfrm>
            <a:off x="3775075" y="1022350"/>
            <a:ext cx="246063" cy="182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5550" name="Group 30"/>
          <p:cNvGrpSpPr>
            <a:grpSpLocks/>
          </p:cNvGrpSpPr>
          <p:nvPr/>
        </p:nvGrpSpPr>
        <p:grpSpPr bwMode="auto">
          <a:xfrm>
            <a:off x="4419600" y="5715000"/>
            <a:ext cx="4165600" cy="541338"/>
            <a:chOff x="1888" y="3521"/>
            <a:chExt cx="2624" cy="341"/>
          </a:xfrm>
        </p:grpSpPr>
        <p:pic>
          <p:nvPicPr>
            <p:cNvPr id="875551" name="Picture 3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521"/>
              <a:ext cx="262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552" name="Picture 3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696"/>
              <a:ext cx="20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5555" name="Line 35"/>
          <p:cNvSpPr>
            <a:spLocks noChangeShapeType="1"/>
          </p:cNvSpPr>
          <p:nvPr/>
        </p:nvSpPr>
        <p:spPr bwMode="auto">
          <a:xfrm>
            <a:off x="3505200" y="1066800"/>
            <a:ext cx="100013" cy="411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5567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810000"/>
            <a:ext cx="9493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57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5102225"/>
            <a:ext cx="30543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58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5470525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59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802313"/>
            <a:ext cx="21478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60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196013"/>
            <a:ext cx="44561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61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6577013"/>
            <a:ext cx="7016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63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5570" name="Picture 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217988"/>
            <a:ext cx="37099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73" name="Picture 5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657725"/>
            <a:ext cx="8461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74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>
            <a:off x="3219544" y="1066800"/>
            <a:ext cx="0" cy="121364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563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752600"/>
            <a:ext cx="71040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754380" y="1916875"/>
            <a:ext cx="841248" cy="374075"/>
            <a:chOff x="754380" y="1916875"/>
            <a:chExt cx="841248" cy="374075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8637" y="2071810"/>
              <a:ext cx="759977" cy="2191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Right Brace 43"/>
            <p:cNvSpPr/>
            <p:nvPr/>
          </p:nvSpPr>
          <p:spPr bwMode="auto">
            <a:xfrm rot="16200000">
              <a:off x="1060704" y="1610551"/>
              <a:ext cx="228600" cy="841248"/>
            </a:xfrm>
            <a:prstGeom prst="righ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EF520-E730-4943-A742-9F8058D06CEA}" type="slidenum">
              <a:rPr lang="en-US"/>
              <a:pPr/>
              <a:t>13</a:t>
            </a:fld>
            <a:endParaRPr lang="en-US"/>
          </a:p>
        </p:txBody>
      </p:sp>
      <p:pic>
        <p:nvPicPr>
          <p:cNvPr id="876603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810000"/>
            <a:ext cx="9493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604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5102225"/>
            <a:ext cx="30543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605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5470525"/>
            <a:ext cx="292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606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802313"/>
            <a:ext cx="21478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607" name="Picture 6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196013"/>
            <a:ext cx="44561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608" name="Picture 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6577013"/>
            <a:ext cx="70167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609" name="Picture 6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217988"/>
            <a:ext cx="37099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610" name="Picture 6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657725"/>
            <a:ext cx="8461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99" name="Picture 5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2113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600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"/>
            <a:ext cx="5435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6546" name="Line 2"/>
          <p:cNvSpPr>
            <a:spLocks noChangeAspect="1" noChangeShapeType="1"/>
          </p:cNvSpPr>
          <p:nvPr/>
        </p:nvSpPr>
        <p:spPr bwMode="auto">
          <a:xfrm>
            <a:off x="5446713" y="3444875"/>
            <a:ext cx="6350" cy="34131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7" name="Line 3"/>
          <p:cNvSpPr>
            <a:spLocks noChangeAspect="1" noChangeShapeType="1"/>
          </p:cNvSpPr>
          <p:nvPr/>
        </p:nvSpPr>
        <p:spPr bwMode="auto">
          <a:xfrm>
            <a:off x="7359650" y="3733800"/>
            <a:ext cx="6350" cy="3124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6548" name="Picture 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763963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654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6553" name="Picture 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71600"/>
            <a:ext cx="6240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6555" name="Line 11"/>
          <p:cNvSpPr>
            <a:spLocks noChangeAspect="1" noChangeShapeType="1"/>
          </p:cNvSpPr>
          <p:nvPr/>
        </p:nvSpPr>
        <p:spPr bwMode="auto">
          <a:xfrm flipV="1">
            <a:off x="5014913" y="2897188"/>
            <a:ext cx="0" cy="3960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6" name="Line 12"/>
          <p:cNvSpPr>
            <a:spLocks noChangeAspect="1" noChangeShapeType="1"/>
          </p:cNvSpPr>
          <p:nvPr/>
        </p:nvSpPr>
        <p:spPr bwMode="auto">
          <a:xfrm>
            <a:off x="4649788" y="5273675"/>
            <a:ext cx="3656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7" name="Freeform 13"/>
          <p:cNvSpPr>
            <a:spLocks noChangeAspect="1"/>
          </p:cNvSpPr>
          <p:nvPr/>
        </p:nvSpPr>
        <p:spPr bwMode="auto">
          <a:xfrm>
            <a:off x="4425950" y="3121025"/>
            <a:ext cx="3697288" cy="1714500"/>
          </a:xfrm>
          <a:custGeom>
            <a:avLst/>
            <a:gdLst>
              <a:gd name="T0" fmla="*/ 0 w 2329"/>
              <a:gd name="T1" fmla="*/ 344 h 1080"/>
              <a:gd name="T2" fmla="*/ 251 w 2329"/>
              <a:gd name="T3" fmla="*/ 529 h 1080"/>
              <a:gd name="T4" fmla="*/ 400 w 2329"/>
              <a:gd name="T5" fmla="*/ 155 h 1080"/>
              <a:gd name="T6" fmla="*/ 585 w 2329"/>
              <a:gd name="T7" fmla="*/ 25 h 1080"/>
              <a:gd name="T8" fmla="*/ 678 w 2329"/>
              <a:gd name="T9" fmla="*/ 304 h 1080"/>
              <a:gd name="T10" fmla="*/ 911 w 2329"/>
              <a:gd name="T11" fmla="*/ 815 h 1080"/>
              <a:gd name="T12" fmla="*/ 1171 w 2329"/>
              <a:gd name="T13" fmla="*/ 1066 h 1080"/>
              <a:gd name="T14" fmla="*/ 1682 w 2329"/>
              <a:gd name="T15" fmla="*/ 731 h 1080"/>
              <a:gd name="T16" fmla="*/ 1905 w 2329"/>
              <a:gd name="T17" fmla="*/ 258 h 1080"/>
              <a:gd name="T18" fmla="*/ 2109 w 2329"/>
              <a:gd name="T19" fmla="*/ 165 h 1080"/>
              <a:gd name="T20" fmla="*/ 2230 w 2329"/>
              <a:gd name="T21" fmla="*/ 462 h 1080"/>
              <a:gd name="T22" fmla="*/ 2329 w 2329"/>
              <a:gd name="T23" fmla="*/ 895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29" h="1080">
                <a:moveTo>
                  <a:pt x="0" y="344"/>
                </a:moveTo>
                <a:cubicBezTo>
                  <a:pt x="42" y="373"/>
                  <a:pt x="184" y="561"/>
                  <a:pt x="251" y="529"/>
                </a:cubicBezTo>
                <a:cubicBezTo>
                  <a:pt x="318" y="497"/>
                  <a:pt x="344" y="239"/>
                  <a:pt x="400" y="155"/>
                </a:cubicBezTo>
                <a:cubicBezTo>
                  <a:pt x="456" y="71"/>
                  <a:pt x="539" y="0"/>
                  <a:pt x="585" y="25"/>
                </a:cubicBezTo>
                <a:cubicBezTo>
                  <a:pt x="631" y="50"/>
                  <a:pt x="624" y="172"/>
                  <a:pt x="678" y="304"/>
                </a:cubicBezTo>
                <a:cubicBezTo>
                  <a:pt x="732" y="436"/>
                  <a:pt x="829" y="688"/>
                  <a:pt x="911" y="815"/>
                </a:cubicBezTo>
                <a:cubicBezTo>
                  <a:pt x="993" y="942"/>
                  <a:pt x="1043" y="1080"/>
                  <a:pt x="1171" y="1066"/>
                </a:cubicBezTo>
                <a:cubicBezTo>
                  <a:pt x="1299" y="1052"/>
                  <a:pt x="1560" y="866"/>
                  <a:pt x="1682" y="731"/>
                </a:cubicBezTo>
                <a:cubicBezTo>
                  <a:pt x="1804" y="596"/>
                  <a:pt x="1834" y="352"/>
                  <a:pt x="1905" y="258"/>
                </a:cubicBezTo>
                <a:cubicBezTo>
                  <a:pt x="1976" y="164"/>
                  <a:pt x="2055" y="131"/>
                  <a:pt x="2109" y="165"/>
                </a:cubicBezTo>
                <a:cubicBezTo>
                  <a:pt x="2163" y="199"/>
                  <a:pt x="2193" y="340"/>
                  <a:pt x="2230" y="462"/>
                </a:cubicBezTo>
                <a:cubicBezTo>
                  <a:pt x="2267" y="584"/>
                  <a:pt x="2309" y="805"/>
                  <a:pt x="2329" y="895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6558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324475"/>
            <a:ext cx="1920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6559" name="Line 15"/>
          <p:cNvSpPr>
            <a:spLocks noChangeShapeType="1"/>
          </p:cNvSpPr>
          <p:nvPr/>
        </p:nvSpPr>
        <p:spPr bwMode="auto">
          <a:xfrm>
            <a:off x="5438774" y="5273675"/>
            <a:ext cx="191109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60" name="Oval 16"/>
          <p:cNvSpPr>
            <a:spLocks noChangeAspect="1" noChangeArrowheads="1"/>
          </p:cNvSpPr>
          <p:nvPr/>
        </p:nvSpPr>
        <p:spPr bwMode="auto">
          <a:xfrm>
            <a:off x="5410200" y="5237163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61" name="Oval 17"/>
          <p:cNvSpPr>
            <a:spLocks noChangeAspect="1" noChangeArrowheads="1"/>
          </p:cNvSpPr>
          <p:nvPr/>
        </p:nvSpPr>
        <p:spPr bwMode="auto">
          <a:xfrm>
            <a:off x="7318375" y="5237163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656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541588"/>
            <a:ext cx="2557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65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884488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66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160588"/>
            <a:ext cx="3756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67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066800"/>
            <a:ext cx="13589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68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838200"/>
            <a:ext cx="10810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6569" name="Line 25"/>
          <p:cNvSpPr>
            <a:spLocks noChangeShapeType="1"/>
          </p:cNvSpPr>
          <p:nvPr/>
        </p:nvSpPr>
        <p:spPr bwMode="auto">
          <a:xfrm>
            <a:off x="3775075" y="1022350"/>
            <a:ext cx="246063" cy="182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74" name="Line 30"/>
          <p:cNvSpPr>
            <a:spLocks noChangeShapeType="1"/>
          </p:cNvSpPr>
          <p:nvPr/>
        </p:nvSpPr>
        <p:spPr bwMode="auto">
          <a:xfrm>
            <a:off x="5446713" y="4378325"/>
            <a:ext cx="1919287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75" name="Line 31"/>
          <p:cNvSpPr>
            <a:spLocks noChangeShapeType="1"/>
          </p:cNvSpPr>
          <p:nvPr/>
        </p:nvSpPr>
        <p:spPr bwMode="auto">
          <a:xfrm flipH="1">
            <a:off x="5446713" y="4005072"/>
            <a:ext cx="1919287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76" name="Line 32"/>
          <p:cNvSpPr>
            <a:spLocks noChangeShapeType="1"/>
          </p:cNvSpPr>
          <p:nvPr/>
        </p:nvSpPr>
        <p:spPr bwMode="auto">
          <a:xfrm>
            <a:off x="5446713" y="4826000"/>
            <a:ext cx="191928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77" name="Line 33"/>
          <p:cNvSpPr>
            <a:spLocks noChangeAspect="1" noChangeShapeType="1"/>
          </p:cNvSpPr>
          <p:nvPr/>
        </p:nvSpPr>
        <p:spPr bwMode="auto">
          <a:xfrm flipH="1">
            <a:off x="7342188" y="3108960"/>
            <a:ext cx="887412" cy="9159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3" name="Rectangle 49"/>
          <p:cNvSpPr>
            <a:spLocks noChangeArrowheads="1"/>
          </p:cNvSpPr>
          <p:nvPr/>
        </p:nvSpPr>
        <p:spPr bwMode="auto">
          <a:xfrm>
            <a:off x="1965325" y="6535738"/>
            <a:ext cx="676275" cy="274637"/>
          </a:xfrm>
          <a:prstGeom prst="rect">
            <a:avLst/>
          </a:prstGeom>
          <a:solidFill>
            <a:schemeClr val="tx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94" name="Line 50"/>
          <p:cNvSpPr>
            <a:spLocks noChangeShapeType="1"/>
          </p:cNvSpPr>
          <p:nvPr/>
        </p:nvSpPr>
        <p:spPr bwMode="auto">
          <a:xfrm flipV="1">
            <a:off x="2286000" y="2449513"/>
            <a:ext cx="5083175" cy="40862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5" name="Line 51"/>
          <p:cNvSpPr>
            <a:spLocks noChangeShapeType="1"/>
          </p:cNvSpPr>
          <p:nvPr/>
        </p:nvSpPr>
        <p:spPr bwMode="auto">
          <a:xfrm>
            <a:off x="7358063" y="2438400"/>
            <a:ext cx="703262" cy="82296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6" name="Line 52"/>
          <p:cNvSpPr>
            <a:spLocks noChangeShapeType="1"/>
          </p:cNvSpPr>
          <p:nvPr/>
        </p:nvSpPr>
        <p:spPr bwMode="auto">
          <a:xfrm>
            <a:off x="3505200" y="1066800"/>
            <a:ext cx="100013" cy="411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98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6611" name="Picture 6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5" name="Straight Arrow Connector 44"/>
          <p:cNvCxnSpPr/>
          <p:nvPr/>
        </p:nvCxnSpPr>
        <p:spPr bwMode="auto">
          <a:xfrm>
            <a:off x="3219544" y="1066800"/>
            <a:ext cx="0" cy="121364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7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7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87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6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6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7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7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7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7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74" grpId="0" animBg="1"/>
      <p:bldP spid="876575" grpId="0" animBg="1"/>
      <p:bldP spid="876576" grpId="0" animBg="1"/>
      <p:bldP spid="876577" grpId="0" animBg="1"/>
      <p:bldP spid="876577" grpId="1" animBg="1"/>
      <p:bldP spid="876593" grpId="0" animBg="1"/>
      <p:bldP spid="876593" grpId="1" animBg="1"/>
      <p:bldP spid="876594" grpId="0" animBg="1"/>
      <p:bldP spid="876594" grpId="1" animBg="1"/>
      <p:bldP spid="876595" grpId="0" animBg="1"/>
      <p:bldP spid="87659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77E1-AEB9-4A2E-A8DB-45BE84F762C7}" type="slidenum">
              <a:rPr lang="en-US"/>
              <a:pPr/>
              <a:t>14</a:t>
            </a:fld>
            <a:endParaRPr lang="en-US"/>
          </a:p>
        </p:txBody>
      </p:sp>
      <p:pic>
        <p:nvPicPr>
          <p:cNvPr id="877623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2113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624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"/>
            <a:ext cx="5435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757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7609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71600"/>
            <a:ext cx="66929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884488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752600"/>
            <a:ext cx="71040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541588"/>
            <a:ext cx="2557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610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38" y="2160588"/>
            <a:ext cx="37417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608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0668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7619" name="Group 51"/>
          <p:cNvGrpSpPr>
            <a:grpSpLocks/>
          </p:cNvGrpSpPr>
          <p:nvPr/>
        </p:nvGrpSpPr>
        <p:grpSpPr bwMode="auto">
          <a:xfrm>
            <a:off x="4425950" y="2897188"/>
            <a:ext cx="3879850" cy="2743200"/>
            <a:chOff x="2788" y="1825"/>
            <a:chExt cx="2444" cy="1728"/>
          </a:xfrm>
        </p:grpSpPr>
        <p:sp>
          <p:nvSpPr>
            <p:cNvPr id="877614" name="Line 46"/>
            <p:cNvSpPr>
              <a:spLocks noChangeAspect="1" noChangeShapeType="1"/>
            </p:cNvSpPr>
            <p:nvPr/>
          </p:nvSpPr>
          <p:spPr bwMode="auto">
            <a:xfrm>
              <a:off x="3432" y="2976"/>
              <a:ext cx="1" cy="35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615" name="Line 47"/>
            <p:cNvSpPr>
              <a:spLocks noChangeAspect="1" noChangeShapeType="1"/>
            </p:cNvSpPr>
            <p:nvPr/>
          </p:nvSpPr>
          <p:spPr bwMode="auto">
            <a:xfrm>
              <a:off x="4634" y="2736"/>
              <a:ext cx="2" cy="55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7572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" y="2370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7580" name="Line 12"/>
            <p:cNvSpPr>
              <a:spLocks noChangeAspect="1" noChangeShapeType="1"/>
            </p:cNvSpPr>
            <p:nvPr/>
          </p:nvSpPr>
          <p:spPr bwMode="auto">
            <a:xfrm>
              <a:off x="2929" y="3322"/>
              <a:ext cx="23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7582" name="Picture 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" y="3354"/>
              <a:ext cx="12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7583" name="Line 15"/>
            <p:cNvSpPr>
              <a:spLocks noChangeShapeType="1"/>
            </p:cNvSpPr>
            <p:nvPr/>
          </p:nvSpPr>
          <p:spPr bwMode="auto">
            <a:xfrm>
              <a:off x="3426" y="3322"/>
              <a:ext cx="11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84" name="Oval 16"/>
            <p:cNvSpPr>
              <a:spLocks noChangeAspect="1" noChangeArrowheads="1"/>
            </p:cNvSpPr>
            <p:nvPr/>
          </p:nvSpPr>
          <p:spPr bwMode="auto">
            <a:xfrm>
              <a:off x="3408" y="3299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85" name="Oval 17"/>
            <p:cNvSpPr>
              <a:spLocks noChangeAspect="1" noChangeArrowheads="1"/>
            </p:cNvSpPr>
            <p:nvPr/>
          </p:nvSpPr>
          <p:spPr bwMode="auto">
            <a:xfrm>
              <a:off x="4610" y="3299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613" name="Line 45"/>
            <p:cNvSpPr>
              <a:spLocks noChangeAspect="1" noChangeShapeType="1"/>
            </p:cNvSpPr>
            <p:nvPr/>
          </p:nvSpPr>
          <p:spPr bwMode="auto">
            <a:xfrm flipV="1">
              <a:off x="3159" y="1825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581" name="Freeform 13"/>
            <p:cNvSpPr>
              <a:spLocks noChangeAspect="1"/>
            </p:cNvSpPr>
            <p:nvPr/>
          </p:nvSpPr>
          <p:spPr bwMode="auto">
            <a:xfrm flipV="1">
              <a:off x="2788" y="2040"/>
              <a:ext cx="2329" cy="1080"/>
            </a:xfrm>
            <a:custGeom>
              <a:avLst/>
              <a:gdLst>
                <a:gd name="T0" fmla="*/ 0 w 2329"/>
                <a:gd name="T1" fmla="*/ 344 h 1080"/>
                <a:gd name="T2" fmla="*/ 251 w 2329"/>
                <a:gd name="T3" fmla="*/ 529 h 1080"/>
                <a:gd name="T4" fmla="*/ 400 w 2329"/>
                <a:gd name="T5" fmla="*/ 155 h 1080"/>
                <a:gd name="T6" fmla="*/ 585 w 2329"/>
                <a:gd name="T7" fmla="*/ 25 h 1080"/>
                <a:gd name="T8" fmla="*/ 678 w 2329"/>
                <a:gd name="T9" fmla="*/ 304 h 1080"/>
                <a:gd name="T10" fmla="*/ 911 w 2329"/>
                <a:gd name="T11" fmla="*/ 815 h 1080"/>
                <a:gd name="T12" fmla="*/ 1171 w 2329"/>
                <a:gd name="T13" fmla="*/ 1066 h 1080"/>
                <a:gd name="T14" fmla="*/ 1682 w 2329"/>
                <a:gd name="T15" fmla="*/ 731 h 1080"/>
                <a:gd name="T16" fmla="*/ 1905 w 2329"/>
                <a:gd name="T17" fmla="*/ 258 h 1080"/>
                <a:gd name="T18" fmla="*/ 2109 w 2329"/>
                <a:gd name="T19" fmla="*/ 165 h 1080"/>
                <a:gd name="T20" fmla="*/ 2230 w 2329"/>
                <a:gd name="T21" fmla="*/ 462 h 1080"/>
                <a:gd name="T22" fmla="*/ 2329 w 2329"/>
                <a:gd name="T23" fmla="*/ 895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9" h="1080">
                  <a:moveTo>
                    <a:pt x="0" y="344"/>
                  </a:moveTo>
                  <a:cubicBezTo>
                    <a:pt x="42" y="373"/>
                    <a:pt x="184" y="561"/>
                    <a:pt x="251" y="529"/>
                  </a:cubicBezTo>
                  <a:cubicBezTo>
                    <a:pt x="318" y="497"/>
                    <a:pt x="344" y="239"/>
                    <a:pt x="400" y="155"/>
                  </a:cubicBezTo>
                  <a:cubicBezTo>
                    <a:pt x="456" y="71"/>
                    <a:pt x="539" y="0"/>
                    <a:pt x="585" y="25"/>
                  </a:cubicBezTo>
                  <a:cubicBezTo>
                    <a:pt x="631" y="50"/>
                    <a:pt x="624" y="172"/>
                    <a:pt x="678" y="304"/>
                  </a:cubicBezTo>
                  <a:cubicBezTo>
                    <a:pt x="732" y="436"/>
                    <a:pt x="829" y="688"/>
                    <a:pt x="911" y="815"/>
                  </a:cubicBezTo>
                  <a:cubicBezTo>
                    <a:pt x="993" y="942"/>
                    <a:pt x="1043" y="1080"/>
                    <a:pt x="1171" y="1066"/>
                  </a:cubicBezTo>
                  <a:cubicBezTo>
                    <a:pt x="1299" y="1052"/>
                    <a:pt x="1560" y="866"/>
                    <a:pt x="1682" y="731"/>
                  </a:cubicBezTo>
                  <a:cubicBezTo>
                    <a:pt x="1804" y="596"/>
                    <a:pt x="1834" y="352"/>
                    <a:pt x="1905" y="258"/>
                  </a:cubicBezTo>
                  <a:cubicBezTo>
                    <a:pt x="1976" y="164"/>
                    <a:pt x="2055" y="131"/>
                    <a:pt x="2109" y="165"/>
                  </a:cubicBezTo>
                  <a:cubicBezTo>
                    <a:pt x="2163" y="199"/>
                    <a:pt x="2193" y="340"/>
                    <a:pt x="2230" y="462"/>
                  </a:cubicBezTo>
                  <a:cubicBezTo>
                    <a:pt x="2267" y="584"/>
                    <a:pt x="2309" y="805"/>
                    <a:pt x="2329" y="895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7621" name="Group 53"/>
          <p:cNvGrpSpPr>
            <a:grpSpLocks/>
          </p:cNvGrpSpPr>
          <p:nvPr/>
        </p:nvGrpSpPr>
        <p:grpSpPr bwMode="auto">
          <a:xfrm>
            <a:off x="2714625" y="838200"/>
            <a:ext cx="1196975" cy="639763"/>
            <a:chOff x="1710" y="528"/>
            <a:chExt cx="754" cy="403"/>
          </a:xfrm>
        </p:grpSpPr>
        <p:pic>
          <p:nvPicPr>
            <p:cNvPr id="877592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528"/>
              <a:ext cx="68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7593" name="Line 25"/>
            <p:cNvSpPr>
              <a:spLocks noChangeShapeType="1"/>
            </p:cNvSpPr>
            <p:nvPr/>
          </p:nvSpPr>
          <p:spPr bwMode="auto">
            <a:xfrm>
              <a:off x="2378" y="644"/>
              <a:ext cx="86" cy="1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616" name="Line 48"/>
            <p:cNvSpPr>
              <a:spLocks noChangeShapeType="1"/>
            </p:cNvSpPr>
            <p:nvPr/>
          </p:nvSpPr>
          <p:spPr bwMode="auto">
            <a:xfrm>
              <a:off x="2208" y="672"/>
              <a:ext cx="63" cy="2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7622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7642" name="Group 74"/>
          <p:cNvGrpSpPr>
            <a:grpSpLocks/>
          </p:cNvGrpSpPr>
          <p:nvPr/>
        </p:nvGrpSpPr>
        <p:grpSpPr bwMode="auto">
          <a:xfrm>
            <a:off x="101600" y="3810000"/>
            <a:ext cx="4464050" cy="2971800"/>
            <a:chOff x="64" y="2400"/>
            <a:chExt cx="2812" cy="1872"/>
          </a:xfrm>
        </p:grpSpPr>
        <p:pic>
          <p:nvPicPr>
            <p:cNvPr id="877632" name="Picture 6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2400"/>
              <a:ext cx="59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640" name="Picture 7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214"/>
              <a:ext cx="218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634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" y="3446"/>
              <a:ext cx="18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635" name="Picture 6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3655"/>
              <a:ext cx="135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641" name="Picture 7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3903"/>
              <a:ext cx="279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637" name="Picture 6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" y="4143"/>
              <a:ext cx="44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638" name="Picture 7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2657"/>
              <a:ext cx="233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639" name="Picture 7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2934"/>
              <a:ext cx="53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7643" name="Line 75"/>
          <p:cNvSpPr>
            <a:spLocks noChangeShapeType="1"/>
          </p:cNvSpPr>
          <p:nvPr/>
        </p:nvSpPr>
        <p:spPr bwMode="auto">
          <a:xfrm flipV="1">
            <a:off x="5438775" y="2559050"/>
            <a:ext cx="1919288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44" name="Line 76"/>
          <p:cNvSpPr>
            <a:spLocks noChangeShapeType="1"/>
          </p:cNvSpPr>
          <p:nvPr/>
        </p:nvSpPr>
        <p:spPr bwMode="auto">
          <a:xfrm flipH="1" flipV="1">
            <a:off x="5438775" y="2074863"/>
            <a:ext cx="1919288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45" name="Line 77"/>
          <p:cNvSpPr>
            <a:spLocks noChangeShapeType="1"/>
          </p:cNvSpPr>
          <p:nvPr/>
        </p:nvSpPr>
        <p:spPr bwMode="auto">
          <a:xfrm flipV="1">
            <a:off x="5438775" y="3252788"/>
            <a:ext cx="191928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46" name="Line 78"/>
          <p:cNvSpPr>
            <a:spLocks noChangeAspect="1" noChangeShapeType="1"/>
          </p:cNvSpPr>
          <p:nvPr/>
        </p:nvSpPr>
        <p:spPr bwMode="auto">
          <a:xfrm>
            <a:off x="5438775" y="0"/>
            <a:ext cx="11113" cy="47164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647" name="Line 79"/>
          <p:cNvSpPr>
            <a:spLocks noChangeAspect="1" noChangeShapeType="1"/>
          </p:cNvSpPr>
          <p:nvPr/>
        </p:nvSpPr>
        <p:spPr bwMode="auto">
          <a:xfrm>
            <a:off x="7339013" y="0"/>
            <a:ext cx="14287" cy="43878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7648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754380" y="1916875"/>
            <a:ext cx="841248" cy="374075"/>
            <a:chOff x="754380" y="1916875"/>
            <a:chExt cx="841248" cy="374075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8637" y="2071810"/>
              <a:ext cx="759977" cy="2191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Right Brace 45"/>
            <p:cNvSpPr/>
            <p:nvPr/>
          </p:nvSpPr>
          <p:spPr bwMode="auto">
            <a:xfrm rot="16200000">
              <a:off x="1060704" y="1610551"/>
              <a:ext cx="228600" cy="841248"/>
            </a:xfrm>
            <a:prstGeom prst="righ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47" name="Straight Arrow Connector 46"/>
          <p:cNvCxnSpPr/>
          <p:nvPr/>
        </p:nvCxnSpPr>
        <p:spPr bwMode="auto">
          <a:xfrm>
            <a:off x="3219544" y="1066800"/>
            <a:ext cx="0" cy="121364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7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7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7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7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87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87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87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87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87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643" grpId="0" animBg="1"/>
      <p:bldP spid="877644" grpId="0" animBg="1"/>
      <p:bldP spid="877645" grpId="0" animBg="1"/>
      <p:bldP spid="877646" grpId="0" animBg="1"/>
      <p:bldP spid="8776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9B05-EBA5-43BD-8071-442E31DBB568}" type="slidenum">
              <a:rPr lang="en-US"/>
              <a:pPr/>
              <a:t>15</a:t>
            </a:fld>
            <a:endParaRPr lang="en-US"/>
          </a:p>
        </p:txBody>
      </p:sp>
      <p:pic>
        <p:nvPicPr>
          <p:cNvPr id="851003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7250"/>
            <a:ext cx="165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99" name="Line 55"/>
          <p:cNvSpPr>
            <a:spLocks noChangeShapeType="1"/>
          </p:cNvSpPr>
          <p:nvPr/>
        </p:nvSpPr>
        <p:spPr bwMode="auto">
          <a:xfrm>
            <a:off x="2101850" y="76200"/>
            <a:ext cx="0" cy="624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00" name="Line 56"/>
          <p:cNvSpPr>
            <a:spLocks noChangeShapeType="1"/>
          </p:cNvSpPr>
          <p:nvPr/>
        </p:nvSpPr>
        <p:spPr bwMode="auto">
          <a:xfrm>
            <a:off x="2833688" y="76200"/>
            <a:ext cx="0" cy="624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01" name="Line 57"/>
          <p:cNvSpPr>
            <a:spLocks noChangeShapeType="1"/>
          </p:cNvSpPr>
          <p:nvPr/>
        </p:nvSpPr>
        <p:spPr bwMode="auto">
          <a:xfrm>
            <a:off x="3810000" y="76200"/>
            <a:ext cx="0" cy="624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65" name="Line 21"/>
          <p:cNvSpPr>
            <a:spLocks noChangeShapeType="1"/>
          </p:cNvSpPr>
          <p:nvPr/>
        </p:nvSpPr>
        <p:spPr bwMode="auto">
          <a:xfrm flipV="1">
            <a:off x="1828800" y="76200"/>
            <a:ext cx="0" cy="213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66" name="Line 22"/>
          <p:cNvSpPr>
            <a:spLocks noChangeShapeType="1"/>
          </p:cNvSpPr>
          <p:nvPr/>
        </p:nvSpPr>
        <p:spPr bwMode="auto">
          <a:xfrm>
            <a:off x="1524000" y="1752600"/>
            <a:ext cx="464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69" name="Line 25"/>
          <p:cNvSpPr>
            <a:spLocks noChangeShapeType="1"/>
          </p:cNvSpPr>
          <p:nvPr/>
        </p:nvSpPr>
        <p:spPr bwMode="auto">
          <a:xfrm>
            <a:off x="1752600" y="3810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4" name="Line 40"/>
          <p:cNvSpPr>
            <a:spLocks noChangeShapeType="1"/>
          </p:cNvSpPr>
          <p:nvPr/>
        </p:nvSpPr>
        <p:spPr bwMode="auto">
          <a:xfrm flipV="1">
            <a:off x="1828800" y="2438400"/>
            <a:ext cx="0" cy="388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85" name="Line 41"/>
          <p:cNvSpPr>
            <a:spLocks noChangeShapeType="1"/>
          </p:cNvSpPr>
          <p:nvPr/>
        </p:nvSpPr>
        <p:spPr bwMode="auto">
          <a:xfrm>
            <a:off x="1524000" y="4114800"/>
            <a:ext cx="464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97" name="Freeform 53"/>
          <p:cNvSpPr>
            <a:spLocks/>
          </p:cNvSpPr>
          <p:nvPr/>
        </p:nvSpPr>
        <p:spPr bwMode="auto">
          <a:xfrm>
            <a:off x="1590675" y="338138"/>
            <a:ext cx="4346575" cy="2171700"/>
          </a:xfrm>
          <a:custGeom>
            <a:avLst/>
            <a:gdLst>
              <a:gd name="T0" fmla="*/ 0 w 2738"/>
              <a:gd name="T1" fmla="*/ 0 h 1368"/>
              <a:gd name="T2" fmla="*/ 308 w 2738"/>
              <a:gd name="T3" fmla="*/ 505 h 1368"/>
              <a:gd name="T4" fmla="*/ 836 w 2738"/>
              <a:gd name="T5" fmla="*/ 142 h 1368"/>
              <a:gd name="T6" fmla="*/ 1302 w 2738"/>
              <a:gd name="T7" fmla="*/ 1247 h 1368"/>
              <a:gd name="T8" fmla="*/ 2123 w 2738"/>
              <a:gd name="T9" fmla="*/ 868 h 1368"/>
              <a:gd name="T10" fmla="*/ 2738 w 2738"/>
              <a:gd name="T11" fmla="*/ 189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38" h="1368">
                <a:moveTo>
                  <a:pt x="0" y="0"/>
                </a:moveTo>
                <a:cubicBezTo>
                  <a:pt x="51" y="84"/>
                  <a:pt x="169" y="481"/>
                  <a:pt x="308" y="505"/>
                </a:cubicBezTo>
                <a:cubicBezTo>
                  <a:pt x="447" y="529"/>
                  <a:pt x="671" y="18"/>
                  <a:pt x="836" y="142"/>
                </a:cubicBezTo>
                <a:cubicBezTo>
                  <a:pt x="1001" y="266"/>
                  <a:pt x="1088" y="1126"/>
                  <a:pt x="1302" y="1247"/>
                </a:cubicBezTo>
                <a:cubicBezTo>
                  <a:pt x="1516" y="1368"/>
                  <a:pt x="1884" y="1044"/>
                  <a:pt x="2123" y="868"/>
                </a:cubicBezTo>
                <a:cubicBezTo>
                  <a:pt x="2362" y="692"/>
                  <a:pt x="2635" y="302"/>
                  <a:pt x="2738" y="18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98" name="Freeform 54"/>
          <p:cNvSpPr>
            <a:spLocks/>
          </p:cNvSpPr>
          <p:nvPr/>
        </p:nvSpPr>
        <p:spPr bwMode="auto">
          <a:xfrm>
            <a:off x="1592263" y="2565400"/>
            <a:ext cx="4338637" cy="3408363"/>
          </a:xfrm>
          <a:custGeom>
            <a:avLst/>
            <a:gdLst>
              <a:gd name="T0" fmla="*/ 0 w 2733"/>
              <a:gd name="T1" fmla="*/ 2147 h 2147"/>
              <a:gd name="T2" fmla="*/ 149 w 2733"/>
              <a:gd name="T3" fmla="*/ 1600 h 2147"/>
              <a:gd name="T4" fmla="*/ 299 w 2733"/>
              <a:gd name="T5" fmla="*/ 1043 h 2147"/>
              <a:gd name="T6" fmla="*/ 567 w 2733"/>
              <a:gd name="T7" fmla="*/ 380 h 2147"/>
              <a:gd name="T8" fmla="*/ 780 w 2733"/>
              <a:gd name="T9" fmla="*/ 980 h 2147"/>
              <a:gd name="T10" fmla="*/ 1059 w 2733"/>
              <a:gd name="T11" fmla="*/ 1589 h 2147"/>
              <a:gd name="T12" fmla="*/ 1397 w 2733"/>
              <a:gd name="T13" fmla="*/ 976 h 2147"/>
              <a:gd name="T14" fmla="*/ 1798 w 2733"/>
              <a:gd name="T15" fmla="*/ 404 h 2147"/>
              <a:gd name="T16" fmla="*/ 2201 w 2733"/>
              <a:gd name="T17" fmla="*/ 128 h 2147"/>
              <a:gd name="T18" fmla="*/ 2461 w 2733"/>
              <a:gd name="T19" fmla="*/ 40 h 2147"/>
              <a:gd name="T20" fmla="*/ 2733 w 2733"/>
              <a:gd name="T21" fmla="*/ 0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3" h="2147">
                <a:moveTo>
                  <a:pt x="0" y="2147"/>
                </a:moveTo>
                <a:cubicBezTo>
                  <a:pt x="26" y="2058"/>
                  <a:pt x="99" y="1784"/>
                  <a:pt x="149" y="1600"/>
                </a:cubicBezTo>
                <a:cubicBezTo>
                  <a:pt x="199" y="1416"/>
                  <a:pt x="229" y="1246"/>
                  <a:pt x="299" y="1043"/>
                </a:cubicBezTo>
                <a:cubicBezTo>
                  <a:pt x="369" y="840"/>
                  <a:pt x="487" y="390"/>
                  <a:pt x="567" y="380"/>
                </a:cubicBezTo>
                <a:cubicBezTo>
                  <a:pt x="647" y="370"/>
                  <a:pt x="698" y="779"/>
                  <a:pt x="780" y="980"/>
                </a:cubicBezTo>
                <a:cubicBezTo>
                  <a:pt x="862" y="1181"/>
                  <a:pt x="956" y="1590"/>
                  <a:pt x="1059" y="1589"/>
                </a:cubicBezTo>
                <a:cubicBezTo>
                  <a:pt x="1162" y="1588"/>
                  <a:pt x="1274" y="1173"/>
                  <a:pt x="1397" y="976"/>
                </a:cubicBezTo>
                <a:cubicBezTo>
                  <a:pt x="1520" y="779"/>
                  <a:pt x="1664" y="545"/>
                  <a:pt x="1798" y="404"/>
                </a:cubicBezTo>
                <a:cubicBezTo>
                  <a:pt x="1932" y="263"/>
                  <a:pt x="2091" y="189"/>
                  <a:pt x="2201" y="128"/>
                </a:cubicBezTo>
                <a:cubicBezTo>
                  <a:pt x="2311" y="67"/>
                  <a:pt x="2372" y="61"/>
                  <a:pt x="2461" y="40"/>
                </a:cubicBezTo>
                <a:cubicBezTo>
                  <a:pt x="2550" y="19"/>
                  <a:pt x="2676" y="8"/>
                  <a:pt x="273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14" name="Rectangle 70"/>
          <p:cNvSpPr>
            <a:spLocks noChangeArrowheads="1"/>
          </p:cNvSpPr>
          <p:nvPr/>
        </p:nvSpPr>
        <p:spPr bwMode="auto">
          <a:xfrm>
            <a:off x="1535113" y="228600"/>
            <a:ext cx="566737" cy="9906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5" name="Rectangle 71"/>
          <p:cNvSpPr>
            <a:spLocks noChangeArrowheads="1"/>
          </p:cNvSpPr>
          <p:nvPr/>
        </p:nvSpPr>
        <p:spPr bwMode="auto">
          <a:xfrm>
            <a:off x="2101850" y="381000"/>
            <a:ext cx="731838" cy="8382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6" name="Rectangle 72"/>
          <p:cNvSpPr>
            <a:spLocks noChangeArrowheads="1"/>
          </p:cNvSpPr>
          <p:nvPr/>
        </p:nvSpPr>
        <p:spPr bwMode="auto">
          <a:xfrm>
            <a:off x="2833688" y="457200"/>
            <a:ext cx="976312" cy="196532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7" name="Rectangle 73"/>
          <p:cNvSpPr>
            <a:spLocks noChangeArrowheads="1"/>
          </p:cNvSpPr>
          <p:nvPr/>
        </p:nvSpPr>
        <p:spPr bwMode="auto">
          <a:xfrm>
            <a:off x="3810000" y="609600"/>
            <a:ext cx="2209800" cy="18097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8" name="Rectangle 74"/>
          <p:cNvSpPr>
            <a:spLocks noChangeArrowheads="1"/>
          </p:cNvSpPr>
          <p:nvPr/>
        </p:nvSpPr>
        <p:spPr bwMode="auto">
          <a:xfrm>
            <a:off x="1524000" y="4114800"/>
            <a:ext cx="566738" cy="19192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9" name="Rectangle 75"/>
          <p:cNvSpPr>
            <a:spLocks noChangeArrowheads="1"/>
          </p:cNvSpPr>
          <p:nvPr/>
        </p:nvSpPr>
        <p:spPr bwMode="auto">
          <a:xfrm>
            <a:off x="2101850" y="3089275"/>
            <a:ext cx="731838" cy="102393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20" name="Rectangle 76"/>
          <p:cNvSpPr>
            <a:spLocks noChangeArrowheads="1"/>
          </p:cNvSpPr>
          <p:nvPr/>
        </p:nvSpPr>
        <p:spPr bwMode="auto">
          <a:xfrm>
            <a:off x="2833688" y="4114800"/>
            <a:ext cx="978408" cy="105156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21" name="Rectangle 77"/>
          <p:cNvSpPr>
            <a:spLocks noChangeArrowheads="1"/>
          </p:cNvSpPr>
          <p:nvPr/>
        </p:nvSpPr>
        <p:spPr bwMode="auto">
          <a:xfrm>
            <a:off x="3810000" y="2486025"/>
            <a:ext cx="2209800" cy="16271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1052" name="Picture 10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6513"/>
            <a:ext cx="493712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3" name="Picture 9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76150"/>
            <a:ext cx="422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4" name="Picture 10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52350"/>
            <a:ext cx="4921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5" name="Picture 10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04750"/>
            <a:ext cx="422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6" name="Picture 10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933700"/>
            <a:ext cx="38893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7" name="Picture 10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2907413"/>
            <a:ext cx="3873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8" name="Picture 10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198425"/>
            <a:ext cx="3873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9" name="Picture 10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4143438"/>
            <a:ext cx="3873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51" name="Picture 10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2667000"/>
            <a:ext cx="25558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1053" name="Rectangle 10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1055" name="Picture 1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85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85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85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85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85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5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" fill="hold"/>
                                        <p:tgtEl>
                                          <p:spTgt spid="85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5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5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500" fill="hold"/>
                                        <p:tgtEl>
                                          <p:spTgt spid="85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5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" fill="hold"/>
                                        <p:tgtEl>
                                          <p:spTgt spid="85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99" grpId="0" animBg="1"/>
      <p:bldP spid="850999" grpId="1" animBg="1"/>
      <p:bldP spid="851000" grpId="0" animBg="1"/>
      <p:bldP spid="851000" grpId="1" animBg="1"/>
      <p:bldP spid="851001" grpId="0" animBg="1"/>
      <p:bldP spid="851014" grpId="0" animBg="1"/>
      <p:bldP spid="851014" grpId="1" animBg="1"/>
      <p:bldP spid="851015" grpId="0" animBg="1"/>
      <p:bldP spid="851015" grpId="1" animBg="1"/>
      <p:bldP spid="851016" grpId="0" animBg="1"/>
      <p:bldP spid="851016" grpId="1" animBg="1"/>
      <p:bldP spid="851017" grpId="0" animBg="1"/>
      <p:bldP spid="851018" grpId="0" animBg="1"/>
      <p:bldP spid="851018" grpId="1" animBg="1"/>
      <p:bldP spid="851019" grpId="0" animBg="1"/>
      <p:bldP spid="851019" grpId="1" animBg="1"/>
      <p:bldP spid="851020" grpId="0" animBg="1"/>
      <p:bldP spid="851020" grpId="1" animBg="1"/>
      <p:bldP spid="8510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FD6B-7738-40E2-8FDA-2B91953C66F9}" type="slidenum">
              <a:rPr lang="en-US"/>
              <a:pPr/>
              <a:t>16</a:t>
            </a:fld>
            <a:endParaRPr lang="en-US"/>
          </a:p>
        </p:txBody>
      </p:sp>
      <p:pic>
        <p:nvPicPr>
          <p:cNvPr id="862249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7250"/>
            <a:ext cx="165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221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17" name="Line 9"/>
          <p:cNvSpPr>
            <a:spLocks noChangeShapeType="1"/>
          </p:cNvSpPr>
          <p:nvPr/>
        </p:nvSpPr>
        <p:spPr bwMode="auto">
          <a:xfrm flipV="1">
            <a:off x="1828800" y="76200"/>
            <a:ext cx="0" cy="213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18" name="Line 10"/>
          <p:cNvSpPr>
            <a:spLocks noChangeShapeType="1"/>
          </p:cNvSpPr>
          <p:nvPr/>
        </p:nvSpPr>
        <p:spPr bwMode="auto">
          <a:xfrm>
            <a:off x="1524000" y="1752600"/>
            <a:ext cx="464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26" name="Line 18"/>
          <p:cNvSpPr>
            <a:spLocks noChangeShapeType="1"/>
          </p:cNvSpPr>
          <p:nvPr/>
        </p:nvSpPr>
        <p:spPr bwMode="auto">
          <a:xfrm flipV="1">
            <a:off x="1828800" y="2438400"/>
            <a:ext cx="0" cy="388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27" name="Line 19"/>
          <p:cNvSpPr>
            <a:spLocks noChangeShapeType="1"/>
          </p:cNvSpPr>
          <p:nvPr/>
        </p:nvSpPr>
        <p:spPr bwMode="auto">
          <a:xfrm>
            <a:off x="1524000" y="4114800"/>
            <a:ext cx="464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38" name="Freeform 30"/>
          <p:cNvSpPr>
            <a:spLocks/>
          </p:cNvSpPr>
          <p:nvPr/>
        </p:nvSpPr>
        <p:spPr bwMode="auto">
          <a:xfrm>
            <a:off x="1590675" y="338138"/>
            <a:ext cx="4346575" cy="2171700"/>
          </a:xfrm>
          <a:custGeom>
            <a:avLst/>
            <a:gdLst>
              <a:gd name="T0" fmla="*/ 0 w 2738"/>
              <a:gd name="T1" fmla="*/ 0 h 1368"/>
              <a:gd name="T2" fmla="*/ 308 w 2738"/>
              <a:gd name="T3" fmla="*/ 505 h 1368"/>
              <a:gd name="T4" fmla="*/ 836 w 2738"/>
              <a:gd name="T5" fmla="*/ 142 h 1368"/>
              <a:gd name="T6" fmla="*/ 1302 w 2738"/>
              <a:gd name="T7" fmla="*/ 1247 h 1368"/>
              <a:gd name="T8" fmla="*/ 2123 w 2738"/>
              <a:gd name="T9" fmla="*/ 868 h 1368"/>
              <a:gd name="T10" fmla="*/ 2738 w 2738"/>
              <a:gd name="T11" fmla="*/ 189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38" h="1368">
                <a:moveTo>
                  <a:pt x="0" y="0"/>
                </a:moveTo>
                <a:cubicBezTo>
                  <a:pt x="51" y="84"/>
                  <a:pt x="169" y="481"/>
                  <a:pt x="308" y="505"/>
                </a:cubicBezTo>
                <a:cubicBezTo>
                  <a:pt x="447" y="529"/>
                  <a:pt x="671" y="18"/>
                  <a:pt x="836" y="142"/>
                </a:cubicBezTo>
                <a:cubicBezTo>
                  <a:pt x="1001" y="266"/>
                  <a:pt x="1088" y="1126"/>
                  <a:pt x="1302" y="1247"/>
                </a:cubicBezTo>
                <a:cubicBezTo>
                  <a:pt x="1516" y="1368"/>
                  <a:pt x="1884" y="1044"/>
                  <a:pt x="2123" y="868"/>
                </a:cubicBezTo>
                <a:cubicBezTo>
                  <a:pt x="2362" y="692"/>
                  <a:pt x="2635" y="302"/>
                  <a:pt x="2738" y="18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47" name="Line 39"/>
          <p:cNvSpPr>
            <a:spLocks noChangeShapeType="1"/>
          </p:cNvSpPr>
          <p:nvPr/>
        </p:nvSpPr>
        <p:spPr bwMode="auto">
          <a:xfrm>
            <a:off x="2493963" y="76200"/>
            <a:ext cx="0" cy="624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48" name="Line 40"/>
          <p:cNvSpPr>
            <a:spLocks noChangeShapeType="1"/>
          </p:cNvSpPr>
          <p:nvPr/>
        </p:nvSpPr>
        <p:spPr bwMode="auto">
          <a:xfrm>
            <a:off x="3276600" y="76200"/>
            <a:ext cx="0" cy="624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50" name="Rectangle 42"/>
          <p:cNvSpPr>
            <a:spLocks noChangeArrowheads="1"/>
          </p:cNvSpPr>
          <p:nvPr/>
        </p:nvSpPr>
        <p:spPr bwMode="auto">
          <a:xfrm>
            <a:off x="1535113" y="246063"/>
            <a:ext cx="960437" cy="100488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51" name="Rectangle 43"/>
          <p:cNvSpPr>
            <a:spLocks noChangeArrowheads="1"/>
          </p:cNvSpPr>
          <p:nvPr/>
        </p:nvSpPr>
        <p:spPr bwMode="auto">
          <a:xfrm>
            <a:off x="2493963" y="381000"/>
            <a:ext cx="782637" cy="12334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52" name="Rectangle 44"/>
          <p:cNvSpPr>
            <a:spLocks noChangeArrowheads="1"/>
          </p:cNvSpPr>
          <p:nvPr/>
        </p:nvSpPr>
        <p:spPr bwMode="auto">
          <a:xfrm>
            <a:off x="3276600" y="381000"/>
            <a:ext cx="2743200" cy="20574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53" name="Rectangle 45"/>
          <p:cNvSpPr>
            <a:spLocks noChangeArrowheads="1"/>
          </p:cNvSpPr>
          <p:nvPr/>
        </p:nvSpPr>
        <p:spPr bwMode="auto">
          <a:xfrm>
            <a:off x="1524000" y="3048000"/>
            <a:ext cx="969963" cy="29718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54" name="Freeform 46"/>
          <p:cNvSpPr>
            <a:spLocks/>
          </p:cNvSpPr>
          <p:nvPr/>
        </p:nvSpPr>
        <p:spPr bwMode="auto">
          <a:xfrm>
            <a:off x="1592263" y="2565400"/>
            <a:ext cx="4338637" cy="3408363"/>
          </a:xfrm>
          <a:custGeom>
            <a:avLst/>
            <a:gdLst>
              <a:gd name="T0" fmla="*/ 0 w 2733"/>
              <a:gd name="T1" fmla="*/ 2147 h 2147"/>
              <a:gd name="T2" fmla="*/ 149 w 2733"/>
              <a:gd name="T3" fmla="*/ 1600 h 2147"/>
              <a:gd name="T4" fmla="*/ 299 w 2733"/>
              <a:gd name="T5" fmla="*/ 1043 h 2147"/>
              <a:gd name="T6" fmla="*/ 567 w 2733"/>
              <a:gd name="T7" fmla="*/ 380 h 2147"/>
              <a:gd name="T8" fmla="*/ 780 w 2733"/>
              <a:gd name="T9" fmla="*/ 980 h 2147"/>
              <a:gd name="T10" fmla="*/ 1059 w 2733"/>
              <a:gd name="T11" fmla="*/ 1589 h 2147"/>
              <a:gd name="T12" fmla="*/ 1397 w 2733"/>
              <a:gd name="T13" fmla="*/ 976 h 2147"/>
              <a:gd name="T14" fmla="*/ 1798 w 2733"/>
              <a:gd name="T15" fmla="*/ 404 h 2147"/>
              <a:gd name="T16" fmla="*/ 2201 w 2733"/>
              <a:gd name="T17" fmla="*/ 128 h 2147"/>
              <a:gd name="T18" fmla="*/ 2461 w 2733"/>
              <a:gd name="T19" fmla="*/ 40 h 2147"/>
              <a:gd name="T20" fmla="*/ 2733 w 2733"/>
              <a:gd name="T21" fmla="*/ 0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3" h="2147">
                <a:moveTo>
                  <a:pt x="0" y="2147"/>
                </a:moveTo>
                <a:cubicBezTo>
                  <a:pt x="26" y="2058"/>
                  <a:pt x="99" y="1784"/>
                  <a:pt x="149" y="1600"/>
                </a:cubicBezTo>
                <a:cubicBezTo>
                  <a:pt x="199" y="1416"/>
                  <a:pt x="229" y="1246"/>
                  <a:pt x="299" y="1043"/>
                </a:cubicBezTo>
                <a:cubicBezTo>
                  <a:pt x="369" y="840"/>
                  <a:pt x="487" y="390"/>
                  <a:pt x="567" y="380"/>
                </a:cubicBezTo>
                <a:cubicBezTo>
                  <a:pt x="647" y="370"/>
                  <a:pt x="698" y="779"/>
                  <a:pt x="780" y="980"/>
                </a:cubicBezTo>
                <a:cubicBezTo>
                  <a:pt x="862" y="1181"/>
                  <a:pt x="956" y="1590"/>
                  <a:pt x="1059" y="1589"/>
                </a:cubicBezTo>
                <a:cubicBezTo>
                  <a:pt x="1162" y="1588"/>
                  <a:pt x="1274" y="1173"/>
                  <a:pt x="1397" y="976"/>
                </a:cubicBezTo>
                <a:cubicBezTo>
                  <a:pt x="1520" y="779"/>
                  <a:pt x="1664" y="545"/>
                  <a:pt x="1798" y="404"/>
                </a:cubicBezTo>
                <a:cubicBezTo>
                  <a:pt x="1932" y="263"/>
                  <a:pt x="2091" y="189"/>
                  <a:pt x="2201" y="128"/>
                </a:cubicBezTo>
                <a:cubicBezTo>
                  <a:pt x="2311" y="67"/>
                  <a:pt x="2372" y="61"/>
                  <a:pt x="2461" y="40"/>
                </a:cubicBezTo>
                <a:cubicBezTo>
                  <a:pt x="2550" y="19"/>
                  <a:pt x="2676" y="8"/>
                  <a:pt x="273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55" name="Rectangle 47"/>
          <p:cNvSpPr>
            <a:spLocks noChangeArrowheads="1"/>
          </p:cNvSpPr>
          <p:nvPr/>
        </p:nvSpPr>
        <p:spPr bwMode="auto">
          <a:xfrm>
            <a:off x="2493963" y="3048000"/>
            <a:ext cx="782637" cy="22034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56" name="Rectangle 48"/>
          <p:cNvSpPr>
            <a:spLocks noChangeArrowheads="1"/>
          </p:cNvSpPr>
          <p:nvPr/>
        </p:nvSpPr>
        <p:spPr bwMode="auto">
          <a:xfrm>
            <a:off x="3276600" y="2514600"/>
            <a:ext cx="2743200" cy="274161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2258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38" y="65088"/>
            <a:ext cx="63341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0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16652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2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87963"/>
            <a:ext cx="6223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4" name="Picture 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94438"/>
            <a:ext cx="633413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6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00" y="2855025"/>
            <a:ext cx="422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8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855025"/>
            <a:ext cx="4921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2271" name="Line 63"/>
          <p:cNvSpPr>
            <a:spLocks noChangeShapeType="1"/>
          </p:cNvSpPr>
          <p:nvPr/>
        </p:nvSpPr>
        <p:spPr bwMode="auto">
          <a:xfrm>
            <a:off x="3344863" y="1905000"/>
            <a:ext cx="347662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72" name="Line 64"/>
          <p:cNvSpPr>
            <a:spLocks noChangeShapeType="1"/>
          </p:cNvSpPr>
          <p:nvPr/>
        </p:nvSpPr>
        <p:spPr bwMode="auto">
          <a:xfrm>
            <a:off x="3429000" y="2266950"/>
            <a:ext cx="5334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73" name="Line 65"/>
          <p:cNvSpPr>
            <a:spLocks noChangeShapeType="1"/>
          </p:cNvSpPr>
          <p:nvPr/>
        </p:nvSpPr>
        <p:spPr bwMode="auto">
          <a:xfrm flipV="1">
            <a:off x="3657600" y="2220913"/>
            <a:ext cx="762000" cy="209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74" name="Line 66"/>
          <p:cNvSpPr>
            <a:spLocks noChangeShapeType="1"/>
          </p:cNvSpPr>
          <p:nvPr/>
        </p:nvSpPr>
        <p:spPr bwMode="auto">
          <a:xfrm flipV="1">
            <a:off x="3962400" y="1447800"/>
            <a:ext cx="14478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2279" name="Picture 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33400"/>
            <a:ext cx="11287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81" name="Picture 7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762000"/>
            <a:ext cx="1731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83" name="Picture 7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031875"/>
            <a:ext cx="10318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85" name="Picture 7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1279525"/>
            <a:ext cx="18430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2296" name="Group 88"/>
          <p:cNvGrpSpPr>
            <a:grpSpLocks/>
          </p:cNvGrpSpPr>
          <p:nvPr/>
        </p:nvGrpSpPr>
        <p:grpSpPr bwMode="auto">
          <a:xfrm>
            <a:off x="6321425" y="76200"/>
            <a:ext cx="2595563" cy="468313"/>
            <a:chOff x="3982" y="48"/>
            <a:chExt cx="1635" cy="295"/>
          </a:xfrm>
        </p:grpSpPr>
        <p:pic>
          <p:nvPicPr>
            <p:cNvPr id="862289" name="Picture 8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48"/>
              <a:ext cx="163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88" name="Picture 8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192"/>
              <a:ext cx="85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2298" name="Group 90"/>
          <p:cNvGrpSpPr>
            <a:grpSpLocks/>
          </p:cNvGrpSpPr>
          <p:nvPr/>
        </p:nvGrpSpPr>
        <p:grpSpPr bwMode="auto">
          <a:xfrm>
            <a:off x="6170613" y="1752600"/>
            <a:ext cx="2897187" cy="696913"/>
            <a:chOff x="3887" y="1104"/>
            <a:chExt cx="1825" cy="439"/>
          </a:xfrm>
        </p:grpSpPr>
        <p:pic>
          <p:nvPicPr>
            <p:cNvPr id="862291" name="Picture 8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1104"/>
              <a:ext cx="163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92" name="Picture 8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1248"/>
              <a:ext cx="85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94" name="Picture 8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1392"/>
              <a:ext cx="182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2295" name="Picture 8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2667000"/>
            <a:ext cx="25558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2299" name="Line 91"/>
          <p:cNvSpPr>
            <a:spLocks noChangeShapeType="1"/>
          </p:cNvSpPr>
          <p:nvPr/>
        </p:nvSpPr>
        <p:spPr bwMode="auto">
          <a:xfrm flipV="1">
            <a:off x="2466975" y="492125"/>
            <a:ext cx="304800" cy="292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300" name="Line 92"/>
          <p:cNvSpPr>
            <a:spLocks noChangeShapeType="1"/>
          </p:cNvSpPr>
          <p:nvPr/>
        </p:nvSpPr>
        <p:spPr bwMode="auto">
          <a:xfrm flipV="1">
            <a:off x="2514600" y="484188"/>
            <a:ext cx="381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301" name="Line 93"/>
          <p:cNvSpPr>
            <a:spLocks noChangeShapeType="1"/>
          </p:cNvSpPr>
          <p:nvPr/>
        </p:nvSpPr>
        <p:spPr bwMode="auto">
          <a:xfrm>
            <a:off x="2667000" y="533400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302" name="Line 94"/>
          <p:cNvSpPr>
            <a:spLocks noChangeShapeType="1"/>
          </p:cNvSpPr>
          <p:nvPr/>
        </p:nvSpPr>
        <p:spPr bwMode="auto">
          <a:xfrm>
            <a:off x="2819400" y="457200"/>
            <a:ext cx="3048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303" name="Line 95"/>
          <p:cNvSpPr>
            <a:spLocks noChangeShapeType="1"/>
          </p:cNvSpPr>
          <p:nvPr/>
        </p:nvSpPr>
        <p:spPr bwMode="auto">
          <a:xfrm>
            <a:off x="2971800" y="609600"/>
            <a:ext cx="1524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2270" name="Picture 6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74563"/>
            <a:ext cx="42227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2304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2306" name="Picture 9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862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2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2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500" fill="hold"/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6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6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500"/>
                                        <p:tgtEl>
                                          <p:spTgt spid="86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86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86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1" dur="500"/>
                                        <p:tgtEl>
                                          <p:spTgt spid="86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6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6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" fill="hold"/>
                                        <p:tgtEl>
                                          <p:spTgt spid="86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6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6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862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500" fill="hold"/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47" grpId="0" animBg="1"/>
      <p:bldP spid="862247" grpId="1" animBg="1"/>
      <p:bldP spid="862248" grpId="0" animBg="1"/>
      <p:bldP spid="862248" grpId="1" animBg="1"/>
      <p:bldP spid="862250" grpId="0" animBg="1"/>
      <p:bldP spid="862251" grpId="0" animBg="1"/>
      <p:bldP spid="862251" grpId="1" animBg="1"/>
      <p:bldP spid="862252" grpId="0" animBg="1"/>
      <p:bldP spid="862252" grpId="1" animBg="1"/>
      <p:bldP spid="862253" grpId="0" animBg="1"/>
      <p:bldP spid="862255" grpId="0" animBg="1"/>
      <p:bldP spid="862255" grpId="1" animBg="1"/>
      <p:bldP spid="862256" grpId="0" animBg="1"/>
      <p:bldP spid="862256" grpId="1" animBg="1"/>
      <p:bldP spid="862271" grpId="0" animBg="1"/>
      <p:bldP spid="862271" grpId="1" animBg="1"/>
      <p:bldP spid="862272" grpId="0" animBg="1"/>
      <p:bldP spid="862272" grpId="1" animBg="1"/>
      <p:bldP spid="862273" grpId="0" animBg="1"/>
      <p:bldP spid="862273" grpId="1" animBg="1"/>
      <p:bldP spid="862274" grpId="0" animBg="1"/>
      <p:bldP spid="862274" grpId="1" animBg="1"/>
      <p:bldP spid="862299" grpId="0" animBg="1"/>
      <p:bldP spid="862299" grpId="1" animBg="1"/>
      <p:bldP spid="862300" grpId="0" animBg="1"/>
      <p:bldP spid="862300" grpId="1" animBg="1"/>
      <p:bldP spid="862301" grpId="0" animBg="1"/>
      <p:bldP spid="862301" grpId="1" animBg="1"/>
      <p:bldP spid="862302" grpId="0" animBg="1"/>
      <p:bldP spid="862302" grpId="1" animBg="1"/>
      <p:bldP spid="862303" grpId="0" animBg="1"/>
      <p:bldP spid="86230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95A9-16C9-4BC7-B5C2-6B5392904130}" type="slidenum">
              <a:rPr lang="en-US"/>
              <a:pPr/>
              <a:t>17</a:t>
            </a:fld>
            <a:endParaRPr lang="en-US"/>
          </a:p>
        </p:txBody>
      </p:sp>
      <p:pic>
        <p:nvPicPr>
          <p:cNvPr id="8919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7250"/>
            <a:ext cx="165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911" name="Line 7"/>
          <p:cNvSpPr>
            <a:spLocks noChangeShapeType="1"/>
          </p:cNvSpPr>
          <p:nvPr/>
        </p:nvSpPr>
        <p:spPr bwMode="auto">
          <a:xfrm flipV="1">
            <a:off x="1828800" y="76200"/>
            <a:ext cx="0" cy="213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12" name="Line 8"/>
          <p:cNvSpPr>
            <a:spLocks noChangeShapeType="1"/>
          </p:cNvSpPr>
          <p:nvPr/>
        </p:nvSpPr>
        <p:spPr bwMode="auto">
          <a:xfrm>
            <a:off x="1524000" y="1752600"/>
            <a:ext cx="464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32" name="Freeform 28"/>
          <p:cNvSpPr>
            <a:spLocks/>
          </p:cNvSpPr>
          <p:nvPr/>
        </p:nvSpPr>
        <p:spPr bwMode="auto">
          <a:xfrm>
            <a:off x="1590675" y="338138"/>
            <a:ext cx="4346575" cy="2171700"/>
          </a:xfrm>
          <a:custGeom>
            <a:avLst/>
            <a:gdLst>
              <a:gd name="T0" fmla="*/ 0 w 2738"/>
              <a:gd name="T1" fmla="*/ 0 h 1368"/>
              <a:gd name="T2" fmla="*/ 308 w 2738"/>
              <a:gd name="T3" fmla="*/ 505 h 1368"/>
              <a:gd name="T4" fmla="*/ 836 w 2738"/>
              <a:gd name="T5" fmla="*/ 142 h 1368"/>
              <a:gd name="T6" fmla="*/ 1302 w 2738"/>
              <a:gd name="T7" fmla="*/ 1247 h 1368"/>
              <a:gd name="T8" fmla="*/ 2123 w 2738"/>
              <a:gd name="T9" fmla="*/ 868 h 1368"/>
              <a:gd name="T10" fmla="*/ 2738 w 2738"/>
              <a:gd name="T11" fmla="*/ 189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38" h="1368">
                <a:moveTo>
                  <a:pt x="0" y="0"/>
                </a:moveTo>
                <a:cubicBezTo>
                  <a:pt x="51" y="84"/>
                  <a:pt x="169" y="481"/>
                  <a:pt x="308" y="505"/>
                </a:cubicBezTo>
                <a:cubicBezTo>
                  <a:pt x="447" y="529"/>
                  <a:pt x="671" y="18"/>
                  <a:pt x="836" y="142"/>
                </a:cubicBezTo>
                <a:cubicBezTo>
                  <a:pt x="1001" y="266"/>
                  <a:pt x="1088" y="1126"/>
                  <a:pt x="1302" y="1247"/>
                </a:cubicBezTo>
                <a:cubicBezTo>
                  <a:pt x="1516" y="1368"/>
                  <a:pt x="1884" y="1044"/>
                  <a:pt x="2123" y="868"/>
                </a:cubicBezTo>
                <a:cubicBezTo>
                  <a:pt x="2362" y="692"/>
                  <a:pt x="2635" y="302"/>
                  <a:pt x="2738" y="18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41" name="Rectangle 37"/>
          <p:cNvSpPr>
            <a:spLocks noChangeArrowheads="1"/>
          </p:cNvSpPr>
          <p:nvPr/>
        </p:nvSpPr>
        <p:spPr bwMode="auto">
          <a:xfrm>
            <a:off x="1535113" y="246063"/>
            <a:ext cx="960437" cy="100488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942" name="Rectangle 38"/>
          <p:cNvSpPr>
            <a:spLocks noChangeArrowheads="1"/>
          </p:cNvSpPr>
          <p:nvPr/>
        </p:nvSpPr>
        <p:spPr bwMode="auto">
          <a:xfrm>
            <a:off x="2493963" y="381000"/>
            <a:ext cx="782637" cy="12334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1949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16652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1976" name="Rectangle 72"/>
          <p:cNvSpPr>
            <a:spLocks noChangeArrowheads="1"/>
          </p:cNvSpPr>
          <p:nvPr/>
        </p:nvSpPr>
        <p:spPr bwMode="auto">
          <a:xfrm>
            <a:off x="3276600" y="381000"/>
            <a:ext cx="2743200" cy="20574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977" name="Oval 73"/>
          <p:cNvSpPr>
            <a:spLocks noChangeArrowheads="1"/>
          </p:cNvSpPr>
          <p:nvPr/>
        </p:nvSpPr>
        <p:spPr bwMode="auto">
          <a:xfrm>
            <a:off x="2439988" y="739775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978" name="Oval 74"/>
          <p:cNvSpPr>
            <a:spLocks noChangeArrowheads="1"/>
          </p:cNvSpPr>
          <p:nvPr/>
        </p:nvSpPr>
        <p:spPr bwMode="auto">
          <a:xfrm>
            <a:off x="3225800" y="1462088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1984" name="Group 80"/>
          <p:cNvGrpSpPr>
            <a:grpSpLocks/>
          </p:cNvGrpSpPr>
          <p:nvPr/>
        </p:nvGrpSpPr>
        <p:grpSpPr bwMode="auto">
          <a:xfrm>
            <a:off x="1541463" y="849313"/>
            <a:ext cx="3106737" cy="2427287"/>
            <a:chOff x="971" y="535"/>
            <a:chExt cx="1957" cy="1529"/>
          </a:xfrm>
        </p:grpSpPr>
        <p:pic>
          <p:nvPicPr>
            <p:cNvPr id="891983" name="Picture 7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" y="1894"/>
              <a:ext cx="195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1981" name="Line 77"/>
            <p:cNvSpPr>
              <a:spLocks noChangeShapeType="1"/>
            </p:cNvSpPr>
            <p:nvPr/>
          </p:nvSpPr>
          <p:spPr bwMode="auto">
            <a:xfrm flipH="1" flipV="1">
              <a:off x="1571" y="535"/>
              <a:ext cx="202" cy="1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82" name="Line 78"/>
            <p:cNvSpPr>
              <a:spLocks noChangeShapeType="1"/>
            </p:cNvSpPr>
            <p:nvPr/>
          </p:nvSpPr>
          <p:spPr bwMode="auto">
            <a:xfrm flipV="1">
              <a:off x="1776" y="990"/>
              <a:ext cx="271" cy="89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985" name="Rectangle 8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1987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38" y="65088"/>
            <a:ext cx="63341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87963"/>
            <a:ext cx="6223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94438"/>
            <a:ext cx="633413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6705600" y="1981200"/>
            <a:ext cx="914400" cy="914400"/>
            <a:chOff x="4853" y="1680"/>
            <a:chExt cx="576" cy="576"/>
          </a:xfrm>
        </p:grpSpPr>
        <p:sp>
          <p:nvSpPr>
            <p:cNvPr id="24" name="AutoShape 38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77" grpId="0" animBg="1"/>
      <p:bldP spid="8919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A1DF-D667-4EFB-A987-6191FC8A245B}" type="slidenum">
              <a:rPr lang="en-US"/>
              <a:pPr/>
              <a:t>2</a:t>
            </a:fld>
            <a:endParaRPr lang="en-US"/>
          </a:p>
        </p:txBody>
      </p:sp>
      <p:sp>
        <p:nvSpPr>
          <p:cNvPr id="865471" name="Line 191"/>
          <p:cNvSpPr>
            <a:spLocks noChangeShapeType="1"/>
          </p:cNvSpPr>
          <p:nvPr/>
        </p:nvSpPr>
        <p:spPr bwMode="auto">
          <a:xfrm flipH="1">
            <a:off x="3641725" y="3060700"/>
            <a:ext cx="112395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74" name="Line 194"/>
          <p:cNvSpPr>
            <a:spLocks noChangeShapeType="1"/>
          </p:cNvSpPr>
          <p:nvPr/>
        </p:nvSpPr>
        <p:spPr bwMode="auto">
          <a:xfrm flipH="1">
            <a:off x="3641725" y="2878138"/>
            <a:ext cx="1417638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69" name="Line 189"/>
          <p:cNvSpPr>
            <a:spLocks noChangeShapeType="1"/>
          </p:cNvSpPr>
          <p:nvPr/>
        </p:nvSpPr>
        <p:spPr bwMode="auto">
          <a:xfrm flipV="1">
            <a:off x="4762500" y="3048000"/>
            <a:ext cx="0" cy="17526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70" name="Line 190"/>
          <p:cNvSpPr>
            <a:spLocks noChangeShapeType="1"/>
          </p:cNvSpPr>
          <p:nvPr/>
        </p:nvSpPr>
        <p:spPr bwMode="auto">
          <a:xfrm flipV="1">
            <a:off x="5057775" y="2860675"/>
            <a:ext cx="0" cy="193833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29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334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417" name="Picture 1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8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418" name="Picture 1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021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419" name="Picture 1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3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446" name="Line 166"/>
          <p:cNvSpPr>
            <a:spLocks noChangeAspect="1" noChangeShapeType="1"/>
          </p:cNvSpPr>
          <p:nvPr/>
        </p:nvSpPr>
        <p:spPr bwMode="auto">
          <a:xfrm>
            <a:off x="5272088" y="2814638"/>
            <a:ext cx="0" cy="19653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47" name="Line 167"/>
          <p:cNvSpPr>
            <a:spLocks noChangeShapeType="1"/>
          </p:cNvSpPr>
          <p:nvPr/>
        </p:nvSpPr>
        <p:spPr bwMode="auto">
          <a:xfrm>
            <a:off x="4621213" y="3317875"/>
            <a:ext cx="1587" cy="14906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48" name="Line 168"/>
          <p:cNvSpPr>
            <a:spLocks noChangeAspect="1" noChangeShapeType="1"/>
          </p:cNvSpPr>
          <p:nvPr/>
        </p:nvSpPr>
        <p:spPr bwMode="auto">
          <a:xfrm flipV="1">
            <a:off x="3641725" y="2449513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49" name="Line 169"/>
          <p:cNvSpPr>
            <a:spLocks noChangeAspect="1" noChangeShapeType="1"/>
          </p:cNvSpPr>
          <p:nvPr/>
        </p:nvSpPr>
        <p:spPr bwMode="auto">
          <a:xfrm>
            <a:off x="3276600" y="4826000"/>
            <a:ext cx="365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50" name="Freeform 170"/>
          <p:cNvSpPr>
            <a:spLocks noChangeAspect="1"/>
          </p:cNvSpPr>
          <p:nvPr/>
        </p:nvSpPr>
        <p:spPr bwMode="auto">
          <a:xfrm>
            <a:off x="3311525" y="2746375"/>
            <a:ext cx="3438525" cy="1641475"/>
          </a:xfrm>
          <a:custGeom>
            <a:avLst/>
            <a:gdLst>
              <a:gd name="T0" fmla="*/ 0 w 903"/>
              <a:gd name="T1" fmla="*/ 294 h 431"/>
              <a:gd name="T2" fmla="*/ 149 w 903"/>
              <a:gd name="T3" fmla="*/ 405 h 431"/>
              <a:gd name="T4" fmla="*/ 279 w 903"/>
              <a:gd name="T5" fmla="*/ 377 h 431"/>
              <a:gd name="T6" fmla="*/ 381 w 903"/>
              <a:gd name="T7" fmla="*/ 80 h 431"/>
              <a:gd name="T8" fmla="*/ 660 w 903"/>
              <a:gd name="T9" fmla="*/ 15 h 431"/>
              <a:gd name="T10" fmla="*/ 836 w 903"/>
              <a:gd name="T11" fmla="*/ 173 h 431"/>
              <a:gd name="T12" fmla="*/ 903 w 903"/>
              <a:gd name="T13" fmla="*/ 354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3" h="431">
                <a:moveTo>
                  <a:pt x="0" y="294"/>
                </a:moveTo>
                <a:cubicBezTo>
                  <a:pt x="25" y="312"/>
                  <a:pt x="103" y="391"/>
                  <a:pt x="149" y="405"/>
                </a:cubicBezTo>
                <a:cubicBezTo>
                  <a:pt x="195" y="419"/>
                  <a:pt x="240" y="431"/>
                  <a:pt x="279" y="377"/>
                </a:cubicBezTo>
                <a:cubicBezTo>
                  <a:pt x="318" y="323"/>
                  <a:pt x="318" y="140"/>
                  <a:pt x="381" y="80"/>
                </a:cubicBezTo>
                <a:cubicBezTo>
                  <a:pt x="444" y="20"/>
                  <a:pt x="584" y="0"/>
                  <a:pt x="660" y="15"/>
                </a:cubicBezTo>
                <a:cubicBezTo>
                  <a:pt x="736" y="30"/>
                  <a:pt x="796" y="117"/>
                  <a:pt x="836" y="173"/>
                </a:cubicBezTo>
                <a:cubicBezTo>
                  <a:pt x="876" y="229"/>
                  <a:pt x="889" y="316"/>
                  <a:pt x="903" y="35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51" name="Line 171"/>
          <p:cNvSpPr>
            <a:spLocks noChangeAspect="1" noChangeShapeType="1"/>
          </p:cNvSpPr>
          <p:nvPr/>
        </p:nvSpPr>
        <p:spPr bwMode="auto">
          <a:xfrm>
            <a:off x="4570413" y="4826000"/>
            <a:ext cx="712787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52" name="Oval 172"/>
          <p:cNvSpPr>
            <a:spLocks noChangeAspect="1" noChangeArrowheads="1"/>
          </p:cNvSpPr>
          <p:nvPr/>
        </p:nvSpPr>
        <p:spPr bwMode="auto">
          <a:xfrm>
            <a:off x="4578350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5453" name="Oval 173"/>
          <p:cNvSpPr>
            <a:spLocks noChangeAspect="1" noChangeArrowheads="1"/>
          </p:cNvSpPr>
          <p:nvPr/>
        </p:nvSpPr>
        <p:spPr bwMode="auto">
          <a:xfrm>
            <a:off x="5237163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454" name="Picture 1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4876800"/>
            <a:ext cx="1920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461" name="Oval 181"/>
          <p:cNvSpPr>
            <a:spLocks noChangeAspect="1" noChangeArrowheads="1"/>
          </p:cNvSpPr>
          <p:nvPr/>
        </p:nvSpPr>
        <p:spPr bwMode="auto">
          <a:xfrm>
            <a:off x="4733925" y="480060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495" name="Picture 2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752600"/>
            <a:ext cx="32591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462" name="Oval 182"/>
          <p:cNvSpPr>
            <a:spLocks noChangeAspect="1" noChangeArrowheads="1"/>
          </p:cNvSpPr>
          <p:nvPr/>
        </p:nvSpPr>
        <p:spPr bwMode="auto">
          <a:xfrm>
            <a:off x="5029200" y="480060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464" name="Picture 18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73675"/>
            <a:ext cx="1317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465" name="Line 185"/>
          <p:cNvSpPr>
            <a:spLocks noChangeShapeType="1"/>
          </p:cNvSpPr>
          <p:nvPr/>
        </p:nvSpPr>
        <p:spPr bwMode="auto">
          <a:xfrm flipV="1">
            <a:off x="4419600" y="487680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66" name="Line 186"/>
          <p:cNvSpPr>
            <a:spLocks noChangeShapeType="1"/>
          </p:cNvSpPr>
          <p:nvPr/>
        </p:nvSpPr>
        <p:spPr bwMode="auto">
          <a:xfrm flipH="1" flipV="1">
            <a:off x="5105400" y="487680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5509" name="Picture 2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203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468" name="Picture 1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64150"/>
            <a:ext cx="1174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475" name="Oval 195"/>
          <p:cNvSpPr>
            <a:spLocks noChangeAspect="1" noChangeArrowheads="1"/>
          </p:cNvSpPr>
          <p:nvPr/>
        </p:nvSpPr>
        <p:spPr bwMode="auto">
          <a:xfrm>
            <a:off x="3609975" y="285115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5476" name="Oval 196"/>
          <p:cNvSpPr>
            <a:spLocks noChangeAspect="1" noChangeArrowheads="1"/>
          </p:cNvSpPr>
          <p:nvPr/>
        </p:nvSpPr>
        <p:spPr bwMode="auto">
          <a:xfrm>
            <a:off x="3609975" y="3033713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481" name="Picture 20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400425"/>
            <a:ext cx="5715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478" name="Line 198"/>
          <p:cNvSpPr>
            <a:spLocks noChangeShapeType="1"/>
          </p:cNvSpPr>
          <p:nvPr/>
        </p:nvSpPr>
        <p:spPr bwMode="auto">
          <a:xfrm rot="5400000" flipV="1">
            <a:off x="3252788" y="2493963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479" name="Line 199"/>
          <p:cNvSpPr>
            <a:spLocks noChangeShapeType="1"/>
          </p:cNvSpPr>
          <p:nvPr/>
        </p:nvSpPr>
        <p:spPr bwMode="auto">
          <a:xfrm rot="5400000" flipH="1" flipV="1">
            <a:off x="3252788" y="306070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5482" name="Picture 20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286000"/>
            <a:ext cx="542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484" name="Picture 20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257800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485" name="Picture 20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486" name="Line 206"/>
          <p:cNvSpPr>
            <a:spLocks noChangeAspect="1" noChangeShapeType="1"/>
          </p:cNvSpPr>
          <p:nvPr/>
        </p:nvSpPr>
        <p:spPr bwMode="auto">
          <a:xfrm flipV="1">
            <a:off x="3200400" y="2238375"/>
            <a:ext cx="2889250" cy="1790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5487" name="Picture 20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35688"/>
            <a:ext cx="34496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488" name="Picture 20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6108700"/>
            <a:ext cx="17541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497" name="Picture 2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974850"/>
            <a:ext cx="4683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503" name="Picture 2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502" name="Picture 2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52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5504" name="Rectangle 2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512" name="Picture 2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39062" y="5386450"/>
            <a:ext cx="332865" cy="823248"/>
            <a:chOff x="1950937" y="5398325"/>
            <a:chExt cx="332865" cy="823248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6821" y="5398325"/>
              <a:ext cx="306981" cy="2192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7" name="Straight Arrow Connector 46"/>
            <p:cNvCxnSpPr/>
            <p:nvPr/>
          </p:nvCxnSpPr>
          <p:spPr bwMode="auto">
            <a:xfrm flipH="1">
              <a:off x="1950937" y="5620975"/>
              <a:ext cx="174013" cy="600598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86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86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6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865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865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" fill="hold"/>
                                        <p:tgtEl>
                                          <p:spTgt spid="865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86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9" dur="500"/>
                                        <p:tgtEl>
                                          <p:spTgt spid="86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6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6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500" fill="hold"/>
                                        <p:tgtEl>
                                          <p:spTgt spid="865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86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6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6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6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500" fill="hold"/>
                                        <p:tgtEl>
                                          <p:spTgt spid="865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6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6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6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6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471" grpId="0" animBg="1"/>
      <p:bldP spid="865474" grpId="0" animBg="1"/>
      <p:bldP spid="865469" grpId="0" animBg="1"/>
      <p:bldP spid="865470" grpId="0" animBg="1"/>
      <p:bldP spid="865446" grpId="0" animBg="1"/>
      <p:bldP spid="865447" grpId="0" animBg="1"/>
      <p:bldP spid="865448" grpId="0" animBg="1"/>
      <p:bldP spid="865449" grpId="0" animBg="1"/>
      <p:bldP spid="865450" grpId="0" animBg="1"/>
      <p:bldP spid="865451" grpId="0" animBg="1"/>
      <p:bldP spid="865452" grpId="0" animBg="1"/>
      <p:bldP spid="865453" grpId="0" animBg="1"/>
      <p:bldP spid="865461" grpId="0" animBg="1"/>
      <p:bldP spid="865462" grpId="0" animBg="1"/>
      <p:bldP spid="865465" grpId="0" animBg="1"/>
      <p:bldP spid="865466" grpId="0" animBg="1"/>
      <p:bldP spid="865475" grpId="0" animBg="1"/>
      <p:bldP spid="865476" grpId="0" animBg="1"/>
      <p:bldP spid="865478" grpId="0" animBg="1"/>
      <p:bldP spid="865479" grpId="0" animBg="1"/>
      <p:bldP spid="8654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3B08-586E-4960-B8EB-672843089447}" type="slidenum">
              <a:rPr lang="en-US"/>
              <a:pPr/>
              <a:t>3</a:t>
            </a:fld>
            <a:endParaRPr lang="en-US"/>
          </a:p>
        </p:txBody>
      </p:sp>
      <p:pic>
        <p:nvPicPr>
          <p:cNvPr id="868405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8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406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203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8354" name="Line 2"/>
          <p:cNvSpPr>
            <a:spLocks noChangeShapeType="1"/>
          </p:cNvSpPr>
          <p:nvPr/>
        </p:nvSpPr>
        <p:spPr bwMode="auto">
          <a:xfrm flipH="1">
            <a:off x="3641725" y="3060700"/>
            <a:ext cx="255905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55" name="Line 3"/>
          <p:cNvSpPr>
            <a:spLocks noChangeShapeType="1"/>
          </p:cNvSpPr>
          <p:nvPr/>
        </p:nvSpPr>
        <p:spPr bwMode="auto">
          <a:xfrm flipH="1">
            <a:off x="3641725" y="2878138"/>
            <a:ext cx="1417638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56" name="Line 4"/>
          <p:cNvSpPr>
            <a:spLocks noChangeShapeType="1"/>
          </p:cNvSpPr>
          <p:nvPr/>
        </p:nvSpPr>
        <p:spPr bwMode="auto">
          <a:xfrm flipV="1">
            <a:off x="6221413" y="3048000"/>
            <a:ext cx="0" cy="17526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57" name="Line 5"/>
          <p:cNvSpPr>
            <a:spLocks noChangeShapeType="1"/>
          </p:cNvSpPr>
          <p:nvPr/>
        </p:nvSpPr>
        <p:spPr bwMode="auto">
          <a:xfrm flipV="1">
            <a:off x="5057775" y="2860675"/>
            <a:ext cx="0" cy="193833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5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836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65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021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6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3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8367" name="Line 15"/>
          <p:cNvSpPr>
            <a:spLocks noChangeAspect="1" noChangeShapeType="1"/>
          </p:cNvSpPr>
          <p:nvPr/>
        </p:nvSpPr>
        <p:spPr bwMode="auto">
          <a:xfrm>
            <a:off x="6664325" y="3819525"/>
            <a:ext cx="1588" cy="96043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68" name="Line 16"/>
          <p:cNvSpPr>
            <a:spLocks noChangeShapeType="1"/>
          </p:cNvSpPr>
          <p:nvPr/>
        </p:nvSpPr>
        <p:spPr bwMode="auto">
          <a:xfrm>
            <a:off x="4621213" y="3317875"/>
            <a:ext cx="1587" cy="14906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69" name="Line 17"/>
          <p:cNvSpPr>
            <a:spLocks noChangeAspect="1" noChangeShapeType="1"/>
          </p:cNvSpPr>
          <p:nvPr/>
        </p:nvSpPr>
        <p:spPr bwMode="auto">
          <a:xfrm flipV="1">
            <a:off x="3641725" y="2449513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70" name="Line 18"/>
          <p:cNvSpPr>
            <a:spLocks noChangeAspect="1" noChangeShapeType="1"/>
          </p:cNvSpPr>
          <p:nvPr/>
        </p:nvSpPr>
        <p:spPr bwMode="auto">
          <a:xfrm>
            <a:off x="3276600" y="4826000"/>
            <a:ext cx="365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71" name="Freeform 19"/>
          <p:cNvSpPr>
            <a:spLocks noChangeAspect="1"/>
          </p:cNvSpPr>
          <p:nvPr/>
        </p:nvSpPr>
        <p:spPr bwMode="auto">
          <a:xfrm>
            <a:off x="3311525" y="2746375"/>
            <a:ext cx="3438525" cy="1641475"/>
          </a:xfrm>
          <a:custGeom>
            <a:avLst/>
            <a:gdLst>
              <a:gd name="T0" fmla="*/ 0 w 903"/>
              <a:gd name="T1" fmla="*/ 294 h 431"/>
              <a:gd name="T2" fmla="*/ 149 w 903"/>
              <a:gd name="T3" fmla="*/ 405 h 431"/>
              <a:gd name="T4" fmla="*/ 279 w 903"/>
              <a:gd name="T5" fmla="*/ 377 h 431"/>
              <a:gd name="T6" fmla="*/ 381 w 903"/>
              <a:gd name="T7" fmla="*/ 80 h 431"/>
              <a:gd name="T8" fmla="*/ 660 w 903"/>
              <a:gd name="T9" fmla="*/ 15 h 431"/>
              <a:gd name="T10" fmla="*/ 836 w 903"/>
              <a:gd name="T11" fmla="*/ 173 h 431"/>
              <a:gd name="T12" fmla="*/ 903 w 903"/>
              <a:gd name="T13" fmla="*/ 354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3" h="431">
                <a:moveTo>
                  <a:pt x="0" y="294"/>
                </a:moveTo>
                <a:cubicBezTo>
                  <a:pt x="25" y="312"/>
                  <a:pt x="103" y="391"/>
                  <a:pt x="149" y="405"/>
                </a:cubicBezTo>
                <a:cubicBezTo>
                  <a:pt x="195" y="419"/>
                  <a:pt x="240" y="431"/>
                  <a:pt x="279" y="377"/>
                </a:cubicBezTo>
                <a:cubicBezTo>
                  <a:pt x="318" y="323"/>
                  <a:pt x="318" y="140"/>
                  <a:pt x="381" y="80"/>
                </a:cubicBezTo>
                <a:cubicBezTo>
                  <a:pt x="444" y="20"/>
                  <a:pt x="584" y="0"/>
                  <a:pt x="660" y="15"/>
                </a:cubicBezTo>
                <a:cubicBezTo>
                  <a:pt x="736" y="30"/>
                  <a:pt x="796" y="117"/>
                  <a:pt x="836" y="173"/>
                </a:cubicBezTo>
                <a:cubicBezTo>
                  <a:pt x="876" y="229"/>
                  <a:pt x="889" y="316"/>
                  <a:pt x="903" y="35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72" name="Line 20"/>
          <p:cNvSpPr>
            <a:spLocks noChangeShapeType="1"/>
          </p:cNvSpPr>
          <p:nvPr/>
        </p:nvSpPr>
        <p:spPr bwMode="auto">
          <a:xfrm>
            <a:off x="4570413" y="4826000"/>
            <a:ext cx="2101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73" name="Oval 21"/>
          <p:cNvSpPr>
            <a:spLocks noChangeAspect="1" noChangeArrowheads="1"/>
          </p:cNvSpPr>
          <p:nvPr/>
        </p:nvSpPr>
        <p:spPr bwMode="auto">
          <a:xfrm>
            <a:off x="4578350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74" name="Oval 22"/>
          <p:cNvSpPr>
            <a:spLocks noChangeAspect="1" noChangeArrowheads="1"/>
          </p:cNvSpPr>
          <p:nvPr/>
        </p:nvSpPr>
        <p:spPr bwMode="auto">
          <a:xfrm>
            <a:off x="6629400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837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876800"/>
            <a:ext cx="1920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8376" name="Oval 24"/>
          <p:cNvSpPr>
            <a:spLocks noChangeAspect="1" noChangeArrowheads="1"/>
          </p:cNvSpPr>
          <p:nvPr/>
        </p:nvSpPr>
        <p:spPr bwMode="auto">
          <a:xfrm>
            <a:off x="6192838" y="4800600"/>
            <a:ext cx="55562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78" name="Oval 26"/>
          <p:cNvSpPr>
            <a:spLocks noChangeAspect="1" noChangeArrowheads="1"/>
          </p:cNvSpPr>
          <p:nvPr/>
        </p:nvSpPr>
        <p:spPr bwMode="auto">
          <a:xfrm>
            <a:off x="5029200" y="480060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8396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5237163"/>
            <a:ext cx="1174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8380" name="Line 28"/>
          <p:cNvSpPr>
            <a:spLocks noChangeShapeType="1"/>
          </p:cNvSpPr>
          <p:nvPr/>
        </p:nvSpPr>
        <p:spPr bwMode="auto">
          <a:xfrm flipV="1">
            <a:off x="5895975" y="4876800"/>
            <a:ext cx="274638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81" name="Line 29"/>
          <p:cNvSpPr>
            <a:spLocks noChangeShapeType="1"/>
          </p:cNvSpPr>
          <p:nvPr/>
        </p:nvSpPr>
        <p:spPr bwMode="auto">
          <a:xfrm flipH="1" flipV="1">
            <a:off x="5105400" y="4876800"/>
            <a:ext cx="274638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8395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5264150"/>
            <a:ext cx="1317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8383" name="Oval 31"/>
          <p:cNvSpPr>
            <a:spLocks noChangeAspect="1" noChangeArrowheads="1"/>
          </p:cNvSpPr>
          <p:nvPr/>
        </p:nvSpPr>
        <p:spPr bwMode="auto">
          <a:xfrm>
            <a:off x="3609975" y="285115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84" name="Oval 32"/>
          <p:cNvSpPr>
            <a:spLocks noChangeAspect="1" noChangeArrowheads="1"/>
          </p:cNvSpPr>
          <p:nvPr/>
        </p:nvSpPr>
        <p:spPr bwMode="auto">
          <a:xfrm>
            <a:off x="3609975" y="3033713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8398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400425"/>
            <a:ext cx="542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8386" name="Line 34"/>
          <p:cNvSpPr>
            <a:spLocks noChangeShapeType="1"/>
          </p:cNvSpPr>
          <p:nvPr/>
        </p:nvSpPr>
        <p:spPr bwMode="auto">
          <a:xfrm rot="5400000" flipV="1">
            <a:off x="3252788" y="2493963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87" name="Line 35"/>
          <p:cNvSpPr>
            <a:spLocks noChangeShapeType="1"/>
          </p:cNvSpPr>
          <p:nvPr/>
        </p:nvSpPr>
        <p:spPr bwMode="auto">
          <a:xfrm rot="5400000" flipH="1" flipV="1">
            <a:off x="3252788" y="306070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8397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86000"/>
            <a:ext cx="5715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89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257800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90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403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055813"/>
            <a:ext cx="17589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402" name="Picture 5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52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8404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409" name="Line 57"/>
          <p:cNvSpPr>
            <a:spLocks noChangeShapeType="1"/>
          </p:cNvSpPr>
          <p:nvPr/>
        </p:nvSpPr>
        <p:spPr bwMode="auto">
          <a:xfrm>
            <a:off x="3810000" y="2678113"/>
            <a:ext cx="3581400" cy="5667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8410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4034" y="6135688"/>
            <a:ext cx="3859170" cy="219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23950" y="5469575"/>
            <a:ext cx="745523" cy="751998"/>
            <a:chOff x="1623950" y="5469575"/>
            <a:chExt cx="745523" cy="751998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3950" y="5469575"/>
              <a:ext cx="745523" cy="1605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H="1">
              <a:off x="1746087" y="5620975"/>
              <a:ext cx="174013" cy="600598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Oval 1"/>
          <p:cNvSpPr/>
          <p:nvPr/>
        </p:nvSpPr>
        <p:spPr bwMode="auto">
          <a:xfrm>
            <a:off x="252350" y="1928750"/>
            <a:ext cx="914400" cy="493776"/>
          </a:xfrm>
          <a:prstGeom prst="ellips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86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6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86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86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6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86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4" grpId="0" animBg="1"/>
      <p:bldP spid="868355" grpId="0" animBg="1"/>
      <p:bldP spid="868356" grpId="0" animBg="1"/>
      <p:bldP spid="868357" grpId="0" animBg="1"/>
      <p:bldP spid="868376" grpId="0" animBg="1"/>
      <p:bldP spid="868378" grpId="0" animBg="1"/>
      <p:bldP spid="868380" grpId="0" animBg="1"/>
      <p:bldP spid="868381" grpId="0" animBg="1"/>
      <p:bldP spid="868383" grpId="0" animBg="1"/>
      <p:bldP spid="868384" grpId="0" animBg="1"/>
      <p:bldP spid="868386" grpId="0" animBg="1"/>
      <p:bldP spid="868387" grpId="0" animBg="1"/>
      <p:bldP spid="86840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21A-9A77-4CDE-A915-5BD41D5D2670}" type="slidenum">
              <a:rPr lang="en-US"/>
              <a:pPr/>
              <a:t>4</a:t>
            </a:fld>
            <a:endParaRPr lang="en-US"/>
          </a:p>
        </p:txBody>
      </p:sp>
      <p:pic>
        <p:nvPicPr>
          <p:cNvPr id="869430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8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431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203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38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938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021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3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391" name="Line 15"/>
          <p:cNvSpPr>
            <a:spLocks noChangeAspect="1" noChangeShapeType="1"/>
          </p:cNvSpPr>
          <p:nvPr/>
        </p:nvSpPr>
        <p:spPr bwMode="auto">
          <a:xfrm>
            <a:off x="5272088" y="2814638"/>
            <a:ext cx="0" cy="1965325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2" name="Line 16"/>
          <p:cNvSpPr>
            <a:spLocks noChangeShapeType="1"/>
          </p:cNvSpPr>
          <p:nvPr/>
        </p:nvSpPr>
        <p:spPr bwMode="auto">
          <a:xfrm>
            <a:off x="4621213" y="3317875"/>
            <a:ext cx="1587" cy="14906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3" name="Line 17"/>
          <p:cNvSpPr>
            <a:spLocks noChangeAspect="1" noChangeShapeType="1"/>
          </p:cNvSpPr>
          <p:nvPr/>
        </p:nvSpPr>
        <p:spPr bwMode="auto">
          <a:xfrm flipV="1">
            <a:off x="3641725" y="2449513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4" name="Line 18"/>
          <p:cNvSpPr>
            <a:spLocks noChangeAspect="1" noChangeShapeType="1"/>
          </p:cNvSpPr>
          <p:nvPr/>
        </p:nvSpPr>
        <p:spPr bwMode="auto">
          <a:xfrm>
            <a:off x="3276600" y="4826000"/>
            <a:ext cx="365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5" name="Freeform 19"/>
          <p:cNvSpPr>
            <a:spLocks noChangeAspect="1"/>
          </p:cNvSpPr>
          <p:nvPr/>
        </p:nvSpPr>
        <p:spPr bwMode="auto">
          <a:xfrm>
            <a:off x="3311525" y="2746375"/>
            <a:ext cx="3438525" cy="1641475"/>
          </a:xfrm>
          <a:custGeom>
            <a:avLst/>
            <a:gdLst>
              <a:gd name="T0" fmla="*/ 0 w 903"/>
              <a:gd name="T1" fmla="*/ 294 h 431"/>
              <a:gd name="T2" fmla="*/ 149 w 903"/>
              <a:gd name="T3" fmla="*/ 405 h 431"/>
              <a:gd name="T4" fmla="*/ 279 w 903"/>
              <a:gd name="T5" fmla="*/ 377 h 431"/>
              <a:gd name="T6" fmla="*/ 381 w 903"/>
              <a:gd name="T7" fmla="*/ 80 h 431"/>
              <a:gd name="T8" fmla="*/ 660 w 903"/>
              <a:gd name="T9" fmla="*/ 15 h 431"/>
              <a:gd name="T10" fmla="*/ 836 w 903"/>
              <a:gd name="T11" fmla="*/ 173 h 431"/>
              <a:gd name="T12" fmla="*/ 903 w 903"/>
              <a:gd name="T13" fmla="*/ 354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3" h="431">
                <a:moveTo>
                  <a:pt x="0" y="294"/>
                </a:moveTo>
                <a:cubicBezTo>
                  <a:pt x="25" y="312"/>
                  <a:pt x="103" y="391"/>
                  <a:pt x="149" y="405"/>
                </a:cubicBezTo>
                <a:cubicBezTo>
                  <a:pt x="195" y="419"/>
                  <a:pt x="240" y="431"/>
                  <a:pt x="279" y="377"/>
                </a:cubicBezTo>
                <a:cubicBezTo>
                  <a:pt x="318" y="323"/>
                  <a:pt x="318" y="140"/>
                  <a:pt x="381" y="80"/>
                </a:cubicBezTo>
                <a:cubicBezTo>
                  <a:pt x="444" y="20"/>
                  <a:pt x="584" y="0"/>
                  <a:pt x="660" y="15"/>
                </a:cubicBezTo>
                <a:cubicBezTo>
                  <a:pt x="736" y="30"/>
                  <a:pt x="796" y="117"/>
                  <a:pt x="836" y="173"/>
                </a:cubicBezTo>
                <a:cubicBezTo>
                  <a:pt x="876" y="229"/>
                  <a:pt x="889" y="316"/>
                  <a:pt x="903" y="354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6" name="Line 20"/>
          <p:cNvSpPr>
            <a:spLocks noChangeAspect="1" noChangeShapeType="1"/>
          </p:cNvSpPr>
          <p:nvPr/>
        </p:nvSpPr>
        <p:spPr bwMode="auto">
          <a:xfrm>
            <a:off x="4570413" y="4826000"/>
            <a:ext cx="712787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7" name="Oval 21"/>
          <p:cNvSpPr>
            <a:spLocks noChangeAspect="1" noChangeArrowheads="1"/>
          </p:cNvSpPr>
          <p:nvPr/>
        </p:nvSpPr>
        <p:spPr bwMode="auto">
          <a:xfrm>
            <a:off x="4578350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398" name="Oval 22"/>
          <p:cNvSpPr>
            <a:spLocks noChangeAspect="1" noChangeArrowheads="1"/>
          </p:cNvSpPr>
          <p:nvPr/>
        </p:nvSpPr>
        <p:spPr bwMode="auto">
          <a:xfrm>
            <a:off x="5237163" y="478948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9399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4876800"/>
            <a:ext cx="192087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428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9426" name="Group 50"/>
          <p:cNvGrpSpPr>
            <a:grpSpLocks/>
          </p:cNvGrpSpPr>
          <p:nvPr/>
        </p:nvGrpSpPr>
        <p:grpSpPr bwMode="auto">
          <a:xfrm>
            <a:off x="2997200" y="5589588"/>
            <a:ext cx="4165600" cy="541337"/>
            <a:chOff x="1888" y="3521"/>
            <a:chExt cx="2624" cy="341"/>
          </a:xfrm>
        </p:grpSpPr>
        <p:pic>
          <p:nvPicPr>
            <p:cNvPr id="869423" name="Picture 4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521"/>
              <a:ext cx="262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9425" name="Picture 4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696"/>
              <a:ext cx="20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9427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52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429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9434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D691C-B328-42A3-AA40-0E32F480221D}" type="slidenum">
              <a:rPr lang="en-US"/>
              <a:pPr/>
              <a:t>5</a:t>
            </a:fld>
            <a:endParaRPr lang="en-US"/>
          </a:p>
        </p:txBody>
      </p:sp>
      <p:pic>
        <p:nvPicPr>
          <p:cNvPr id="867369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8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70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203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733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3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021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4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3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7366" name="Group 38"/>
          <p:cNvGrpSpPr>
            <a:grpSpLocks/>
          </p:cNvGrpSpPr>
          <p:nvPr/>
        </p:nvGrpSpPr>
        <p:grpSpPr bwMode="auto">
          <a:xfrm>
            <a:off x="3276600" y="2449513"/>
            <a:ext cx="3656013" cy="2743200"/>
            <a:chOff x="2064" y="1543"/>
            <a:chExt cx="2303" cy="1728"/>
          </a:xfrm>
        </p:grpSpPr>
        <p:sp>
          <p:nvSpPr>
            <p:cNvPr id="867330" name="Line 2"/>
            <p:cNvSpPr>
              <a:spLocks noChangeAspect="1" noChangeShapeType="1"/>
            </p:cNvSpPr>
            <p:nvPr/>
          </p:nvSpPr>
          <p:spPr bwMode="auto">
            <a:xfrm>
              <a:off x="2592" y="2740"/>
              <a:ext cx="1" cy="2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31" name="Line 3"/>
            <p:cNvSpPr>
              <a:spLocks noChangeAspect="1" noChangeShapeType="1"/>
            </p:cNvSpPr>
            <p:nvPr/>
          </p:nvSpPr>
          <p:spPr bwMode="auto">
            <a:xfrm>
              <a:off x="3600" y="1750"/>
              <a:ext cx="1" cy="126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46" name="Line 18"/>
            <p:cNvSpPr>
              <a:spLocks noChangeAspect="1" noChangeShapeType="1"/>
            </p:cNvSpPr>
            <p:nvPr/>
          </p:nvSpPr>
          <p:spPr bwMode="auto">
            <a:xfrm flipV="1">
              <a:off x="2294" y="1543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47" name="Line 19"/>
            <p:cNvSpPr>
              <a:spLocks noChangeAspect="1" noChangeShapeType="1"/>
            </p:cNvSpPr>
            <p:nvPr/>
          </p:nvSpPr>
          <p:spPr bwMode="auto">
            <a:xfrm>
              <a:off x="2064" y="3040"/>
              <a:ext cx="23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48" name="Freeform 20"/>
            <p:cNvSpPr>
              <a:spLocks noChangeAspect="1"/>
            </p:cNvSpPr>
            <p:nvPr/>
          </p:nvSpPr>
          <p:spPr bwMode="auto">
            <a:xfrm>
              <a:off x="2086" y="1730"/>
              <a:ext cx="2166" cy="1034"/>
            </a:xfrm>
            <a:custGeom>
              <a:avLst/>
              <a:gdLst>
                <a:gd name="T0" fmla="*/ 0 w 903"/>
                <a:gd name="T1" fmla="*/ 294 h 431"/>
                <a:gd name="T2" fmla="*/ 149 w 903"/>
                <a:gd name="T3" fmla="*/ 405 h 431"/>
                <a:gd name="T4" fmla="*/ 279 w 903"/>
                <a:gd name="T5" fmla="*/ 377 h 431"/>
                <a:gd name="T6" fmla="*/ 381 w 903"/>
                <a:gd name="T7" fmla="*/ 80 h 431"/>
                <a:gd name="T8" fmla="*/ 660 w 903"/>
                <a:gd name="T9" fmla="*/ 15 h 431"/>
                <a:gd name="T10" fmla="*/ 836 w 903"/>
                <a:gd name="T11" fmla="*/ 173 h 431"/>
                <a:gd name="T12" fmla="*/ 903 w 903"/>
                <a:gd name="T13" fmla="*/ 35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3" h="431">
                  <a:moveTo>
                    <a:pt x="0" y="294"/>
                  </a:moveTo>
                  <a:cubicBezTo>
                    <a:pt x="25" y="312"/>
                    <a:pt x="103" y="391"/>
                    <a:pt x="149" y="405"/>
                  </a:cubicBezTo>
                  <a:cubicBezTo>
                    <a:pt x="195" y="419"/>
                    <a:pt x="240" y="431"/>
                    <a:pt x="279" y="377"/>
                  </a:cubicBezTo>
                  <a:cubicBezTo>
                    <a:pt x="318" y="323"/>
                    <a:pt x="318" y="140"/>
                    <a:pt x="381" y="80"/>
                  </a:cubicBezTo>
                  <a:cubicBezTo>
                    <a:pt x="444" y="20"/>
                    <a:pt x="584" y="0"/>
                    <a:pt x="660" y="15"/>
                  </a:cubicBezTo>
                  <a:cubicBezTo>
                    <a:pt x="736" y="30"/>
                    <a:pt x="796" y="117"/>
                    <a:pt x="836" y="173"/>
                  </a:cubicBezTo>
                  <a:cubicBezTo>
                    <a:pt x="876" y="229"/>
                    <a:pt x="889" y="316"/>
                    <a:pt x="903" y="3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49" name="Line 21"/>
            <p:cNvSpPr>
              <a:spLocks noChangeShapeType="1"/>
            </p:cNvSpPr>
            <p:nvPr/>
          </p:nvSpPr>
          <p:spPr bwMode="auto">
            <a:xfrm>
              <a:off x="2591" y="3040"/>
              <a:ext cx="101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7352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3072"/>
              <a:ext cx="12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7353" name="Oval 25"/>
            <p:cNvSpPr>
              <a:spLocks noChangeAspect="1" noChangeArrowheads="1"/>
            </p:cNvSpPr>
            <p:nvPr/>
          </p:nvSpPr>
          <p:spPr bwMode="auto">
            <a:xfrm>
              <a:off x="2568" y="3017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54" name="Oval 26"/>
            <p:cNvSpPr>
              <a:spLocks noChangeAspect="1" noChangeArrowheads="1"/>
            </p:cNvSpPr>
            <p:nvPr/>
          </p:nvSpPr>
          <p:spPr bwMode="auto">
            <a:xfrm>
              <a:off x="3575" y="3017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7356" name="Group 28"/>
          <p:cNvGrpSpPr>
            <a:grpSpLocks/>
          </p:cNvGrpSpPr>
          <p:nvPr/>
        </p:nvGrpSpPr>
        <p:grpSpPr bwMode="auto">
          <a:xfrm>
            <a:off x="7239000" y="914400"/>
            <a:ext cx="1524000" cy="1208088"/>
            <a:chOff x="4560" y="576"/>
            <a:chExt cx="960" cy="761"/>
          </a:xfrm>
        </p:grpSpPr>
        <p:sp>
          <p:nvSpPr>
            <p:cNvPr id="867357" name="Line 29"/>
            <p:cNvSpPr>
              <a:spLocks noChangeShapeType="1"/>
            </p:cNvSpPr>
            <p:nvPr/>
          </p:nvSpPr>
          <p:spPr bwMode="auto">
            <a:xfrm>
              <a:off x="5184" y="672"/>
              <a:ext cx="0" cy="5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58" name="Line 30"/>
            <p:cNvSpPr>
              <a:spLocks noChangeShapeType="1"/>
            </p:cNvSpPr>
            <p:nvPr/>
          </p:nvSpPr>
          <p:spPr bwMode="auto">
            <a:xfrm>
              <a:off x="4777" y="1065"/>
              <a:ext cx="0" cy="1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59" name="Line 31"/>
            <p:cNvSpPr>
              <a:spLocks noChangeShapeType="1"/>
            </p:cNvSpPr>
            <p:nvPr/>
          </p:nvSpPr>
          <p:spPr bwMode="auto">
            <a:xfrm flipV="1">
              <a:off x="4656" y="576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60" name="Line 32"/>
            <p:cNvSpPr>
              <a:spLocks noChangeShapeType="1"/>
            </p:cNvSpPr>
            <p:nvPr/>
          </p:nvSpPr>
          <p:spPr bwMode="auto">
            <a:xfrm>
              <a:off x="4560" y="120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61" name="Freeform 33"/>
            <p:cNvSpPr>
              <a:spLocks/>
            </p:cNvSpPr>
            <p:nvPr/>
          </p:nvSpPr>
          <p:spPr bwMode="auto">
            <a:xfrm>
              <a:off x="4569" y="654"/>
              <a:ext cx="903" cy="431"/>
            </a:xfrm>
            <a:custGeom>
              <a:avLst/>
              <a:gdLst>
                <a:gd name="T0" fmla="*/ 0 w 903"/>
                <a:gd name="T1" fmla="*/ 294 h 431"/>
                <a:gd name="T2" fmla="*/ 149 w 903"/>
                <a:gd name="T3" fmla="*/ 405 h 431"/>
                <a:gd name="T4" fmla="*/ 279 w 903"/>
                <a:gd name="T5" fmla="*/ 377 h 431"/>
                <a:gd name="T6" fmla="*/ 381 w 903"/>
                <a:gd name="T7" fmla="*/ 80 h 431"/>
                <a:gd name="T8" fmla="*/ 660 w 903"/>
                <a:gd name="T9" fmla="*/ 15 h 431"/>
                <a:gd name="T10" fmla="*/ 836 w 903"/>
                <a:gd name="T11" fmla="*/ 173 h 431"/>
                <a:gd name="T12" fmla="*/ 903 w 903"/>
                <a:gd name="T13" fmla="*/ 35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3" h="431">
                  <a:moveTo>
                    <a:pt x="0" y="294"/>
                  </a:moveTo>
                  <a:cubicBezTo>
                    <a:pt x="25" y="312"/>
                    <a:pt x="103" y="391"/>
                    <a:pt x="149" y="405"/>
                  </a:cubicBezTo>
                  <a:cubicBezTo>
                    <a:pt x="195" y="419"/>
                    <a:pt x="240" y="431"/>
                    <a:pt x="279" y="377"/>
                  </a:cubicBezTo>
                  <a:cubicBezTo>
                    <a:pt x="318" y="323"/>
                    <a:pt x="318" y="140"/>
                    <a:pt x="381" y="80"/>
                  </a:cubicBezTo>
                  <a:cubicBezTo>
                    <a:pt x="444" y="20"/>
                    <a:pt x="584" y="0"/>
                    <a:pt x="660" y="15"/>
                  </a:cubicBezTo>
                  <a:cubicBezTo>
                    <a:pt x="736" y="30"/>
                    <a:pt x="796" y="117"/>
                    <a:pt x="836" y="173"/>
                  </a:cubicBezTo>
                  <a:cubicBezTo>
                    <a:pt x="876" y="229"/>
                    <a:pt x="889" y="316"/>
                    <a:pt x="903" y="3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62" name="Line 34"/>
            <p:cNvSpPr>
              <a:spLocks noChangeShapeType="1"/>
            </p:cNvSpPr>
            <p:nvPr/>
          </p:nvSpPr>
          <p:spPr bwMode="auto">
            <a:xfrm>
              <a:off x="4777" y="1200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363" name="Oval 35"/>
            <p:cNvSpPr>
              <a:spLocks noChangeArrowheads="1"/>
            </p:cNvSpPr>
            <p:nvPr/>
          </p:nvSpPr>
          <p:spPr bwMode="auto">
            <a:xfrm>
              <a:off x="4760" y="118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64" name="Oval 36"/>
            <p:cNvSpPr>
              <a:spLocks noChangeArrowheads="1"/>
            </p:cNvSpPr>
            <p:nvPr/>
          </p:nvSpPr>
          <p:spPr bwMode="auto">
            <a:xfrm>
              <a:off x="5168" y="118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7365" name="Picture 3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" y="1232"/>
              <a:ext cx="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7367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13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7368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7373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7188"/>
            <a:ext cx="34496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5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600200"/>
            <a:ext cx="17541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543800" y="914400"/>
            <a:ext cx="6858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57"/>
          <p:cNvSpPr>
            <a:spLocks noChangeShapeType="1"/>
          </p:cNvSpPr>
          <p:nvPr/>
        </p:nvSpPr>
        <p:spPr bwMode="auto">
          <a:xfrm flipV="1">
            <a:off x="7620000" y="914400"/>
            <a:ext cx="7620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58"/>
          <p:cNvSpPr>
            <a:spLocks noChangeShapeType="1"/>
          </p:cNvSpPr>
          <p:nvPr/>
        </p:nvSpPr>
        <p:spPr bwMode="auto">
          <a:xfrm flipV="1">
            <a:off x="7620000" y="990600"/>
            <a:ext cx="4572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67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67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388" name="Picture 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1638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89" name="Picture 8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163"/>
            <a:ext cx="20320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6383" name="Group 79"/>
          <p:cNvGrpSpPr>
            <a:grpSpLocks/>
          </p:cNvGrpSpPr>
          <p:nvPr/>
        </p:nvGrpSpPr>
        <p:grpSpPr bwMode="auto">
          <a:xfrm>
            <a:off x="7239000" y="914400"/>
            <a:ext cx="1524000" cy="1208088"/>
            <a:chOff x="4560" y="576"/>
            <a:chExt cx="960" cy="761"/>
          </a:xfrm>
        </p:grpSpPr>
        <p:sp>
          <p:nvSpPr>
            <p:cNvPr id="866311" name="Line 7"/>
            <p:cNvSpPr>
              <a:spLocks noChangeShapeType="1"/>
            </p:cNvSpPr>
            <p:nvPr/>
          </p:nvSpPr>
          <p:spPr bwMode="auto">
            <a:xfrm>
              <a:off x="5184" y="672"/>
              <a:ext cx="0" cy="5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12" name="Line 8"/>
            <p:cNvSpPr>
              <a:spLocks noChangeShapeType="1"/>
            </p:cNvSpPr>
            <p:nvPr/>
          </p:nvSpPr>
          <p:spPr bwMode="auto">
            <a:xfrm>
              <a:off x="4777" y="1065"/>
              <a:ext cx="0" cy="1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23" name="Line 19"/>
            <p:cNvSpPr>
              <a:spLocks noChangeShapeType="1"/>
            </p:cNvSpPr>
            <p:nvPr/>
          </p:nvSpPr>
          <p:spPr bwMode="auto">
            <a:xfrm flipV="1">
              <a:off x="4656" y="576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24" name="Line 20"/>
            <p:cNvSpPr>
              <a:spLocks noChangeShapeType="1"/>
            </p:cNvSpPr>
            <p:nvPr/>
          </p:nvSpPr>
          <p:spPr bwMode="auto">
            <a:xfrm>
              <a:off x="4560" y="1200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35" name="Freeform 31"/>
            <p:cNvSpPr>
              <a:spLocks/>
            </p:cNvSpPr>
            <p:nvPr/>
          </p:nvSpPr>
          <p:spPr bwMode="auto">
            <a:xfrm>
              <a:off x="4569" y="654"/>
              <a:ext cx="903" cy="431"/>
            </a:xfrm>
            <a:custGeom>
              <a:avLst/>
              <a:gdLst>
                <a:gd name="T0" fmla="*/ 0 w 903"/>
                <a:gd name="T1" fmla="*/ 294 h 431"/>
                <a:gd name="T2" fmla="*/ 149 w 903"/>
                <a:gd name="T3" fmla="*/ 405 h 431"/>
                <a:gd name="T4" fmla="*/ 279 w 903"/>
                <a:gd name="T5" fmla="*/ 377 h 431"/>
                <a:gd name="T6" fmla="*/ 381 w 903"/>
                <a:gd name="T7" fmla="*/ 80 h 431"/>
                <a:gd name="T8" fmla="*/ 660 w 903"/>
                <a:gd name="T9" fmla="*/ 15 h 431"/>
                <a:gd name="T10" fmla="*/ 836 w 903"/>
                <a:gd name="T11" fmla="*/ 173 h 431"/>
                <a:gd name="T12" fmla="*/ 903 w 903"/>
                <a:gd name="T13" fmla="*/ 35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3" h="431">
                  <a:moveTo>
                    <a:pt x="0" y="294"/>
                  </a:moveTo>
                  <a:cubicBezTo>
                    <a:pt x="25" y="312"/>
                    <a:pt x="103" y="391"/>
                    <a:pt x="149" y="405"/>
                  </a:cubicBezTo>
                  <a:cubicBezTo>
                    <a:pt x="195" y="419"/>
                    <a:pt x="240" y="431"/>
                    <a:pt x="279" y="377"/>
                  </a:cubicBezTo>
                  <a:cubicBezTo>
                    <a:pt x="318" y="323"/>
                    <a:pt x="318" y="140"/>
                    <a:pt x="381" y="80"/>
                  </a:cubicBezTo>
                  <a:cubicBezTo>
                    <a:pt x="444" y="20"/>
                    <a:pt x="584" y="0"/>
                    <a:pt x="660" y="15"/>
                  </a:cubicBezTo>
                  <a:cubicBezTo>
                    <a:pt x="736" y="30"/>
                    <a:pt x="796" y="117"/>
                    <a:pt x="836" y="173"/>
                  </a:cubicBezTo>
                  <a:cubicBezTo>
                    <a:pt x="876" y="229"/>
                    <a:pt x="889" y="316"/>
                    <a:pt x="903" y="3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63" name="Line 59"/>
            <p:cNvSpPr>
              <a:spLocks noChangeShapeType="1"/>
            </p:cNvSpPr>
            <p:nvPr/>
          </p:nvSpPr>
          <p:spPr bwMode="auto">
            <a:xfrm>
              <a:off x="4777" y="1200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64" name="Oval 60"/>
            <p:cNvSpPr>
              <a:spLocks noChangeArrowheads="1"/>
            </p:cNvSpPr>
            <p:nvPr/>
          </p:nvSpPr>
          <p:spPr bwMode="auto">
            <a:xfrm>
              <a:off x="4760" y="118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365" name="Oval 61"/>
            <p:cNvSpPr>
              <a:spLocks noChangeArrowheads="1"/>
            </p:cNvSpPr>
            <p:nvPr/>
          </p:nvSpPr>
          <p:spPr bwMode="auto">
            <a:xfrm>
              <a:off x="5168" y="118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6376" name="Picture 7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" y="1232"/>
              <a:ext cx="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6384" name="Group 80"/>
          <p:cNvGrpSpPr>
            <a:grpSpLocks/>
          </p:cNvGrpSpPr>
          <p:nvPr/>
        </p:nvGrpSpPr>
        <p:grpSpPr bwMode="auto">
          <a:xfrm>
            <a:off x="7239000" y="2286000"/>
            <a:ext cx="1524000" cy="1219200"/>
            <a:chOff x="4560" y="1440"/>
            <a:chExt cx="960" cy="768"/>
          </a:xfrm>
        </p:grpSpPr>
        <p:sp>
          <p:nvSpPr>
            <p:cNvPr id="866309" name="Line 5"/>
            <p:cNvSpPr>
              <a:spLocks noChangeShapeType="1"/>
            </p:cNvSpPr>
            <p:nvPr/>
          </p:nvSpPr>
          <p:spPr bwMode="auto">
            <a:xfrm>
              <a:off x="4848" y="1488"/>
              <a:ext cx="0" cy="5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10" name="Line 6"/>
            <p:cNvSpPr>
              <a:spLocks noChangeShapeType="1"/>
            </p:cNvSpPr>
            <p:nvPr/>
          </p:nvSpPr>
          <p:spPr bwMode="auto">
            <a:xfrm>
              <a:off x="5232" y="1920"/>
              <a:ext cx="0" cy="1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25" name="Line 21"/>
            <p:cNvSpPr>
              <a:spLocks noChangeShapeType="1"/>
            </p:cNvSpPr>
            <p:nvPr/>
          </p:nvSpPr>
          <p:spPr bwMode="auto">
            <a:xfrm flipV="1">
              <a:off x="4656" y="1440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26" name="Line 22"/>
            <p:cNvSpPr>
              <a:spLocks noChangeShapeType="1"/>
            </p:cNvSpPr>
            <p:nvPr/>
          </p:nvSpPr>
          <p:spPr bwMode="auto">
            <a:xfrm>
              <a:off x="4560" y="2064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36" name="Freeform 32"/>
            <p:cNvSpPr>
              <a:spLocks/>
            </p:cNvSpPr>
            <p:nvPr/>
          </p:nvSpPr>
          <p:spPr bwMode="auto">
            <a:xfrm>
              <a:off x="4560" y="1475"/>
              <a:ext cx="912" cy="445"/>
            </a:xfrm>
            <a:custGeom>
              <a:avLst/>
              <a:gdLst>
                <a:gd name="T0" fmla="*/ 0 w 912"/>
                <a:gd name="T1" fmla="*/ 306 h 445"/>
                <a:gd name="T2" fmla="*/ 232 w 912"/>
                <a:gd name="T3" fmla="*/ 24 h 445"/>
                <a:gd name="T4" fmla="*/ 483 w 912"/>
                <a:gd name="T5" fmla="*/ 164 h 445"/>
                <a:gd name="T6" fmla="*/ 576 w 912"/>
                <a:gd name="T7" fmla="*/ 402 h 445"/>
                <a:gd name="T8" fmla="*/ 771 w 912"/>
                <a:gd name="T9" fmla="*/ 405 h 445"/>
                <a:gd name="T10" fmla="*/ 912 w 912"/>
                <a:gd name="T11" fmla="*/ 16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445">
                  <a:moveTo>
                    <a:pt x="0" y="306"/>
                  </a:moveTo>
                  <a:cubicBezTo>
                    <a:pt x="39" y="259"/>
                    <a:pt x="152" y="48"/>
                    <a:pt x="232" y="24"/>
                  </a:cubicBezTo>
                  <a:cubicBezTo>
                    <a:pt x="312" y="0"/>
                    <a:pt x="426" y="101"/>
                    <a:pt x="483" y="164"/>
                  </a:cubicBezTo>
                  <a:cubicBezTo>
                    <a:pt x="540" y="227"/>
                    <a:pt x="528" y="362"/>
                    <a:pt x="576" y="402"/>
                  </a:cubicBezTo>
                  <a:cubicBezTo>
                    <a:pt x="624" y="442"/>
                    <a:pt x="715" y="445"/>
                    <a:pt x="771" y="405"/>
                  </a:cubicBezTo>
                  <a:cubicBezTo>
                    <a:pt x="827" y="365"/>
                    <a:pt x="883" y="213"/>
                    <a:pt x="912" y="162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67" name="Line 63"/>
            <p:cNvSpPr>
              <a:spLocks noChangeShapeType="1"/>
            </p:cNvSpPr>
            <p:nvPr/>
          </p:nvSpPr>
          <p:spPr bwMode="auto">
            <a:xfrm>
              <a:off x="4848" y="2062"/>
              <a:ext cx="4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68" name="Oval 64"/>
            <p:cNvSpPr>
              <a:spLocks noChangeArrowheads="1"/>
            </p:cNvSpPr>
            <p:nvPr/>
          </p:nvSpPr>
          <p:spPr bwMode="auto">
            <a:xfrm>
              <a:off x="4831" y="204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369" name="Oval 65"/>
            <p:cNvSpPr>
              <a:spLocks noChangeArrowheads="1"/>
            </p:cNvSpPr>
            <p:nvPr/>
          </p:nvSpPr>
          <p:spPr bwMode="auto">
            <a:xfrm>
              <a:off x="5214" y="204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6377" name="Picture 7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103"/>
              <a:ext cx="75" cy="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239000" y="3657600"/>
            <a:ext cx="1524000" cy="1233488"/>
            <a:chOff x="7239000" y="3657600"/>
            <a:chExt cx="1524000" cy="1233488"/>
          </a:xfrm>
        </p:grpSpPr>
        <p:sp>
          <p:nvSpPr>
            <p:cNvPr id="866308" name="Line 4"/>
            <p:cNvSpPr>
              <a:spLocks noChangeShapeType="1"/>
            </p:cNvSpPr>
            <p:nvPr/>
          </p:nvSpPr>
          <p:spPr bwMode="auto">
            <a:xfrm>
              <a:off x="8469313" y="3746500"/>
              <a:ext cx="0" cy="8778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27" name="Line 23"/>
            <p:cNvSpPr>
              <a:spLocks noChangeShapeType="1"/>
            </p:cNvSpPr>
            <p:nvPr/>
          </p:nvSpPr>
          <p:spPr bwMode="auto">
            <a:xfrm flipV="1">
              <a:off x="7391400" y="3657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28" name="Line 24"/>
            <p:cNvSpPr>
              <a:spLocks noChangeShapeType="1"/>
            </p:cNvSpPr>
            <p:nvPr/>
          </p:nvSpPr>
          <p:spPr bwMode="auto">
            <a:xfrm>
              <a:off x="7239000" y="4648200"/>
              <a:ext cx="152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37" name="Freeform 33"/>
            <p:cNvSpPr>
              <a:spLocks/>
            </p:cNvSpPr>
            <p:nvPr/>
          </p:nvSpPr>
          <p:spPr bwMode="auto">
            <a:xfrm>
              <a:off x="7239000" y="4011613"/>
              <a:ext cx="604838" cy="406400"/>
            </a:xfrm>
            <a:custGeom>
              <a:avLst/>
              <a:gdLst>
                <a:gd name="T0" fmla="*/ 0 w 381"/>
                <a:gd name="T1" fmla="*/ 145 h 256"/>
                <a:gd name="T2" fmla="*/ 195 w 381"/>
                <a:gd name="T3" fmla="*/ 238 h 256"/>
                <a:gd name="T4" fmla="*/ 334 w 381"/>
                <a:gd name="T5" fmla="*/ 38 h 256"/>
                <a:gd name="T6" fmla="*/ 381 w 381"/>
                <a:gd name="T7" fmla="*/ 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256">
                  <a:moveTo>
                    <a:pt x="0" y="145"/>
                  </a:moveTo>
                  <a:cubicBezTo>
                    <a:pt x="31" y="160"/>
                    <a:pt x="139" y="256"/>
                    <a:pt x="195" y="238"/>
                  </a:cubicBezTo>
                  <a:cubicBezTo>
                    <a:pt x="251" y="220"/>
                    <a:pt x="303" y="76"/>
                    <a:pt x="334" y="38"/>
                  </a:cubicBezTo>
                  <a:cubicBezTo>
                    <a:pt x="365" y="0"/>
                    <a:pt x="371" y="16"/>
                    <a:pt x="381" y="1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38" name="Freeform 34"/>
            <p:cNvSpPr>
              <a:spLocks/>
            </p:cNvSpPr>
            <p:nvPr/>
          </p:nvSpPr>
          <p:spPr bwMode="auto">
            <a:xfrm>
              <a:off x="8139113" y="3721608"/>
              <a:ext cx="527050" cy="310896"/>
            </a:xfrm>
            <a:custGeom>
              <a:avLst/>
              <a:gdLst>
                <a:gd name="T0" fmla="*/ 0 w 332"/>
                <a:gd name="T1" fmla="*/ 204 h 204"/>
                <a:gd name="T2" fmla="*/ 93 w 332"/>
                <a:gd name="T3" fmla="*/ 166 h 204"/>
                <a:gd name="T4" fmla="*/ 190 w 332"/>
                <a:gd name="T5" fmla="*/ 16 h 204"/>
                <a:gd name="T6" fmla="*/ 332 w 332"/>
                <a:gd name="T7" fmla="*/ 7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04">
                  <a:moveTo>
                    <a:pt x="0" y="204"/>
                  </a:moveTo>
                  <a:cubicBezTo>
                    <a:pt x="17" y="198"/>
                    <a:pt x="61" y="197"/>
                    <a:pt x="93" y="166"/>
                  </a:cubicBezTo>
                  <a:cubicBezTo>
                    <a:pt x="125" y="135"/>
                    <a:pt x="150" y="32"/>
                    <a:pt x="190" y="16"/>
                  </a:cubicBezTo>
                  <a:cubicBezTo>
                    <a:pt x="230" y="0"/>
                    <a:pt x="303" y="61"/>
                    <a:pt x="332" y="73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39" name="Line 35"/>
            <p:cNvSpPr>
              <a:spLocks noChangeShapeType="1"/>
            </p:cNvSpPr>
            <p:nvPr/>
          </p:nvSpPr>
          <p:spPr bwMode="auto">
            <a:xfrm>
              <a:off x="7827264" y="4030663"/>
              <a:ext cx="3200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66" name="Line 62"/>
            <p:cNvSpPr>
              <a:spLocks noChangeShapeType="1"/>
            </p:cNvSpPr>
            <p:nvPr/>
          </p:nvSpPr>
          <p:spPr bwMode="auto">
            <a:xfrm>
              <a:off x="7527925" y="4419600"/>
              <a:ext cx="0" cy="2286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70" name="Line 66"/>
            <p:cNvSpPr>
              <a:spLocks noChangeShapeType="1"/>
            </p:cNvSpPr>
            <p:nvPr/>
          </p:nvSpPr>
          <p:spPr bwMode="auto">
            <a:xfrm>
              <a:off x="7494588" y="4648200"/>
              <a:ext cx="10048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71" name="Oval 67"/>
            <p:cNvSpPr>
              <a:spLocks noChangeArrowheads="1"/>
            </p:cNvSpPr>
            <p:nvPr/>
          </p:nvSpPr>
          <p:spPr bwMode="auto">
            <a:xfrm>
              <a:off x="7500938" y="462438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372" name="Oval 68"/>
            <p:cNvSpPr>
              <a:spLocks noChangeArrowheads="1"/>
            </p:cNvSpPr>
            <p:nvPr/>
          </p:nvSpPr>
          <p:spPr bwMode="auto">
            <a:xfrm>
              <a:off x="8442325" y="462438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6378" name="Picture 7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500" y="4724400"/>
              <a:ext cx="119063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239000" y="5181600"/>
            <a:ext cx="1542289" cy="1219201"/>
            <a:chOff x="7239000" y="5181600"/>
            <a:chExt cx="1542289" cy="1219201"/>
          </a:xfrm>
        </p:grpSpPr>
        <p:sp>
          <p:nvSpPr>
            <p:cNvPr id="866306" name="Line 2"/>
            <p:cNvSpPr>
              <a:spLocks noChangeShapeType="1"/>
            </p:cNvSpPr>
            <p:nvPr/>
          </p:nvSpPr>
          <p:spPr bwMode="auto">
            <a:xfrm>
              <a:off x="7620000" y="5257800"/>
              <a:ext cx="0" cy="89535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07" name="Line 3"/>
            <p:cNvSpPr>
              <a:spLocks noChangeShapeType="1"/>
            </p:cNvSpPr>
            <p:nvPr/>
          </p:nvSpPr>
          <p:spPr bwMode="auto">
            <a:xfrm>
              <a:off x="8551863" y="5913438"/>
              <a:ext cx="0" cy="2555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29" name="Line 25"/>
            <p:cNvSpPr>
              <a:spLocks noChangeShapeType="1"/>
            </p:cNvSpPr>
            <p:nvPr/>
          </p:nvSpPr>
          <p:spPr bwMode="auto">
            <a:xfrm flipV="1">
              <a:off x="7391400" y="5181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30" name="Line 26"/>
            <p:cNvSpPr>
              <a:spLocks noChangeShapeType="1"/>
            </p:cNvSpPr>
            <p:nvPr/>
          </p:nvSpPr>
          <p:spPr bwMode="auto">
            <a:xfrm>
              <a:off x="7239000" y="6172200"/>
              <a:ext cx="152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49" name="Freeform 45"/>
            <p:cNvSpPr>
              <a:spLocks/>
            </p:cNvSpPr>
            <p:nvPr/>
          </p:nvSpPr>
          <p:spPr bwMode="auto">
            <a:xfrm flipV="1">
              <a:off x="7335838" y="5227638"/>
              <a:ext cx="604838" cy="406400"/>
            </a:xfrm>
            <a:custGeom>
              <a:avLst/>
              <a:gdLst>
                <a:gd name="T0" fmla="*/ 0 w 381"/>
                <a:gd name="T1" fmla="*/ 145 h 256"/>
                <a:gd name="T2" fmla="*/ 195 w 381"/>
                <a:gd name="T3" fmla="*/ 238 h 256"/>
                <a:gd name="T4" fmla="*/ 334 w 381"/>
                <a:gd name="T5" fmla="*/ 38 h 256"/>
                <a:gd name="T6" fmla="*/ 381 w 381"/>
                <a:gd name="T7" fmla="*/ 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256">
                  <a:moveTo>
                    <a:pt x="0" y="145"/>
                  </a:moveTo>
                  <a:cubicBezTo>
                    <a:pt x="31" y="160"/>
                    <a:pt x="139" y="256"/>
                    <a:pt x="195" y="238"/>
                  </a:cubicBezTo>
                  <a:cubicBezTo>
                    <a:pt x="251" y="220"/>
                    <a:pt x="303" y="76"/>
                    <a:pt x="334" y="38"/>
                  </a:cubicBezTo>
                  <a:cubicBezTo>
                    <a:pt x="365" y="0"/>
                    <a:pt x="371" y="16"/>
                    <a:pt x="381" y="1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50" name="Freeform 46"/>
            <p:cNvSpPr>
              <a:spLocks/>
            </p:cNvSpPr>
            <p:nvPr/>
          </p:nvSpPr>
          <p:spPr bwMode="auto">
            <a:xfrm flipV="1">
              <a:off x="8229600" y="5614418"/>
              <a:ext cx="551689" cy="274703"/>
            </a:xfrm>
            <a:custGeom>
              <a:avLst/>
              <a:gdLst>
                <a:gd name="T0" fmla="*/ 0 w 332"/>
                <a:gd name="T1" fmla="*/ 204 h 204"/>
                <a:gd name="T2" fmla="*/ 93 w 332"/>
                <a:gd name="T3" fmla="*/ 166 h 204"/>
                <a:gd name="T4" fmla="*/ 190 w 332"/>
                <a:gd name="T5" fmla="*/ 16 h 204"/>
                <a:gd name="T6" fmla="*/ 332 w 332"/>
                <a:gd name="T7" fmla="*/ 73 h 204"/>
                <a:gd name="connsiteX0" fmla="*/ 0 w 10000"/>
                <a:gd name="connsiteY0" fmla="*/ 9216 h 9563"/>
                <a:gd name="connsiteX1" fmla="*/ 2349 w 10000"/>
                <a:gd name="connsiteY1" fmla="*/ 8859 h 9563"/>
                <a:gd name="connsiteX2" fmla="*/ 5723 w 10000"/>
                <a:gd name="connsiteY2" fmla="*/ 0 h 9563"/>
                <a:gd name="connsiteX3" fmla="*/ 10000 w 10000"/>
                <a:gd name="connsiteY3" fmla="*/ 2794 h 9563"/>
                <a:gd name="connsiteX0" fmla="*/ 0 w 10000"/>
                <a:gd name="connsiteY0" fmla="*/ 9637 h 9637"/>
                <a:gd name="connsiteX1" fmla="*/ 2349 w 10000"/>
                <a:gd name="connsiteY1" fmla="*/ 8083 h 9637"/>
                <a:gd name="connsiteX2" fmla="*/ 5723 w 10000"/>
                <a:gd name="connsiteY2" fmla="*/ 0 h 9637"/>
                <a:gd name="connsiteX3" fmla="*/ 10000 w 10000"/>
                <a:gd name="connsiteY3" fmla="*/ 2922 h 9637"/>
                <a:gd name="connsiteX0" fmla="*/ 0 w 10000"/>
                <a:gd name="connsiteY0" fmla="*/ 9183 h 9183"/>
                <a:gd name="connsiteX1" fmla="*/ 2349 w 10000"/>
                <a:gd name="connsiteY1" fmla="*/ 7570 h 9183"/>
                <a:gd name="connsiteX2" fmla="*/ 6627 w 10000"/>
                <a:gd name="connsiteY2" fmla="*/ 0 h 9183"/>
                <a:gd name="connsiteX3" fmla="*/ 10000 w 10000"/>
                <a:gd name="connsiteY3" fmla="*/ 2215 h 9183"/>
                <a:gd name="connsiteX0" fmla="*/ 0 w 10000"/>
                <a:gd name="connsiteY0" fmla="*/ 10000 h 10000"/>
                <a:gd name="connsiteX1" fmla="*/ 2349 w 10000"/>
                <a:gd name="connsiteY1" fmla="*/ 8243 h 10000"/>
                <a:gd name="connsiteX2" fmla="*/ 5723 w 10000"/>
                <a:gd name="connsiteY2" fmla="*/ 0 h 10000"/>
                <a:gd name="connsiteX3" fmla="*/ 10000 w 10000"/>
                <a:gd name="connsiteY3" fmla="*/ 2412 h 10000"/>
                <a:gd name="connsiteX0" fmla="*/ 0 w 10226"/>
                <a:gd name="connsiteY0" fmla="*/ 10000 h 10000"/>
                <a:gd name="connsiteX1" fmla="*/ 2349 w 10226"/>
                <a:gd name="connsiteY1" fmla="*/ 8243 h 10000"/>
                <a:gd name="connsiteX2" fmla="*/ 5723 w 10226"/>
                <a:gd name="connsiteY2" fmla="*/ 0 h 10000"/>
                <a:gd name="connsiteX3" fmla="*/ 10226 w 10226"/>
                <a:gd name="connsiteY3" fmla="*/ 6416 h 10000"/>
                <a:gd name="connsiteX0" fmla="*/ 0 w 10226"/>
                <a:gd name="connsiteY0" fmla="*/ 10000 h 10000"/>
                <a:gd name="connsiteX1" fmla="*/ 2349 w 10226"/>
                <a:gd name="connsiteY1" fmla="*/ 8243 h 10000"/>
                <a:gd name="connsiteX2" fmla="*/ 5723 w 10226"/>
                <a:gd name="connsiteY2" fmla="*/ 0 h 10000"/>
                <a:gd name="connsiteX3" fmla="*/ 7684 w 10226"/>
                <a:gd name="connsiteY3" fmla="*/ 3105 h 10000"/>
                <a:gd name="connsiteX4" fmla="*/ 10226 w 10226"/>
                <a:gd name="connsiteY4" fmla="*/ 6416 h 10000"/>
                <a:gd name="connsiteX0" fmla="*/ 0 w 10226"/>
                <a:gd name="connsiteY0" fmla="*/ 10000 h 10000"/>
                <a:gd name="connsiteX1" fmla="*/ 2349 w 10226"/>
                <a:gd name="connsiteY1" fmla="*/ 8243 h 10000"/>
                <a:gd name="connsiteX2" fmla="*/ 5723 w 10226"/>
                <a:gd name="connsiteY2" fmla="*/ 0 h 10000"/>
                <a:gd name="connsiteX3" fmla="*/ 9040 w 10226"/>
                <a:gd name="connsiteY3" fmla="*/ 1770 h 10000"/>
                <a:gd name="connsiteX4" fmla="*/ 10226 w 10226"/>
                <a:gd name="connsiteY4" fmla="*/ 6416 h 10000"/>
                <a:gd name="connsiteX0" fmla="*/ 0 w 10226"/>
                <a:gd name="connsiteY0" fmla="*/ 14903 h 14903"/>
                <a:gd name="connsiteX1" fmla="*/ 2349 w 10226"/>
                <a:gd name="connsiteY1" fmla="*/ 13146 h 14903"/>
                <a:gd name="connsiteX2" fmla="*/ 5723 w 10226"/>
                <a:gd name="connsiteY2" fmla="*/ 4903 h 14903"/>
                <a:gd name="connsiteX3" fmla="*/ 8588 w 10226"/>
                <a:gd name="connsiteY3" fmla="*/ 0 h 14903"/>
                <a:gd name="connsiteX4" fmla="*/ 10226 w 10226"/>
                <a:gd name="connsiteY4" fmla="*/ 11319 h 14903"/>
                <a:gd name="connsiteX0" fmla="*/ 0 w 10226"/>
                <a:gd name="connsiteY0" fmla="*/ 15095 h 15095"/>
                <a:gd name="connsiteX1" fmla="*/ 2349 w 10226"/>
                <a:gd name="connsiteY1" fmla="*/ 13338 h 15095"/>
                <a:gd name="connsiteX2" fmla="*/ 5723 w 10226"/>
                <a:gd name="connsiteY2" fmla="*/ 5095 h 15095"/>
                <a:gd name="connsiteX3" fmla="*/ 8588 w 10226"/>
                <a:gd name="connsiteY3" fmla="*/ 192 h 15095"/>
                <a:gd name="connsiteX4" fmla="*/ 10226 w 10226"/>
                <a:gd name="connsiteY4" fmla="*/ 11511 h 15095"/>
                <a:gd name="connsiteX0" fmla="*/ 0 w 10226"/>
                <a:gd name="connsiteY0" fmla="*/ 15004 h 15004"/>
                <a:gd name="connsiteX1" fmla="*/ 2349 w 10226"/>
                <a:gd name="connsiteY1" fmla="*/ 13247 h 15004"/>
                <a:gd name="connsiteX2" fmla="*/ 5723 w 10226"/>
                <a:gd name="connsiteY2" fmla="*/ 5004 h 15004"/>
                <a:gd name="connsiteX3" fmla="*/ 8588 w 10226"/>
                <a:gd name="connsiteY3" fmla="*/ 101 h 15004"/>
                <a:gd name="connsiteX4" fmla="*/ 10226 w 10226"/>
                <a:gd name="connsiteY4" fmla="*/ 11420 h 15004"/>
                <a:gd name="connsiteX0" fmla="*/ 0 w 10226"/>
                <a:gd name="connsiteY0" fmla="*/ 15095 h 15095"/>
                <a:gd name="connsiteX1" fmla="*/ 2349 w 10226"/>
                <a:gd name="connsiteY1" fmla="*/ 13338 h 15095"/>
                <a:gd name="connsiteX2" fmla="*/ 5723 w 10226"/>
                <a:gd name="connsiteY2" fmla="*/ 5095 h 15095"/>
                <a:gd name="connsiteX3" fmla="*/ 8588 w 10226"/>
                <a:gd name="connsiteY3" fmla="*/ 192 h 15095"/>
                <a:gd name="connsiteX4" fmla="*/ 10226 w 10226"/>
                <a:gd name="connsiteY4" fmla="*/ 11511 h 15095"/>
                <a:gd name="connsiteX0" fmla="*/ 0 w 10226"/>
                <a:gd name="connsiteY0" fmla="*/ 14903 h 14903"/>
                <a:gd name="connsiteX1" fmla="*/ 2349 w 10226"/>
                <a:gd name="connsiteY1" fmla="*/ 13146 h 14903"/>
                <a:gd name="connsiteX2" fmla="*/ 5723 w 10226"/>
                <a:gd name="connsiteY2" fmla="*/ 4903 h 14903"/>
                <a:gd name="connsiteX3" fmla="*/ 8588 w 10226"/>
                <a:gd name="connsiteY3" fmla="*/ 0 h 14903"/>
                <a:gd name="connsiteX4" fmla="*/ 10226 w 10226"/>
                <a:gd name="connsiteY4" fmla="*/ 11319 h 14903"/>
                <a:gd name="connsiteX0" fmla="*/ 0 w 10226"/>
                <a:gd name="connsiteY0" fmla="*/ 15095 h 15095"/>
                <a:gd name="connsiteX1" fmla="*/ 2349 w 10226"/>
                <a:gd name="connsiteY1" fmla="*/ 13338 h 15095"/>
                <a:gd name="connsiteX2" fmla="*/ 5723 w 10226"/>
                <a:gd name="connsiteY2" fmla="*/ 5095 h 15095"/>
                <a:gd name="connsiteX3" fmla="*/ 8588 w 10226"/>
                <a:gd name="connsiteY3" fmla="*/ 192 h 15095"/>
                <a:gd name="connsiteX4" fmla="*/ 10226 w 10226"/>
                <a:gd name="connsiteY4" fmla="*/ 11511 h 15095"/>
                <a:gd name="connsiteX0" fmla="*/ 0 w 10226"/>
                <a:gd name="connsiteY0" fmla="*/ 11635 h 11635"/>
                <a:gd name="connsiteX1" fmla="*/ 2349 w 10226"/>
                <a:gd name="connsiteY1" fmla="*/ 9878 h 11635"/>
                <a:gd name="connsiteX2" fmla="*/ 5723 w 10226"/>
                <a:gd name="connsiteY2" fmla="*/ 1635 h 11635"/>
                <a:gd name="connsiteX3" fmla="*/ 8588 w 10226"/>
                <a:gd name="connsiteY3" fmla="*/ 291 h 11635"/>
                <a:gd name="connsiteX4" fmla="*/ 10226 w 10226"/>
                <a:gd name="connsiteY4" fmla="*/ 8051 h 11635"/>
                <a:gd name="connsiteX0" fmla="*/ 0 w 10226"/>
                <a:gd name="connsiteY0" fmla="*/ 11391 h 11391"/>
                <a:gd name="connsiteX1" fmla="*/ 2349 w 10226"/>
                <a:gd name="connsiteY1" fmla="*/ 9634 h 11391"/>
                <a:gd name="connsiteX2" fmla="*/ 5723 w 10226"/>
                <a:gd name="connsiteY2" fmla="*/ 1391 h 11391"/>
                <a:gd name="connsiteX3" fmla="*/ 8588 w 10226"/>
                <a:gd name="connsiteY3" fmla="*/ 47 h 11391"/>
                <a:gd name="connsiteX4" fmla="*/ 10226 w 10226"/>
                <a:gd name="connsiteY4" fmla="*/ 7807 h 11391"/>
                <a:gd name="connsiteX0" fmla="*/ 0 w 10226"/>
                <a:gd name="connsiteY0" fmla="*/ 10000 h 10000"/>
                <a:gd name="connsiteX1" fmla="*/ 2349 w 10226"/>
                <a:gd name="connsiteY1" fmla="*/ 8243 h 10000"/>
                <a:gd name="connsiteX2" fmla="*/ 5723 w 10226"/>
                <a:gd name="connsiteY2" fmla="*/ 0 h 10000"/>
                <a:gd name="connsiteX3" fmla="*/ 8136 w 10226"/>
                <a:gd name="connsiteY3" fmla="*/ 1325 h 10000"/>
                <a:gd name="connsiteX4" fmla="*/ 10226 w 10226"/>
                <a:gd name="connsiteY4" fmla="*/ 6416 h 10000"/>
                <a:gd name="connsiteX0" fmla="*/ 0 w 10226"/>
                <a:gd name="connsiteY0" fmla="*/ 10000 h 10000"/>
                <a:gd name="connsiteX1" fmla="*/ 2349 w 10226"/>
                <a:gd name="connsiteY1" fmla="*/ 8243 h 10000"/>
                <a:gd name="connsiteX2" fmla="*/ 5723 w 10226"/>
                <a:gd name="connsiteY2" fmla="*/ 0 h 10000"/>
                <a:gd name="connsiteX3" fmla="*/ 10226 w 10226"/>
                <a:gd name="connsiteY3" fmla="*/ 6416 h 10000"/>
                <a:gd name="connsiteX0" fmla="*/ 0 w 10226"/>
                <a:gd name="connsiteY0" fmla="*/ 10445 h 10445"/>
                <a:gd name="connsiteX1" fmla="*/ 2349 w 10226"/>
                <a:gd name="connsiteY1" fmla="*/ 8688 h 10445"/>
                <a:gd name="connsiteX2" fmla="*/ 6401 w 10226"/>
                <a:gd name="connsiteY2" fmla="*/ 0 h 10445"/>
                <a:gd name="connsiteX3" fmla="*/ 10226 w 10226"/>
                <a:gd name="connsiteY3" fmla="*/ 6861 h 10445"/>
                <a:gd name="connsiteX0" fmla="*/ 0 w 10226"/>
                <a:gd name="connsiteY0" fmla="*/ 10806 h 10806"/>
                <a:gd name="connsiteX1" fmla="*/ 2349 w 10226"/>
                <a:gd name="connsiteY1" fmla="*/ 9049 h 10806"/>
                <a:gd name="connsiteX2" fmla="*/ 6401 w 10226"/>
                <a:gd name="connsiteY2" fmla="*/ 361 h 10806"/>
                <a:gd name="connsiteX3" fmla="*/ 10226 w 10226"/>
                <a:gd name="connsiteY3" fmla="*/ 7222 h 10806"/>
                <a:gd name="connsiteX0" fmla="*/ 0 w 10226"/>
                <a:gd name="connsiteY0" fmla="*/ 10494 h 11213"/>
                <a:gd name="connsiteX1" fmla="*/ 2123 w 10226"/>
                <a:gd name="connsiteY1" fmla="*/ 10516 h 11213"/>
                <a:gd name="connsiteX2" fmla="*/ 6401 w 10226"/>
                <a:gd name="connsiteY2" fmla="*/ 49 h 11213"/>
                <a:gd name="connsiteX3" fmla="*/ 10226 w 10226"/>
                <a:gd name="connsiteY3" fmla="*/ 6910 h 11213"/>
                <a:gd name="connsiteX0" fmla="*/ 0 w 10226"/>
                <a:gd name="connsiteY0" fmla="*/ 10446 h 10446"/>
                <a:gd name="connsiteX1" fmla="*/ 3479 w 10226"/>
                <a:gd name="connsiteY1" fmla="*/ 6909 h 10446"/>
                <a:gd name="connsiteX2" fmla="*/ 6401 w 10226"/>
                <a:gd name="connsiteY2" fmla="*/ 1 h 10446"/>
                <a:gd name="connsiteX3" fmla="*/ 10226 w 10226"/>
                <a:gd name="connsiteY3" fmla="*/ 6862 h 10446"/>
                <a:gd name="connsiteX0" fmla="*/ 0 w 10226"/>
                <a:gd name="connsiteY0" fmla="*/ 10465 h 10465"/>
                <a:gd name="connsiteX1" fmla="*/ 3705 w 10226"/>
                <a:gd name="connsiteY1" fmla="*/ 9152 h 10465"/>
                <a:gd name="connsiteX2" fmla="*/ 6401 w 10226"/>
                <a:gd name="connsiteY2" fmla="*/ 20 h 10465"/>
                <a:gd name="connsiteX3" fmla="*/ 10226 w 10226"/>
                <a:gd name="connsiteY3" fmla="*/ 6881 h 10465"/>
                <a:gd name="connsiteX0" fmla="*/ 0 w 10226"/>
                <a:gd name="connsiteY0" fmla="*/ 10465 h 10465"/>
                <a:gd name="connsiteX1" fmla="*/ 2575 w 10226"/>
                <a:gd name="connsiteY1" fmla="*/ 9152 h 10465"/>
                <a:gd name="connsiteX2" fmla="*/ 6401 w 10226"/>
                <a:gd name="connsiteY2" fmla="*/ 20 h 10465"/>
                <a:gd name="connsiteX3" fmla="*/ 10226 w 10226"/>
                <a:gd name="connsiteY3" fmla="*/ 6881 h 10465"/>
                <a:gd name="connsiteX0" fmla="*/ 0 w 10226"/>
                <a:gd name="connsiteY0" fmla="*/ 10465 h 10465"/>
                <a:gd name="connsiteX1" fmla="*/ 2575 w 10226"/>
                <a:gd name="connsiteY1" fmla="*/ 9152 h 10465"/>
                <a:gd name="connsiteX2" fmla="*/ 5723 w 10226"/>
                <a:gd name="connsiteY2" fmla="*/ 20 h 10465"/>
                <a:gd name="connsiteX3" fmla="*/ 10226 w 10226"/>
                <a:gd name="connsiteY3" fmla="*/ 6881 h 10465"/>
                <a:gd name="connsiteX0" fmla="*/ 0 w 10226"/>
                <a:gd name="connsiteY0" fmla="*/ 10465 h 10465"/>
                <a:gd name="connsiteX1" fmla="*/ 2575 w 10226"/>
                <a:gd name="connsiteY1" fmla="*/ 9152 h 10465"/>
                <a:gd name="connsiteX2" fmla="*/ 6401 w 10226"/>
                <a:gd name="connsiteY2" fmla="*/ 20 h 10465"/>
                <a:gd name="connsiteX3" fmla="*/ 10226 w 10226"/>
                <a:gd name="connsiteY3" fmla="*/ 6881 h 10465"/>
                <a:gd name="connsiteX0" fmla="*/ 0 w 10226"/>
                <a:gd name="connsiteY0" fmla="*/ 10908 h 10908"/>
                <a:gd name="connsiteX1" fmla="*/ 2575 w 10226"/>
                <a:gd name="connsiteY1" fmla="*/ 9595 h 10908"/>
                <a:gd name="connsiteX2" fmla="*/ 5497 w 10226"/>
                <a:gd name="connsiteY2" fmla="*/ 18 h 10908"/>
                <a:gd name="connsiteX3" fmla="*/ 10226 w 10226"/>
                <a:gd name="connsiteY3" fmla="*/ 7324 h 10908"/>
                <a:gd name="connsiteX0" fmla="*/ 0 w 10226"/>
                <a:gd name="connsiteY0" fmla="*/ 10466 h 10466"/>
                <a:gd name="connsiteX1" fmla="*/ 2575 w 10226"/>
                <a:gd name="connsiteY1" fmla="*/ 9153 h 10466"/>
                <a:gd name="connsiteX2" fmla="*/ 6401 w 10226"/>
                <a:gd name="connsiteY2" fmla="*/ 21 h 10466"/>
                <a:gd name="connsiteX3" fmla="*/ 10226 w 10226"/>
                <a:gd name="connsiteY3" fmla="*/ 6882 h 10466"/>
                <a:gd name="connsiteX0" fmla="*/ 0 w 10226"/>
                <a:gd name="connsiteY0" fmla="*/ 10023 h 10023"/>
                <a:gd name="connsiteX1" fmla="*/ 2575 w 10226"/>
                <a:gd name="connsiteY1" fmla="*/ 8710 h 10023"/>
                <a:gd name="connsiteX2" fmla="*/ 5949 w 10226"/>
                <a:gd name="connsiteY2" fmla="*/ 23 h 10023"/>
                <a:gd name="connsiteX3" fmla="*/ 10226 w 10226"/>
                <a:gd name="connsiteY3" fmla="*/ 6439 h 1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6" h="10023">
                  <a:moveTo>
                    <a:pt x="0" y="10023"/>
                  </a:moveTo>
                  <a:cubicBezTo>
                    <a:pt x="512" y="9676"/>
                    <a:pt x="1584" y="10377"/>
                    <a:pt x="2575" y="8710"/>
                  </a:cubicBezTo>
                  <a:cubicBezTo>
                    <a:pt x="3566" y="7043"/>
                    <a:pt x="4674" y="401"/>
                    <a:pt x="5949" y="23"/>
                  </a:cubicBezTo>
                  <a:cubicBezTo>
                    <a:pt x="7224" y="-355"/>
                    <a:pt x="8951" y="4152"/>
                    <a:pt x="10226" y="643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51" name="Line 47"/>
            <p:cNvSpPr>
              <a:spLocks noChangeShapeType="1"/>
            </p:cNvSpPr>
            <p:nvPr/>
          </p:nvSpPr>
          <p:spPr bwMode="auto">
            <a:xfrm flipV="1">
              <a:off x="7935913" y="5618163"/>
              <a:ext cx="3017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73" name="Line 69"/>
            <p:cNvSpPr>
              <a:spLocks noChangeShapeType="1"/>
            </p:cNvSpPr>
            <p:nvPr/>
          </p:nvSpPr>
          <p:spPr bwMode="auto">
            <a:xfrm>
              <a:off x="7620000" y="6172200"/>
              <a:ext cx="914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374" name="Oval 70"/>
            <p:cNvSpPr>
              <a:spLocks noChangeArrowheads="1"/>
            </p:cNvSpPr>
            <p:nvPr/>
          </p:nvSpPr>
          <p:spPr bwMode="auto">
            <a:xfrm>
              <a:off x="7593013" y="614203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375" name="Oval 71"/>
            <p:cNvSpPr>
              <a:spLocks noChangeArrowheads="1"/>
            </p:cNvSpPr>
            <p:nvPr/>
          </p:nvSpPr>
          <p:spPr bwMode="auto">
            <a:xfrm>
              <a:off x="8524875" y="614203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6379" name="Picture 7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6875" y="6234113"/>
              <a:ext cx="119063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6313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631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6543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264025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2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7150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6331" name="Line 27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32" name="Line 28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33" name="Line 29"/>
          <p:cNvSpPr>
            <a:spLocks noChangeShapeType="1"/>
          </p:cNvSpPr>
          <p:nvPr/>
        </p:nvSpPr>
        <p:spPr bwMode="auto">
          <a:xfrm>
            <a:off x="0" y="35639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34" name="Line 30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6341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0213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42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3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43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61087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4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684463"/>
            <a:ext cx="39322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45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8425"/>
            <a:ext cx="67087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46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4294188"/>
            <a:ext cx="39322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47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73688"/>
            <a:ext cx="660558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52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7188"/>
            <a:ext cx="34496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53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2925"/>
            <a:ext cx="3859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92" name="Picture 8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745163"/>
            <a:ext cx="39322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54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57725"/>
            <a:ext cx="4765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55" name="Picture 5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43418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56" name="Picture 5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600200"/>
            <a:ext cx="17541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57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3400"/>
            <a:ext cx="17541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58" name="Picture 5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60900"/>
            <a:ext cx="17541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59" name="Picture 5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0"/>
            <a:ext cx="17541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6360" name="Line 56"/>
          <p:cNvSpPr>
            <a:spLocks noChangeShapeType="1"/>
          </p:cNvSpPr>
          <p:nvPr/>
        </p:nvSpPr>
        <p:spPr bwMode="auto">
          <a:xfrm flipV="1">
            <a:off x="7543800" y="914400"/>
            <a:ext cx="6858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61" name="Line 57"/>
          <p:cNvSpPr>
            <a:spLocks noChangeShapeType="1"/>
          </p:cNvSpPr>
          <p:nvPr/>
        </p:nvSpPr>
        <p:spPr bwMode="auto">
          <a:xfrm flipV="1">
            <a:off x="7620000" y="914400"/>
            <a:ext cx="7620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62" name="Line 58"/>
          <p:cNvSpPr>
            <a:spLocks noChangeShapeType="1"/>
          </p:cNvSpPr>
          <p:nvPr/>
        </p:nvSpPr>
        <p:spPr bwMode="auto">
          <a:xfrm flipV="1">
            <a:off x="7620000" y="990600"/>
            <a:ext cx="4572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80" name="Line 76"/>
          <p:cNvSpPr>
            <a:spLocks noChangeShapeType="1"/>
          </p:cNvSpPr>
          <p:nvPr/>
        </p:nvSpPr>
        <p:spPr bwMode="auto">
          <a:xfrm>
            <a:off x="7696200" y="2284413"/>
            <a:ext cx="547688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81" name="Line 77"/>
          <p:cNvSpPr>
            <a:spLocks noChangeShapeType="1"/>
          </p:cNvSpPr>
          <p:nvPr/>
        </p:nvSpPr>
        <p:spPr bwMode="auto">
          <a:xfrm>
            <a:off x="7669213" y="4030663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82" name="Line 78"/>
          <p:cNvSpPr>
            <a:spLocks noChangeShapeType="1"/>
          </p:cNvSpPr>
          <p:nvPr/>
        </p:nvSpPr>
        <p:spPr bwMode="auto">
          <a:xfrm>
            <a:off x="7723188" y="5618163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6321" name="Picture 1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600450"/>
            <a:ext cx="2717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22" name="Picture 1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5064125"/>
            <a:ext cx="28051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6387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6393" name="Picture 8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1169"/>
          </a:xfrm>
        </p:spPr>
        <p:txBody>
          <a:bodyPr/>
          <a:lstStyle/>
          <a:p>
            <a:fld id="{79159302-F5D9-4DD9-BC00-378281793B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6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6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6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6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6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6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6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6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33" grpId="0" animBg="1"/>
      <p:bldP spid="866334" grpId="0" animBg="1"/>
      <p:bldP spid="866360" grpId="1" animBg="1"/>
      <p:bldP spid="866361" grpId="1" animBg="1"/>
      <p:bldP spid="866362" grpId="1" animBg="1"/>
      <p:bldP spid="866380" grpId="0" animBg="1"/>
      <p:bldP spid="866380" grpId="1" animBg="1"/>
      <p:bldP spid="866381" grpId="0" animBg="1"/>
      <p:bldP spid="866381" grpId="1" animBg="1"/>
      <p:bldP spid="866382" grpId="0" animBg="1"/>
      <p:bldP spid="86638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3" name="Line 43"/>
          <p:cNvSpPr>
            <a:spLocks noChangeShapeType="1"/>
          </p:cNvSpPr>
          <p:nvPr/>
        </p:nvSpPr>
        <p:spPr bwMode="auto">
          <a:xfrm>
            <a:off x="6040438" y="472598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4" name="Line 44"/>
          <p:cNvSpPr>
            <a:spLocks noChangeShapeType="1"/>
          </p:cNvSpPr>
          <p:nvPr/>
        </p:nvSpPr>
        <p:spPr bwMode="auto">
          <a:xfrm>
            <a:off x="6802438" y="4602163"/>
            <a:ext cx="0" cy="676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02" name="Line 2"/>
          <p:cNvSpPr>
            <a:spLocks noChangeAspect="1" noChangeShapeType="1"/>
          </p:cNvSpPr>
          <p:nvPr/>
        </p:nvSpPr>
        <p:spPr bwMode="auto">
          <a:xfrm>
            <a:off x="5907088" y="4468813"/>
            <a:ext cx="1587" cy="78581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03" name="Line 3"/>
          <p:cNvSpPr>
            <a:spLocks noChangeAspect="1" noChangeShapeType="1"/>
          </p:cNvSpPr>
          <p:nvPr/>
        </p:nvSpPr>
        <p:spPr bwMode="auto">
          <a:xfrm>
            <a:off x="6978650" y="4414838"/>
            <a:ext cx="1588" cy="812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3" name="Line 73"/>
          <p:cNvSpPr>
            <a:spLocks noChangeShapeType="1"/>
          </p:cNvSpPr>
          <p:nvPr/>
        </p:nvSpPr>
        <p:spPr bwMode="auto">
          <a:xfrm>
            <a:off x="6367463" y="4689475"/>
            <a:ext cx="0" cy="5667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4" name="Line 74"/>
          <p:cNvSpPr>
            <a:spLocks noChangeShapeType="1"/>
          </p:cNvSpPr>
          <p:nvPr/>
        </p:nvSpPr>
        <p:spPr bwMode="auto">
          <a:xfrm flipH="1">
            <a:off x="5030788" y="4799013"/>
            <a:ext cx="1295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5" name="Line 75"/>
          <p:cNvSpPr>
            <a:spLocks noChangeShapeType="1"/>
          </p:cNvSpPr>
          <p:nvPr/>
        </p:nvSpPr>
        <p:spPr bwMode="auto">
          <a:xfrm flipH="1">
            <a:off x="5030788" y="4621213"/>
            <a:ext cx="1295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0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409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2113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37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71600"/>
            <a:ext cx="6240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0506" name="Group 106"/>
          <p:cNvGrpSpPr>
            <a:grpSpLocks/>
          </p:cNvGrpSpPr>
          <p:nvPr/>
        </p:nvGrpSpPr>
        <p:grpSpPr bwMode="auto">
          <a:xfrm>
            <a:off x="4425950" y="2897188"/>
            <a:ext cx="3879850" cy="2743200"/>
            <a:chOff x="2788" y="1825"/>
            <a:chExt cx="2444" cy="1728"/>
          </a:xfrm>
        </p:grpSpPr>
        <p:pic>
          <p:nvPicPr>
            <p:cNvPr id="870479" name="Picture 7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" y="2371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0412" name="Line 12"/>
            <p:cNvSpPr>
              <a:spLocks noChangeAspect="1" noChangeShapeType="1"/>
            </p:cNvSpPr>
            <p:nvPr/>
          </p:nvSpPr>
          <p:spPr bwMode="auto">
            <a:xfrm flipV="1">
              <a:off x="3159" y="1825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13" name="Line 13"/>
            <p:cNvSpPr>
              <a:spLocks noChangeAspect="1" noChangeShapeType="1"/>
            </p:cNvSpPr>
            <p:nvPr/>
          </p:nvSpPr>
          <p:spPr bwMode="auto">
            <a:xfrm>
              <a:off x="2929" y="3322"/>
              <a:ext cx="23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14" name="Freeform 14"/>
            <p:cNvSpPr>
              <a:spLocks noChangeAspect="1"/>
            </p:cNvSpPr>
            <p:nvPr/>
          </p:nvSpPr>
          <p:spPr bwMode="auto">
            <a:xfrm>
              <a:off x="2788" y="1966"/>
              <a:ext cx="2329" cy="1080"/>
            </a:xfrm>
            <a:custGeom>
              <a:avLst/>
              <a:gdLst>
                <a:gd name="T0" fmla="*/ 0 w 2329"/>
                <a:gd name="T1" fmla="*/ 344 h 1080"/>
                <a:gd name="T2" fmla="*/ 251 w 2329"/>
                <a:gd name="T3" fmla="*/ 529 h 1080"/>
                <a:gd name="T4" fmla="*/ 400 w 2329"/>
                <a:gd name="T5" fmla="*/ 155 h 1080"/>
                <a:gd name="T6" fmla="*/ 585 w 2329"/>
                <a:gd name="T7" fmla="*/ 25 h 1080"/>
                <a:gd name="T8" fmla="*/ 678 w 2329"/>
                <a:gd name="T9" fmla="*/ 304 h 1080"/>
                <a:gd name="T10" fmla="*/ 911 w 2329"/>
                <a:gd name="T11" fmla="*/ 815 h 1080"/>
                <a:gd name="T12" fmla="*/ 1171 w 2329"/>
                <a:gd name="T13" fmla="*/ 1066 h 1080"/>
                <a:gd name="T14" fmla="*/ 1682 w 2329"/>
                <a:gd name="T15" fmla="*/ 731 h 1080"/>
                <a:gd name="T16" fmla="*/ 1905 w 2329"/>
                <a:gd name="T17" fmla="*/ 258 h 1080"/>
                <a:gd name="T18" fmla="*/ 2109 w 2329"/>
                <a:gd name="T19" fmla="*/ 165 h 1080"/>
                <a:gd name="T20" fmla="*/ 2230 w 2329"/>
                <a:gd name="T21" fmla="*/ 462 h 1080"/>
                <a:gd name="T22" fmla="*/ 2329 w 2329"/>
                <a:gd name="T23" fmla="*/ 895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9" h="1080">
                  <a:moveTo>
                    <a:pt x="0" y="344"/>
                  </a:moveTo>
                  <a:cubicBezTo>
                    <a:pt x="42" y="373"/>
                    <a:pt x="184" y="561"/>
                    <a:pt x="251" y="529"/>
                  </a:cubicBezTo>
                  <a:cubicBezTo>
                    <a:pt x="318" y="497"/>
                    <a:pt x="344" y="239"/>
                    <a:pt x="400" y="155"/>
                  </a:cubicBezTo>
                  <a:cubicBezTo>
                    <a:pt x="456" y="71"/>
                    <a:pt x="539" y="0"/>
                    <a:pt x="585" y="25"/>
                  </a:cubicBezTo>
                  <a:cubicBezTo>
                    <a:pt x="631" y="50"/>
                    <a:pt x="624" y="172"/>
                    <a:pt x="678" y="304"/>
                  </a:cubicBezTo>
                  <a:cubicBezTo>
                    <a:pt x="732" y="436"/>
                    <a:pt x="829" y="688"/>
                    <a:pt x="911" y="815"/>
                  </a:cubicBezTo>
                  <a:cubicBezTo>
                    <a:pt x="993" y="942"/>
                    <a:pt x="1043" y="1080"/>
                    <a:pt x="1171" y="1066"/>
                  </a:cubicBezTo>
                  <a:cubicBezTo>
                    <a:pt x="1299" y="1052"/>
                    <a:pt x="1560" y="866"/>
                    <a:pt x="1682" y="731"/>
                  </a:cubicBezTo>
                  <a:cubicBezTo>
                    <a:pt x="1804" y="596"/>
                    <a:pt x="1834" y="352"/>
                    <a:pt x="1905" y="258"/>
                  </a:cubicBezTo>
                  <a:cubicBezTo>
                    <a:pt x="1976" y="164"/>
                    <a:pt x="2055" y="131"/>
                    <a:pt x="2109" y="165"/>
                  </a:cubicBezTo>
                  <a:cubicBezTo>
                    <a:pt x="2163" y="199"/>
                    <a:pt x="2193" y="340"/>
                    <a:pt x="2230" y="462"/>
                  </a:cubicBezTo>
                  <a:cubicBezTo>
                    <a:pt x="2267" y="584"/>
                    <a:pt x="2309" y="805"/>
                    <a:pt x="2329" y="895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507" name="Group 107"/>
          <p:cNvGrpSpPr>
            <a:grpSpLocks/>
          </p:cNvGrpSpPr>
          <p:nvPr/>
        </p:nvGrpSpPr>
        <p:grpSpPr bwMode="auto">
          <a:xfrm>
            <a:off x="5868988" y="5237163"/>
            <a:ext cx="1143000" cy="357187"/>
            <a:chOff x="3697" y="3299"/>
            <a:chExt cx="720" cy="225"/>
          </a:xfrm>
        </p:grpSpPr>
        <p:pic>
          <p:nvPicPr>
            <p:cNvPr id="870416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3354"/>
              <a:ext cx="12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0415" name="Line 15"/>
            <p:cNvSpPr>
              <a:spLocks noChangeShapeType="1"/>
            </p:cNvSpPr>
            <p:nvPr/>
          </p:nvSpPr>
          <p:spPr bwMode="auto">
            <a:xfrm>
              <a:off x="3715" y="3322"/>
              <a:ext cx="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17" name="Oval 17"/>
            <p:cNvSpPr>
              <a:spLocks noChangeAspect="1" noChangeArrowheads="1"/>
            </p:cNvSpPr>
            <p:nvPr/>
          </p:nvSpPr>
          <p:spPr bwMode="auto">
            <a:xfrm>
              <a:off x="3697" y="3299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18" name="Oval 18"/>
            <p:cNvSpPr>
              <a:spLocks noChangeAspect="1" noChangeArrowheads="1"/>
            </p:cNvSpPr>
            <p:nvPr/>
          </p:nvSpPr>
          <p:spPr bwMode="auto">
            <a:xfrm>
              <a:off x="4371" y="3299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70460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752600"/>
            <a:ext cx="71040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61" name="Picture 6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541588"/>
            <a:ext cx="2557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34" name="Oval 34"/>
          <p:cNvSpPr>
            <a:spLocks noChangeAspect="1" noChangeArrowheads="1"/>
          </p:cNvSpPr>
          <p:nvPr/>
        </p:nvSpPr>
        <p:spPr bwMode="auto">
          <a:xfrm>
            <a:off x="6007100" y="4656138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5" name="Oval 35"/>
          <p:cNvSpPr>
            <a:spLocks noChangeAspect="1" noChangeArrowheads="1"/>
          </p:cNvSpPr>
          <p:nvPr/>
        </p:nvSpPr>
        <p:spPr bwMode="auto">
          <a:xfrm>
            <a:off x="6775450" y="4519613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6" name="Line 36"/>
          <p:cNvSpPr>
            <a:spLocks noChangeShapeType="1"/>
          </p:cNvSpPr>
          <p:nvPr/>
        </p:nvSpPr>
        <p:spPr bwMode="auto">
          <a:xfrm flipV="1">
            <a:off x="6053138" y="4551363"/>
            <a:ext cx="731837" cy="128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441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160588"/>
            <a:ext cx="3756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45" name="Oval 45"/>
          <p:cNvSpPr>
            <a:spLocks noChangeAspect="1" noChangeArrowheads="1"/>
          </p:cNvSpPr>
          <p:nvPr/>
        </p:nvSpPr>
        <p:spPr bwMode="auto">
          <a:xfrm>
            <a:off x="6007100" y="524510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46" name="Oval 46"/>
          <p:cNvSpPr>
            <a:spLocks noChangeAspect="1" noChangeArrowheads="1"/>
          </p:cNvSpPr>
          <p:nvPr/>
        </p:nvSpPr>
        <p:spPr bwMode="auto">
          <a:xfrm>
            <a:off x="6775450" y="524510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447" name="Picture 4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5711825"/>
            <a:ext cx="1317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48" name="Line 48"/>
          <p:cNvSpPr>
            <a:spLocks noChangeShapeType="1"/>
          </p:cNvSpPr>
          <p:nvPr/>
        </p:nvSpPr>
        <p:spPr bwMode="auto">
          <a:xfrm flipV="1">
            <a:off x="5692775" y="531495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9" name="Line 49"/>
          <p:cNvSpPr>
            <a:spLocks noChangeShapeType="1"/>
          </p:cNvSpPr>
          <p:nvPr/>
        </p:nvSpPr>
        <p:spPr bwMode="auto">
          <a:xfrm flipH="1" flipV="1">
            <a:off x="6835775" y="531495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462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702300"/>
            <a:ext cx="176213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54" name="Line 54"/>
          <p:cNvSpPr>
            <a:spLocks noChangeShapeType="1"/>
          </p:cNvSpPr>
          <p:nvPr/>
        </p:nvSpPr>
        <p:spPr bwMode="auto">
          <a:xfrm>
            <a:off x="2841625" y="2078038"/>
            <a:ext cx="1219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58" name="Line 58"/>
          <p:cNvSpPr>
            <a:spLocks noChangeShapeType="1"/>
          </p:cNvSpPr>
          <p:nvPr/>
        </p:nvSpPr>
        <p:spPr bwMode="auto">
          <a:xfrm flipV="1">
            <a:off x="6783388" y="4416425"/>
            <a:ext cx="731837" cy="128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505" name="Picture 10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884488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59" name="Line 59"/>
          <p:cNvSpPr>
            <a:spLocks noChangeShapeType="1"/>
          </p:cNvSpPr>
          <p:nvPr/>
        </p:nvSpPr>
        <p:spPr bwMode="auto">
          <a:xfrm flipV="1">
            <a:off x="5289550" y="4689475"/>
            <a:ext cx="731838" cy="128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63" name="Oval 63"/>
          <p:cNvSpPr>
            <a:spLocks noChangeAspect="1" noChangeArrowheads="1"/>
          </p:cNvSpPr>
          <p:nvPr/>
        </p:nvSpPr>
        <p:spPr bwMode="auto">
          <a:xfrm>
            <a:off x="6338888" y="5245100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470" name="Picture 7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5676900"/>
            <a:ext cx="1174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65" name="Line 65"/>
          <p:cNvSpPr>
            <a:spLocks noChangeShapeType="1"/>
          </p:cNvSpPr>
          <p:nvPr/>
        </p:nvSpPr>
        <p:spPr bwMode="auto">
          <a:xfrm flipV="1">
            <a:off x="6013450" y="5314950"/>
            <a:ext cx="30480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518" name="Picture 1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"/>
            <a:ext cx="5435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71" name="Oval 71"/>
          <p:cNvSpPr>
            <a:spLocks noChangeAspect="1" noChangeArrowheads="1"/>
          </p:cNvSpPr>
          <p:nvPr/>
        </p:nvSpPr>
        <p:spPr bwMode="auto">
          <a:xfrm>
            <a:off x="6338888" y="4772025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2" name="Oval 72"/>
          <p:cNvSpPr>
            <a:spLocks noChangeAspect="1" noChangeArrowheads="1"/>
          </p:cNvSpPr>
          <p:nvPr/>
        </p:nvSpPr>
        <p:spPr bwMode="auto">
          <a:xfrm>
            <a:off x="6338888" y="4594225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6" name="Oval 76"/>
          <p:cNvSpPr>
            <a:spLocks noChangeAspect="1" noChangeArrowheads="1"/>
          </p:cNvSpPr>
          <p:nvPr/>
        </p:nvSpPr>
        <p:spPr bwMode="auto">
          <a:xfrm>
            <a:off x="4983163" y="4772025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7" name="Oval 77"/>
          <p:cNvSpPr>
            <a:spLocks noChangeAspect="1" noChangeArrowheads="1"/>
          </p:cNvSpPr>
          <p:nvPr/>
        </p:nvSpPr>
        <p:spPr bwMode="auto">
          <a:xfrm>
            <a:off x="4983163" y="4594225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480" name="Picture 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041900"/>
            <a:ext cx="542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81" name="Line 81"/>
          <p:cNvSpPr>
            <a:spLocks noChangeShapeType="1"/>
          </p:cNvSpPr>
          <p:nvPr/>
        </p:nvSpPr>
        <p:spPr bwMode="auto">
          <a:xfrm rot="5400000" flipH="1" flipV="1">
            <a:off x="4625975" y="4781550"/>
            <a:ext cx="30480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37" y="3887788"/>
            <a:ext cx="4110339" cy="660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0497" name="Picture 9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1500"/>
            <a:ext cx="14763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37" y="6045200"/>
            <a:ext cx="4110339" cy="660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0496" name="Picture 9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6307138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95" name="Picture 9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6251575"/>
            <a:ext cx="542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37" y="3887788"/>
            <a:ext cx="4110339" cy="660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0509" name="Picture 10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041900"/>
            <a:ext cx="542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82" name="Line 82"/>
          <p:cNvSpPr>
            <a:spLocks noChangeShapeType="1"/>
          </p:cNvSpPr>
          <p:nvPr/>
        </p:nvSpPr>
        <p:spPr bwMode="auto">
          <a:xfrm rot="16200000" flipH="1">
            <a:off x="4625975" y="4251325"/>
            <a:ext cx="30480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5" name="Rectangle 1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520" name="Picture 1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532188"/>
            <a:ext cx="2395824" cy="219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70532" name="Group 132"/>
          <p:cNvGrpSpPr>
            <a:grpSpLocks/>
          </p:cNvGrpSpPr>
          <p:nvPr/>
        </p:nvGrpSpPr>
        <p:grpSpPr bwMode="auto">
          <a:xfrm>
            <a:off x="76200" y="4633913"/>
            <a:ext cx="2235200" cy="598487"/>
            <a:chOff x="48" y="2919"/>
            <a:chExt cx="1408" cy="377"/>
          </a:xfrm>
        </p:grpSpPr>
        <p:pic>
          <p:nvPicPr>
            <p:cNvPr id="870529" name="Picture 12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2919"/>
              <a:ext cx="136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0530" name="Picture 13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12"/>
              <a:ext cx="140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0513" name="Line 113"/>
          <p:cNvSpPr>
            <a:spLocks noChangeShapeType="1"/>
          </p:cNvSpPr>
          <p:nvPr/>
        </p:nvSpPr>
        <p:spPr bwMode="auto">
          <a:xfrm>
            <a:off x="3733800" y="2403475"/>
            <a:ext cx="1066800" cy="3884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4419600"/>
            <a:ext cx="321684" cy="219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1169"/>
          </a:xfrm>
        </p:spPr>
        <p:txBody>
          <a:bodyPr/>
          <a:lstStyle/>
          <a:p>
            <a:fld id="{79159302-F5D9-4DD9-BC00-378281793B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7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7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870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8704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87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500"/>
                                        <p:tgtEl>
                                          <p:spTgt spid="87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7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7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7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7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7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7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7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7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7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87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7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" fill="hold"/>
                                        <p:tgtEl>
                                          <p:spTgt spid="870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9" dur="500"/>
                                        <p:tgtEl>
                                          <p:spTgt spid="87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87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5" dur="500"/>
                                        <p:tgtEl>
                                          <p:spTgt spid="87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7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7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7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7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31111 " pathEditMode="relative" ptsTypes="AA">
                                      <p:cBhvr>
                                        <p:cTn id="1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92593E-6 L 0.10833 0.17778 " pathEditMode="relative" ptsTypes="AA">
                                      <p:cBhvr>
                                        <p:cTn id="197" dur="500" fill="hold"/>
                                        <p:tgtEl>
                                          <p:spTgt spid="870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7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7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4" dur="500"/>
                                        <p:tgtEl>
                                          <p:spTgt spid="87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500" fill="hold"/>
                                        <p:tgtEl>
                                          <p:spTgt spid="870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3" grpId="0" animBg="1"/>
      <p:bldP spid="870444" grpId="0" animBg="1"/>
      <p:bldP spid="870402" grpId="0" animBg="1"/>
      <p:bldP spid="870403" grpId="0" animBg="1"/>
      <p:bldP spid="870473" grpId="0" animBg="1"/>
      <p:bldP spid="870474" grpId="0" animBg="1"/>
      <p:bldP spid="870475" grpId="0" animBg="1"/>
      <p:bldP spid="870434" grpId="0" animBg="1"/>
      <p:bldP spid="870435" grpId="0" animBg="1"/>
      <p:bldP spid="870436" grpId="0" animBg="1"/>
      <p:bldP spid="870445" grpId="0" animBg="1"/>
      <p:bldP spid="870446" grpId="0" animBg="1"/>
      <p:bldP spid="870448" grpId="0" animBg="1"/>
      <p:bldP spid="870449" grpId="0" animBg="1"/>
      <p:bldP spid="870454" grpId="0" animBg="1"/>
      <p:bldP spid="870454" grpId="1" animBg="1"/>
      <p:bldP spid="870458" grpId="0" animBg="1"/>
      <p:bldP spid="870458" grpId="1" animBg="1"/>
      <p:bldP spid="870459" grpId="0" animBg="1"/>
      <p:bldP spid="870459" grpId="1" animBg="1"/>
      <p:bldP spid="870463" grpId="0" animBg="1"/>
      <p:bldP spid="870465" grpId="0" animBg="1"/>
      <p:bldP spid="870471" grpId="0" animBg="1"/>
      <p:bldP spid="870472" grpId="0" animBg="1"/>
      <p:bldP spid="870476" grpId="0" animBg="1"/>
      <p:bldP spid="870477" grpId="0" animBg="1"/>
      <p:bldP spid="870481" grpId="0" animBg="1"/>
      <p:bldP spid="870482" grpId="0" animBg="1"/>
      <p:bldP spid="8705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82"/>
          <p:cNvSpPr>
            <a:spLocks noChangeShapeType="1"/>
          </p:cNvSpPr>
          <p:nvPr/>
        </p:nvSpPr>
        <p:spPr bwMode="auto">
          <a:xfrm rot="16200000" flipH="1">
            <a:off x="4625975" y="4251325"/>
            <a:ext cx="30480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E3EB6-DD3B-4754-AEB6-81D7B3B388B4}" type="slidenum">
              <a:rPr lang="en-US"/>
              <a:pPr/>
              <a:t>8</a:t>
            </a:fld>
            <a:endParaRPr lang="en-US"/>
          </a:p>
        </p:txBody>
      </p:sp>
      <p:pic>
        <p:nvPicPr>
          <p:cNvPr id="878669" name="Picture 7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2113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70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"/>
            <a:ext cx="5435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8594" name="Line 2"/>
          <p:cNvSpPr>
            <a:spLocks noChangeShapeType="1"/>
          </p:cNvSpPr>
          <p:nvPr/>
        </p:nvSpPr>
        <p:spPr bwMode="auto">
          <a:xfrm>
            <a:off x="6040438" y="472598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595" name="Line 3"/>
          <p:cNvSpPr>
            <a:spLocks noChangeShapeType="1"/>
          </p:cNvSpPr>
          <p:nvPr/>
        </p:nvSpPr>
        <p:spPr bwMode="auto">
          <a:xfrm>
            <a:off x="6802438" y="4602163"/>
            <a:ext cx="0" cy="676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596" name="Line 4"/>
          <p:cNvSpPr>
            <a:spLocks noChangeAspect="1" noChangeShapeType="1"/>
          </p:cNvSpPr>
          <p:nvPr/>
        </p:nvSpPr>
        <p:spPr bwMode="auto">
          <a:xfrm>
            <a:off x="5907088" y="4468813"/>
            <a:ext cx="1587" cy="78581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597" name="Line 5"/>
          <p:cNvSpPr>
            <a:spLocks noChangeAspect="1" noChangeShapeType="1"/>
          </p:cNvSpPr>
          <p:nvPr/>
        </p:nvSpPr>
        <p:spPr bwMode="auto">
          <a:xfrm>
            <a:off x="6978650" y="4414838"/>
            <a:ext cx="1588" cy="812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598" name="Line 6"/>
          <p:cNvSpPr>
            <a:spLocks noChangeShapeType="1"/>
          </p:cNvSpPr>
          <p:nvPr/>
        </p:nvSpPr>
        <p:spPr bwMode="auto">
          <a:xfrm>
            <a:off x="6367463" y="4689475"/>
            <a:ext cx="0" cy="5667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599" name="Line 7"/>
          <p:cNvSpPr>
            <a:spLocks noChangeShapeType="1"/>
          </p:cNvSpPr>
          <p:nvPr/>
        </p:nvSpPr>
        <p:spPr bwMode="auto">
          <a:xfrm flipH="1">
            <a:off x="5030788" y="4799013"/>
            <a:ext cx="1295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 flipH="1">
            <a:off x="5030788" y="4621213"/>
            <a:ext cx="1295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01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860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71600"/>
            <a:ext cx="6240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8607" name="Group 15"/>
          <p:cNvGrpSpPr>
            <a:grpSpLocks/>
          </p:cNvGrpSpPr>
          <p:nvPr/>
        </p:nvGrpSpPr>
        <p:grpSpPr bwMode="auto">
          <a:xfrm>
            <a:off x="4425950" y="2897188"/>
            <a:ext cx="3879850" cy="2743200"/>
            <a:chOff x="2788" y="1825"/>
            <a:chExt cx="2444" cy="1728"/>
          </a:xfrm>
        </p:grpSpPr>
        <p:pic>
          <p:nvPicPr>
            <p:cNvPr id="878608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" y="2371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8609" name="Line 17"/>
            <p:cNvSpPr>
              <a:spLocks noChangeAspect="1" noChangeShapeType="1"/>
            </p:cNvSpPr>
            <p:nvPr/>
          </p:nvSpPr>
          <p:spPr bwMode="auto">
            <a:xfrm flipV="1">
              <a:off x="3159" y="1825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610" name="Line 18"/>
            <p:cNvSpPr>
              <a:spLocks noChangeAspect="1" noChangeShapeType="1"/>
            </p:cNvSpPr>
            <p:nvPr/>
          </p:nvSpPr>
          <p:spPr bwMode="auto">
            <a:xfrm>
              <a:off x="2929" y="3322"/>
              <a:ext cx="23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611" name="Freeform 19"/>
            <p:cNvSpPr>
              <a:spLocks noChangeAspect="1"/>
            </p:cNvSpPr>
            <p:nvPr/>
          </p:nvSpPr>
          <p:spPr bwMode="auto">
            <a:xfrm>
              <a:off x="2788" y="1966"/>
              <a:ext cx="2329" cy="1080"/>
            </a:xfrm>
            <a:custGeom>
              <a:avLst/>
              <a:gdLst>
                <a:gd name="T0" fmla="*/ 0 w 2329"/>
                <a:gd name="T1" fmla="*/ 344 h 1080"/>
                <a:gd name="T2" fmla="*/ 251 w 2329"/>
                <a:gd name="T3" fmla="*/ 529 h 1080"/>
                <a:gd name="T4" fmla="*/ 400 w 2329"/>
                <a:gd name="T5" fmla="*/ 155 h 1080"/>
                <a:gd name="T6" fmla="*/ 585 w 2329"/>
                <a:gd name="T7" fmla="*/ 25 h 1080"/>
                <a:gd name="T8" fmla="*/ 678 w 2329"/>
                <a:gd name="T9" fmla="*/ 304 h 1080"/>
                <a:gd name="T10" fmla="*/ 911 w 2329"/>
                <a:gd name="T11" fmla="*/ 815 h 1080"/>
                <a:gd name="T12" fmla="*/ 1171 w 2329"/>
                <a:gd name="T13" fmla="*/ 1066 h 1080"/>
                <a:gd name="T14" fmla="*/ 1682 w 2329"/>
                <a:gd name="T15" fmla="*/ 731 h 1080"/>
                <a:gd name="T16" fmla="*/ 1905 w 2329"/>
                <a:gd name="T17" fmla="*/ 258 h 1080"/>
                <a:gd name="T18" fmla="*/ 2109 w 2329"/>
                <a:gd name="T19" fmla="*/ 165 h 1080"/>
                <a:gd name="T20" fmla="*/ 2230 w 2329"/>
                <a:gd name="T21" fmla="*/ 462 h 1080"/>
                <a:gd name="T22" fmla="*/ 2329 w 2329"/>
                <a:gd name="T23" fmla="*/ 895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9" h="1080">
                  <a:moveTo>
                    <a:pt x="0" y="344"/>
                  </a:moveTo>
                  <a:cubicBezTo>
                    <a:pt x="42" y="373"/>
                    <a:pt x="184" y="561"/>
                    <a:pt x="251" y="529"/>
                  </a:cubicBezTo>
                  <a:cubicBezTo>
                    <a:pt x="318" y="497"/>
                    <a:pt x="344" y="239"/>
                    <a:pt x="400" y="155"/>
                  </a:cubicBezTo>
                  <a:cubicBezTo>
                    <a:pt x="456" y="71"/>
                    <a:pt x="539" y="0"/>
                    <a:pt x="585" y="25"/>
                  </a:cubicBezTo>
                  <a:cubicBezTo>
                    <a:pt x="631" y="50"/>
                    <a:pt x="624" y="172"/>
                    <a:pt x="678" y="304"/>
                  </a:cubicBezTo>
                  <a:cubicBezTo>
                    <a:pt x="732" y="436"/>
                    <a:pt x="829" y="688"/>
                    <a:pt x="911" y="815"/>
                  </a:cubicBezTo>
                  <a:cubicBezTo>
                    <a:pt x="993" y="942"/>
                    <a:pt x="1043" y="1080"/>
                    <a:pt x="1171" y="1066"/>
                  </a:cubicBezTo>
                  <a:cubicBezTo>
                    <a:pt x="1299" y="1052"/>
                    <a:pt x="1560" y="866"/>
                    <a:pt x="1682" y="731"/>
                  </a:cubicBezTo>
                  <a:cubicBezTo>
                    <a:pt x="1804" y="596"/>
                    <a:pt x="1834" y="352"/>
                    <a:pt x="1905" y="258"/>
                  </a:cubicBezTo>
                  <a:cubicBezTo>
                    <a:pt x="1976" y="164"/>
                    <a:pt x="2055" y="131"/>
                    <a:pt x="2109" y="165"/>
                  </a:cubicBezTo>
                  <a:cubicBezTo>
                    <a:pt x="2163" y="199"/>
                    <a:pt x="2193" y="340"/>
                    <a:pt x="2230" y="462"/>
                  </a:cubicBezTo>
                  <a:cubicBezTo>
                    <a:pt x="2267" y="584"/>
                    <a:pt x="2309" y="805"/>
                    <a:pt x="2329" y="895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612" name="Group 20"/>
          <p:cNvGrpSpPr>
            <a:grpSpLocks/>
          </p:cNvGrpSpPr>
          <p:nvPr/>
        </p:nvGrpSpPr>
        <p:grpSpPr bwMode="auto">
          <a:xfrm>
            <a:off x="5868988" y="5237163"/>
            <a:ext cx="1143000" cy="357187"/>
            <a:chOff x="3697" y="3299"/>
            <a:chExt cx="720" cy="225"/>
          </a:xfrm>
        </p:grpSpPr>
        <p:pic>
          <p:nvPicPr>
            <p:cNvPr id="878613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3354"/>
              <a:ext cx="12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8614" name="Line 22"/>
            <p:cNvSpPr>
              <a:spLocks noChangeShapeType="1"/>
            </p:cNvSpPr>
            <p:nvPr/>
          </p:nvSpPr>
          <p:spPr bwMode="auto">
            <a:xfrm>
              <a:off x="3715" y="3322"/>
              <a:ext cx="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615" name="Oval 23"/>
            <p:cNvSpPr>
              <a:spLocks noChangeAspect="1" noChangeArrowheads="1"/>
            </p:cNvSpPr>
            <p:nvPr/>
          </p:nvSpPr>
          <p:spPr bwMode="auto">
            <a:xfrm>
              <a:off x="3697" y="3299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616" name="Oval 24"/>
            <p:cNvSpPr>
              <a:spLocks noChangeAspect="1" noChangeArrowheads="1"/>
            </p:cNvSpPr>
            <p:nvPr/>
          </p:nvSpPr>
          <p:spPr bwMode="auto">
            <a:xfrm>
              <a:off x="4371" y="3299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8619" name="Oval 27"/>
          <p:cNvSpPr>
            <a:spLocks noChangeAspect="1" noChangeArrowheads="1"/>
          </p:cNvSpPr>
          <p:nvPr/>
        </p:nvSpPr>
        <p:spPr bwMode="auto">
          <a:xfrm>
            <a:off x="6007100" y="4656138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20" name="Oval 28"/>
          <p:cNvSpPr>
            <a:spLocks noChangeAspect="1" noChangeArrowheads="1"/>
          </p:cNvSpPr>
          <p:nvPr/>
        </p:nvSpPr>
        <p:spPr bwMode="auto">
          <a:xfrm>
            <a:off x="6775450" y="4519613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21" name="Line 29"/>
          <p:cNvSpPr>
            <a:spLocks noChangeShapeType="1"/>
          </p:cNvSpPr>
          <p:nvPr/>
        </p:nvSpPr>
        <p:spPr bwMode="auto">
          <a:xfrm flipV="1">
            <a:off x="6053138" y="4551363"/>
            <a:ext cx="731837" cy="128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23" name="Oval 31"/>
          <p:cNvSpPr>
            <a:spLocks noChangeAspect="1" noChangeArrowheads="1"/>
          </p:cNvSpPr>
          <p:nvPr/>
        </p:nvSpPr>
        <p:spPr bwMode="auto">
          <a:xfrm>
            <a:off x="6007100" y="524510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24" name="Oval 32"/>
          <p:cNvSpPr>
            <a:spLocks noChangeAspect="1" noChangeArrowheads="1"/>
          </p:cNvSpPr>
          <p:nvPr/>
        </p:nvSpPr>
        <p:spPr bwMode="auto">
          <a:xfrm>
            <a:off x="6775450" y="5245100"/>
            <a:ext cx="55563" cy="55563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8625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5711825"/>
            <a:ext cx="131763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8626" name="Line 34"/>
          <p:cNvSpPr>
            <a:spLocks noChangeShapeType="1"/>
          </p:cNvSpPr>
          <p:nvPr/>
        </p:nvSpPr>
        <p:spPr bwMode="auto">
          <a:xfrm flipV="1">
            <a:off x="5692775" y="531495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27" name="Line 35"/>
          <p:cNvSpPr>
            <a:spLocks noChangeShapeType="1"/>
          </p:cNvSpPr>
          <p:nvPr/>
        </p:nvSpPr>
        <p:spPr bwMode="auto">
          <a:xfrm flipH="1" flipV="1">
            <a:off x="6835775" y="5314950"/>
            <a:ext cx="304800" cy="3810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8628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702300"/>
            <a:ext cx="176213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31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884488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8633" name="Oval 41"/>
          <p:cNvSpPr>
            <a:spLocks noChangeAspect="1" noChangeArrowheads="1"/>
          </p:cNvSpPr>
          <p:nvPr/>
        </p:nvSpPr>
        <p:spPr bwMode="auto">
          <a:xfrm>
            <a:off x="6338888" y="5245100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8634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5676900"/>
            <a:ext cx="1174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8635" name="Line 43"/>
          <p:cNvSpPr>
            <a:spLocks noChangeShapeType="1"/>
          </p:cNvSpPr>
          <p:nvPr/>
        </p:nvSpPr>
        <p:spPr bwMode="auto">
          <a:xfrm flipV="1">
            <a:off x="6013450" y="5314950"/>
            <a:ext cx="30480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36" name="Oval 44"/>
          <p:cNvSpPr>
            <a:spLocks noChangeAspect="1" noChangeArrowheads="1"/>
          </p:cNvSpPr>
          <p:nvPr/>
        </p:nvSpPr>
        <p:spPr bwMode="auto">
          <a:xfrm>
            <a:off x="6338888" y="4772025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37" name="Oval 45"/>
          <p:cNvSpPr>
            <a:spLocks noChangeAspect="1" noChangeArrowheads="1"/>
          </p:cNvSpPr>
          <p:nvPr/>
        </p:nvSpPr>
        <p:spPr bwMode="auto">
          <a:xfrm>
            <a:off x="6338888" y="4594225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8638" name="Oval 46"/>
          <p:cNvSpPr>
            <a:spLocks noChangeAspect="1" noChangeArrowheads="1"/>
          </p:cNvSpPr>
          <p:nvPr/>
        </p:nvSpPr>
        <p:spPr bwMode="auto">
          <a:xfrm>
            <a:off x="4983163" y="4772025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8640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041900"/>
            <a:ext cx="542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8641" name="Line 49"/>
          <p:cNvSpPr>
            <a:spLocks noChangeShapeType="1"/>
          </p:cNvSpPr>
          <p:nvPr/>
        </p:nvSpPr>
        <p:spPr bwMode="auto">
          <a:xfrm rot="5400000" flipH="1" flipV="1">
            <a:off x="4625975" y="4781550"/>
            <a:ext cx="30480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737" y="3887788"/>
            <a:ext cx="4110339" cy="660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8648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041900"/>
            <a:ext cx="542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52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4763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1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541588"/>
            <a:ext cx="2557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43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51500"/>
            <a:ext cx="14763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 bwMode="auto">
          <a:xfrm>
            <a:off x="2819324" y="1752600"/>
            <a:ext cx="5065864" cy="660543"/>
            <a:chOff x="2819249" y="1752600"/>
            <a:chExt cx="5065864" cy="660543"/>
          </a:xfrm>
        </p:grpSpPr>
        <p:pic>
          <p:nvPicPr>
            <p:cNvPr id="878659" name="Picture 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025" y="2014538"/>
              <a:ext cx="190500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9249" y="1752600"/>
              <a:ext cx="4110339" cy="660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8661" name="Picture 6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188" y="1958975"/>
              <a:ext cx="542925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 bwMode="auto">
          <a:xfrm>
            <a:off x="496813" y="6045200"/>
            <a:ext cx="5065863" cy="660543"/>
            <a:chOff x="496737" y="6045200"/>
            <a:chExt cx="5065863" cy="660543"/>
          </a:xfrm>
        </p:grpSpPr>
        <p:pic>
          <p:nvPicPr>
            <p:cNvPr id="878645" name="Picture 5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513" y="6307138"/>
              <a:ext cx="190500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737" y="6045200"/>
              <a:ext cx="4110339" cy="660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8646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6251575"/>
              <a:ext cx="542925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8662" name="Picture 7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066800"/>
            <a:ext cx="13589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8666" name="Group 74"/>
          <p:cNvGrpSpPr>
            <a:grpSpLocks/>
          </p:cNvGrpSpPr>
          <p:nvPr/>
        </p:nvGrpSpPr>
        <p:grpSpPr bwMode="auto">
          <a:xfrm>
            <a:off x="2714625" y="838200"/>
            <a:ext cx="1306513" cy="639763"/>
            <a:chOff x="1710" y="528"/>
            <a:chExt cx="823" cy="403"/>
          </a:xfrm>
        </p:grpSpPr>
        <p:pic>
          <p:nvPicPr>
            <p:cNvPr id="878663" name="Picture 7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528"/>
              <a:ext cx="68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8664" name="Line 72"/>
            <p:cNvSpPr>
              <a:spLocks noChangeShapeType="1"/>
            </p:cNvSpPr>
            <p:nvPr/>
          </p:nvSpPr>
          <p:spPr bwMode="auto">
            <a:xfrm>
              <a:off x="2378" y="644"/>
              <a:ext cx="155" cy="1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665" name="Line 73"/>
            <p:cNvSpPr>
              <a:spLocks noChangeShapeType="1"/>
            </p:cNvSpPr>
            <p:nvPr/>
          </p:nvSpPr>
          <p:spPr bwMode="auto">
            <a:xfrm>
              <a:off x="2208" y="672"/>
              <a:ext cx="63" cy="2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8668" name="Rectangle 7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8672" name="Picture 8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" name="Oval 77"/>
          <p:cNvSpPr>
            <a:spLocks noChangeAspect="1" noChangeArrowheads="1"/>
          </p:cNvSpPr>
          <p:nvPr/>
        </p:nvSpPr>
        <p:spPr bwMode="auto">
          <a:xfrm>
            <a:off x="4983163" y="4594225"/>
            <a:ext cx="55562" cy="55563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11094 -0.5342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78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26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25208 -0.618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73A3-534B-4184-975F-8DFC64AC2D87}" type="slidenum">
              <a:rPr lang="en-US"/>
              <a:pPr/>
              <a:t>9</a:t>
            </a:fld>
            <a:endParaRPr lang="en-US"/>
          </a:p>
        </p:txBody>
      </p:sp>
      <p:pic>
        <p:nvPicPr>
          <p:cNvPr id="874566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2113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67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"/>
            <a:ext cx="5435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00" name="Line 4"/>
          <p:cNvSpPr>
            <a:spLocks noChangeAspect="1" noChangeShapeType="1"/>
          </p:cNvSpPr>
          <p:nvPr/>
        </p:nvSpPr>
        <p:spPr bwMode="auto">
          <a:xfrm>
            <a:off x="5907088" y="4468813"/>
            <a:ext cx="1587" cy="78581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1" name="Line 5"/>
          <p:cNvSpPr>
            <a:spLocks noChangeAspect="1" noChangeShapeType="1"/>
          </p:cNvSpPr>
          <p:nvPr/>
        </p:nvSpPr>
        <p:spPr bwMode="auto">
          <a:xfrm>
            <a:off x="6978650" y="4414838"/>
            <a:ext cx="1588" cy="8128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45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763963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0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1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71600"/>
            <a:ext cx="6240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12" name="Line 16"/>
          <p:cNvSpPr>
            <a:spLocks noChangeAspect="1" noChangeShapeType="1"/>
          </p:cNvSpPr>
          <p:nvPr/>
        </p:nvSpPr>
        <p:spPr bwMode="auto">
          <a:xfrm flipV="1">
            <a:off x="5014913" y="2897188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3" name="Line 17"/>
          <p:cNvSpPr>
            <a:spLocks noChangeAspect="1" noChangeShapeType="1"/>
          </p:cNvSpPr>
          <p:nvPr/>
        </p:nvSpPr>
        <p:spPr bwMode="auto">
          <a:xfrm>
            <a:off x="4649788" y="5273675"/>
            <a:ext cx="3656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4" name="Freeform 18"/>
          <p:cNvSpPr>
            <a:spLocks noChangeAspect="1"/>
          </p:cNvSpPr>
          <p:nvPr/>
        </p:nvSpPr>
        <p:spPr bwMode="auto">
          <a:xfrm>
            <a:off x="4425950" y="3121025"/>
            <a:ext cx="3697288" cy="1714500"/>
          </a:xfrm>
          <a:custGeom>
            <a:avLst/>
            <a:gdLst>
              <a:gd name="T0" fmla="*/ 0 w 2329"/>
              <a:gd name="T1" fmla="*/ 344 h 1080"/>
              <a:gd name="T2" fmla="*/ 251 w 2329"/>
              <a:gd name="T3" fmla="*/ 529 h 1080"/>
              <a:gd name="T4" fmla="*/ 400 w 2329"/>
              <a:gd name="T5" fmla="*/ 155 h 1080"/>
              <a:gd name="T6" fmla="*/ 585 w 2329"/>
              <a:gd name="T7" fmla="*/ 25 h 1080"/>
              <a:gd name="T8" fmla="*/ 678 w 2329"/>
              <a:gd name="T9" fmla="*/ 304 h 1080"/>
              <a:gd name="T10" fmla="*/ 911 w 2329"/>
              <a:gd name="T11" fmla="*/ 815 h 1080"/>
              <a:gd name="T12" fmla="*/ 1171 w 2329"/>
              <a:gd name="T13" fmla="*/ 1066 h 1080"/>
              <a:gd name="T14" fmla="*/ 1682 w 2329"/>
              <a:gd name="T15" fmla="*/ 731 h 1080"/>
              <a:gd name="T16" fmla="*/ 1905 w 2329"/>
              <a:gd name="T17" fmla="*/ 258 h 1080"/>
              <a:gd name="T18" fmla="*/ 2109 w 2329"/>
              <a:gd name="T19" fmla="*/ 165 h 1080"/>
              <a:gd name="T20" fmla="*/ 2230 w 2329"/>
              <a:gd name="T21" fmla="*/ 462 h 1080"/>
              <a:gd name="T22" fmla="*/ 2329 w 2329"/>
              <a:gd name="T23" fmla="*/ 895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29" h="1080">
                <a:moveTo>
                  <a:pt x="0" y="344"/>
                </a:moveTo>
                <a:cubicBezTo>
                  <a:pt x="42" y="373"/>
                  <a:pt x="184" y="561"/>
                  <a:pt x="251" y="529"/>
                </a:cubicBezTo>
                <a:cubicBezTo>
                  <a:pt x="318" y="497"/>
                  <a:pt x="344" y="239"/>
                  <a:pt x="400" y="155"/>
                </a:cubicBezTo>
                <a:cubicBezTo>
                  <a:pt x="456" y="71"/>
                  <a:pt x="539" y="0"/>
                  <a:pt x="585" y="25"/>
                </a:cubicBezTo>
                <a:cubicBezTo>
                  <a:pt x="631" y="50"/>
                  <a:pt x="624" y="172"/>
                  <a:pt x="678" y="304"/>
                </a:cubicBezTo>
                <a:cubicBezTo>
                  <a:pt x="732" y="436"/>
                  <a:pt x="829" y="688"/>
                  <a:pt x="911" y="815"/>
                </a:cubicBezTo>
                <a:cubicBezTo>
                  <a:pt x="993" y="942"/>
                  <a:pt x="1043" y="1080"/>
                  <a:pt x="1171" y="1066"/>
                </a:cubicBezTo>
                <a:cubicBezTo>
                  <a:pt x="1299" y="1052"/>
                  <a:pt x="1560" y="866"/>
                  <a:pt x="1682" y="731"/>
                </a:cubicBezTo>
                <a:cubicBezTo>
                  <a:pt x="1804" y="596"/>
                  <a:pt x="1834" y="352"/>
                  <a:pt x="1905" y="258"/>
                </a:cubicBezTo>
                <a:cubicBezTo>
                  <a:pt x="1976" y="164"/>
                  <a:pt x="2055" y="131"/>
                  <a:pt x="2109" y="165"/>
                </a:cubicBezTo>
                <a:cubicBezTo>
                  <a:pt x="2163" y="199"/>
                  <a:pt x="2193" y="340"/>
                  <a:pt x="2230" y="462"/>
                </a:cubicBezTo>
                <a:cubicBezTo>
                  <a:pt x="2267" y="584"/>
                  <a:pt x="2309" y="805"/>
                  <a:pt x="2329" y="895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451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5324475"/>
            <a:ext cx="1920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16" name="Line 20"/>
          <p:cNvSpPr>
            <a:spLocks noChangeShapeType="1"/>
          </p:cNvSpPr>
          <p:nvPr/>
        </p:nvSpPr>
        <p:spPr bwMode="auto">
          <a:xfrm>
            <a:off x="5897563" y="5273675"/>
            <a:ext cx="10779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7" name="Oval 21"/>
          <p:cNvSpPr>
            <a:spLocks noChangeAspect="1" noChangeArrowheads="1"/>
          </p:cNvSpPr>
          <p:nvPr/>
        </p:nvSpPr>
        <p:spPr bwMode="auto">
          <a:xfrm>
            <a:off x="5868988" y="5237163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518" name="Oval 22"/>
          <p:cNvSpPr>
            <a:spLocks noChangeAspect="1" noChangeArrowheads="1"/>
          </p:cNvSpPr>
          <p:nvPr/>
        </p:nvSpPr>
        <p:spPr bwMode="auto">
          <a:xfrm>
            <a:off x="6938963" y="52371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21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541588"/>
            <a:ext cx="2557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57" name="Picture 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884488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23" name="Oval 27"/>
          <p:cNvSpPr>
            <a:spLocks noChangeAspect="1" noChangeArrowheads="1"/>
          </p:cNvSpPr>
          <p:nvPr/>
        </p:nvSpPr>
        <p:spPr bwMode="auto">
          <a:xfrm>
            <a:off x="6007100" y="4656138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4524" name="Oval 28"/>
          <p:cNvSpPr>
            <a:spLocks noChangeAspect="1" noChangeArrowheads="1"/>
          </p:cNvSpPr>
          <p:nvPr/>
        </p:nvSpPr>
        <p:spPr bwMode="auto">
          <a:xfrm>
            <a:off x="6775450" y="4519613"/>
            <a:ext cx="55563" cy="555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4525" name="Line 29"/>
          <p:cNvSpPr>
            <a:spLocks noChangeShapeType="1"/>
          </p:cNvSpPr>
          <p:nvPr/>
        </p:nvSpPr>
        <p:spPr bwMode="auto">
          <a:xfrm flipV="1">
            <a:off x="6053138" y="4551363"/>
            <a:ext cx="731838" cy="128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4563" name="Group 67"/>
          <p:cNvGrpSpPr>
            <a:grpSpLocks/>
          </p:cNvGrpSpPr>
          <p:nvPr/>
        </p:nvGrpSpPr>
        <p:grpSpPr bwMode="auto">
          <a:xfrm>
            <a:off x="658813" y="1752600"/>
            <a:ext cx="7104062" cy="685800"/>
            <a:chOff x="415" y="1104"/>
            <a:chExt cx="4475" cy="432"/>
          </a:xfrm>
        </p:grpSpPr>
        <p:pic>
          <p:nvPicPr>
            <p:cNvPr id="874520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1104"/>
              <a:ext cx="44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26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" y="1361"/>
              <a:ext cx="23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4535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066800"/>
            <a:ext cx="13589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54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838200"/>
            <a:ext cx="10810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55" name="Line 59"/>
          <p:cNvSpPr>
            <a:spLocks noChangeShapeType="1"/>
          </p:cNvSpPr>
          <p:nvPr/>
        </p:nvSpPr>
        <p:spPr bwMode="auto">
          <a:xfrm>
            <a:off x="3775075" y="1022350"/>
            <a:ext cx="246063" cy="182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61" name="Line 65"/>
          <p:cNvSpPr>
            <a:spLocks noChangeShapeType="1"/>
          </p:cNvSpPr>
          <p:nvPr/>
        </p:nvSpPr>
        <p:spPr bwMode="auto">
          <a:xfrm>
            <a:off x="3505200" y="1066800"/>
            <a:ext cx="100013" cy="411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65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69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8197&quot;&gt;&lt;property id=&quot;20148&quot; value=&quot;5&quot;/&gt;&lt;property id=&quot;20300&quot; value=&quot;Slide 36&quot;/&gt;&lt;property id=&quot;20307&quot; value=&quot;353&quot;/&gt;&lt;/object&gt;&lt;object type=&quot;3&quot; unique_id=&quot;38230&quot;&gt;&lt;property id=&quot;20148&quot; value=&quot;5&quot;/&gt;&lt;property id=&quot;20300&quot; value=&quot;Slide 33&quot;/&gt;&lt;property id=&quot;20307&quot; value=&quot;354&quot;/&gt;&lt;/object&gt;&lt;object type=&quot;3&quot; unique_id=&quot;38285&quot;&gt;&lt;property id=&quot;20148&quot; value=&quot;5&quot;/&gt;&lt;property id=&quot;20300&quot; value=&quot;Slide 4&quot;/&gt;&lt;property id=&quot;20307&quot; value=&quot;355&quot;/&gt;&lt;/object&gt;&lt;object type=&quot;3&quot; unique_id=&quot;38376&quot;&gt;&lt;property id=&quot;20148&quot; value=&quot;5&quot;/&gt;&lt;property id=&quot;20300&quot; value=&quot;Slide 10&quot;/&gt;&lt;property id=&quot;20307&quot; value=&quot;356&quot;/&gt;&lt;/object&gt;&lt;object type=&quot;3&quot; unique_id=&quot;38378&quot;&gt;&lt;property id=&quot;20148&quot; value=&quot;5&quot;/&gt;&lt;property id=&quot;20300&quot; value=&quot;Slide 11&quot;/&gt;&lt;property id=&quot;20307&quot; value=&quot;358&quot;/&gt;&lt;/object&gt;&lt;object type=&quot;3&quot; unique_id=&quot;38379&quot;&gt;&lt;property id=&quot;20148&quot; value=&quot;5&quot;/&gt;&lt;property id=&quot;20300&quot; value=&quot;Slide 12&quot;/&gt;&lt;property id=&quot;20307&quot; value=&quot;359&quot;/&gt;&lt;/object&gt;&lt;object type=&quot;3&quot; unique_id=&quot;38422&quot;&gt;&lt;property id=&quot;20148&quot; value=&quot;5&quot;/&gt;&lt;property id=&quot;20300&quot; value=&quot;Slide 13&quot;/&gt;&lt;property id=&quot;20307&quot; value=&quot;360&quot;/&gt;&lt;/object&gt;&lt;object type=&quot;3&quot; unique_id=&quot;38498&quot;&gt;&lt;property id=&quot;20148&quot; value=&quot;5&quot;/&gt;&lt;property id=&quot;20300&quot; value=&quot;Slide 14&quot;/&gt;&lt;property id=&quot;20307&quot; value=&quot;361&quot;/&gt;&lt;/object&gt;&lt;object type=&quot;3&quot; unique_id=&quot;38563&quot;&gt;&lt;property id=&quot;20148&quot; value=&quot;5&quot;/&gt;&lt;property id=&quot;20300&quot; value=&quot;Slide 15&quot;/&gt;&lt;property id=&quot;20307&quot; value=&quot;362&quot;/&gt;&lt;/object&gt;&lt;object type=&quot;3&quot; unique_id=&quot;38564&quot;&gt;&lt;property id=&quot;20148&quot; value=&quot;5&quot;/&gt;&lt;property id=&quot;20300&quot; value=&quot;Slide 16&quot;/&gt;&lt;property id=&quot;20307&quot; value=&quot;363&quot;/&gt;&lt;/object&gt;&lt;object type=&quot;3&quot; unique_id=&quot;38619&quot;&gt;&lt;property id=&quot;20148&quot; value=&quot;5&quot;/&gt;&lt;property id=&quot;20300&quot; value=&quot;Slide 34&quot;/&gt;&lt;property id=&quot;20307&quot; value=&quot;364&quot;/&gt;&lt;/object&gt;&lt;object type=&quot;3&quot; unique_id=&quot;38715&quot;&gt;&lt;property id=&quot;20148&quot; value=&quot;5&quot;/&gt;&lt;property id=&quot;20300&quot; value=&quot;Slide 3&quot;/&gt;&lt;property id=&quot;20307&quot; value=&quot;365&quot;/&gt;&lt;/object&gt;&lt;object type=&quot;3&quot; unique_id=&quot;38793&quot;&gt;&lt;property id=&quot;20148&quot; value=&quot;5&quot;/&gt;&lt;property id=&quot;20300&quot; value=&quot;Slide 17&quot;/&gt;&lt;property id=&quot;20307&quot; value=&quot;366&quot;/&gt;&lt;/object&gt;&lt;object type=&quot;3&quot; unique_id=&quot;39014&quot;&gt;&lt;property id=&quot;20148&quot; value=&quot;5&quot;/&gt;&lt;property id=&quot;20300&quot; value=&quot;Slide 22&quot;/&gt;&lt;property id=&quot;20307&quot; value=&quot;367&quot;/&gt;&lt;/object&gt;&lt;object type=&quot;3&quot; unique_id=&quot;39120&quot;&gt;&lt;property id=&quot;20148&quot; value=&quot;5&quot;/&gt;&lt;property id=&quot;20300&quot; value=&quot;Slide 25&quot;/&gt;&lt;property id=&quot;20307&quot; value=&quot;369&quot;/&gt;&lt;/object&gt;&lt;object type=&quot;3&quot; unique_id=&quot;39121&quot;&gt;&lt;property id=&quot;20148&quot; value=&quot;5&quot;/&gt;&lt;property id=&quot;20300&quot; value=&quot;Slide 26&quot;/&gt;&lt;property id=&quot;20307&quot; value=&quot;368&quot;/&gt;&lt;/object&gt;&lt;object type=&quot;3&quot; unique_id=&quot;39306&quot;&gt;&lt;property id=&quot;20148&quot; value=&quot;5&quot;/&gt;&lt;property id=&quot;20300&quot; value=&quot;Slide 23&quot;/&gt;&lt;property id=&quot;20307&quot; value=&quot;370&quot;/&gt;&lt;/object&gt;&lt;object type=&quot;3&quot; unique_id=&quot;39307&quot;&gt;&lt;property id=&quot;20148&quot; value=&quot;5&quot;/&gt;&lt;property id=&quot;20300&quot; value=&quot;Slide 24&quot;/&gt;&lt;property id=&quot;20307&quot; value=&quot;371&quot;/&gt;&lt;/object&gt;&lt;object type=&quot;3&quot; unique_id=&quot;39558&quot;&gt;&lt;property id=&quot;20148&quot; value=&quot;5&quot;/&gt;&lt;property id=&quot;20300&quot; value=&quot;Slide 27&quot;/&gt;&lt;property id=&quot;20307&quot; value=&quot;372&quot;/&gt;&lt;/object&gt;&lt;object type=&quot;3&quot; unique_id=&quot;39775&quot;&gt;&lt;property id=&quot;20148&quot; value=&quot;5&quot;/&gt;&lt;property id=&quot;20300&quot; value=&quot;Slide 29&quot;/&gt;&lt;property id=&quot;20307&quot; value=&quot;375&quot;/&gt;&lt;/object&gt;&lt;object type=&quot;3&quot; unique_id=&quot;39888&quot;&gt;&lt;property id=&quot;20148&quot; value=&quot;5&quot;/&gt;&lt;property id=&quot;20300&quot; value=&quot;Slide 30&quot;/&gt;&lt;property id=&quot;20307&quot; value=&quot;376&quot;/&gt;&lt;/object&gt;&lt;object type=&quot;3&quot; unique_id=&quot;39889&quot;&gt;&lt;property id=&quot;20148&quot; value=&quot;5&quot;/&gt;&lt;property id=&quot;20300&quot; value=&quot;Slide 31&quot;/&gt;&lt;property id=&quot;20307&quot; value=&quot;377&quot;/&gt;&lt;/object&gt;&lt;object type=&quot;3&quot; unique_id=&quot;39980&quot;&gt;&lt;property id=&quot;20148&quot; value=&quot;5&quot;/&gt;&lt;property id=&quot;20300&quot; value=&quot;Slide 32&quot;/&gt;&lt;property id=&quot;20307&quot; value=&quot;378&quot;/&gt;&lt;/object&gt;&lt;object type=&quot;3&quot; unique_id=&quot;40012&quot;&gt;&lt;property id=&quot;20148&quot; value=&quot;5&quot;/&gt;&lt;property id=&quot;20300&quot; value=&quot;Slide 28&quot;/&gt;&lt;property id=&quot;20307&quot; value=&quot;379&quot;/&gt;&lt;/object&gt;&lt;object type=&quot;3&quot; unique_id=&quot;40328&quot;&gt;&lt;property id=&quot;20148&quot; value=&quot;5&quot;/&gt;&lt;property id=&quot;20300&quot; value=&quot;Slide 5&quot;/&gt;&lt;property id=&quot;20307&quot; value=&quot;380&quot;/&gt;&lt;/object&gt;&lt;object type=&quot;3&quot; unique_id=&quot;40457&quot;&gt;&lt;property id=&quot;20148&quot; value=&quot;5&quot;/&gt;&lt;property id=&quot;20300&quot; value=&quot;Slide 6&quot;/&gt;&lt;property id=&quot;20307&quot; value=&quot;381&quot;/&gt;&lt;/object&gt;&lt;object type=&quot;3&quot; unique_id=&quot;40623&quot;&gt;&lt;property id=&quot;20148&quot; value=&quot;5&quot;/&gt;&lt;property id=&quot;20300&quot; value=&quot;Slide 7&quot;/&gt;&lt;property id=&quot;20307&quot; value=&quot;382&quot;/&gt;&lt;/object&gt;&lt;object type=&quot;3&quot; unique_id=&quot;40624&quot;&gt;&lt;property id=&quot;20148&quot; value=&quot;5&quot;/&gt;&lt;property id=&quot;20300&quot; value=&quot;Slide 9&quot;/&gt;&lt;property id=&quot;20307&quot; value=&quot;383&quot;/&gt;&lt;/object&gt;&lt;object type=&quot;3&quot; unique_id=&quot;40730&quot;&gt;&lt;property id=&quot;20148&quot; value=&quot;5&quot;/&gt;&lt;property id=&quot;20300&quot; value=&quot;Slide 8&quot;/&gt;&lt;property id=&quot;20307&quot; value=&quot;384&quot;/&gt;&lt;/object&gt;&lt;object type=&quot;3&quot; unique_id=&quot;41307&quot;&gt;&lt;property id=&quot;20148&quot; value=&quot;5&quot;/&gt;&lt;property id=&quot;20300&quot; value=&quot;Slide 37&quot;/&gt;&lt;property id=&quot;20307&quot; value=&quot;385&quot;/&gt;&lt;/object&gt;&lt;object type=&quot;3&quot; unique_id=&quot;41308&quot;&gt;&lt;property id=&quot;20148&quot; value=&quot;5&quot;/&gt;&lt;property id=&quot;20300&quot; value=&quot;Slide 38&quot;/&gt;&lt;property id=&quot;20307&quot; value=&quot;386&quot;/&gt;&lt;/object&gt;&lt;object type=&quot;3&quot; unique_id=&quot;41309&quot;&gt;&lt;property id=&quot;20148&quot; value=&quot;5&quot;/&gt;&lt;property id=&quot;20300&quot; value=&quot;Slide 40&quot;/&gt;&lt;property id=&quot;20307&quot; value=&quot;387&quot;/&gt;&lt;/object&gt;&lt;object type=&quot;3&quot; unique_id=&quot;41310&quot;&gt;&lt;property id=&quot;20148&quot; value=&quot;5&quot;/&gt;&lt;property id=&quot;20300&quot; value=&quot;Slide 41&quot;/&gt;&lt;property id=&quot;20307&quot; value=&quot;388&quot;/&gt;&lt;/object&gt;&lt;object type=&quot;3&quot; unique_id=&quot;41991&quot;&gt;&lt;property id=&quot;20148&quot; value=&quot;5&quot;/&gt;&lt;property id=&quot;20300&quot; value=&quot;Slide 35&quot;/&gt;&lt;property id=&quot;20307&quot; value=&quot;389&quot;/&gt;&lt;/object&gt;&lt;object type=&quot;3&quot; unique_id=&quot;44438&quot;&gt;&lt;property id=&quot;20148&quot; value=&quot;5&quot;/&gt;&lt;property id=&quot;20300&quot; value=&quot;Slide 42&quot;/&gt;&lt;property id=&quot;20307&quot; value=&quot;398&quot;/&gt;&lt;/object&gt;&lt;object type=&quot;3&quot; unique_id=&quot;44595&quot;&gt;&lt;property id=&quot;20148&quot; value=&quot;5&quot;/&gt;&lt;property id=&quot;20300&quot; value=&quot;Slide 39&quot;/&gt;&lt;property id=&quot;20307&quot; value=&quot;399&quot;/&gt;&lt;/object&gt;&lt;object type=&quot;3&quot; unique_id=&quot;44756&quot;&gt;&lt;property id=&quot;20148&quot; value=&quot;5&quot;/&gt;&lt;property id=&quot;20300&quot; value=&quot;Slide 18&quot;/&gt;&lt;property id=&quot;20307&quot; value=&quot;400&quot;/&gt;&lt;/object&gt;&lt;object type=&quot;3&quot; unique_id=&quot;44921&quot;&gt;&lt;property id=&quot;20148&quot; value=&quot;5&quot;/&gt;&lt;property id=&quot;20300&quot; value=&quot;Slide 19&quot;/&gt;&lt;property id=&quot;20307&quot; value=&quot;401&quot;/&gt;&lt;/object&gt;&lt;object type=&quot;3&quot; unique_id=&quot;44922&quot;&gt;&lt;property id=&quot;20148&quot; value=&quot;5&quot;/&gt;&lt;property id=&quot;20300&quot; value=&quot;Slide 20&quot;/&gt;&lt;property id=&quot;20307&quot; value=&quot;402&quot;/&gt;&lt;/object&gt;&lt;object type=&quot;3&quot; unique_id=&quot;45052&quot;&gt;&lt;property id=&quot;20148&quot; value=&quot;5&quot;/&gt;&lt;property id=&quot;20300&quot; value=&quot;Slide 21&quot;/&gt;&lt;property id=&quot;20307&quot; value=&quot;4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4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frac{(f(u))(t-s)+(f(s))(u-t)}{u-s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87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in(s,u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94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f(u))(t-s)+(f(s))(u-t)}{u-s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80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7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frac{(f(u))(t-s)+(f(s))(u-t)}{u-s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87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4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is is linear in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48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6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(s)$, for $t:\to 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30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(u)$, for $t:\to 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09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up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99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51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$\frac{(f(u))(t-s)+(f(s))(u-t)}{u-s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87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4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in(s,u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94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t\in(s,u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94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convex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7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strict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3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f(u))(t-s)+(f(s))(u-t)}{u-s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80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7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3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f(u))(t-s)+(f(s))(u-t)}{u-s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680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7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up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99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convex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strict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ant line segment from $(s,f(s))$ to $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3676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above the graph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4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up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99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convex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run up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245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strict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ant line segment from $(s,f(s))$ to $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3676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above the graph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4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up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9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&g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36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convex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2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strict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op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92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ypical to make the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74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 large as possib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47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ant line segment from $(s,f(s))$ to $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3676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above the graph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4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ant line segment from $(s,f(s))$ to $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367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92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up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99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above the graph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4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convex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2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strict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86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cave up on 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13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0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04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above {\color[rgb]{0,.8,0}all} of its ``tangent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229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3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$ diff.~at {\color[rgb]{0,.8,0}all} pts of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43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ypical to make the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7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 large as possib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47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op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92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ant line segment from $(s,f(s))$ to $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3676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86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cave up on 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13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0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04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above {\color[rgb]{0,.8,0}all} of its ``tangent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229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3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$ diff.~at {\color[rgb]{0,.8,0}all} pts of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4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up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99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above the graph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4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convex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7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strict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op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92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down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240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ant line segment from $(s,f(s))$ to $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3676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below the graph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1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concave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42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op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92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86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cave down on 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26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0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graph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04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below {\color[rgb]{0,.8,0}all} of its ``tangents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275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31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$ diff.~at {\color[rgb]{0,.8,0}all} pts of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4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6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strict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=``concav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25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1025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ss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87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919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ore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30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54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LOP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26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010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54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LOP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26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=``concav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25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points of inflec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08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5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}-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598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 runs down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3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o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7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ypical to make the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7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 large as possib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47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run up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24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&g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g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3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\le 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47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\ge 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4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de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5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nonde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29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\le 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61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non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247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run up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245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run down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17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\le 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6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don't run down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985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don't run up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78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lope = $\displaystyle{\frac{[f(t)]-[f(s)]}{t-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910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&g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36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&l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36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\ge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46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\le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44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semi-increasing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5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semi-decreasing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13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up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9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ant line segment from $(s,f(s))$ to $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3676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above the graph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4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3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8522</TotalTime>
  <Words>43</Words>
  <Application>Microsoft Office PowerPoint</Application>
  <PresentationFormat>On-screen Show (4:3)</PresentationFormat>
  <Paragraphs>38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1065</cp:revision>
  <dcterms:created xsi:type="dcterms:W3CDTF">2008-09-20T13:47:00Z</dcterms:created>
  <dcterms:modified xsi:type="dcterms:W3CDTF">2011-02-23T15:15:04Z</dcterms:modified>
</cp:coreProperties>
</file>