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7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9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0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11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12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13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14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15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16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17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notesSlides/notesSlide18.xml" ContentType="application/vnd.openxmlformats-officedocument.presentationml.notesSlide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19.xml" ContentType="application/vnd.openxmlformats-officedocument.presentationml.notesSl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notesSlides/notesSlide20.xml" ContentType="application/vnd.openxmlformats-officedocument.presentationml.notesSlide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21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notesSlides/notesSlide22.xml" ContentType="application/vnd.openxmlformats-officedocument.presentationml.notesSlid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23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notesSlides/notesSlide24.xml" ContentType="application/vnd.openxmlformats-officedocument.presentationml.notesSlide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notesSlides/notesSlide25.xml" ContentType="application/vnd.openxmlformats-officedocument.presentationml.notesSlide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notesSlides/notesSlide26.xml" ContentType="application/vnd.openxmlformats-officedocument.presentationml.notesSlide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notesSlides/notesSlide27.xml" ContentType="application/vnd.openxmlformats-officedocument.presentationml.notesSlide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notesSlides/notesSlide28.xml" ContentType="application/vnd.openxmlformats-officedocument.presentationml.notesSlide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notesSlides/notesSlide29.xml" ContentType="application/vnd.openxmlformats-officedocument.presentationml.notesSlide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notesSlides/notesSlide30.xml" ContentType="application/vnd.openxmlformats-officedocument.presentationml.notesSlide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notesSlides/notesSlide31.xml" ContentType="application/vnd.openxmlformats-officedocument.presentationml.notesSlide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notesSlides/notesSlide32.xml" ContentType="application/vnd.openxmlformats-officedocument.presentationml.notesSlide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notesSlides/notesSlide33.xml" ContentType="application/vnd.openxmlformats-officedocument.presentationml.notesSlide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notesSlides/notesSlide34.xml" ContentType="application/vnd.openxmlformats-officedocument.presentationml.notesSlide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notesSlides/notesSlide35.xml" ContentType="application/vnd.openxmlformats-officedocument.presentationml.notesSlide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notesSlides/notesSlide36.xml" ContentType="application/vnd.openxmlformats-officedocument.presentationml.notesSlide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3" r:id="rId2"/>
    <p:sldId id="508" r:id="rId3"/>
    <p:sldId id="531" r:id="rId4"/>
    <p:sldId id="573" r:id="rId5"/>
    <p:sldId id="532" r:id="rId6"/>
    <p:sldId id="553" r:id="rId7"/>
    <p:sldId id="572" r:id="rId8"/>
    <p:sldId id="535" r:id="rId9"/>
    <p:sldId id="538" r:id="rId10"/>
    <p:sldId id="551" r:id="rId11"/>
    <p:sldId id="552" r:id="rId12"/>
    <p:sldId id="534" r:id="rId13"/>
    <p:sldId id="559" r:id="rId14"/>
    <p:sldId id="560" r:id="rId15"/>
    <p:sldId id="561" r:id="rId16"/>
    <p:sldId id="574" r:id="rId17"/>
    <p:sldId id="540" r:id="rId18"/>
    <p:sldId id="576" r:id="rId19"/>
    <p:sldId id="541" r:id="rId20"/>
    <p:sldId id="542" r:id="rId21"/>
    <p:sldId id="537" r:id="rId22"/>
    <p:sldId id="562" r:id="rId23"/>
    <p:sldId id="563" r:id="rId24"/>
    <p:sldId id="569" r:id="rId25"/>
    <p:sldId id="570" r:id="rId26"/>
    <p:sldId id="571" r:id="rId27"/>
    <p:sldId id="575" r:id="rId28"/>
    <p:sldId id="564" r:id="rId29"/>
    <p:sldId id="565" r:id="rId30"/>
    <p:sldId id="566" r:id="rId31"/>
    <p:sldId id="567" r:id="rId32"/>
    <p:sldId id="544" r:id="rId33"/>
    <p:sldId id="546" r:id="rId34"/>
    <p:sldId id="577" r:id="rId35"/>
    <p:sldId id="529" r:id="rId36"/>
    <p:sldId id="543" r:id="rId37"/>
    <p:sldId id="555" r:id="rId38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4" autoAdjust="0"/>
    <p:restoredTop sz="98969" autoAdjust="0"/>
  </p:normalViewPr>
  <p:slideViewPr>
    <p:cSldViewPr>
      <p:cViewPr varScale="1">
        <p:scale>
          <a:sx n="76" d="100"/>
          <a:sy n="76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8746A6F-1301-4377-B478-2B2CBCF53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47D83-D1A0-43AC-8B67-26AF1C7AD5B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37030-D700-4B2C-AA6D-409E0E5DAD42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1C5F1-3766-40B3-B56A-29E4A2D8A604}" type="slidenum">
              <a:rPr lang="en-US"/>
              <a:pPr/>
              <a:t>11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A7B0F-6869-4D1B-82DC-6E5982A2EFE3}" type="slidenum">
              <a:rPr lang="en-US"/>
              <a:pPr/>
              <a:t>12</a:t>
            </a:fld>
            <a:endParaRPr lang="en-US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4C5F5-3D11-4136-BA3A-44D4136ABF6B}" type="slidenum">
              <a:rPr lang="en-US"/>
              <a:pPr/>
              <a:t>13</a:t>
            </a:fld>
            <a:endParaRPr lang="en-US"/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19E4D-4027-4656-A1F1-C07C6802C80D}" type="slidenum">
              <a:rPr lang="en-US"/>
              <a:pPr/>
              <a:t>14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4B587-CE6C-42B9-A362-E1C32747CF7E}" type="slidenum">
              <a:rPr lang="en-US"/>
              <a:pPr/>
              <a:t>15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4B587-CE6C-42B9-A362-E1C32747CF7E}" type="slidenum">
              <a:rPr lang="en-US"/>
              <a:pPr/>
              <a:t>16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BD90-C18C-45A7-B37E-05BD7DF8F74A}" type="slidenum">
              <a:rPr lang="en-US"/>
              <a:pPr/>
              <a:t>17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BD90-C18C-45A7-B37E-05BD7DF8F74A}" type="slidenum">
              <a:rPr lang="en-US"/>
              <a:pPr/>
              <a:t>18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1A851-9216-499B-BACE-D359EB03AB51}" type="slidenum">
              <a:rPr lang="en-US"/>
              <a:pPr/>
              <a:t>19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6F359-B5C3-4020-8541-B101CB9E761A}" type="slidenum">
              <a:rPr lang="en-US"/>
              <a:pPr/>
              <a:t>2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4049D-D0E7-41EE-8798-8857AD2FC8F9}" type="slidenum">
              <a:rPr lang="en-US"/>
              <a:pPr/>
              <a:t>20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BAA36-B219-4F0E-8A8B-EA4B7CAB0E33}" type="slidenum">
              <a:rPr lang="en-US"/>
              <a:pPr/>
              <a:t>21</a:t>
            </a:fld>
            <a:endParaRPr lang="en-US"/>
          </a:p>
        </p:txBody>
      </p:sp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E24E8-8713-4959-93E5-3076E158A9E1}" type="slidenum">
              <a:rPr lang="en-US"/>
              <a:pPr/>
              <a:t>22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C1FB8-742F-4F1B-83A5-FD374F83E697}" type="slidenum">
              <a:rPr lang="en-US"/>
              <a:pPr/>
              <a:t>23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C1FB8-742F-4F1B-83A5-FD374F83E697}" type="slidenum">
              <a:rPr lang="en-US"/>
              <a:pPr/>
              <a:t>24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C1FB8-742F-4F1B-83A5-FD374F83E697}" type="slidenum">
              <a:rPr lang="en-US"/>
              <a:pPr/>
              <a:t>25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C1FB8-742F-4F1B-83A5-FD374F83E697}" type="slidenum">
              <a:rPr lang="en-US"/>
              <a:pPr/>
              <a:t>26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C1FB8-742F-4F1B-83A5-FD374F83E697}" type="slidenum">
              <a:rPr lang="en-US"/>
              <a:pPr/>
              <a:t>27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A3DFC-6378-4B28-8293-B2AC9C9DC180}" type="slidenum">
              <a:rPr lang="en-US"/>
              <a:pPr/>
              <a:t>28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5F00F-E0AC-4B23-84D6-ED97A104675B}" type="slidenum">
              <a:rPr lang="en-US"/>
              <a:pPr/>
              <a:t>29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2C11B-3BB8-42E5-81E6-36C609204DE9}" type="slidenum">
              <a:rPr lang="en-US"/>
              <a:pPr/>
              <a:t>3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5F00F-E0AC-4B23-84D6-ED97A104675B}" type="slidenum">
              <a:rPr lang="en-US"/>
              <a:pPr/>
              <a:t>30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5F00F-E0AC-4B23-84D6-ED97A104675B}" type="slidenum">
              <a:rPr lang="en-US"/>
              <a:pPr/>
              <a:t>31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A05DB-A364-45DC-8CA6-721759A4377A}" type="slidenum">
              <a:rPr lang="en-US"/>
              <a:pPr/>
              <a:t>32</a:t>
            </a:fld>
            <a:endParaRPr lang="en-US"/>
          </a:p>
        </p:txBody>
      </p:sp>
      <p:sp>
        <p:nvSpPr>
          <p:cNvPr id="142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C60A4-B4CB-4B29-B384-121CCD22E558}" type="slidenum">
              <a:rPr lang="en-US"/>
              <a:pPr/>
              <a:t>33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C60A4-B4CB-4B29-B384-121CCD22E558}" type="slidenum">
              <a:rPr lang="en-US"/>
              <a:pPr/>
              <a:t>34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DCDFF-04DD-4DF9-B43D-0ED596CAD50B}" type="slidenum">
              <a:rPr lang="en-US"/>
              <a:pPr/>
              <a:t>35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E4674-3E28-4791-87F1-4D513E59C37E}" type="slidenum">
              <a:rPr lang="en-US"/>
              <a:pPr/>
              <a:t>36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4580A-3F79-439C-AC84-5C9A2A04E29C}" type="slidenum">
              <a:rPr lang="en-US"/>
              <a:pPr/>
              <a:t>37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2C11B-3BB8-42E5-81E6-36C609204DE9}" type="slidenum">
              <a:rPr lang="en-US"/>
              <a:pPr/>
              <a:t>4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291EB-0BE9-474B-960C-0685AE8AC973}" type="slidenum">
              <a:rPr lang="en-US"/>
              <a:pPr/>
              <a:t>5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C7C1C-B652-43D2-973F-F72E5CE599D4}" type="slidenum">
              <a:rPr lang="en-US"/>
              <a:pPr/>
              <a:t>6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C7C1C-B652-43D2-973F-F72E5CE599D4}" type="slidenum">
              <a:rPr lang="en-US"/>
              <a:pPr/>
              <a:t>7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A6D8B-E615-45BD-9761-9E971312380F}" type="slidenum">
              <a:rPr lang="en-US"/>
              <a:pPr/>
              <a:t>8</a:t>
            </a:fld>
            <a:endParaRPr lang="en-US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BFDCF-8A07-4520-BAE2-24ABEECB86B5}" type="slidenum">
              <a:rPr lang="en-US"/>
              <a:pPr/>
              <a:t>9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97FF-4AC4-4B93-B9FA-A3A0EA246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C54F-CB8C-4DC4-A0E0-2EFFC624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34D3-5996-499B-AEDD-C3721BD66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06E3-034F-47B4-9F21-DFE81F3F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C5CE-8693-44B2-B124-604AD9729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8620-D8BD-4FBF-ACF8-A231011B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9A2EE-8EE3-474C-940B-95AC84DCF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BC64-064E-473E-B379-723A01FDA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6D46-2FD8-408D-A79F-BE5AB8A5F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F6DD-7454-46F1-8F52-FC8D56860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6D5B-139A-4E3A-BDDE-DDA135530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15E3BE-4AF2-4FA5-A396-E1FD3E3C3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9" Type="http://schemas.openxmlformats.org/officeDocument/2006/relationships/tags" Target="../tags/tag375.xml"/><Relationship Id="rId21" Type="http://schemas.openxmlformats.org/officeDocument/2006/relationships/tags" Target="../tags/tag357.xml"/><Relationship Id="rId34" Type="http://schemas.openxmlformats.org/officeDocument/2006/relationships/tags" Target="../tags/tag370.xml"/><Relationship Id="rId42" Type="http://schemas.openxmlformats.org/officeDocument/2006/relationships/tags" Target="../tags/tag378.xml"/><Relationship Id="rId47" Type="http://schemas.openxmlformats.org/officeDocument/2006/relationships/tags" Target="../tags/tag383.xml"/><Relationship Id="rId50" Type="http://schemas.openxmlformats.org/officeDocument/2006/relationships/tags" Target="../tags/tag386.xml"/><Relationship Id="rId55" Type="http://schemas.openxmlformats.org/officeDocument/2006/relationships/tags" Target="../tags/tag391.xml"/><Relationship Id="rId63" Type="http://schemas.openxmlformats.org/officeDocument/2006/relationships/image" Target="../media/image40.png"/><Relationship Id="rId68" Type="http://schemas.openxmlformats.org/officeDocument/2006/relationships/image" Target="../media/image74.png"/><Relationship Id="rId76" Type="http://schemas.openxmlformats.org/officeDocument/2006/relationships/image" Target="../media/image55.png"/><Relationship Id="rId84" Type="http://schemas.openxmlformats.org/officeDocument/2006/relationships/image" Target="../media/image72.png"/><Relationship Id="rId89" Type="http://schemas.openxmlformats.org/officeDocument/2006/relationships/image" Target="../media/image28.png"/><Relationship Id="rId7" Type="http://schemas.openxmlformats.org/officeDocument/2006/relationships/tags" Target="../tags/tag343.xml"/><Relationship Id="rId71" Type="http://schemas.openxmlformats.org/officeDocument/2006/relationships/image" Target="../media/image71.png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9" Type="http://schemas.openxmlformats.org/officeDocument/2006/relationships/tags" Target="../tags/tag365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32" Type="http://schemas.openxmlformats.org/officeDocument/2006/relationships/tags" Target="../tags/tag368.xml"/><Relationship Id="rId37" Type="http://schemas.openxmlformats.org/officeDocument/2006/relationships/tags" Target="../tags/tag373.xml"/><Relationship Id="rId40" Type="http://schemas.openxmlformats.org/officeDocument/2006/relationships/tags" Target="../tags/tag376.xml"/><Relationship Id="rId45" Type="http://schemas.openxmlformats.org/officeDocument/2006/relationships/tags" Target="../tags/tag381.xml"/><Relationship Id="rId53" Type="http://schemas.openxmlformats.org/officeDocument/2006/relationships/tags" Target="../tags/tag389.xml"/><Relationship Id="rId58" Type="http://schemas.openxmlformats.org/officeDocument/2006/relationships/image" Target="../media/image3.png"/><Relationship Id="rId66" Type="http://schemas.openxmlformats.org/officeDocument/2006/relationships/image" Target="../media/image48.png"/><Relationship Id="rId74" Type="http://schemas.openxmlformats.org/officeDocument/2006/relationships/image" Target="../media/image52.png"/><Relationship Id="rId79" Type="http://schemas.openxmlformats.org/officeDocument/2006/relationships/image" Target="../media/image66.png"/><Relationship Id="rId87" Type="http://schemas.openxmlformats.org/officeDocument/2006/relationships/image" Target="../media/image77.png"/><Relationship Id="rId5" Type="http://schemas.openxmlformats.org/officeDocument/2006/relationships/tags" Target="../tags/tag341.xml"/><Relationship Id="rId61" Type="http://schemas.openxmlformats.org/officeDocument/2006/relationships/image" Target="../media/image38.png"/><Relationship Id="rId82" Type="http://schemas.openxmlformats.org/officeDocument/2006/relationships/image" Target="../media/image64.png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30" Type="http://schemas.openxmlformats.org/officeDocument/2006/relationships/tags" Target="../tags/tag366.xml"/><Relationship Id="rId35" Type="http://schemas.openxmlformats.org/officeDocument/2006/relationships/tags" Target="../tags/tag371.xml"/><Relationship Id="rId43" Type="http://schemas.openxmlformats.org/officeDocument/2006/relationships/tags" Target="../tags/tag379.xml"/><Relationship Id="rId48" Type="http://schemas.openxmlformats.org/officeDocument/2006/relationships/tags" Target="../tags/tag384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12.png"/><Relationship Id="rId69" Type="http://schemas.openxmlformats.org/officeDocument/2006/relationships/image" Target="../media/image75.png"/><Relationship Id="rId77" Type="http://schemas.openxmlformats.org/officeDocument/2006/relationships/image" Target="../media/image47.png"/><Relationship Id="rId8" Type="http://schemas.openxmlformats.org/officeDocument/2006/relationships/tags" Target="../tags/tag344.xml"/><Relationship Id="rId51" Type="http://schemas.openxmlformats.org/officeDocument/2006/relationships/tags" Target="../tags/tag387.xml"/><Relationship Id="rId72" Type="http://schemas.openxmlformats.org/officeDocument/2006/relationships/image" Target="../media/image41.png"/><Relationship Id="rId80" Type="http://schemas.openxmlformats.org/officeDocument/2006/relationships/image" Target="../media/image67.png"/><Relationship Id="rId85" Type="http://schemas.openxmlformats.org/officeDocument/2006/relationships/image" Target="../media/image73.png"/><Relationship Id="rId3" Type="http://schemas.openxmlformats.org/officeDocument/2006/relationships/tags" Target="../tags/tag339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33" Type="http://schemas.openxmlformats.org/officeDocument/2006/relationships/tags" Target="../tags/tag369.xml"/><Relationship Id="rId38" Type="http://schemas.openxmlformats.org/officeDocument/2006/relationships/tags" Target="../tags/tag374.xml"/><Relationship Id="rId46" Type="http://schemas.openxmlformats.org/officeDocument/2006/relationships/tags" Target="../tags/tag382.xml"/><Relationship Id="rId59" Type="http://schemas.openxmlformats.org/officeDocument/2006/relationships/image" Target="../media/image51.png"/><Relationship Id="rId67" Type="http://schemas.openxmlformats.org/officeDocument/2006/relationships/image" Target="../media/image49.png"/><Relationship Id="rId20" Type="http://schemas.openxmlformats.org/officeDocument/2006/relationships/tags" Target="../tags/tag356.xml"/><Relationship Id="rId41" Type="http://schemas.openxmlformats.org/officeDocument/2006/relationships/tags" Target="../tags/tag377.xml"/><Relationship Id="rId54" Type="http://schemas.openxmlformats.org/officeDocument/2006/relationships/tags" Target="../tags/tag390.xml"/><Relationship Id="rId62" Type="http://schemas.openxmlformats.org/officeDocument/2006/relationships/image" Target="../media/image39.png"/><Relationship Id="rId70" Type="http://schemas.openxmlformats.org/officeDocument/2006/relationships/image" Target="../media/image76.png"/><Relationship Id="rId75" Type="http://schemas.openxmlformats.org/officeDocument/2006/relationships/image" Target="../media/image53.png"/><Relationship Id="rId83" Type="http://schemas.openxmlformats.org/officeDocument/2006/relationships/image" Target="../media/image69.png"/><Relationship Id="rId88" Type="http://schemas.openxmlformats.org/officeDocument/2006/relationships/image" Target="../media/image78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tags" Target="../tags/tag364.xml"/><Relationship Id="rId36" Type="http://schemas.openxmlformats.org/officeDocument/2006/relationships/tags" Target="../tags/tag372.xml"/><Relationship Id="rId49" Type="http://schemas.openxmlformats.org/officeDocument/2006/relationships/tags" Target="../tags/tag385.xml"/><Relationship Id="rId57" Type="http://schemas.openxmlformats.org/officeDocument/2006/relationships/notesSlide" Target="../notesSlides/notesSlide10.xml"/><Relationship Id="rId10" Type="http://schemas.openxmlformats.org/officeDocument/2006/relationships/tags" Target="../tags/tag346.xml"/><Relationship Id="rId31" Type="http://schemas.openxmlformats.org/officeDocument/2006/relationships/tags" Target="../tags/tag367.xml"/><Relationship Id="rId44" Type="http://schemas.openxmlformats.org/officeDocument/2006/relationships/tags" Target="../tags/tag380.xml"/><Relationship Id="rId52" Type="http://schemas.openxmlformats.org/officeDocument/2006/relationships/tags" Target="../tags/tag388.xml"/><Relationship Id="rId60" Type="http://schemas.openxmlformats.org/officeDocument/2006/relationships/image" Target="../media/image11.png"/><Relationship Id="rId65" Type="http://schemas.openxmlformats.org/officeDocument/2006/relationships/image" Target="../media/image13.png"/><Relationship Id="rId73" Type="http://schemas.openxmlformats.org/officeDocument/2006/relationships/image" Target="../media/image50.png"/><Relationship Id="rId78" Type="http://schemas.openxmlformats.org/officeDocument/2006/relationships/image" Target="../media/image65.png"/><Relationship Id="rId81" Type="http://schemas.openxmlformats.org/officeDocument/2006/relationships/image" Target="../media/image68.png"/><Relationship Id="rId86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tags" Target="../tags/tag430.xml"/><Relationship Id="rId21" Type="http://schemas.openxmlformats.org/officeDocument/2006/relationships/tags" Target="../tags/tag412.xml"/><Relationship Id="rId34" Type="http://schemas.openxmlformats.org/officeDocument/2006/relationships/tags" Target="../tags/tag425.xml"/><Relationship Id="rId42" Type="http://schemas.openxmlformats.org/officeDocument/2006/relationships/tags" Target="../tags/tag433.xml"/><Relationship Id="rId47" Type="http://schemas.openxmlformats.org/officeDocument/2006/relationships/tags" Target="../tags/tag438.xml"/><Relationship Id="rId50" Type="http://schemas.openxmlformats.org/officeDocument/2006/relationships/tags" Target="../tags/tag441.xml"/><Relationship Id="rId55" Type="http://schemas.openxmlformats.org/officeDocument/2006/relationships/tags" Target="../tags/tag446.xml"/><Relationship Id="rId63" Type="http://schemas.openxmlformats.org/officeDocument/2006/relationships/image" Target="../media/image39.png"/><Relationship Id="rId68" Type="http://schemas.openxmlformats.org/officeDocument/2006/relationships/image" Target="../media/image49.png"/><Relationship Id="rId76" Type="http://schemas.openxmlformats.org/officeDocument/2006/relationships/image" Target="../media/image50.png"/><Relationship Id="rId84" Type="http://schemas.openxmlformats.org/officeDocument/2006/relationships/image" Target="../media/image68.png"/><Relationship Id="rId89" Type="http://schemas.openxmlformats.org/officeDocument/2006/relationships/image" Target="../media/image28.png"/><Relationship Id="rId7" Type="http://schemas.openxmlformats.org/officeDocument/2006/relationships/tags" Target="../tags/tag398.xml"/><Relationship Id="rId71" Type="http://schemas.openxmlformats.org/officeDocument/2006/relationships/image" Target="../media/image76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9" Type="http://schemas.openxmlformats.org/officeDocument/2006/relationships/tags" Target="../tags/tag420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40" Type="http://schemas.openxmlformats.org/officeDocument/2006/relationships/tags" Target="../tags/tag431.xml"/><Relationship Id="rId45" Type="http://schemas.openxmlformats.org/officeDocument/2006/relationships/tags" Target="../tags/tag436.xml"/><Relationship Id="rId53" Type="http://schemas.openxmlformats.org/officeDocument/2006/relationships/tags" Target="../tags/tag444.xml"/><Relationship Id="rId58" Type="http://schemas.openxmlformats.org/officeDocument/2006/relationships/notesSlide" Target="../notesSlides/notesSlide11.xml"/><Relationship Id="rId66" Type="http://schemas.openxmlformats.org/officeDocument/2006/relationships/image" Target="../media/image13.png"/><Relationship Id="rId74" Type="http://schemas.openxmlformats.org/officeDocument/2006/relationships/image" Target="../media/image73.png"/><Relationship Id="rId79" Type="http://schemas.openxmlformats.org/officeDocument/2006/relationships/image" Target="../media/image55.png"/><Relationship Id="rId87" Type="http://schemas.openxmlformats.org/officeDocument/2006/relationships/image" Target="../media/image56.png"/><Relationship Id="rId5" Type="http://schemas.openxmlformats.org/officeDocument/2006/relationships/tags" Target="../tags/tag396.xml"/><Relationship Id="rId61" Type="http://schemas.openxmlformats.org/officeDocument/2006/relationships/image" Target="../media/image11.png"/><Relationship Id="rId82" Type="http://schemas.openxmlformats.org/officeDocument/2006/relationships/image" Target="../media/image66.png"/><Relationship Id="rId90" Type="http://schemas.openxmlformats.org/officeDocument/2006/relationships/image" Target="../media/image79.png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tags" Target="../tags/tag434.xml"/><Relationship Id="rId48" Type="http://schemas.openxmlformats.org/officeDocument/2006/relationships/tags" Target="../tags/tag439.xml"/><Relationship Id="rId56" Type="http://schemas.openxmlformats.org/officeDocument/2006/relationships/tags" Target="../tags/tag447.xml"/><Relationship Id="rId64" Type="http://schemas.openxmlformats.org/officeDocument/2006/relationships/image" Target="../media/image40.png"/><Relationship Id="rId69" Type="http://schemas.openxmlformats.org/officeDocument/2006/relationships/image" Target="../media/image74.png"/><Relationship Id="rId77" Type="http://schemas.openxmlformats.org/officeDocument/2006/relationships/image" Target="../media/image52.png"/><Relationship Id="rId8" Type="http://schemas.openxmlformats.org/officeDocument/2006/relationships/tags" Target="../tags/tag399.xml"/><Relationship Id="rId51" Type="http://schemas.openxmlformats.org/officeDocument/2006/relationships/tags" Target="../tags/tag442.xml"/><Relationship Id="rId72" Type="http://schemas.openxmlformats.org/officeDocument/2006/relationships/image" Target="../media/image71.png"/><Relationship Id="rId80" Type="http://schemas.openxmlformats.org/officeDocument/2006/relationships/image" Target="../media/image47.png"/><Relationship Id="rId85" Type="http://schemas.openxmlformats.org/officeDocument/2006/relationships/image" Target="../media/image64.png"/><Relationship Id="rId3" Type="http://schemas.openxmlformats.org/officeDocument/2006/relationships/tags" Target="../tags/tag394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Relationship Id="rId46" Type="http://schemas.openxmlformats.org/officeDocument/2006/relationships/tags" Target="../tags/tag437.xml"/><Relationship Id="rId59" Type="http://schemas.openxmlformats.org/officeDocument/2006/relationships/image" Target="../media/image3.png"/><Relationship Id="rId67" Type="http://schemas.openxmlformats.org/officeDocument/2006/relationships/image" Target="../media/image48.png"/><Relationship Id="rId20" Type="http://schemas.openxmlformats.org/officeDocument/2006/relationships/tags" Target="../tags/tag411.xml"/><Relationship Id="rId41" Type="http://schemas.openxmlformats.org/officeDocument/2006/relationships/tags" Target="../tags/tag432.xml"/><Relationship Id="rId54" Type="http://schemas.openxmlformats.org/officeDocument/2006/relationships/tags" Target="../tags/tag445.xml"/><Relationship Id="rId62" Type="http://schemas.openxmlformats.org/officeDocument/2006/relationships/image" Target="../media/image38.png"/><Relationship Id="rId70" Type="http://schemas.openxmlformats.org/officeDocument/2006/relationships/image" Target="../media/image75.png"/><Relationship Id="rId75" Type="http://schemas.openxmlformats.org/officeDocument/2006/relationships/image" Target="../media/image41.png"/><Relationship Id="rId83" Type="http://schemas.openxmlformats.org/officeDocument/2006/relationships/image" Target="../media/image67.png"/><Relationship Id="rId88" Type="http://schemas.openxmlformats.org/officeDocument/2006/relationships/image" Target="../media/image77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49" Type="http://schemas.openxmlformats.org/officeDocument/2006/relationships/tags" Target="../tags/tag440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401.xml"/><Relationship Id="rId31" Type="http://schemas.openxmlformats.org/officeDocument/2006/relationships/tags" Target="../tags/tag422.xml"/><Relationship Id="rId44" Type="http://schemas.openxmlformats.org/officeDocument/2006/relationships/tags" Target="../tags/tag435.xml"/><Relationship Id="rId52" Type="http://schemas.openxmlformats.org/officeDocument/2006/relationships/tags" Target="../tags/tag443.xml"/><Relationship Id="rId60" Type="http://schemas.openxmlformats.org/officeDocument/2006/relationships/image" Target="../media/image51.png"/><Relationship Id="rId65" Type="http://schemas.openxmlformats.org/officeDocument/2006/relationships/image" Target="../media/image12.png"/><Relationship Id="rId73" Type="http://schemas.openxmlformats.org/officeDocument/2006/relationships/image" Target="../media/image72.png"/><Relationship Id="rId78" Type="http://schemas.openxmlformats.org/officeDocument/2006/relationships/image" Target="../media/image53.png"/><Relationship Id="rId81" Type="http://schemas.openxmlformats.org/officeDocument/2006/relationships/image" Target="../media/image65.png"/><Relationship Id="rId86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9" Type="http://schemas.openxmlformats.org/officeDocument/2006/relationships/tags" Target="../tags/tag486.xml"/><Relationship Id="rId21" Type="http://schemas.openxmlformats.org/officeDocument/2006/relationships/tags" Target="../tags/tag468.xml"/><Relationship Id="rId34" Type="http://schemas.openxmlformats.org/officeDocument/2006/relationships/tags" Target="../tags/tag481.xml"/><Relationship Id="rId42" Type="http://schemas.openxmlformats.org/officeDocument/2006/relationships/tags" Target="../tags/tag48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51.png"/><Relationship Id="rId55" Type="http://schemas.openxmlformats.org/officeDocument/2006/relationships/image" Target="../media/image12.png"/><Relationship Id="rId63" Type="http://schemas.openxmlformats.org/officeDocument/2006/relationships/image" Target="../media/image55.png"/><Relationship Id="rId68" Type="http://schemas.openxmlformats.org/officeDocument/2006/relationships/image" Target="../media/image66.png"/><Relationship Id="rId7" Type="http://schemas.openxmlformats.org/officeDocument/2006/relationships/tags" Target="../tags/tag454.xml"/><Relationship Id="rId71" Type="http://schemas.openxmlformats.org/officeDocument/2006/relationships/image" Target="../media/image64.png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9" Type="http://schemas.openxmlformats.org/officeDocument/2006/relationships/tags" Target="../tags/tag476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40" Type="http://schemas.openxmlformats.org/officeDocument/2006/relationships/tags" Target="../tags/tag487.xml"/><Relationship Id="rId45" Type="http://schemas.openxmlformats.org/officeDocument/2006/relationships/tags" Target="../tags/tag492.xml"/><Relationship Id="rId53" Type="http://schemas.openxmlformats.org/officeDocument/2006/relationships/image" Target="../media/image39.png"/><Relationship Id="rId58" Type="http://schemas.openxmlformats.org/officeDocument/2006/relationships/image" Target="../media/image49.png"/><Relationship Id="rId66" Type="http://schemas.openxmlformats.org/officeDocument/2006/relationships/image" Target="../media/image54.png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49" Type="http://schemas.openxmlformats.org/officeDocument/2006/relationships/image" Target="../media/image3.png"/><Relationship Id="rId57" Type="http://schemas.openxmlformats.org/officeDocument/2006/relationships/image" Target="../media/image48.png"/><Relationship Id="rId61" Type="http://schemas.openxmlformats.org/officeDocument/2006/relationships/image" Target="../media/image52.png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31" Type="http://schemas.openxmlformats.org/officeDocument/2006/relationships/tags" Target="../tags/tag478.xml"/><Relationship Id="rId44" Type="http://schemas.openxmlformats.org/officeDocument/2006/relationships/tags" Target="../tags/tag491.xml"/><Relationship Id="rId52" Type="http://schemas.openxmlformats.org/officeDocument/2006/relationships/image" Target="../media/image38.png"/><Relationship Id="rId60" Type="http://schemas.openxmlformats.org/officeDocument/2006/relationships/image" Target="../media/image50.png"/><Relationship Id="rId65" Type="http://schemas.openxmlformats.org/officeDocument/2006/relationships/image" Target="../media/image47.png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43" Type="http://schemas.openxmlformats.org/officeDocument/2006/relationships/tags" Target="../tags/tag490.xml"/><Relationship Id="rId48" Type="http://schemas.openxmlformats.org/officeDocument/2006/relationships/notesSlide" Target="../notesSlides/notesSlide12.xml"/><Relationship Id="rId56" Type="http://schemas.openxmlformats.org/officeDocument/2006/relationships/image" Target="../media/image13.png"/><Relationship Id="rId64" Type="http://schemas.openxmlformats.org/officeDocument/2006/relationships/image" Target="../media/image67.png"/><Relationship Id="rId69" Type="http://schemas.openxmlformats.org/officeDocument/2006/relationships/image" Target="../media/image68.png"/><Relationship Id="rId8" Type="http://schemas.openxmlformats.org/officeDocument/2006/relationships/tags" Target="../tags/tag455.xml"/><Relationship Id="rId51" Type="http://schemas.openxmlformats.org/officeDocument/2006/relationships/image" Target="../media/image11.png"/><Relationship Id="rId72" Type="http://schemas.openxmlformats.org/officeDocument/2006/relationships/image" Target="../media/image28.png"/><Relationship Id="rId3" Type="http://schemas.openxmlformats.org/officeDocument/2006/relationships/tags" Target="../tags/tag450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46" Type="http://schemas.openxmlformats.org/officeDocument/2006/relationships/tags" Target="../tags/tag493.xml"/><Relationship Id="rId59" Type="http://schemas.openxmlformats.org/officeDocument/2006/relationships/image" Target="../media/image41.png"/><Relationship Id="rId67" Type="http://schemas.openxmlformats.org/officeDocument/2006/relationships/image" Target="../media/image65.png"/><Relationship Id="rId20" Type="http://schemas.openxmlformats.org/officeDocument/2006/relationships/tags" Target="../tags/tag467.xml"/><Relationship Id="rId41" Type="http://schemas.openxmlformats.org/officeDocument/2006/relationships/tags" Target="../tags/tag488.xml"/><Relationship Id="rId54" Type="http://schemas.openxmlformats.org/officeDocument/2006/relationships/image" Target="../media/image40.png"/><Relationship Id="rId62" Type="http://schemas.openxmlformats.org/officeDocument/2006/relationships/image" Target="../media/image53.png"/><Relationship Id="rId70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tags" Target="../tags/tag519.xml"/><Relationship Id="rId39" Type="http://schemas.openxmlformats.org/officeDocument/2006/relationships/tags" Target="../tags/tag532.xml"/><Relationship Id="rId21" Type="http://schemas.openxmlformats.org/officeDocument/2006/relationships/tags" Target="../tags/tag514.xml"/><Relationship Id="rId34" Type="http://schemas.openxmlformats.org/officeDocument/2006/relationships/tags" Target="../tags/tag527.xml"/><Relationship Id="rId42" Type="http://schemas.openxmlformats.org/officeDocument/2006/relationships/tags" Target="../tags/tag535.xml"/><Relationship Id="rId47" Type="http://schemas.openxmlformats.org/officeDocument/2006/relationships/image" Target="../media/image41.png"/><Relationship Id="rId50" Type="http://schemas.openxmlformats.org/officeDocument/2006/relationships/image" Target="../media/image53.png"/><Relationship Id="rId55" Type="http://schemas.openxmlformats.org/officeDocument/2006/relationships/image" Target="../media/image65.png"/><Relationship Id="rId63" Type="http://schemas.openxmlformats.org/officeDocument/2006/relationships/image" Target="../media/image83.png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9" Type="http://schemas.openxmlformats.org/officeDocument/2006/relationships/tags" Target="../tags/tag522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tags" Target="../tags/tag517.xml"/><Relationship Id="rId32" Type="http://schemas.openxmlformats.org/officeDocument/2006/relationships/tags" Target="../tags/tag525.xml"/><Relationship Id="rId37" Type="http://schemas.openxmlformats.org/officeDocument/2006/relationships/tags" Target="../tags/tag530.xml"/><Relationship Id="rId40" Type="http://schemas.openxmlformats.org/officeDocument/2006/relationships/tags" Target="../tags/tag533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47.png"/><Relationship Id="rId58" Type="http://schemas.openxmlformats.org/officeDocument/2006/relationships/image" Target="../media/image69.png"/><Relationship Id="rId66" Type="http://schemas.openxmlformats.org/officeDocument/2006/relationships/image" Target="../media/image56.png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tags" Target="../tags/tag516.xml"/><Relationship Id="rId28" Type="http://schemas.openxmlformats.org/officeDocument/2006/relationships/tags" Target="../tags/tag521.xml"/><Relationship Id="rId36" Type="http://schemas.openxmlformats.org/officeDocument/2006/relationships/tags" Target="../tags/tag529.xml"/><Relationship Id="rId49" Type="http://schemas.openxmlformats.org/officeDocument/2006/relationships/image" Target="../media/image52.png"/><Relationship Id="rId57" Type="http://schemas.openxmlformats.org/officeDocument/2006/relationships/image" Target="../media/image68.png"/><Relationship Id="rId61" Type="http://schemas.openxmlformats.org/officeDocument/2006/relationships/image" Target="../media/image81.png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31" Type="http://schemas.openxmlformats.org/officeDocument/2006/relationships/tags" Target="../tags/tag524.xml"/><Relationship Id="rId44" Type="http://schemas.openxmlformats.org/officeDocument/2006/relationships/tags" Target="../tags/tag537.xml"/><Relationship Id="rId52" Type="http://schemas.openxmlformats.org/officeDocument/2006/relationships/image" Target="../media/image67.png"/><Relationship Id="rId60" Type="http://schemas.openxmlformats.org/officeDocument/2006/relationships/image" Target="../media/image80.png"/><Relationship Id="rId65" Type="http://schemas.openxmlformats.org/officeDocument/2006/relationships/image" Target="../media/image57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tags" Target="../tags/tag515.xml"/><Relationship Id="rId27" Type="http://schemas.openxmlformats.org/officeDocument/2006/relationships/tags" Target="../tags/tag520.xml"/><Relationship Id="rId30" Type="http://schemas.openxmlformats.org/officeDocument/2006/relationships/tags" Target="../tags/tag523.xml"/><Relationship Id="rId35" Type="http://schemas.openxmlformats.org/officeDocument/2006/relationships/tags" Target="../tags/tag528.xml"/><Relationship Id="rId43" Type="http://schemas.openxmlformats.org/officeDocument/2006/relationships/tags" Target="../tags/tag536.xml"/><Relationship Id="rId48" Type="http://schemas.openxmlformats.org/officeDocument/2006/relationships/image" Target="../media/image50.png"/><Relationship Id="rId56" Type="http://schemas.openxmlformats.org/officeDocument/2006/relationships/image" Target="../media/image66.png"/><Relationship Id="rId64" Type="http://schemas.openxmlformats.org/officeDocument/2006/relationships/image" Target="../media/image84.png"/><Relationship Id="rId8" Type="http://schemas.openxmlformats.org/officeDocument/2006/relationships/tags" Target="../tags/tag501.xml"/><Relationship Id="rId51" Type="http://schemas.openxmlformats.org/officeDocument/2006/relationships/image" Target="../media/image55.png"/><Relationship Id="rId3" Type="http://schemas.openxmlformats.org/officeDocument/2006/relationships/tags" Target="../tags/tag496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tags" Target="../tags/tag518.xml"/><Relationship Id="rId33" Type="http://schemas.openxmlformats.org/officeDocument/2006/relationships/tags" Target="../tags/tag526.xml"/><Relationship Id="rId38" Type="http://schemas.openxmlformats.org/officeDocument/2006/relationships/tags" Target="../tags/tag531.xml"/><Relationship Id="rId46" Type="http://schemas.openxmlformats.org/officeDocument/2006/relationships/notesSlide" Target="../notesSlides/notesSlide13.xml"/><Relationship Id="rId59" Type="http://schemas.openxmlformats.org/officeDocument/2006/relationships/image" Target="../media/image64.png"/><Relationship Id="rId67" Type="http://schemas.openxmlformats.org/officeDocument/2006/relationships/image" Target="../media/image28.png"/><Relationship Id="rId20" Type="http://schemas.openxmlformats.org/officeDocument/2006/relationships/tags" Target="../tags/tag513.xml"/><Relationship Id="rId41" Type="http://schemas.openxmlformats.org/officeDocument/2006/relationships/tags" Target="../tags/tag534.xml"/><Relationship Id="rId54" Type="http://schemas.openxmlformats.org/officeDocument/2006/relationships/image" Target="../media/image54.png"/><Relationship Id="rId62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26" Type="http://schemas.openxmlformats.org/officeDocument/2006/relationships/tags" Target="../tags/tag563.xml"/><Relationship Id="rId39" Type="http://schemas.openxmlformats.org/officeDocument/2006/relationships/tags" Target="../tags/tag576.xml"/><Relationship Id="rId21" Type="http://schemas.openxmlformats.org/officeDocument/2006/relationships/tags" Target="../tags/tag558.xml"/><Relationship Id="rId34" Type="http://schemas.openxmlformats.org/officeDocument/2006/relationships/tags" Target="../tags/tag571.xml"/><Relationship Id="rId42" Type="http://schemas.openxmlformats.org/officeDocument/2006/relationships/tags" Target="../tags/tag579.xml"/><Relationship Id="rId47" Type="http://schemas.openxmlformats.org/officeDocument/2006/relationships/image" Target="../media/image41.png"/><Relationship Id="rId50" Type="http://schemas.openxmlformats.org/officeDocument/2006/relationships/image" Target="../media/image84.png"/><Relationship Id="rId55" Type="http://schemas.openxmlformats.org/officeDocument/2006/relationships/image" Target="../media/image67.png"/><Relationship Id="rId63" Type="http://schemas.openxmlformats.org/officeDocument/2006/relationships/image" Target="../media/image28.png"/><Relationship Id="rId7" Type="http://schemas.openxmlformats.org/officeDocument/2006/relationships/tags" Target="../tags/tag544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tags" Target="../tags/tag557.xml"/><Relationship Id="rId29" Type="http://schemas.openxmlformats.org/officeDocument/2006/relationships/tags" Target="../tags/tag566.xml"/><Relationship Id="rId41" Type="http://schemas.openxmlformats.org/officeDocument/2006/relationships/tags" Target="../tags/tag578.xml"/><Relationship Id="rId54" Type="http://schemas.openxmlformats.org/officeDocument/2006/relationships/image" Target="../media/image55.png"/><Relationship Id="rId62" Type="http://schemas.openxmlformats.org/officeDocument/2006/relationships/image" Target="../media/image69.png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24" Type="http://schemas.openxmlformats.org/officeDocument/2006/relationships/tags" Target="../tags/tag561.xml"/><Relationship Id="rId32" Type="http://schemas.openxmlformats.org/officeDocument/2006/relationships/tags" Target="../tags/tag569.xml"/><Relationship Id="rId37" Type="http://schemas.openxmlformats.org/officeDocument/2006/relationships/tags" Target="../tags/tag574.xml"/><Relationship Id="rId40" Type="http://schemas.openxmlformats.org/officeDocument/2006/relationships/tags" Target="../tags/tag577.xml"/><Relationship Id="rId45" Type="http://schemas.openxmlformats.org/officeDocument/2006/relationships/image" Target="../media/image80.png"/><Relationship Id="rId53" Type="http://schemas.openxmlformats.org/officeDocument/2006/relationships/image" Target="../media/image53.png"/><Relationship Id="rId58" Type="http://schemas.openxmlformats.org/officeDocument/2006/relationships/image" Target="../media/image47.png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23" Type="http://schemas.openxmlformats.org/officeDocument/2006/relationships/tags" Target="../tags/tag560.xml"/><Relationship Id="rId28" Type="http://schemas.openxmlformats.org/officeDocument/2006/relationships/tags" Target="../tags/tag565.xml"/><Relationship Id="rId36" Type="http://schemas.openxmlformats.org/officeDocument/2006/relationships/tags" Target="../tags/tag573.xml"/><Relationship Id="rId49" Type="http://schemas.openxmlformats.org/officeDocument/2006/relationships/image" Target="../media/image64.png"/><Relationship Id="rId57" Type="http://schemas.openxmlformats.org/officeDocument/2006/relationships/image" Target="../media/image82.png"/><Relationship Id="rId61" Type="http://schemas.openxmlformats.org/officeDocument/2006/relationships/image" Target="../media/image68.png"/><Relationship Id="rId10" Type="http://schemas.openxmlformats.org/officeDocument/2006/relationships/tags" Target="../tags/tag547.xml"/><Relationship Id="rId19" Type="http://schemas.openxmlformats.org/officeDocument/2006/relationships/tags" Target="../tags/tag556.xml"/><Relationship Id="rId31" Type="http://schemas.openxmlformats.org/officeDocument/2006/relationships/tags" Target="../tags/tag568.xml"/><Relationship Id="rId44" Type="http://schemas.openxmlformats.org/officeDocument/2006/relationships/notesSlide" Target="../notesSlides/notesSlide14.xml"/><Relationship Id="rId52" Type="http://schemas.openxmlformats.org/officeDocument/2006/relationships/image" Target="../media/image52.png"/><Relationship Id="rId60" Type="http://schemas.openxmlformats.org/officeDocument/2006/relationships/image" Target="../media/image66.png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tags" Target="../tags/tag559.xml"/><Relationship Id="rId27" Type="http://schemas.openxmlformats.org/officeDocument/2006/relationships/tags" Target="../tags/tag564.xml"/><Relationship Id="rId30" Type="http://schemas.openxmlformats.org/officeDocument/2006/relationships/tags" Target="../tags/tag567.xml"/><Relationship Id="rId35" Type="http://schemas.openxmlformats.org/officeDocument/2006/relationships/tags" Target="../tags/tag572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54.png"/><Relationship Id="rId56" Type="http://schemas.openxmlformats.org/officeDocument/2006/relationships/image" Target="../media/image81.png"/><Relationship Id="rId8" Type="http://schemas.openxmlformats.org/officeDocument/2006/relationships/tags" Target="../tags/tag545.xml"/><Relationship Id="rId51" Type="http://schemas.openxmlformats.org/officeDocument/2006/relationships/image" Target="../media/image50.png"/><Relationship Id="rId3" Type="http://schemas.openxmlformats.org/officeDocument/2006/relationships/tags" Target="../tags/tag540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tags" Target="../tags/tag562.xml"/><Relationship Id="rId33" Type="http://schemas.openxmlformats.org/officeDocument/2006/relationships/tags" Target="../tags/tag570.xml"/><Relationship Id="rId38" Type="http://schemas.openxmlformats.org/officeDocument/2006/relationships/tags" Target="../tags/tag575.xml"/><Relationship Id="rId46" Type="http://schemas.openxmlformats.org/officeDocument/2006/relationships/image" Target="../media/image83.png"/><Relationship Id="rId5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tags" Target="../tags/tag605.xml"/><Relationship Id="rId39" Type="http://schemas.openxmlformats.org/officeDocument/2006/relationships/tags" Target="../tags/tag618.xml"/><Relationship Id="rId21" Type="http://schemas.openxmlformats.org/officeDocument/2006/relationships/tags" Target="../tags/tag600.xml"/><Relationship Id="rId34" Type="http://schemas.openxmlformats.org/officeDocument/2006/relationships/tags" Target="../tags/tag613.xml"/><Relationship Id="rId42" Type="http://schemas.openxmlformats.org/officeDocument/2006/relationships/tags" Target="../tags/tag621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41.png"/><Relationship Id="rId55" Type="http://schemas.openxmlformats.org/officeDocument/2006/relationships/image" Target="../media/image64.png"/><Relationship Id="rId63" Type="http://schemas.openxmlformats.org/officeDocument/2006/relationships/image" Target="../media/image89.png"/><Relationship Id="rId68" Type="http://schemas.openxmlformats.org/officeDocument/2006/relationships/image" Target="../media/image94.png"/><Relationship Id="rId7" Type="http://schemas.openxmlformats.org/officeDocument/2006/relationships/tags" Target="../tags/tag586.xml"/><Relationship Id="rId71" Type="http://schemas.openxmlformats.org/officeDocument/2006/relationships/image" Target="../media/image56.png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9" Type="http://schemas.openxmlformats.org/officeDocument/2006/relationships/tags" Target="../tags/tag608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32" Type="http://schemas.openxmlformats.org/officeDocument/2006/relationships/tags" Target="../tags/tag611.xml"/><Relationship Id="rId37" Type="http://schemas.openxmlformats.org/officeDocument/2006/relationships/tags" Target="../tags/tag616.xml"/><Relationship Id="rId40" Type="http://schemas.openxmlformats.org/officeDocument/2006/relationships/tags" Target="../tags/tag619.xml"/><Relationship Id="rId45" Type="http://schemas.openxmlformats.org/officeDocument/2006/relationships/tags" Target="../tags/tag624.xml"/><Relationship Id="rId53" Type="http://schemas.openxmlformats.org/officeDocument/2006/relationships/image" Target="../media/image47.png"/><Relationship Id="rId58" Type="http://schemas.openxmlformats.org/officeDocument/2006/relationships/image" Target="../media/image86.png"/><Relationship Id="rId66" Type="http://schemas.openxmlformats.org/officeDocument/2006/relationships/image" Target="../media/image92.png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36" Type="http://schemas.openxmlformats.org/officeDocument/2006/relationships/tags" Target="../tags/tag615.xml"/><Relationship Id="rId49" Type="http://schemas.openxmlformats.org/officeDocument/2006/relationships/image" Target="../media/image10.png"/><Relationship Id="rId57" Type="http://schemas.openxmlformats.org/officeDocument/2006/relationships/image" Target="../media/image85.png"/><Relationship Id="rId61" Type="http://schemas.openxmlformats.org/officeDocument/2006/relationships/image" Target="../media/image87.png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tags" Target="../tags/tag610.xml"/><Relationship Id="rId44" Type="http://schemas.openxmlformats.org/officeDocument/2006/relationships/tags" Target="../tags/tag623.xml"/><Relationship Id="rId52" Type="http://schemas.openxmlformats.org/officeDocument/2006/relationships/image" Target="../media/image53.png"/><Relationship Id="rId60" Type="http://schemas.openxmlformats.org/officeDocument/2006/relationships/image" Target="../media/image50.png"/><Relationship Id="rId65" Type="http://schemas.openxmlformats.org/officeDocument/2006/relationships/image" Target="../media/image91.png"/><Relationship Id="rId73" Type="http://schemas.openxmlformats.org/officeDocument/2006/relationships/image" Target="../media/image97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43" Type="http://schemas.openxmlformats.org/officeDocument/2006/relationships/tags" Target="../tags/tag622.xml"/><Relationship Id="rId48" Type="http://schemas.openxmlformats.org/officeDocument/2006/relationships/notesSlide" Target="../notesSlides/notesSlide15.xml"/><Relationship Id="rId56" Type="http://schemas.openxmlformats.org/officeDocument/2006/relationships/image" Target="../media/image55.png"/><Relationship Id="rId64" Type="http://schemas.openxmlformats.org/officeDocument/2006/relationships/image" Target="../media/image90.png"/><Relationship Id="rId69" Type="http://schemas.openxmlformats.org/officeDocument/2006/relationships/image" Target="../media/image95.png"/><Relationship Id="rId8" Type="http://schemas.openxmlformats.org/officeDocument/2006/relationships/tags" Target="../tags/tag587.xml"/><Relationship Id="rId51" Type="http://schemas.openxmlformats.org/officeDocument/2006/relationships/image" Target="../media/image52.png"/><Relationship Id="rId72" Type="http://schemas.openxmlformats.org/officeDocument/2006/relationships/image" Target="../media/image77.png"/><Relationship Id="rId3" Type="http://schemas.openxmlformats.org/officeDocument/2006/relationships/tags" Target="../tags/tag582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33" Type="http://schemas.openxmlformats.org/officeDocument/2006/relationships/tags" Target="../tags/tag612.xml"/><Relationship Id="rId38" Type="http://schemas.openxmlformats.org/officeDocument/2006/relationships/tags" Target="../tags/tag617.xml"/><Relationship Id="rId46" Type="http://schemas.openxmlformats.org/officeDocument/2006/relationships/tags" Target="../tags/tag625.xml"/><Relationship Id="rId59" Type="http://schemas.openxmlformats.org/officeDocument/2006/relationships/image" Target="../media/image54.png"/><Relationship Id="rId67" Type="http://schemas.openxmlformats.org/officeDocument/2006/relationships/image" Target="../media/image93.png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54" Type="http://schemas.openxmlformats.org/officeDocument/2006/relationships/image" Target="../media/image65.png"/><Relationship Id="rId62" Type="http://schemas.openxmlformats.org/officeDocument/2006/relationships/image" Target="../media/image88.png"/><Relationship Id="rId70" Type="http://schemas.openxmlformats.org/officeDocument/2006/relationships/image" Target="../media/image96.png"/><Relationship Id="rId1" Type="http://schemas.openxmlformats.org/officeDocument/2006/relationships/tags" Target="../tags/tag580.xml"/><Relationship Id="rId6" Type="http://schemas.openxmlformats.org/officeDocument/2006/relationships/tags" Target="../tags/tag58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26" Type="http://schemas.openxmlformats.org/officeDocument/2006/relationships/tags" Target="../tags/tag651.xml"/><Relationship Id="rId39" Type="http://schemas.openxmlformats.org/officeDocument/2006/relationships/image" Target="../media/image87.png"/><Relationship Id="rId21" Type="http://schemas.openxmlformats.org/officeDocument/2006/relationships/tags" Target="../tags/tag646.xml"/><Relationship Id="rId34" Type="http://schemas.openxmlformats.org/officeDocument/2006/relationships/image" Target="../media/image10.png"/><Relationship Id="rId42" Type="http://schemas.openxmlformats.org/officeDocument/2006/relationships/image" Target="../media/image90.png"/><Relationship Id="rId47" Type="http://schemas.openxmlformats.org/officeDocument/2006/relationships/image" Target="../media/image53.png"/><Relationship Id="rId50" Type="http://schemas.openxmlformats.org/officeDocument/2006/relationships/image" Target="../media/image55.png"/><Relationship Id="rId55" Type="http://schemas.openxmlformats.org/officeDocument/2006/relationships/image" Target="../media/image101.png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tags" Target="../tags/tag650.xml"/><Relationship Id="rId33" Type="http://schemas.openxmlformats.org/officeDocument/2006/relationships/image" Target="../media/image97.png"/><Relationship Id="rId38" Type="http://schemas.openxmlformats.org/officeDocument/2006/relationships/image" Target="../media/image86.png"/><Relationship Id="rId46" Type="http://schemas.openxmlformats.org/officeDocument/2006/relationships/image" Target="../media/image52.png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tags" Target="../tags/tag645.xml"/><Relationship Id="rId29" Type="http://schemas.openxmlformats.org/officeDocument/2006/relationships/tags" Target="../tags/tag654.xml"/><Relationship Id="rId41" Type="http://schemas.openxmlformats.org/officeDocument/2006/relationships/image" Target="../media/image89.png"/><Relationship Id="rId54" Type="http://schemas.openxmlformats.org/officeDocument/2006/relationships/image" Target="../media/image100.png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tags" Target="../tags/tag649.xml"/><Relationship Id="rId32" Type="http://schemas.openxmlformats.org/officeDocument/2006/relationships/image" Target="../media/image91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41.png"/><Relationship Id="rId53" Type="http://schemas.openxmlformats.org/officeDocument/2006/relationships/image" Target="../media/image99.png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tags" Target="../tags/tag648.xml"/><Relationship Id="rId28" Type="http://schemas.openxmlformats.org/officeDocument/2006/relationships/tags" Target="../tags/tag653.xml"/><Relationship Id="rId36" Type="http://schemas.openxmlformats.org/officeDocument/2006/relationships/image" Target="../media/image64.png"/><Relationship Id="rId49" Type="http://schemas.openxmlformats.org/officeDocument/2006/relationships/image" Target="../media/image54.png"/><Relationship Id="rId10" Type="http://schemas.openxmlformats.org/officeDocument/2006/relationships/tags" Target="../tags/tag635.xml"/><Relationship Id="rId19" Type="http://schemas.openxmlformats.org/officeDocument/2006/relationships/tags" Target="../tags/tag644.xml"/><Relationship Id="rId31" Type="http://schemas.openxmlformats.org/officeDocument/2006/relationships/notesSlide" Target="../notesSlides/notesSlide16.xml"/><Relationship Id="rId44" Type="http://schemas.openxmlformats.org/officeDocument/2006/relationships/image" Target="../media/image93.png"/><Relationship Id="rId52" Type="http://schemas.openxmlformats.org/officeDocument/2006/relationships/image" Target="../media/image98.png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tags" Target="../tags/tag647.xml"/><Relationship Id="rId27" Type="http://schemas.openxmlformats.org/officeDocument/2006/relationships/tags" Target="../tags/tag65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5.png"/><Relationship Id="rId43" Type="http://schemas.openxmlformats.org/officeDocument/2006/relationships/image" Target="../media/image92.png"/><Relationship Id="rId48" Type="http://schemas.openxmlformats.org/officeDocument/2006/relationships/image" Target="../media/image47.png"/><Relationship Id="rId8" Type="http://schemas.openxmlformats.org/officeDocument/2006/relationships/tags" Target="../tags/tag633.xml"/><Relationship Id="rId51" Type="http://schemas.openxmlformats.org/officeDocument/2006/relationships/image" Target="../media/image50.png"/><Relationship Id="rId3" Type="http://schemas.openxmlformats.org/officeDocument/2006/relationships/tags" Target="../tags/tag6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image" Target="../media/image91.png"/><Relationship Id="rId18" Type="http://schemas.openxmlformats.org/officeDocument/2006/relationships/image" Target="../media/image93.png"/><Relationship Id="rId3" Type="http://schemas.openxmlformats.org/officeDocument/2006/relationships/tags" Target="../tags/tag657.xml"/><Relationship Id="rId21" Type="http://schemas.openxmlformats.org/officeDocument/2006/relationships/image" Target="../media/image10.png"/><Relationship Id="rId7" Type="http://schemas.openxmlformats.org/officeDocument/2006/relationships/tags" Target="../tags/tag661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92.png"/><Relationship Id="rId2" Type="http://schemas.openxmlformats.org/officeDocument/2006/relationships/tags" Target="../tags/tag656.xml"/><Relationship Id="rId16" Type="http://schemas.openxmlformats.org/officeDocument/2006/relationships/image" Target="../media/image86.png"/><Relationship Id="rId20" Type="http://schemas.openxmlformats.org/officeDocument/2006/relationships/image" Target="../media/image102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59.xml"/><Relationship Id="rId15" Type="http://schemas.openxmlformats.org/officeDocument/2006/relationships/image" Target="../media/image85.png"/><Relationship Id="rId10" Type="http://schemas.openxmlformats.org/officeDocument/2006/relationships/tags" Target="../tags/tag664.xml"/><Relationship Id="rId19" Type="http://schemas.openxmlformats.org/officeDocument/2006/relationships/image" Target="../media/image47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13" Type="http://schemas.openxmlformats.org/officeDocument/2006/relationships/image" Target="../media/image91.png"/><Relationship Id="rId18" Type="http://schemas.openxmlformats.org/officeDocument/2006/relationships/image" Target="../media/image93.png"/><Relationship Id="rId3" Type="http://schemas.openxmlformats.org/officeDocument/2006/relationships/tags" Target="../tags/tag667.xml"/><Relationship Id="rId21" Type="http://schemas.openxmlformats.org/officeDocument/2006/relationships/image" Target="../media/image10.png"/><Relationship Id="rId7" Type="http://schemas.openxmlformats.org/officeDocument/2006/relationships/tags" Target="../tags/tag671.xml"/><Relationship Id="rId12" Type="http://schemas.openxmlformats.org/officeDocument/2006/relationships/notesSlide" Target="../notesSlides/notesSlide18.xml"/><Relationship Id="rId17" Type="http://schemas.openxmlformats.org/officeDocument/2006/relationships/image" Target="../media/image92.png"/><Relationship Id="rId2" Type="http://schemas.openxmlformats.org/officeDocument/2006/relationships/tags" Target="../tags/tag666.xml"/><Relationship Id="rId16" Type="http://schemas.openxmlformats.org/officeDocument/2006/relationships/image" Target="../media/image86.png"/><Relationship Id="rId20" Type="http://schemas.openxmlformats.org/officeDocument/2006/relationships/image" Target="../media/image102.png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69.xml"/><Relationship Id="rId15" Type="http://schemas.openxmlformats.org/officeDocument/2006/relationships/image" Target="../media/image85.png"/><Relationship Id="rId10" Type="http://schemas.openxmlformats.org/officeDocument/2006/relationships/tags" Target="../tags/tag674.xml"/><Relationship Id="rId19" Type="http://schemas.openxmlformats.org/officeDocument/2006/relationships/image" Target="../media/image47.png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13" Type="http://schemas.openxmlformats.org/officeDocument/2006/relationships/image" Target="../media/image91.png"/><Relationship Id="rId18" Type="http://schemas.openxmlformats.org/officeDocument/2006/relationships/image" Target="../media/image93.png"/><Relationship Id="rId3" Type="http://schemas.openxmlformats.org/officeDocument/2006/relationships/tags" Target="../tags/tag677.xml"/><Relationship Id="rId21" Type="http://schemas.openxmlformats.org/officeDocument/2006/relationships/image" Target="../media/image10.png"/><Relationship Id="rId7" Type="http://schemas.openxmlformats.org/officeDocument/2006/relationships/tags" Target="../tags/tag681.xml"/><Relationship Id="rId12" Type="http://schemas.openxmlformats.org/officeDocument/2006/relationships/notesSlide" Target="../notesSlides/notesSlide19.xml"/><Relationship Id="rId17" Type="http://schemas.openxmlformats.org/officeDocument/2006/relationships/image" Target="../media/image92.png"/><Relationship Id="rId2" Type="http://schemas.openxmlformats.org/officeDocument/2006/relationships/tags" Target="../tags/tag676.xml"/><Relationship Id="rId16" Type="http://schemas.openxmlformats.org/officeDocument/2006/relationships/image" Target="../media/image86.png"/><Relationship Id="rId20" Type="http://schemas.openxmlformats.org/officeDocument/2006/relationships/image" Target="../media/image103.png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79.xml"/><Relationship Id="rId15" Type="http://schemas.openxmlformats.org/officeDocument/2006/relationships/image" Target="../media/image85.png"/><Relationship Id="rId10" Type="http://schemas.openxmlformats.org/officeDocument/2006/relationships/tags" Target="../tags/tag684.xml"/><Relationship Id="rId19" Type="http://schemas.openxmlformats.org/officeDocument/2006/relationships/image" Target="../media/image47.png"/><Relationship Id="rId4" Type="http://schemas.openxmlformats.org/officeDocument/2006/relationships/tags" Target="../tags/tag678.xml"/><Relationship Id="rId9" Type="http://schemas.openxmlformats.org/officeDocument/2006/relationships/tags" Target="../tags/tag683.xml"/><Relationship Id="rId1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1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1.png"/><Relationship Id="rId41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8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image" Target="../media/image91.png"/><Relationship Id="rId18" Type="http://schemas.openxmlformats.org/officeDocument/2006/relationships/image" Target="../media/image86.png"/><Relationship Id="rId3" Type="http://schemas.openxmlformats.org/officeDocument/2006/relationships/tags" Target="../tags/tag687.xml"/><Relationship Id="rId21" Type="http://schemas.openxmlformats.org/officeDocument/2006/relationships/image" Target="../media/image10.png"/><Relationship Id="rId7" Type="http://schemas.openxmlformats.org/officeDocument/2006/relationships/tags" Target="../tags/tag691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85.png"/><Relationship Id="rId2" Type="http://schemas.openxmlformats.org/officeDocument/2006/relationships/tags" Target="../tags/tag686.xml"/><Relationship Id="rId16" Type="http://schemas.openxmlformats.org/officeDocument/2006/relationships/image" Target="../media/image47.png"/><Relationship Id="rId20" Type="http://schemas.openxmlformats.org/officeDocument/2006/relationships/image" Target="../media/image93.png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89.xml"/><Relationship Id="rId15" Type="http://schemas.openxmlformats.org/officeDocument/2006/relationships/image" Target="../media/image104.png"/><Relationship Id="rId10" Type="http://schemas.openxmlformats.org/officeDocument/2006/relationships/tags" Target="../tags/tag694.xml"/><Relationship Id="rId19" Type="http://schemas.openxmlformats.org/officeDocument/2006/relationships/image" Target="../media/image92.png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707.xml"/><Relationship Id="rId18" Type="http://schemas.openxmlformats.org/officeDocument/2006/relationships/tags" Target="../tags/tag712.xml"/><Relationship Id="rId26" Type="http://schemas.openxmlformats.org/officeDocument/2006/relationships/tags" Target="../tags/tag720.xml"/><Relationship Id="rId39" Type="http://schemas.openxmlformats.org/officeDocument/2006/relationships/tags" Target="../tags/tag733.xml"/><Relationship Id="rId21" Type="http://schemas.openxmlformats.org/officeDocument/2006/relationships/tags" Target="../tags/tag715.xml"/><Relationship Id="rId34" Type="http://schemas.openxmlformats.org/officeDocument/2006/relationships/tags" Target="../tags/tag728.xml"/><Relationship Id="rId42" Type="http://schemas.openxmlformats.org/officeDocument/2006/relationships/tags" Target="../tags/tag736.xml"/><Relationship Id="rId47" Type="http://schemas.openxmlformats.org/officeDocument/2006/relationships/notesSlide" Target="../notesSlides/notesSlide21.xml"/><Relationship Id="rId50" Type="http://schemas.openxmlformats.org/officeDocument/2006/relationships/image" Target="../media/image85.png"/><Relationship Id="rId55" Type="http://schemas.openxmlformats.org/officeDocument/2006/relationships/image" Target="../media/image105.png"/><Relationship Id="rId63" Type="http://schemas.openxmlformats.org/officeDocument/2006/relationships/image" Target="../media/image109.png"/><Relationship Id="rId68" Type="http://schemas.openxmlformats.org/officeDocument/2006/relationships/image" Target="../media/image114.png"/><Relationship Id="rId76" Type="http://schemas.openxmlformats.org/officeDocument/2006/relationships/image" Target="../media/image122.png"/><Relationship Id="rId84" Type="http://schemas.openxmlformats.org/officeDocument/2006/relationships/image" Target="../media/image130.png"/><Relationship Id="rId89" Type="http://schemas.openxmlformats.org/officeDocument/2006/relationships/image" Target="../media/image135.png"/><Relationship Id="rId7" Type="http://schemas.openxmlformats.org/officeDocument/2006/relationships/tags" Target="../tags/tag701.xml"/><Relationship Id="rId71" Type="http://schemas.openxmlformats.org/officeDocument/2006/relationships/image" Target="../media/image117.png"/><Relationship Id="rId2" Type="http://schemas.openxmlformats.org/officeDocument/2006/relationships/tags" Target="../tags/tag696.xml"/><Relationship Id="rId16" Type="http://schemas.openxmlformats.org/officeDocument/2006/relationships/tags" Target="../tags/tag710.xml"/><Relationship Id="rId29" Type="http://schemas.openxmlformats.org/officeDocument/2006/relationships/tags" Target="../tags/tag723.xml"/><Relationship Id="rId11" Type="http://schemas.openxmlformats.org/officeDocument/2006/relationships/tags" Target="../tags/tag705.xml"/><Relationship Id="rId24" Type="http://schemas.openxmlformats.org/officeDocument/2006/relationships/tags" Target="../tags/tag718.xml"/><Relationship Id="rId32" Type="http://schemas.openxmlformats.org/officeDocument/2006/relationships/tags" Target="../tags/tag726.xml"/><Relationship Id="rId37" Type="http://schemas.openxmlformats.org/officeDocument/2006/relationships/tags" Target="../tags/tag731.xml"/><Relationship Id="rId40" Type="http://schemas.openxmlformats.org/officeDocument/2006/relationships/tags" Target="../tags/tag734.xml"/><Relationship Id="rId45" Type="http://schemas.openxmlformats.org/officeDocument/2006/relationships/tags" Target="../tags/tag739.xml"/><Relationship Id="rId53" Type="http://schemas.openxmlformats.org/officeDocument/2006/relationships/image" Target="../media/image93.png"/><Relationship Id="rId58" Type="http://schemas.openxmlformats.org/officeDocument/2006/relationships/image" Target="../media/image80.png"/><Relationship Id="rId66" Type="http://schemas.openxmlformats.org/officeDocument/2006/relationships/image" Target="../media/image112.png"/><Relationship Id="rId74" Type="http://schemas.openxmlformats.org/officeDocument/2006/relationships/image" Target="../media/image120.png"/><Relationship Id="rId79" Type="http://schemas.openxmlformats.org/officeDocument/2006/relationships/image" Target="../media/image125.png"/><Relationship Id="rId87" Type="http://schemas.openxmlformats.org/officeDocument/2006/relationships/image" Target="../media/image133.png"/><Relationship Id="rId5" Type="http://schemas.openxmlformats.org/officeDocument/2006/relationships/tags" Target="../tags/tag699.xml"/><Relationship Id="rId61" Type="http://schemas.openxmlformats.org/officeDocument/2006/relationships/image" Target="../media/image83.png"/><Relationship Id="rId82" Type="http://schemas.openxmlformats.org/officeDocument/2006/relationships/image" Target="../media/image128.png"/><Relationship Id="rId90" Type="http://schemas.openxmlformats.org/officeDocument/2006/relationships/image" Target="../media/image136.png"/><Relationship Id="rId19" Type="http://schemas.openxmlformats.org/officeDocument/2006/relationships/tags" Target="../tags/tag713.xml"/><Relationship Id="rId14" Type="http://schemas.openxmlformats.org/officeDocument/2006/relationships/tags" Target="../tags/tag708.xml"/><Relationship Id="rId22" Type="http://schemas.openxmlformats.org/officeDocument/2006/relationships/tags" Target="../tags/tag716.xml"/><Relationship Id="rId27" Type="http://schemas.openxmlformats.org/officeDocument/2006/relationships/tags" Target="../tags/tag721.xml"/><Relationship Id="rId30" Type="http://schemas.openxmlformats.org/officeDocument/2006/relationships/tags" Target="../tags/tag724.xml"/><Relationship Id="rId35" Type="http://schemas.openxmlformats.org/officeDocument/2006/relationships/tags" Target="../tags/tag729.xml"/><Relationship Id="rId43" Type="http://schemas.openxmlformats.org/officeDocument/2006/relationships/tags" Target="../tags/tag737.xml"/><Relationship Id="rId48" Type="http://schemas.openxmlformats.org/officeDocument/2006/relationships/image" Target="../media/image91.png"/><Relationship Id="rId56" Type="http://schemas.openxmlformats.org/officeDocument/2006/relationships/image" Target="../media/image106.png"/><Relationship Id="rId64" Type="http://schemas.openxmlformats.org/officeDocument/2006/relationships/image" Target="../media/image110.png"/><Relationship Id="rId69" Type="http://schemas.openxmlformats.org/officeDocument/2006/relationships/image" Target="../media/image115.png"/><Relationship Id="rId77" Type="http://schemas.openxmlformats.org/officeDocument/2006/relationships/image" Target="../media/image123.png"/><Relationship Id="rId8" Type="http://schemas.openxmlformats.org/officeDocument/2006/relationships/tags" Target="../tags/tag702.xml"/><Relationship Id="rId51" Type="http://schemas.openxmlformats.org/officeDocument/2006/relationships/image" Target="../media/image86.png"/><Relationship Id="rId72" Type="http://schemas.openxmlformats.org/officeDocument/2006/relationships/image" Target="../media/image118.png"/><Relationship Id="rId80" Type="http://schemas.openxmlformats.org/officeDocument/2006/relationships/image" Target="../media/image126.png"/><Relationship Id="rId85" Type="http://schemas.openxmlformats.org/officeDocument/2006/relationships/image" Target="../media/image131.png"/><Relationship Id="rId3" Type="http://schemas.openxmlformats.org/officeDocument/2006/relationships/tags" Target="../tags/tag697.xml"/><Relationship Id="rId12" Type="http://schemas.openxmlformats.org/officeDocument/2006/relationships/tags" Target="../tags/tag706.xml"/><Relationship Id="rId17" Type="http://schemas.openxmlformats.org/officeDocument/2006/relationships/tags" Target="../tags/tag711.xml"/><Relationship Id="rId25" Type="http://schemas.openxmlformats.org/officeDocument/2006/relationships/tags" Target="../tags/tag719.xml"/><Relationship Id="rId33" Type="http://schemas.openxmlformats.org/officeDocument/2006/relationships/tags" Target="../tags/tag727.xml"/><Relationship Id="rId38" Type="http://schemas.openxmlformats.org/officeDocument/2006/relationships/tags" Target="../tags/tag732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81.png"/><Relationship Id="rId67" Type="http://schemas.openxmlformats.org/officeDocument/2006/relationships/image" Target="../media/image113.png"/><Relationship Id="rId20" Type="http://schemas.openxmlformats.org/officeDocument/2006/relationships/tags" Target="../tags/tag714.xml"/><Relationship Id="rId41" Type="http://schemas.openxmlformats.org/officeDocument/2006/relationships/tags" Target="../tags/tag735.xml"/><Relationship Id="rId54" Type="http://schemas.openxmlformats.org/officeDocument/2006/relationships/image" Target="../media/image10.png"/><Relationship Id="rId62" Type="http://schemas.openxmlformats.org/officeDocument/2006/relationships/image" Target="../media/image108.png"/><Relationship Id="rId70" Type="http://schemas.openxmlformats.org/officeDocument/2006/relationships/image" Target="../media/image116.png"/><Relationship Id="rId75" Type="http://schemas.openxmlformats.org/officeDocument/2006/relationships/image" Target="../media/image121.png"/><Relationship Id="rId83" Type="http://schemas.openxmlformats.org/officeDocument/2006/relationships/image" Target="../media/image129.png"/><Relationship Id="rId88" Type="http://schemas.openxmlformats.org/officeDocument/2006/relationships/image" Target="../media/image134.png"/><Relationship Id="rId91" Type="http://schemas.openxmlformats.org/officeDocument/2006/relationships/image" Target="../media/image137.png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15" Type="http://schemas.openxmlformats.org/officeDocument/2006/relationships/tags" Target="../tags/tag709.xml"/><Relationship Id="rId23" Type="http://schemas.openxmlformats.org/officeDocument/2006/relationships/tags" Target="../tags/tag717.xml"/><Relationship Id="rId28" Type="http://schemas.openxmlformats.org/officeDocument/2006/relationships/tags" Target="../tags/tag722.xml"/><Relationship Id="rId36" Type="http://schemas.openxmlformats.org/officeDocument/2006/relationships/tags" Target="../tags/tag730.xml"/><Relationship Id="rId49" Type="http://schemas.openxmlformats.org/officeDocument/2006/relationships/image" Target="../media/image97.png"/><Relationship Id="rId57" Type="http://schemas.openxmlformats.org/officeDocument/2006/relationships/image" Target="../media/image107.png"/><Relationship Id="rId10" Type="http://schemas.openxmlformats.org/officeDocument/2006/relationships/tags" Target="../tags/tag704.xml"/><Relationship Id="rId31" Type="http://schemas.openxmlformats.org/officeDocument/2006/relationships/tags" Target="../tags/tag725.xml"/><Relationship Id="rId44" Type="http://schemas.openxmlformats.org/officeDocument/2006/relationships/tags" Target="../tags/tag738.xml"/><Relationship Id="rId52" Type="http://schemas.openxmlformats.org/officeDocument/2006/relationships/image" Target="../media/image92.png"/><Relationship Id="rId60" Type="http://schemas.openxmlformats.org/officeDocument/2006/relationships/image" Target="../media/image82.png"/><Relationship Id="rId65" Type="http://schemas.openxmlformats.org/officeDocument/2006/relationships/image" Target="../media/image111.png"/><Relationship Id="rId73" Type="http://schemas.openxmlformats.org/officeDocument/2006/relationships/image" Target="../media/image119.png"/><Relationship Id="rId78" Type="http://schemas.openxmlformats.org/officeDocument/2006/relationships/image" Target="../media/image124.png"/><Relationship Id="rId81" Type="http://schemas.openxmlformats.org/officeDocument/2006/relationships/image" Target="../media/image127.png"/><Relationship Id="rId86" Type="http://schemas.openxmlformats.org/officeDocument/2006/relationships/image" Target="../media/image132.png"/><Relationship Id="rId4" Type="http://schemas.openxmlformats.org/officeDocument/2006/relationships/tags" Target="../tags/tag698.xml"/><Relationship Id="rId9" Type="http://schemas.openxmlformats.org/officeDocument/2006/relationships/tags" Target="../tags/tag70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tags" Target="../tags/tag765.xml"/><Relationship Id="rId39" Type="http://schemas.openxmlformats.org/officeDocument/2006/relationships/image" Target="../media/image142.png"/><Relationship Id="rId21" Type="http://schemas.openxmlformats.org/officeDocument/2006/relationships/tags" Target="../tags/tag760.xml"/><Relationship Id="rId34" Type="http://schemas.openxmlformats.org/officeDocument/2006/relationships/image" Target="../media/image134.png"/><Relationship Id="rId42" Type="http://schemas.openxmlformats.org/officeDocument/2006/relationships/image" Target="../media/image117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33" Type="http://schemas.openxmlformats.org/officeDocument/2006/relationships/image" Target="../media/image140.png"/><Relationship Id="rId38" Type="http://schemas.openxmlformats.org/officeDocument/2006/relationships/image" Target="../media/image114.png"/><Relationship Id="rId46" Type="http://schemas.openxmlformats.org/officeDocument/2006/relationships/image" Target="../media/image146.png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tags" Target="../tags/tag75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44.png"/><Relationship Id="rId54" Type="http://schemas.openxmlformats.org/officeDocument/2006/relationships/image" Target="../media/image154.png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32" Type="http://schemas.openxmlformats.org/officeDocument/2006/relationships/image" Target="../media/image139.png"/><Relationship Id="rId37" Type="http://schemas.openxmlformats.org/officeDocument/2006/relationships/image" Target="../media/image141.png"/><Relationship Id="rId40" Type="http://schemas.openxmlformats.org/officeDocument/2006/relationships/image" Target="../media/image143.png"/><Relationship Id="rId45" Type="http://schemas.openxmlformats.org/officeDocument/2006/relationships/image" Target="../media/image145.png"/><Relationship Id="rId53" Type="http://schemas.openxmlformats.org/officeDocument/2006/relationships/image" Target="../media/image153.png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36" Type="http://schemas.openxmlformats.org/officeDocument/2006/relationships/image" Target="../media/image10.png"/><Relationship Id="rId49" Type="http://schemas.openxmlformats.org/officeDocument/2006/relationships/image" Target="../media/image149.png"/><Relationship Id="rId57" Type="http://schemas.openxmlformats.org/officeDocument/2006/relationships/image" Target="../media/image137.png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31" Type="http://schemas.openxmlformats.org/officeDocument/2006/relationships/image" Target="../media/image138.png"/><Relationship Id="rId44" Type="http://schemas.openxmlformats.org/officeDocument/2006/relationships/image" Target="../media/image119.png"/><Relationship Id="rId52" Type="http://schemas.openxmlformats.org/officeDocument/2006/relationships/image" Target="../media/image152.png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tags" Target="../tags/tag766.xml"/><Relationship Id="rId30" Type="http://schemas.openxmlformats.org/officeDocument/2006/relationships/notesSlide" Target="../notesSlides/notesSlide22.xml"/><Relationship Id="rId35" Type="http://schemas.openxmlformats.org/officeDocument/2006/relationships/image" Target="../media/image135.png"/><Relationship Id="rId43" Type="http://schemas.openxmlformats.org/officeDocument/2006/relationships/image" Target="../media/image118.png"/><Relationship Id="rId48" Type="http://schemas.openxmlformats.org/officeDocument/2006/relationships/image" Target="../media/image148.png"/><Relationship Id="rId56" Type="http://schemas.openxmlformats.org/officeDocument/2006/relationships/image" Target="../media/image156.png"/><Relationship Id="rId8" Type="http://schemas.openxmlformats.org/officeDocument/2006/relationships/tags" Target="../tags/tag747.xml"/><Relationship Id="rId51" Type="http://schemas.openxmlformats.org/officeDocument/2006/relationships/image" Target="../media/image151.png"/><Relationship Id="rId3" Type="http://schemas.openxmlformats.org/officeDocument/2006/relationships/tags" Target="../tags/tag74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26" Type="http://schemas.openxmlformats.org/officeDocument/2006/relationships/tags" Target="../tags/tag793.xml"/><Relationship Id="rId39" Type="http://schemas.openxmlformats.org/officeDocument/2006/relationships/image" Target="../media/image160.png"/><Relationship Id="rId21" Type="http://schemas.openxmlformats.org/officeDocument/2006/relationships/tags" Target="../tags/tag788.xml"/><Relationship Id="rId34" Type="http://schemas.openxmlformats.org/officeDocument/2006/relationships/image" Target="../media/image134.png"/><Relationship Id="rId42" Type="http://schemas.openxmlformats.org/officeDocument/2006/relationships/image" Target="../media/image162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137.png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25" Type="http://schemas.openxmlformats.org/officeDocument/2006/relationships/tags" Target="../tags/tag792.xml"/><Relationship Id="rId33" Type="http://schemas.openxmlformats.org/officeDocument/2006/relationships/image" Target="../media/image138.png"/><Relationship Id="rId38" Type="http://schemas.openxmlformats.org/officeDocument/2006/relationships/image" Target="../media/image159.png"/><Relationship Id="rId46" Type="http://schemas.openxmlformats.org/officeDocument/2006/relationships/image" Target="../media/image166.png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tags" Target="../tags/tag78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61.png"/><Relationship Id="rId54" Type="http://schemas.openxmlformats.org/officeDocument/2006/relationships/image" Target="../media/image10.png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24" Type="http://schemas.openxmlformats.org/officeDocument/2006/relationships/tags" Target="../tags/tag791.xml"/><Relationship Id="rId32" Type="http://schemas.openxmlformats.org/officeDocument/2006/relationships/image" Target="../media/image158.png"/><Relationship Id="rId37" Type="http://schemas.openxmlformats.org/officeDocument/2006/relationships/image" Target="../media/image156.png"/><Relationship Id="rId40" Type="http://schemas.openxmlformats.org/officeDocument/2006/relationships/image" Target="../media/image114.png"/><Relationship Id="rId45" Type="http://schemas.openxmlformats.org/officeDocument/2006/relationships/image" Target="../media/image165.png"/><Relationship Id="rId53" Type="http://schemas.openxmlformats.org/officeDocument/2006/relationships/image" Target="../media/image153.png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tags" Target="../tags/tag790.xml"/><Relationship Id="rId28" Type="http://schemas.openxmlformats.org/officeDocument/2006/relationships/tags" Target="../tags/tag795.xml"/><Relationship Id="rId36" Type="http://schemas.openxmlformats.org/officeDocument/2006/relationships/image" Target="../media/image155.png"/><Relationship Id="rId49" Type="http://schemas.openxmlformats.org/officeDocument/2006/relationships/image" Target="../media/image169.png"/><Relationship Id="rId10" Type="http://schemas.openxmlformats.org/officeDocument/2006/relationships/tags" Target="../tags/tag777.xml"/><Relationship Id="rId19" Type="http://schemas.openxmlformats.org/officeDocument/2006/relationships/tags" Target="../tags/tag786.xml"/><Relationship Id="rId31" Type="http://schemas.openxmlformats.org/officeDocument/2006/relationships/image" Target="../media/image157.png"/><Relationship Id="rId44" Type="http://schemas.openxmlformats.org/officeDocument/2006/relationships/image" Target="../media/image164.png"/><Relationship Id="rId52" Type="http://schemas.openxmlformats.org/officeDocument/2006/relationships/image" Target="../media/image152.png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tags" Target="../tags/tag789.xml"/><Relationship Id="rId27" Type="http://schemas.openxmlformats.org/officeDocument/2006/relationships/tags" Target="../tags/tag794.xml"/><Relationship Id="rId30" Type="http://schemas.openxmlformats.org/officeDocument/2006/relationships/notesSlide" Target="../notesSlides/notesSlide23.xml"/><Relationship Id="rId35" Type="http://schemas.openxmlformats.org/officeDocument/2006/relationships/image" Target="../media/image135.png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8" Type="http://schemas.openxmlformats.org/officeDocument/2006/relationships/tags" Target="../tags/tag775.xml"/><Relationship Id="rId51" Type="http://schemas.openxmlformats.org/officeDocument/2006/relationships/image" Target="../media/image171.png"/><Relationship Id="rId3" Type="http://schemas.openxmlformats.org/officeDocument/2006/relationships/tags" Target="../tags/tag77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26" Type="http://schemas.openxmlformats.org/officeDocument/2006/relationships/image" Target="../media/image134.png"/><Relationship Id="rId3" Type="http://schemas.openxmlformats.org/officeDocument/2006/relationships/tags" Target="../tags/tag79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9.png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image" Target="../media/image138.png"/><Relationship Id="rId33" Type="http://schemas.openxmlformats.org/officeDocument/2006/relationships/image" Target="../media/image178.png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tags" Target="../tags/tag815.xml"/><Relationship Id="rId29" Type="http://schemas.openxmlformats.org/officeDocument/2006/relationships/image" Target="../media/image175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image" Target="../media/image173.png"/><Relationship Id="rId32" Type="http://schemas.openxmlformats.org/officeDocument/2006/relationships/image" Target="../media/image177.png"/><Relationship Id="rId37" Type="http://schemas.openxmlformats.org/officeDocument/2006/relationships/image" Target="../media/image182.png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23" Type="http://schemas.openxmlformats.org/officeDocument/2006/relationships/image" Target="../media/image157.png"/><Relationship Id="rId28" Type="http://schemas.openxmlformats.org/officeDocument/2006/relationships/image" Target="../media/image174.png"/><Relationship Id="rId36" Type="http://schemas.openxmlformats.org/officeDocument/2006/relationships/image" Target="../media/image181.png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31" Type="http://schemas.openxmlformats.org/officeDocument/2006/relationships/image" Target="../media/image176.png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Relationship Id="rId22" Type="http://schemas.openxmlformats.org/officeDocument/2006/relationships/notesSlide" Target="../notesSlides/notesSlide24.xml"/><Relationship Id="rId27" Type="http://schemas.openxmlformats.org/officeDocument/2006/relationships/image" Target="../media/image135.png"/><Relationship Id="rId30" Type="http://schemas.openxmlformats.org/officeDocument/2006/relationships/image" Target="../media/image10.png"/><Relationship Id="rId35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tags" Target="../tags/tag841.xml"/><Relationship Id="rId39" Type="http://schemas.openxmlformats.org/officeDocument/2006/relationships/image" Target="../media/image155.png"/><Relationship Id="rId21" Type="http://schemas.openxmlformats.org/officeDocument/2006/relationships/tags" Target="../tags/tag836.xml"/><Relationship Id="rId34" Type="http://schemas.openxmlformats.org/officeDocument/2006/relationships/image" Target="../media/image157.png"/><Relationship Id="rId42" Type="http://schemas.openxmlformats.org/officeDocument/2006/relationships/image" Target="../media/image10.png"/><Relationship Id="rId47" Type="http://schemas.openxmlformats.org/officeDocument/2006/relationships/image" Target="../media/image186.png"/><Relationship Id="rId50" Type="http://schemas.openxmlformats.org/officeDocument/2006/relationships/image" Target="../media/image189.png"/><Relationship Id="rId55" Type="http://schemas.openxmlformats.org/officeDocument/2006/relationships/image" Target="../media/image193.png"/><Relationship Id="rId7" Type="http://schemas.openxmlformats.org/officeDocument/2006/relationships/tags" Target="../tags/tag822.xml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tags" Target="../tags/tag835.xml"/><Relationship Id="rId29" Type="http://schemas.openxmlformats.org/officeDocument/2006/relationships/tags" Target="../tags/tag844.xml"/><Relationship Id="rId41" Type="http://schemas.openxmlformats.org/officeDocument/2006/relationships/image" Target="../media/image184.png"/><Relationship Id="rId54" Type="http://schemas.openxmlformats.org/officeDocument/2006/relationships/image" Target="../media/image192.png"/><Relationship Id="rId62" Type="http://schemas.openxmlformats.org/officeDocument/2006/relationships/image" Target="../media/image172.png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tags" Target="../tags/tag83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35.png"/><Relationship Id="rId40" Type="http://schemas.openxmlformats.org/officeDocument/2006/relationships/image" Target="../media/image156.png"/><Relationship Id="rId45" Type="http://schemas.openxmlformats.org/officeDocument/2006/relationships/image" Target="../media/image159.png"/><Relationship Id="rId53" Type="http://schemas.openxmlformats.org/officeDocument/2006/relationships/image" Target="../media/image164.png"/><Relationship Id="rId58" Type="http://schemas.openxmlformats.org/officeDocument/2006/relationships/image" Target="../media/image171.png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tags" Target="../tags/tag838.xml"/><Relationship Id="rId28" Type="http://schemas.openxmlformats.org/officeDocument/2006/relationships/tags" Target="../tags/tag843.xml"/><Relationship Id="rId36" Type="http://schemas.openxmlformats.org/officeDocument/2006/relationships/image" Target="../media/image134.png"/><Relationship Id="rId49" Type="http://schemas.openxmlformats.org/officeDocument/2006/relationships/image" Target="../media/image188.png"/><Relationship Id="rId57" Type="http://schemas.openxmlformats.org/officeDocument/2006/relationships/image" Target="../media/image195.png"/><Relationship Id="rId61" Type="http://schemas.openxmlformats.org/officeDocument/2006/relationships/image" Target="../media/image198.png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tags" Target="../tags/tag846.xml"/><Relationship Id="rId44" Type="http://schemas.openxmlformats.org/officeDocument/2006/relationships/image" Target="../media/image114.png"/><Relationship Id="rId52" Type="http://schemas.openxmlformats.org/officeDocument/2006/relationships/image" Target="../media/image191.png"/><Relationship Id="rId60" Type="http://schemas.openxmlformats.org/officeDocument/2006/relationships/image" Target="../media/image197.png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tags" Target="../tags/tag837.xml"/><Relationship Id="rId27" Type="http://schemas.openxmlformats.org/officeDocument/2006/relationships/tags" Target="../tags/tag842.xml"/><Relationship Id="rId30" Type="http://schemas.openxmlformats.org/officeDocument/2006/relationships/tags" Target="../tags/tag845.xml"/><Relationship Id="rId35" Type="http://schemas.openxmlformats.org/officeDocument/2006/relationships/image" Target="../media/image138.png"/><Relationship Id="rId43" Type="http://schemas.openxmlformats.org/officeDocument/2006/relationships/image" Target="../media/image137.png"/><Relationship Id="rId48" Type="http://schemas.openxmlformats.org/officeDocument/2006/relationships/image" Target="../media/image187.png"/><Relationship Id="rId56" Type="http://schemas.openxmlformats.org/officeDocument/2006/relationships/image" Target="../media/image194.png"/><Relationship Id="rId8" Type="http://schemas.openxmlformats.org/officeDocument/2006/relationships/tags" Target="../tags/tag823.xml"/><Relationship Id="rId51" Type="http://schemas.openxmlformats.org/officeDocument/2006/relationships/image" Target="../media/image190.png"/><Relationship Id="rId3" Type="http://schemas.openxmlformats.org/officeDocument/2006/relationships/tags" Target="../tags/tag818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tags" Target="../tags/tag840.xml"/><Relationship Id="rId33" Type="http://schemas.openxmlformats.org/officeDocument/2006/relationships/notesSlide" Target="../notesSlides/notesSlide25.xml"/><Relationship Id="rId38" Type="http://schemas.openxmlformats.org/officeDocument/2006/relationships/image" Target="../media/image183.png"/><Relationship Id="rId46" Type="http://schemas.openxmlformats.org/officeDocument/2006/relationships/image" Target="../media/image185.png"/><Relationship Id="rId59" Type="http://schemas.openxmlformats.org/officeDocument/2006/relationships/image" Target="../media/image19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859.xml"/><Relationship Id="rId18" Type="http://schemas.openxmlformats.org/officeDocument/2006/relationships/tags" Target="../tags/tag864.xml"/><Relationship Id="rId26" Type="http://schemas.openxmlformats.org/officeDocument/2006/relationships/tags" Target="../tags/tag872.xml"/><Relationship Id="rId39" Type="http://schemas.openxmlformats.org/officeDocument/2006/relationships/image" Target="../media/image10.png"/><Relationship Id="rId3" Type="http://schemas.openxmlformats.org/officeDocument/2006/relationships/tags" Target="../tags/tag849.xml"/><Relationship Id="rId21" Type="http://schemas.openxmlformats.org/officeDocument/2006/relationships/tags" Target="../tags/tag867.xml"/><Relationship Id="rId34" Type="http://schemas.openxmlformats.org/officeDocument/2006/relationships/image" Target="../media/image157.png"/><Relationship Id="rId42" Type="http://schemas.openxmlformats.org/officeDocument/2006/relationships/image" Target="../media/image207.png"/><Relationship Id="rId47" Type="http://schemas.openxmlformats.org/officeDocument/2006/relationships/image" Target="../media/image212.png"/><Relationship Id="rId50" Type="http://schemas.openxmlformats.org/officeDocument/2006/relationships/image" Target="../media/image215.png"/><Relationship Id="rId7" Type="http://schemas.openxmlformats.org/officeDocument/2006/relationships/tags" Target="../tags/tag853.xml"/><Relationship Id="rId12" Type="http://schemas.openxmlformats.org/officeDocument/2006/relationships/tags" Target="../tags/tag858.xml"/><Relationship Id="rId17" Type="http://schemas.openxmlformats.org/officeDocument/2006/relationships/tags" Target="../tags/tag863.xml"/><Relationship Id="rId25" Type="http://schemas.openxmlformats.org/officeDocument/2006/relationships/tags" Target="../tags/tag871.xml"/><Relationship Id="rId33" Type="http://schemas.openxmlformats.org/officeDocument/2006/relationships/image" Target="../media/image203.png"/><Relationship Id="rId38" Type="http://schemas.openxmlformats.org/officeDocument/2006/relationships/image" Target="../media/image135.png"/><Relationship Id="rId46" Type="http://schemas.openxmlformats.org/officeDocument/2006/relationships/image" Target="../media/image211.png"/><Relationship Id="rId2" Type="http://schemas.openxmlformats.org/officeDocument/2006/relationships/tags" Target="../tags/tag848.xml"/><Relationship Id="rId16" Type="http://schemas.openxmlformats.org/officeDocument/2006/relationships/tags" Target="../tags/tag862.xml"/><Relationship Id="rId20" Type="http://schemas.openxmlformats.org/officeDocument/2006/relationships/tags" Target="../tags/tag866.xml"/><Relationship Id="rId29" Type="http://schemas.openxmlformats.org/officeDocument/2006/relationships/image" Target="../media/image199.png"/><Relationship Id="rId41" Type="http://schemas.openxmlformats.org/officeDocument/2006/relationships/image" Target="../media/image206.png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24" Type="http://schemas.openxmlformats.org/officeDocument/2006/relationships/tags" Target="../tags/tag870.xml"/><Relationship Id="rId32" Type="http://schemas.openxmlformats.org/officeDocument/2006/relationships/image" Target="../media/image202.png"/><Relationship Id="rId37" Type="http://schemas.openxmlformats.org/officeDocument/2006/relationships/image" Target="../media/image134.png"/><Relationship Id="rId40" Type="http://schemas.openxmlformats.org/officeDocument/2006/relationships/image" Target="../media/image205.png"/><Relationship Id="rId45" Type="http://schemas.openxmlformats.org/officeDocument/2006/relationships/image" Target="../media/image210.png"/><Relationship Id="rId5" Type="http://schemas.openxmlformats.org/officeDocument/2006/relationships/tags" Target="../tags/tag851.xml"/><Relationship Id="rId15" Type="http://schemas.openxmlformats.org/officeDocument/2006/relationships/tags" Target="../tags/tag861.xml"/><Relationship Id="rId23" Type="http://schemas.openxmlformats.org/officeDocument/2006/relationships/tags" Target="../tags/tag869.xml"/><Relationship Id="rId28" Type="http://schemas.openxmlformats.org/officeDocument/2006/relationships/notesSlide" Target="../notesSlides/notesSlide26.xml"/><Relationship Id="rId36" Type="http://schemas.openxmlformats.org/officeDocument/2006/relationships/image" Target="../media/image204.png"/><Relationship Id="rId49" Type="http://schemas.openxmlformats.org/officeDocument/2006/relationships/image" Target="../media/image214.png"/><Relationship Id="rId10" Type="http://schemas.openxmlformats.org/officeDocument/2006/relationships/tags" Target="../tags/tag856.xml"/><Relationship Id="rId19" Type="http://schemas.openxmlformats.org/officeDocument/2006/relationships/tags" Target="../tags/tag865.xml"/><Relationship Id="rId31" Type="http://schemas.openxmlformats.org/officeDocument/2006/relationships/image" Target="../media/image201.png"/><Relationship Id="rId44" Type="http://schemas.openxmlformats.org/officeDocument/2006/relationships/image" Target="../media/image209.png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tags" Target="../tags/tag860.xml"/><Relationship Id="rId22" Type="http://schemas.openxmlformats.org/officeDocument/2006/relationships/tags" Target="../tags/tag86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00.png"/><Relationship Id="rId35" Type="http://schemas.openxmlformats.org/officeDocument/2006/relationships/image" Target="../media/image138.png"/><Relationship Id="rId43" Type="http://schemas.openxmlformats.org/officeDocument/2006/relationships/image" Target="../media/image208.png"/><Relationship Id="rId48" Type="http://schemas.openxmlformats.org/officeDocument/2006/relationships/image" Target="../media/image213.png"/><Relationship Id="rId8" Type="http://schemas.openxmlformats.org/officeDocument/2006/relationships/tags" Target="../tags/tag854.xml"/><Relationship Id="rId51" Type="http://schemas.openxmlformats.org/officeDocument/2006/relationships/image" Target="../media/image21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885.xml"/><Relationship Id="rId18" Type="http://schemas.openxmlformats.org/officeDocument/2006/relationships/tags" Target="../tags/tag89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9.png"/><Relationship Id="rId3" Type="http://schemas.openxmlformats.org/officeDocument/2006/relationships/tags" Target="../tags/tag875.xml"/><Relationship Id="rId21" Type="http://schemas.openxmlformats.org/officeDocument/2006/relationships/tags" Target="../tags/tag893.xml"/><Relationship Id="rId34" Type="http://schemas.openxmlformats.org/officeDocument/2006/relationships/image" Target="../media/image134.png"/><Relationship Id="rId42" Type="http://schemas.openxmlformats.org/officeDocument/2006/relationships/image" Target="../media/image137.png"/><Relationship Id="rId47" Type="http://schemas.openxmlformats.org/officeDocument/2006/relationships/image" Target="../media/image222.png"/><Relationship Id="rId50" Type="http://schemas.openxmlformats.org/officeDocument/2006/relationships/image" Target="../media/image197.png"/><Relationship Id="rId7" Type="http://schemas.openxmlformats.org/officeDocument/2006/relationships/tags" Target="../tags/tag879.xml"/><Relationship Id="rId12" Type="http://schemas.openxmlformats.org/officeDocument/2006/relationships/tags" Target="../tags/tag884.xml"/><Relationship Id="rId17" Type="http://schemas.openxmlformats.org/officeDocument/2006/relationships/tags" Target="../tags/tag889.xml"/><Relationship Id="rId25" Type="http://schemas.openxmlformats.org/officeDocument/2006/relationships/tags" Target="../tags/tag897.xml"/><Relationship Id="rId33" Type="http://schemas.openxmlformats.org/officeDocument/2006/relationships/image" Target="../media/image204.png"/><Relationship Id="rId38" Type="http://schemas.openxmlformats.org/officeDocument/2006/relationships/image" Target="../media/image10.png"/><Relationship Id="rId46" Type="http://schemas.openxmlformats.org/officeDocument/2006/relationships/image" Target="../media/image221.png"/><Relationship Id="rId2" Type="http://schemas.openxmlformats.org/officeDocument/2006/relationships/tags" Target="../tags/tag874.xml"/><Relationship Id="rId16" Type="http://schemas.openxmlformats.org/officeDocument/2006/relationships/tags" Target="../tags/tag888.xml"/><Relationship Id="rId20" Type="http://schemas.openxmlformats.org/officeDocument/2006/relationships/tags" Target="../tags/tag892.xml"/><Relationship Id="rId29" Type="http://schemas.openxmlformats.org/officeDocument/2006/relationships/image" Target="../media/image215.png"/><Relationship Id="rId41" Type="http://schemas.openxmlformats.org/officeDocument/2006/relationships/image" Target="../media/image218.png"/><Relationship Id="rId1" Type="http://schemas.openxmlformats.org/officeDocument/2006/relationships/tags" Target="../tags/tag873.xml"/><Relationship Id="rId6" Type="http://schemas.openxmlformats.org/officeDocument/2006/relationships/tags" Target="../tags/tag878.xml"/><Relationship Id="rId11" Type="http://schemas.openxmlformats.org/officeDocument/2006/relationships/tags" Target="../tags/tag883.xml"/><Relationship Id="rId24" Type="http://schemas.openxmlformats.org/officeDocument/2006/relationships/tags" Target="../tags/tag896.xml"/><Relationship Id="rId32" Type="http://schemas.openxmlformats.org/officeDocument/2006/relationships/image" Target="../media/image138.png"/><Relationship Id="rId37" Type="http://schemas.openxmlformats.org/officeDocument/2006/relationships/image" Target="../media/image156.png"/><Relationship Id="rId40" Type="http://schemas.openxmlformats.org/officeDocument/2006/relationships/image" Target="../media/image217.png"/><Relationship Id="rId45" Type="http://schemas.openxmlformats.org/officeDocument/2006/relationships/image" Target="../media/image220.png"/><Relationship Id="rId5" Type="http://schemas.openxmlformats.org/officeDocument/2006/relationships/tags" Target="../tags/tag877.xml"/><Relationship Id="rId15" Type="http://schemas.openxmlformats.org/officeDocument/2006/relationships/tags" Target="../tags/tag887.xml"/><Relationship Id="rId23" Type="http://schemas.openxmlformats.org/officeDocument/2006/relationships/tags" Target="../tags/tag895.xml"/><Relationship Id="rId28" Type="http://schemas.openxmlformats.org/officeDocument/2006/relationships/image" Target="../media/image214.png"/><Relationship Id="rId36" Type="http://schemas.openxmlformats.org/officeDocument/2006/relationships/image" Target="../media/image155.png"/><Relationship Id="rId49" Type="http://schemas.openxmlformats.org/officeDocument/2006/relationships/image" Target="../media/image196.png"/><Relationship Id="rId10" Type="http://schemas.openxmlformats.org/officeDocument/2006/relationships/tags" Target="../tags/tag882.xml"/><Relationship Id="rId19" Type="http://schemas.openxmlformats.org/officeDocument/2006/relationships/tags" Target="../tags/tag891.xml"/><Relationship Id="rId31" Type="http://schemas.openxmlformats.org/officeDocument/2006/relationships/image" Target="../media/image157.png"/><Relationship Id="rId44" Type="http://schemas.openxmlformats.org/officeDocument/2006/relationships/image" Target="../media/image219.png"/><Relationship Id="rId4" Type="http://schemas.openxmlformats.org/officeDocument/2006/relationships/tags" Target="../tags/tag876.xml"/><Relationship Id="rId9" Type="http://schemas.openxmlformats.org/officeDocument/2006/relationships/tags" Target="../tags/tag881.xml"/><Relationship Id="rId14" Type="http://schemas.openxmlformats.org/officeDocument/2006/relationships/tags" Target="../tags/tag886.xml"/><Relationship Id="rId22" Type="http://schemas.openxmlformats.org/officeDocument/2006/relationships/tags" Target="../tags/tag894.xml"/><Relationship Id="rId27" Type="http://schemas.openxmlformats.org/officeDocument/2006/relationships/notesSlide" Target="../notesSlides/notesSlide27.xml"/><Relationship Id="rId30" Type="http://schemas.openxmlformats.org/officeDocument/2006/relationships/image" Target="../media/image216.png"/><Relationship Id="rId35" Type="http://schemas.openxmlformats.org/officeDocument/2006/relationships/image" Target="../media/image135.png"/><Relationship Id="rId43" Type="http://schemas.openxmlformats.org/officeDocument/2006/relationships/image" Target="../media/image114.png"/><Relationship Id="rId48" Type="http://schemas.openxmlformats.org/officeDocument/2006/relationships/image" Target="../media/image223.png"/><Relationship Id="rId8" Type="http://schemas.openxmlformats.org/officeDocument/2006/relationships/tags" Target="../tags/tag880.xml"/><Relationship Id="rId51" Type="http://schemas.openxmlformats.org/officeDocument/2006/relationships/image" Target="../media/image22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910.xml"/><Relationship Id="rId18" Type="http://schemas.openxmlformats.org/officeDocument/2006/relationships/tags" Target="../tags/tag915.xml"/><Relationship Id="rId26" Type="http://schemas.openxmlformats.org/officeDocument/2006/relationships/tags" Target="../tags/tag923.xml"/><Relationship Id="rId39" Type="http://schemas.openxmlformats.org/officeDocument/2006/relationships/image" Target="../media/image227.png"/><Relationship Id="rId21" Type="http://schemas.openxmlformats.org/officeDocument/2006/relationships/tags" Target="../tags/tag918.xml"/><Relationship Id="rId34" Type="http://schemas.openxmlformats.org/officeDocument/2006/relationships/image" Target="../media/image134.png"/><Relationship Id="rId42" Type="http://schemas.openxmlformats.org/officeDocument/2006/relationships/image" Target="../media/image10.png"/><Relationship Id="rId47" Type="http://schemas.openxmlformats.org/officeDocument/2006/relationships/image" Target="../media/image231.png"/><Relationship Id="rId50" Type="http://schemas.openxmlformats.org/officeDocument/2006/relationships/image" Target="../media/image234.png"/><Relationship Id="rId55" Type="http://schemas.openxmlformats.org/officeDocument/2006/relationships/image" Target="../media/image239.png"/><Relationship Id="rId7" Type="http://schemas.openxmlformats.org/officeDocument/2006/relationships/tags" Target="../tags/tag904.xml"/><Relationship Id="rId12" Type="http://schemas.openxmlformats.org/officeDocument/2006/relationships/tags" Target="../tags/tag909.xml"/><Relationship Id="rId17" Type="http://schemas.openxmlformats.org/officeDocument/2006/relationships/tags" Target="../tags/tag914.xml"/><Relationship Id="rId25" Type="http://schemas.openxmlformats.org/officeDocument/2006/relationships/tags" Target="../tags/tag922.xml"/><Relationship Id="rId33" Type="http://schemas.openxmlformats.org/officeDocument/2006/relationships/image" Target="../media/image157.png"/><Relationship Id="rId38" Type="http://schemas.openxmlformats.org/officeDocument/2006/relationships/image" Target="../media/image226.png"/><Relationship Id="rId46" Type="http://schemas.openxmlformats.org/officeDocument/2006/relationships/image" Target="../media/image230.png"/><Relationship Id="rId2" Type="http://schemas.openxmlformats.org/officeDocument/2006/relationships/tags" Target="../tags/tag899.xml"/><Relationship Id="rId16" Type="http://schemas.openxmlformats.org/officeDocument/2006/relationships/tags" Target="../tags/tag913.xml"/><Relationship Id="rId20" Type="http://schemas.openxmlformats.org/officeDocument/2006/relationships/tags" Target="../tags/tag91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28.png"/><Relationship Id="rId54" Type="http://schemas.openxmlformats.org/officeDocument/2006/relationships/image" Target="../media/image238.png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11" Type="http://schemas.openxmlformats.org/officeDocument/2006/relationships/tags" Target="../tags/tag908.xml"/><Relationship Id="rId24" Type="http://schemas.openxmlformats.org/officeDocument/2006/relationships/tags" Target="../tags/tag921.xml"/><Relationship Id="rId32" Type="http://schemas.openxmlformats.org/officeDocument/2006/relationships/image" Target="../media/image138.png"/><Relationship Id="rId37" Type="http://schemas.openxmlformats.org/officeDocument/2006/relationships/image" Target="../media/image156.png"/><Relationship Id="rId40" Type="http://schemas.openxmlformats.org/officeDocument/2006/relationships/image" Target="../media/image114.png"/><Relationship Id="rId45" Type="http://schemas.openxmlformats.org/officeDocument/2006/relationships/image" Target="../media/image188.png"/><Relationship Id="rId53" Type="http://schemas.openxmlformats.org/officeDocument/2006/relationships/image" Target="../media/image237.png"/><Relationship Id="rId5" Type="http://schemas.openxmlformats.org/officeDocument/2006/relationships/tags" Target="../tags/tag902.xml"/><Relationship Id="rId15" Type="http://schemas.openxmlformats.org/officeDocument/2006/relationships/tags" Target="../tags/tag912.xml"/><Relationship Id="rId23" Type="http://schemas.openxmlformats.org/officeDocument/2006/relationships/tags" Target="../tags/tag920.xml"/><Relationship Id="rId28" Type="http://schemas.openxmlformats.org/officeDocument/2006/relationships/tags" Target="../tags/tag925.xml"/><Relationship Id="rId36" Type="http://schemas.openxmlformats.org/officeDocument/2006/relationships/image" Target="../media/image155.png"/><Relationship Id="rId49" Type="http://schemas.openxmlformats.org/officeDocument/2006/relationships/image" Target="../media/image233.png"/><Relationship Id="rId57" Type="http://schemas.openxmlformats.org/officeDocument/2006/relationships/image" Target="../media/image153.png"/><Relationship Id="rId10" Type="http://schemas.openxmlformats.org/officeDocument/2006/relationships/tags" Target="../tags/tag907.xml"/><Relationship Id="rId19" Type="http://schemas.openxmlformats.org/officeDocument/2006/relationships/tags" Target="../tags/tag916.xml"/><Relationship Id="rId31" Type="http://schemas.openxmlformats.org/officeDocument/2006/relationships/image" Target="../media/image225.png"/><Relationship Id="rId44" Type="http://schemas.openxmlformats.org/officeDocument/2006/relationships/image" Target="../media/image137.png"/><Relationship Id="rId52" Type="http://schemas.openxmlformats.org/officeDocument/2006/relationships/image" Target="../media/image236.png"/><Relationship Id="rId4" Type="http://schemas.openxmlformats.org/officeDocument/2006/relationships/tags" Target="../tags/tag901.xml"/><Relationship Id="rId9" Type="http://schemas.openxmlformats.org/officeDocument/2006/relationships/tags" Target="../tags/tag906.xml"/><Relationship Id="rId14" Type="http://schemas.openxmlformats.org/officeDocument/2006/relationships/tags" Target="../tags/tag911.xml"/><Relationship Id="rId22" Type="http://schemas.openxmlformats.org/officeDocument/2006/relationships/tags" Target="../tags/tag919.xml"/><Relationship Id="rId27" Type="http://schemas.openxmlformats.org/officeDocument/2006/relationships/tags" Target="../tags/tag924.xml"/><Relationship Id="rId30" Type="http://schemas.openxmlformats.org/officeDocument/2006/relationships/notesSlide" Target="../notesSlides/notesSlide28.xml"/><Relationship Id="rId35" Type="http://schemas.openxmlformats.org/officeDocument/2006/relationships/image" Target="../media/image135.png"/><Relationship Id="rId43" Type="http://schemas.openxmlformats.org/officeDocument/2006/relationships/image" Target="../media/image229.png"/><Relationship Id="rId48" Type="http://schemas.openxmlformats.org/officeDocument/2006/relationships/image" Target="../media/image232.png"/><Relationship Id="rId56" Type="http://schemas.openxmlformats.org/officeDocument/2006/relationships/image" Target="../media/image152.png"/><Relationship Id="rId8" Type="http://schemas.openxmlformats.org/officeDocument/2006/relationships/tags" Target="../tags/tag905.xml"/><Relationship Id="rId51" Type="http://schemas.openxmlformats.org/officeDocument/2006/relationships/image" Target="../media/image235.png"/><Relationship Id="rId3" Type="http://schemas.openxmlformats.org/officeDocument/2006/relationships/tags" Target="../tags/tag90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938.xml"/><Relationship Id="rId18" Type="http://schemas.openxmlformats.org/officeDocument/2006/relationships/tags" Target="../tags/tag943.xml"/><Relationship Id="rId26" Type="http://schemas.openxmlformats.org/officeDocument/2006/relationships/tags" Target="../tags/tag951.xml"/><Relationship Id="rId39" Type="http://schemas.openxmlformats.org/officeDocument/2006/relationships/image" Target="../media/image250.png"/><Relationship Id="rId3" Type="http://schemas.openxmlformats.org/officeDocument/2006/relationships/tags" Target="../tags/tag928.xml"/><Relationship Id="rId21" Type="http://schemas.openxmlformats.org/officeDocument/2006/relationships/tags" Target="../tags/tag946.xml"/><Relationship Id="rId34" Type="http://schemas.openxmlformats.org/officeDocument/2006/relationships/image" Target="../media/image245.png"/><Relationship Id="rId42" Type="http://schemas.openxmlformats.org/officeDocument/2006/relationships/image" Target="../media/image253.png"/><Relationship Id="rId47" Type="http://schemas.openxmlformats.org/officeDocument/2006/relationships/image" Target="../media/image10.png"/><Relationship Id="rId50" Type="http://schemas.openxmlformats.org/officeDocument/2006/relationships/image" Target="../media/image260.png"/><Relationship Id="rId7" Type="http://schemas.openxmlformats.org/officeDocument/2006/relationships/tags" Target="../tags/tag932.xml"/><Relationship Id="rId12" Type="http://schemas.openxmlformats.org/officeDocument/2006/relationships/tags" Target="../tags/tag937.xml"/><Relationship Id="rId17" Type="http://schemas.openxmlformats.org/officeDocument/2006/relationships/tags" Target="../tags/tag942.xml"/><Relationship Id="rId25" Type="http://schemas.openxmlformats.org/officeDocument/2006/relationships/tags" Target="../tags/tag950.xml"/><Relationship Id="rId33" Type="http://schemas.openxmlformats.org/officeDocument/2006/relationships/image" Target="../media/image244.png"/><Relationship Id="rId38" Type="http://schemas.openxmlformats.org/officeDocument/2006/relationships/image" Target="../media/image249.png"/><Relationship Id="rId46" Type="http://schemas.openxmlformats.org/officeDocument/2006/relationships/image" Target="../media/image257.png"/><Relationship Id="rId2" Type="http://schemas.openxmlformats.org/officeDocument/2006/relationships/tags" Target="../tags/tag927.xml"/><Relationship Id="rId16" Type="http://schemas.openxmlformats.org/officeDocument/2006/relationships/tags" Target="../tags/tag941.xml"/><Relationship Id="rId20" Type="http://schemas.openxmlformats.org/officeDocument/2006/relationships/tags" Target="../tags/tag945.xml"/><Relationship Id="rId29" Type="http://schemas.openxmlformats.org/officeDocument/2006/relationships/image" Target="../media/image240.png"/><Relationship Id="rId41" Type="http://schemas.openxmlformats.org/officeDocument/2006/relationships/image" Target="../media/image252.png"/><Relationship Id="rId1" Type="http://schemas.openxmlformats.org/officeDocument/2006/relationships/tags" Target="../tags/tag926.xml"/><Relationship Id="rId6" Type="http://schemas.openxmlformats.org/officeDocument/2006/relationships/tags" Target="../tags/tag931.xml"/><Relationship Id="rId11" Type="http://schemas.openxmlformats.org/officeDocument/2006/relationships/tags" Target="../tags/tag936.xml"/><Relationship Id="rId24" Type="http://schemas.openxmlformats.org/officeDocument/2006/relationships/tags" Target="../tags/tag949.xml"/><Relationship Id="rId32" Type="http://schemas.openxmlformats.org/officeDocument/2006/relationships/image" Target="../media/image243.png"/><Relationship Id="rId37" Type="http://schemas.openxmlformats.org/officeDocument/2006/relationships/image" Target="../media/image248.png"/><Relationship Id="rId40" Type="http://schemas.openxmlformats.org/officeDocument/2006/relationships/image" Target="../media/image251.png"/><Relationship Id="rId45" Type="http://schemas.openxmlformats.org/officeDocument/2006/relationships/image" Target="../media/image256.png"/><Relationship Id="rId53" Type="http://schemas.openxmlformats.org/officeDocument/2006/relationships/image" Target="../media/image262.png"/><Relationship Id="rId5" Type="http://schemas.openxmlformats.org/officeDocument/2006/relationships/tags" Target="../tags/tag930.xml"/><Relationship Id="rId15" Type="http://schemas.openxmlformats.org/officeDocument/2006/relationships/tags" Target="../tags/tag940.xml"/><Relationship Id="rId23" Type="http://schemas.openxmlformats.org/officeDocument/2006/relationships/tags" Target="../tags/tag948.xml"/><Relationship Id="rId28" Type="http://schemas.openxmlformats.org/officeDocument/2006/relationships/notesSlide" Target="../notesSlides/notesSlide29.xml"/><Relationship Id="rId36" Type="http://schemas.openxmlformats.org/officeDocument/2006/relationships/image" Target="../media/image247.png"/><Relationship Id="rId49" Type="http://schemas.openxmlformats.org/officeDocument/2006/relationships/image" Target="../media/image259.png"/><Relationship Id="rId10" Type="http://schemas.openxmlformats.org/officeDocument/2006/relationships/tags" Target="../tags/tag935.xml"/><Relationship Id="rId19" Type="http://schemas.openxmlformats.org/officeDocument/2006/relationships/tags" Target="../tags/tag944.xml"/><Relationship Id="rId31" Type="http://schemas.openxmlformats.org/officeDocument/2006/relationships/image" Target="../media/image242.png"/><Relationship Id="rId44" Type="http://schemas.openxmlformats.org/officeDocument/2006/relationships/image" Target="../media/image255.png"/><Relationship Id="rId52" Type="http://schemas.openxmlformats.org/officeDocument/2006/relationships/image" Target="../media/image261.png"/><Relationship Id="rId4" Type="http://schemas.openxmlformats.org/officeDocument/2006/relationships/tags" Target="../tags/tag929.xml"/><Relationship Id="rId9" Type="http://schemas.openxmlformats.org/officeDocument/2006/relationships/tags" Target="../tags/tag934.xml"/><Relationship Id="rId14" Type="http://schemas.openxmlformats.org/officeDocument/2006/relationships/tags" Target="../tags/tag939.xml"/><Relationship Id="rId22" Type="http://schemas.openxmlformats.org/officeDocument/2006/relationships/tags" Target="../tags/tag94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1.png"/><Relationship Id="rId35" Type="http://schemas.openxmlformats.org/officeDocument/2006/relationships/image" Target="../media/image246.png"/><Relationship Id="rId43" Type="http://schemas.openxmlformats.org/officeDocument/2006/relationships/image" Target="../media/image254.png"/><Relationship Id="rId48" Type="http://schemas.openxmlformats.org/officeDocument/2006/relationships/image" Target="../media/image258.png"/><Relationship Id="rId8" Type="http://schemas.openxmlformats.org/officeDocument/2006/relationships/tags" Target="../tags/tag933.xml"/><Relationship Id="rId51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24.png"/><Relationship Id="rId39" Type="http://schemas.openxmlformats.org/officeDocument/2006/relationships/image" Target="../media/image34.png"/><Relationship Id="rId3" Type="http://schemas.openxmlformats.org/officeDocument/2006/relationships/tags" Target="../tags/tag3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0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3.png"/><Relationship Id="rId33" Type="http://schemas.openxmlformats.org/officeDocument/2006/relationships/image" Target="../media/image29.png"/><Relationship Id="rId38" Type="http://schemas.openxmlformats.org/officeDocument/2006/relationships/image" Target="../media/image33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2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3.png"/><Relationship Id="rId32" Type="http://schemas.openxmlformats.org/officeDocument/2006/relationships/image" Target="../media/image28.png"/><Relationship Id="rId37" Type="http://schemas.openxmlformats.org/officeDocument/2006/relationships/image" Target="../media/image32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36" Type="http://schemas.openxmlformats.org/officeDocument/2006/relationships/image" Target="../media/image11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2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4.png"/><Relationship Id="rId30" Type="http://schemas.openxmlformats.org/officeDocument/2006/relationships/image" Target="../media/image12.png"/><Relationship Id="rId35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59.xml"/><Relationship Id="rId13" Type="http://schemas.openxmlformats.org/officeDocument/2006/relationships/tags" Target="../tags/tag964.xml"/><Relationship Id="rId18" Type="http://schemas.openxmlformats.org/officeDocument/2006/relationships/tags" Target="../tags/tag969.xml"/><Relationship Id="rId26" Type="http://schemas.openxmlformats.org/officeDocument/2006/relationships/image" Target="../media/image255.png"/><Relationship Id="rId39" Type="http://schemas.openxmlformats.org/officeDocument/2006/relationships/image" Target="../media/image250.png"/><Relationship Id="rId3" Type="http://schemas.openxmlformats.org/officeDocument/2006/relationships/tags" Target="../tags/tag954.xml"/><Relationship Id="rId21" Type="http://schemas.openxmlformats.org/officeDocument/2006/relationships/tags" Target="../tags/tag972.xml"/><Relationship Id="rId34" Type="http://schemas.openxmlformats.org/officeDocument/2006/relationships/image" Target="../media/image245.png"/><Relationship Id="rId42" Type="http://schemas.openxmlformats.org/officeDocument/2006/relationships/image" Target="../media/image253.png"/><Relationship Id="rId7" Type="http://schemas.openxmlformats.org/officeDocument/2006/relationships/tags" Target="../tags/tag958.xml"/><Relationship Id="rId12" Type="http://schemas.openxmlformats.org/officeDocument/2006/relationships/tags" Target="../tags/tag963.xml"/><Relationship Id="rId17" Type="http://schemas.openxmlformats.org/officeDocument/2006/relationships/tags" Target="../tags/tag968.xml"/><Relationship Id="rId25" Type="http://schemas.openxmlformats.org/officeDocument/2006/relationships/notesSlide" Target="../notesSlides/notesSlide30.xml"/><Relationship Id="rId33" Type="http://schemas.openxmlformats.org/officeDocument/2006/relationships/image" Target="../media/image244.png"/><Relationship Id="rId38" Type="http://schemas.openxmlformats.org/officeDocument/2006/relationships/image" Target="../media/image249.png"/><Relationship Id="rId46" Type="http://schemas.openxmlformats.org/officeDocument/2006/relationships/image" Target="../media/image263.png"/><Relationship Id="rId2" Type="http://schemas.openxmlformats.org/officeDocument/2006/relationships/tags" Target="../tags/tag953.xml"/><Relationship Id="rId16" Type="http://schemas.openxmlformats.org/officeDocument/2006/relationships/tags" Target="../tags/tag967.xml"/><Relationship Id="rId20" Type="http://schemas.openxmlformats.org/officeDocument/2006/relationships/tags" Target="../tags/tag971.xml"/><Relationship Id="rId29" Type="http://schemas.openxmlformats.org/officeDocument/2006/relationships/image" Target="../media/image240.png"/><Relationship Id="rId41" Type="http://schemas.openxmlformats.org/officeDocument/2006/relationships/image" Target="../media/image252.png"/><Relationship Id="rId1" Type="http://schemas.openxmlformats.org/officeDocument/2006/relationships/tags" Target="../tags/tag952.xml"/><Relationship Id="rId6" Type="http://schemas.openxmlformats.org/officeDocument/2006/relationships/tags" Target="../tags/tag957.xml"/><Relationship Id="rId11" Type="http://schemas.openxmlformats.org/officeDocument/2006/relationships/tags" Target="../tags/tag96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43.png"/><Relationship Id="rId37" Type="http://schemas.openxmlformats.org/officeDocument/2006/relationships/image" Target="../media/image248.png"/><Relationship Id="rId40" Type="http://schemas.openxmlformats.org/officeDocument/2006/relationships/image" Target="../media/image251.png"/><Relationship Id="rId45" Type="http://schemas.openxmlformats.org/officeDocument/2006/relationships/image" Target="../media/image261.png"/><Relationship Id="rId5" Type="http://schemas.openxmlformats.org/officeDocument/2006/relationships/tags" Target="../tags/tag956.xml"/><Relationship Id="rId15" Type="http://schemas.openxmlformats.org/officeDocument/2006/relationships/tags" Target="../tags/tag966.xml"/><Relationship Id="rId23" Type="http://schemas.openxmlformats.org/officeDocument/2006/relationships/tags" Target="../tags/tag974.xml"/><Relationship Id="rId28" Type="http://schemas.openxmlformats.org/officeDocument/2006/relationships/image" Target="../media/image257.png"/><Relationship Id="rId36" Type="http://schemas.openxmlformats.org/officeDocument/2006/relationships/image" Target="../media/image247.png"/><Relationship Id="rId10" Type="http://schemas.openxmlformats.org/officeDocument/2006/relationships/tags" Target="../tags/tag961.xml"/><Relationship Id="rId19" Type="http://schemas.openxmlformats.org/officeDocument/2006/relationships/tags" Target="../tags/tag970.xml"/><Relationship Id="rId31" Type="http://schemas.openxmlformats.org/officeDocument/2006/relationships/image" Target="../media/image242.png"/><Relationship Id="rId44" Type="http://schemas.openxmlformats.org/officeDocument/2006/relationships/image" Target="../media/image10.png"/><Relationship Id="rId4" Type="http://schemas.openxmlformats.org/officeDocument/2006/relationships/tags" Target="../tags/tag955.xml"/><Relationship Id="rId9" Type="http://schemas.openxmlformats.org/officeDocument/2006/relationships/tags" Target="../tags/tag960.xml"/><Relationship Id="rId14" Type="http://schemas.openxmlformats.org/officeDocument/2006/relationships/tags" Target="../tags/tag965.xml"/><Relationship Id="rId22" Type="http://schemas.openxmlformats.org/officeDocument/2006/relationships/tags" Target="../tags/tag973.xml"/><Relationship Id="rId27" Type="http://schemas.openxmlformats.org/officeDocument/2006/relationships/image" Target="../media/image256.png"/><Relationship Id="rId30" Type="http://schemas.openxmlformats.org/officeDocument/2006/relationships/image" Target="../media/image241.png"/><Relationship Id="rId35" Type="http://schemas.openxmlformats.org/officeDocument/2006/relationships/image" Target="../media/image246.png"/><Relationship Id="rId43" Type="http://schemas.openxmlformats.org/officeDocument/2006/relationships/image" Target="../media/image254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987.xml"/><Relationship Id="rId18" Type="http://schemas.openxmlformats.org/officeDocument/2006/relationships/tags" Target="../tags/tag992.xml"/><Relationship Id="rId26" Type="http://schemas.openxmlformats.org/officeDocument/2006/relationships/tags" Target="../tags/tag1000.xml"/><Relationship Id="rId39" Type="http://schemas.openxmlformats.org/officeDocument/2006/relationships/image" Target="../media/image256.png"/><Relationship Id="rId21" Type="http://schemas.openxmlformats.org/officeDocument/2006/relationships/tags" Target="../tags/tag995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41.png"/><Relationship Id="rId47" Type="http://schemas.openxmlformats.org/officeDocument/2006/relationships/image" Target="../media/image246.png"/><Relationship Id="rId50" Type="http://schemas.openxmlformats.org/officeDocument/2006/relationships/image" Target="../media/image249.png"/><Relationship Id="rId55" Type="http://schemas.openxmlformats.org/officeDocument/2006/relationships/image" Target="../media/image254.png"/><Relationship Id="rId63" Type="http://schemas.openxmlformats.org/officeDocument/2006/relationships/image" Target="../media/image270.png"/><Relationship Id="rId7" Type="http://schemas.openxmlformats.org/officeDocument/2006/relationships/tags" Target="../tags/tag981.xml"/><Relationship Id="rId2" Type="http://schemas.openxmlformats.org/officeDocument/2006/relationships/tags" Target="../tags/tag976.xml"/><Relationship Id="rId16" Type="http://schemas.openxmlformats.org/officeDocument/2006/relationships/tags" Target="../tags/tag990.xml"/><Relationship Id="rId29" Type="http://schemas.openxmlformats.org/officeDocument/2006/relationships/tags" Target="../tags/tag1003.xml"/><Relationship Id="rId1" Type="http://schemas.openxmlformats.org/officeDocument/2006/relationships/tags" Target="../tags/tag975.xml"/><Relationship Id="rId6" Type="http://schemas.openxmlformats.org/officeDocument/2006/relationships/tags" Target="../tags/tag980.xml"/><Relationship Id="rId11" Type="http://schemas.openxmlformats.org/officeDocument/2006/relationships/tags" Target="../tags/tag985.xml"/><Relationship Id="rId24" Type="http://schemas.openxmlformats.org/officeDocument/2006/relationships/tags" Target="../tags/tag998.xml"/><Relationship Id="rId32" Type="http://schemas.openxmlformats.org/officeDocument/2006/relationships/tags" Target="../tags/tag1006.xml"/><Relationship Id="rId37" Type="http://schemas.openxmlformats.org/officeDocument/2006/relationships/image" Target="../media/image263.png"/><Relationship Id="rId40" Type="http://schemas.openxmlformats.org/officeDocument/2006/relationships/image" Target="../media/image257.png"/><Relationship Id="rId45" Type="http://schemas.openxmlformats.org/officeDocument/2006/relationships/image" Target="../media/image244.png"/><Relationship Id="rId53" Type="http://schemas.openxmlformats.org/officeDocument/2006/relationships/image" Target="../media/image252.png"/><Relationship Id="rId58" Type="http://schemas.openxmlformats.org/officeDocument/2006/relationships/image" Target="../media/image266.png"/><Relationship Id="rId66" Type="http://schemas.openxmlformats.org/officeDocument/2006/relationships/image" Target="../media/image134.png"/><Relationship Id="rId5" Type="http://schemas.openxmlformats.org/officeDocument/2006/relationships/tags" Target="../tags/tag979.xml"/><Relationship Id="rId15" Type="http://schemas.openxmlformats.org/officeDocument/2006/relationships/tags" Target="../tags/tag989.xml"/><Relationship Id="rId23" Type="http://schemas.openxmlformats.org/officeDocument/2006/relationships/tags" Target="../tags/tag997.xml"/><Relationship Id="rId28" Type="http://schemas.openxmlformats.org/officeDocument/2006/relationships/tags" Target="../tags/tag1002.xml"/><Relationship Id="rId36" Type="http://schemas.openxmlformats.org/officeDocument/2006/relationships/image" Target="../media/image261.png"/><Relationship Id="rId49" Type="http://schemas.openxmlformats.org/officeDocument/2006/relationships/image" Target="../media/image248.png"/><Relationship Id="rId57" Type="http://schemas.openxmlformats.org/officeDocument/2006/relationships/image" Target="../media/image265.png"/><Relationship Id="rId61" Type="http://schemas.openxmlformats.org/officeDocument/2006/relationships/image" Target="../media/image268.png"/><Relationship Id="rId10" Type="http://schemas.openxmlformats.org/officeDocument/2006/relationships/tags" Target="../tags/tag984.xml"/><Relationship Id="rId19" Type="http://schemas.openxmlformats.org/officeDocument/2006/relationships/tags" Target="../tags/tag993.xml"/><Relationship Id="rId31" Type="http://schemas.openxmlformats.org/officeDocument/2006/relationships/tags" Target="../tags/tag1005.xml"/><Relationship Id="rId44" Type="http://schemas.openxmlformats.org/officeDocument/2006/relationships/image" Target="../media/image243.png"/><Relationship Id="rId52" Type="http://schemas.openxmlformats.org/officeDocument/2006/relationships/image" Target="../media/image251.png"/><Relationship Id="rId60" Type="http://schemas.openxmlformats.org/officeDocument/2006/relationships/image" Target="../media/image267.png"/><Relationship Id="rId65" Type="http://schemas.openxmlformats.org/officeDocument/2006/relationships/image" Target="../media/image272.png"/><Relationship Id="rId4" Type="http://schemas.openxmlformats.org/officeDocument/2006/relationships/tags" Target="../tags/tag978.xml"/><Relationship Id="rId9" Type="http://schemas.openxmlformats.org/officeDocument/2006/relationships/tags" Target="../tags/tag983.xml"/><Relationship Id="rId14" Type="http://schemas.openxmlformats.org/officeDocument/2006/relationships/tags" Target="../tags/tag988.xml"/><Relationship Id="rId22" Type="http://schemas.openxmlformats.org/officeDocument/2006/relationships/tags" Target="../tags/tag996.xml"/><Relationship Id="rId27" Type="http://schemas.openxmlformats.org/officeDocument/2006/relationships/tags" Target="../tags/tag1001.xml"/><Relationship Id="rId30" Type="http://schemas.openxmlformats.org/officeDocument/2006/relationships/tags" Target="../tags/tag1004.xml"/><Relationship Id="rId35" Type="http://schemas.openxmlformats.org/officeDocument/2006/relationships/notesSlide" Target="../notesSlides/notesSlide31.xml"/><Relationship Id="rId43" Type="http://schemas.openxmlformats.org/officeDocument/2006/relationships/image" Target="../media/image242.png"/><Relationship Id="rId48" Type="http://schemas.openxmlformats.org/officeDocument/2006/relationships/image" Target="../media/image247.png"/><Relationship Id="rId56" Type="http://schemas.openxmlformats.org/officeDocument/2006/relationships/image" Target="../media/image264.png"/><Relationship Id="rId64" Type="http://schemas.openxmlformats.org/officeDocument/2006/relationships/image" Target="../media/image271.png"/><Relationship Id="rId8" Type="http://schemas.openxmlformats.org/officeDocument/2006/relationships/tags" Target="../tags/tag982.xml"/><Relationship Id="rId51" Type="http://schemas.openxmlformats.org/officeDocument/2006/relationships/image" Target="../media/image250.png"/><Relationship Id="rId3" Type="http://schemas.openxmlformats.org/officeDocument/2006/relationships/tags" Target="../tags/tag977.xml"/><Relationship Id="rId12" Type="http://schemas.openxmlformats.org/officeDocument/2006/relationships/tags" Target="../tags/tag986.xml"/><Relationship Id="rId17" Type="http://schemas.openxmlformats.org/officeDocument/2006/relationships/tags" Target="../tags/tag991.xml"/><Relationship Id="rId25" Type="http://schemas.openxmlformats.org/officeDocument/2006/relationships/tags" Target="../tags/tag999.xml"/><Relationship Id="rId33" Type="http://schemas.openxmlformats.org/officeDocument/2006/relationships/tags" Target="../tags/tag1007.xml"/><Relationship Id="rId38" Type="http://schemas.openxmlformats.org/officeDocument/2006/relationships/image" Target="../media/image255.png"/><Relationship Id="rId46" Type="http://schemas.openxmlformats.org/officeDocument/2006/relationships/image" Target="../media/image245.png"/><Relationship Id="rId59" Type="http://schemas.openxmlformats.org/officeDocument/2006/relationships/image" Target="../media/image10.png"/><Relationship Id="rId67" Type="http://schemas.openxmlformats.org/officeDocument/2006/relationships/image" Target="../media/image273.png"/><Relationship Id="rId20" Type="http://schemas.openxmlformats.org/officeDocument/2006/relationships/tags" Target="../tags/tag994.xml"/><Relationship Id="rId41" Type="http://schemas.openxmlformats.org/officeDocument/2006/relationships/image" Target="../media/image240.png"/><Relationship Id="rId54" Type="http://schemas.openxmlformats.org/officeDocument/2006/relationships/image" Target="../media/image253.png"/><Relationship Id="rId62" Type="http://schemas.openxmlformats.org/officeDocument/2006/relationships/image" Target="../media/image2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15.xml"/><Relationship Id="rId13" Type="http://schemas.openxmlformats.org/officeDocument/2006/relationships/tags" Target="../tags/tag1020.xml"/><Relationship Id="rId18" Type="http://schemas.openxmlformats.org/officeDocument/2006/relationships/tags" Target="../tags/tag1025.xml"/><Relationship Id="rId26" Type="http://schemas.openxmlformats.org/officeDocument/2006/relationships/image" Target="../media/image277.png"/><Relationship Id="rId3" Type="http://schemas.openxmlformats.org/officeDocument/2006/relationships/tags" Target="../tags/tag1010.xml"/><Relationship Id="rId21" Type="http://schemas.openxmlformats.org/officeDocument/2006/relationships/image" Target="../media/image274.png"/><Relationship Id="rId34" Type="http://schemas.openxmlformats.org/officeDocument/2006/relationships/image" Target="../media/image284.png"/><Relationship Id="rId7" Type="http://schemas.openxmlformats.org/officeDocument/2006/relationships/tags" Target="../tags/tag1014.xml"/><Relationship Id="rId12" Type="http://schemas.openxmlformats.org/officeDocument/2006/relationships/tags" Target="../tags/tag1019.xml"/><Relationship Id="rId17" Type="http://schemas.openxmlformats.org/officeDocument/2006/relationships/tags" Target="../tags/tag1024.xml"/><Relationship Id="rId25" Type="http://schemas.openxmlformats.org/officeDocument/2006/relationships/image" Target="../media/image276.png"/><Relationship Id="rId33" Type="http://schemas.openxmlformats.org/officeDocument/2006/relationships/image" Target="../media/image134.png"/><Relationship Id="rId2" Type="http://schemas.openxmlformats.org/officeDocument/2006/relationships/tags" Target="../tags/tag1009.xml"/><Relationship Id="rId16" Type="http://schemas.openxmlformats.org/officeDocument/2006/relationships/tags" Target="../tags/tag1023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280.png"/><Relationship Id="rId1" Type="http://schemas.openxmlformats.org/officeDocument/2006/relationships/tags" Target="../tags/tag1008.xml"/><Relationship Id="rId6" Type="http://schemas.openxmlformats.org/officeDocument/2006/relationships/tags" Target="../tags/tag1013.xml"/><Relationship Id="rId11" Type="http://schemas.openxmlformats.org/officeDocument/2006/relationships/tags" Target="../tags/tag1018.xml"/><Relationship Id="rId24" Type="http://schemas.openxmlformats.org/officeDocument/2006/relationships/image" Target="../media/image138.png"/><Relationship Id="rId32" Type="http://schemas.openxmlformats.org/officeDocument/2006/relationships/image" Target="../media/image283.png"/><Relationship Id="rId37" Type="http://schemas.openxmlformats.org/officeDocument/2006/relationships/image" Target="../media/image137.png"/><Relationship Id="rId5" Type="http://schemas.openxmlformats.org/officeDocument/2006/relationships/tags" Target="../tags/tag1012.xml"/><Relationship Id="rId15" Type="http://schemas.openxmlformats.org/officeDocument/2006/relationships/tags" Target="../tags/tag1022.xml"/><Relationship Id="rId23" Type="http://schemas.openxmlformats.org/officeDocument/2006/relationships/image" Target="../media/image28.png"/><Relationship Id="rId28" Type="http://schemas.openxmlformats.org/officeDocument/2006/relationships/image" Target="../media/image279.png"/><Relationship Id="rId36" Type="http://schemas.openxmlformats.org/officeDocument/2006/relationships/image" Target="../media/image114.png"/><Relationship Id="rId10" Type="http://schemas.openxmlformats.org/officeDocument/2006/relationships/tags" Target="../tags/tag10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2.png"/><Relationship Id="rId4" Type="http://schemas.openxmlformats.org/officeDocument/2006/relationships/tags" Target="../tags/tag1011.xml"/><Relationship Id="rId9" Type="http://schemas.openxmlformats.org/officeDocument/2006/relationships/tags" Target="../tags/tag1016.xml"/><Relationship Id="rId14" Type="http://schemas.openxmlformats.org/officeDocument/2006/relationships/tags" Target="../tags/tag1021.xml"/><Relationship Id="rId22" Type="http://schemas.openxmlformats.org/officeDocument/2006/relationships/image" Target="../media/image275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33.xml"/><Relationship Id="rId13" Type="http://schemas.openxmlformats.org/officeDocument/2006/relationships/notesSlide" Target="../notesSlides/notesSlide33.xml"/><Relationship Id="rId18" Type="http://schemas.openxmlformats.org/officeDocument/2006/relationships/image" Target="../media/image288.png"/><Relationship Id="rId3" Type="http://schemas.openxmlformats.org/officeDocument/2006/relationships/tags" Target="../tags/tag1028.xml"/><Relationship Id="rId21" Type="http://schemas.openxmlformats.org/officeDocument/2006/relationships/image" Target="../media/image137.png"/><Relationship Id="rId7" Type="http://schemas.openxmlformats.org/officeDocument/2006/relationships/tags" Target="../tags/tag103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87.png"/><Relationship Id="rId2" Type="http://schemas.openxmlformats.org/officeDocument/2006/relationships/tags" Target="../tags/tag1027.xml"/><Relationship Id="rId16" Type="http://schemas.openxmlformats.org/officeDocument/2006/relationships/image" Target="../media/image138.png"/><Relationship Id="rId20" Type="http://schemas.openxmlformats.org/officeDocument/2006/relationships/image" Target="../media/image28.png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5" Type="http://schemas.openxmlformats.org/officeDocument/2006/relationships/tags" Target="../tags/tag1030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10" Type="http://schemas.openxmlformats.org/officeDocument/2006/relationships/tags" Target="../tags/tag1035.xml"/><Relationship Id="rId19" Type="http://schemas.openxmlformats.org/officeDocument/2006/relationships/image" Target="../media/image114.png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image" Target="../media/image274.png"/><Relationship Id="rId22" Type="http://schemas.openxmlformats.org/officeDocument/2006/relationships/image" Target="../media/image2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44.xml"/><Relationship Id="rId13" Type="http://schemas.openxmlformats.org/officeDocument/2006/relationships/tags" Target="../tags/tag1049.xml"/><Relationship Id="rId18" Type="http://schemas.openxmlformats.org/officeDocument/2006/relationships/tags" Target="../tags/tag1054.xml"/><Relationship Id="rId26" Type="http://schemas.openxmlformats.org/officeDocument/2006/relationships/image" Target="../media/image138.png"/><Relationship Id="rId39" Type="http://schemas.openxmlformats.org/officeDocument/2006/relationships/image" Target="../media/image28.png"/><Relationship Id="rId3" Type="http://schemas.openxmlformats.org/officeDocument/2006/relationships/tags" Target="../tags/tag103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96.png"/><Relationship Id="rId7" Type="http://schemas.openxmlformats.org/officeDocument/2006/relationships/tags" Target="../tags/tag1043.xml"/><Relationship Id="rId12" Type="http://schemas.openxmlformats.org/officeDocument/2006/relationships/tags" Target="../tags/tag1048.xml"/><Relationship Id="rId17" Type="http://schemas.openxmlformats.org/officeDocument/2006/relationships/tags" Target="../tags/tag1053.xml"/><Relationship Id="rId25" Type="http://schemas.openxmlformats.org/officeDocument/2006/relationships/image" Target="../media/image286.png"/><Relationship Id="rId33" Type="http://schemas.openxmlformats.org/officeDocument/2006/relationships/image" Target="../media/image295.png"/><Relationship Id="rId38" Type="http://schemas.openxmlformats.org/officeDocument/2006/relationships/image" Target="../media/image300.png"/><Relationship Id="rId2" Type="http://schemas.openxmlformats.org/officeDocument/2006/relationships/tags" Target="../tags/tag1038.xml"/><Relationship Id="rId16" Type="http://schemas.openxmlformats.org/officeDocument/2006/relationships/tags" Target="../tags/tag1052.xml"/><Relationship Id="rId20" Type="http://schemas.openxmlformats.org/officeDocument/2006/relationships/tags" Target="../tags/tag1056.xml"/><Relationship Id="rId29" Type="http://schemas.openxmlformats.org/officeDocument/2006/relationships/image" Target="../media/image291.png"/><Relationship Id="rId41" Type="http://schemas.openxmlformats.org/officeDocument/2006/relationships/image" Target="../media/image284.png"/><Relationship Id="rId1" Type="http://schemas.openxmlformats.org/officeDocument/2006/relationships/tags" Target="../tags/tag1037.xml"/><Relationship Id="rId6" Type="http://schemas.openxmlformats.org/officeDocument/2006/relationships/tags" Target="../tags/tag1042.xml"/><Relationship Id="rId11" Type="http://schemas.openxmlformats.org/officeDocument/2006/relationships/tags" Target="../tags/tag1047.xml"/><Relationship Id="rId24" Type="http://schemas.openxmlformats.org/officeDocument/2006/relationships/image" Target="../media/image274.png"/><Relationship Id="rId32" Type="http://schemas.openxmlformats.org/officeDocument/2006/relationships/image" Target="../media/image294.png"/><Relationship Id="rId37" Type="http://schemas.openxmlformats.org/officeDocument/2006/relationships/image" Target="../media/image299.png"/><Relationship Id="rId40" Type="http://schemas.openxmlformats.org/officeDocument/2006/relationships/image" Target="../media/image134.png"/><Relationship Id="rId5" Type="http://schemas.openxmlformats.org/officeDocument/2006/relationships/tags" Target="../tags/tag1041.xml"/><Relationship Id="rId15" Type="http://schemas.openxmlformats.org/officeDocument/2006/relationships/tags" Target="../tags/tag1051.xml"/><Relationship Id="rId23" Type="http://schemas.openxmlformats.org/officeDocument/2006/relationships/image" Target="../media/image289.png"/><Relationship Id="rId28" Type="http://schemas.openxmlformats.org/officeDocument/2006/relationships/image" Target="../media/image114.png"/><Relationship Id="rId36" Type="http://schemas.openxmlformats.org/officeDocument/2006/relationships/image" Target="../media/image298.png"/><Relationship Id="rId10" Type="http://schemas.openxmlformats.org/officeDocument/2006/relationships/tags" Target="../tags/tag1046.xml"/><Relationship Id="rId19" Type="http://schemas.openxmlformats.org/officeDocument/2006/relationships/tags" Target="../tags/tag1055.xml"/><Relationship Id="rId31" Type="http://schemas.openxmlformats.org/officeDocument/2006/relationships/image" Target="../media/image293.png"/><Relationship Id="rId4" Type="http://schemas.openxmlformats.org/officeDocument/2006/relationships/tags" Target="../tags/tag1040.xml"/><Relationship Id="rId9" Type="http://schemas.openxmlformats.org/officeDocument/2006/relationships/tags" Target="../tags/tag1045.xml"/><Relationship Id="rId14" Type="http://schemas.openxmlformats.org/officeDocument/2006/relationships/tags" Target="../tags/tag1050.xml"/><Relationship Id="rId22" Type="http://schemas.openxmlformats.org/officeDocument/2006/relationships/notesSlide" Target="../notesSlides/notesSlide34.xml"/><Relationship Id="rId27" Type="http://schemas.openxmlformats.org/officeDocument/2006/relationships/image" Target="../media/image288.png"/><Relationship Id="rId30" Type="http://schemas.openxmlformats.org/officeDocument/2006/relationships/image" Target="../media/image292.png"/><Relationship Id="rId35" Type="http://schemas.openxmlformats.org/officeDocument/2006/relationships/image" Target="../media/image297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69.xml"/><Relationship Id="rId18" Type="http://schemas.openxmlformats.org/officeDocument/2006/relationships/tags" Target="../tags/tag1074.xml"/><Relationship Id="rId26" Type="http://schemas.openxmlformats.org/officeDocument/2006/relationships/tags" Target="../tags/tag1082.xml"/><Relationship Id="rId39" Type="http://schemas.openxmlformats.org/officeDocument/2006/relationships/image" Target="../media/image303.png"/><Relationship Id="rId21" Type="http://schemas.openxmlformats.org/officeDocument/2006/relationships/tags" Target="../tags/tag107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06.png"/><Relationship Id="rId47" Type="http://schemas.openxmlformats.org/officeDocument/2006/relationships/image" Target="../media/image311.png"/><Relationship Id="rId50" Type="http://schemas.openxmlformats.org/officeDocument/2006/relationships/image" Target="../media/image314.png"/><Relationship Id="rId55" Type="http://schemas.openxmlformats.org/officeDocument/2006/relationships/image" Target="../media/image319.png"/><Relationship Id="rId63" Type="http://schemas.openxmlformats.org/officeDocument/2006/relationships/image" Target="../media/image10.png"/><Relationship Id="rId7" Type="http://schemas.openxmlformats.org/officeDocument/2006/relationships/tags" Target="../tags/tag1063.xml"/><Relationship Id="rId2" Type="http://schemas.openxmlformats.org/officeDocument/2006/relationships/tags" Target="../tags/tag1058.xml"/><Relationship Id="rId16" Type="http://schemas.openxmlformats.org/officeDocument/2006/relationships/tags" Target="../tags/tag1072.xml"/><Relationship Id="rId20" Type="http://schemas.openxmlformats.org/officeDocument/2006/relationships/tags" Target="../tags/tag1076.xml"/><Relationship Id="rId29" Type="http://schemas.openxmlformats.org/officeDocument/2006/relationships/tags" Target="../tags/tag1085.xml"/><Relationship Id="rId41" Type="http://schemas.openxmlformats.org/officeDocument/2006/relationships/image" Target="../media/image305.png"/><Relationship Id="rId54" Type="http://schemas.openxmlformats.org/officeDocument/2006/relationships/image" Target="../media/image318.png"/><Relationship Id="rId62" Type="http://schemas.openxmlformats.org/officeDocument/2006/relationships/image" Target="../media/image325.png"/><Relationship Id="rId1" Type="http://schemas.openxmlformats.org/officeDocument/2006/relationships/tags" Target="../tags/tag1057.xml"/><Relationship Id="rId6" Type="http://schemas.openxmlformats.org/officeDocument/2006/relationships/tags" Target="../tags/tag1062.xml"/><Relationship Id="rId11" Type="http://schemas.openxmlformats.org/officeDocument/2006/relationships/tags" Target="../tags/tag1067.xml"/><Relationship Id="rId24" Type="http://schemas.openxmlformats.org/officeDocument/2006/relationships/tags" Target="../tags/tag1080.xml"/><Relationship Id="rId32" Type="http://schemas.openxmlformats.org/officeDocument/2006/relationships/tags" Target="../tags/tag1088.xml"/><Relationship Id="rId37" Type="http://schemas.openxmlformats.org/officeDocument/2006/relationships/image" Target="../media/image301.png"/><Relationship Id="rId40" Type="http://schemas.openxmlformats.org/officeDocument/2006/relationships/image" Target="../media/image304.png"/><Relationship Id="rId45" Type="http://schemas.openxmlformats.org/officeDocument/2006/relationships/image" Target="../media/image309.png"/><Relationship Id="rId53" Type="http://schemas.openxmlformats.org/officeDocument/2006/relationships/image" Target="../media/image317.png"/><Relationship Id="rId58" Type="http://schemas.openxmlformats.org/officeDocument/2006/relationships/image" Target="../media/image322.png"/><Relationship Id="rId5" Type="http://schemas.openxmlformats.org/officeDocument/2006/relationships/tags" Target="../tags/tag1061.xml"/><Relationship Id="rId15" Type="http://schemas.openxmlformats.org/officeDocument/2006/relationships/tags" Target="../tags/tag1071.xml"/><Relationship Id="rId23" Type="http://schemas.openxmlformats.org/officeDocument/2006/relationships/tags" Target="../tags/tag1079.xml"/><Relationship Id="rId28" Type="http://schemas.openxmlformats.org/officeDocument/2006/relationships/tags" Target="../tags/tag1084.xml"/><Relationship Id="rId36" Type="http://schemas.openxmlformats.org/officeDocument/2006/relationships/image" Target="../media/image138.png"/><Relationship Id="rId49" Type="http://schemas.openxmlformats.org/officeDocument/2006/relationships/image" Target="../media/image313.png"/><Relationship Id="rId57" Type="http://schemas.openxmlformats.org/officeDocument/2006/relationships/image" Target="../media/image321.png"/><Relationship Id="rId61" Type="http://schemas.openxmlformats.org/officeDocument/2006/relationships/image" Target="../media/image134.png"/><Relationship Id="rId10" Type="http://schemas.openxmlformats.org/officeDocument/2006/relationships/tags" Target="../tags/tag1066.xml"/><Relationship Id="rId19" Type="http://schemas.openxmlformats.org/officeDocument/2006/relationships/tags" Target="../tags/tag1075.xml"/><Relationship Id="rId31" Type="http://schemas.openxmlformats.org/officeDocument/2006/relationships/tags" Target="../tags/tag1087.xml"/><Relationship Id="rId44" Type="http://schemas.openxmlformats.org/officeDocument/2006/relationships/image" Target="../media/image308.png"/><Relationship Id="rId52" Type="http://schemas.openxmlformats.org/officeDocument/2006/relationships/image" Target="../media/image316.png"/><Relationship Id="rId60" Type="http://schemas.openxmlformats.org/officeDocument/2006/relationships/image" Target="../media/image324.png"/><Relationship Id="rId4" Type="http://schemas.openxmlformats.org/officeDocument/2006/relationships/tags" Target="../tags/tag1060.xml"/><Relationship Id="rId9" Type="http://schemas.openxmlformats.org/officeDocument/2006/relationships/tags" Target="../tags/tag1065.xml"/><Relationship Id="rId14" Type="http://schemas.openxmlformats.org/officeDocument/2006/relationships/tags" Target="../tags/tag1070.xml"/><Relationship Id="rId22" Type="http://schemas.openxmlformats.org/officeDocument/2006/relationships/tags" Target="../tags/tag1078.xml"/><Relationship Id="rId27" Type="http://schemas.openxmlformats.org/officeDocument/2006/relationships/tags" Target="../tags/tag1083.xml"/><Relationship Id="rId30" Type="http://schemas.openxmlformats.org/officeDocument/2006/relationships/tags" Target="../tags/tag1086.xml"/><Relationship Id="rId35" Type="http://schemas.openxmlformats.org/officeDocument/2006/relationships/notesSlide" Target="../notesSlides/notesSlide35.xml"/><Relationship Id="rId43" Type="http://schemas.openxmlformats.org/officeDocument/2006/relationships/image" Target="../media/image307.png"/><Relationship Id="rId48" Type="http://schemas.openxmlformats.org/officeDocument/2006/relationships/image" Target="../media/image312.png"/><Relationship Id="rId56" Type="http://schemas.openxmlformats.org/officeDocument/2006/relationships/image" Target="../media/image320.png"/><Relationship Id="rId8" Type="http://schemas.openxmlformats.org/officeDocument/2006/relationships/tags" Target="../tags/tag1064.xml"/><Relationship Id="rId51" Type="http://schemas.openxmlformats.org/officeDocument/2006/relationships/image" Target="../media/image315.png"/><Relationship Id="rId3" Type="http://schemas.openxmlformats.org/officeDocument/2006/relationships/tags" Target="../tags/tag1059.xml"/><Relationship Id="rId12" Type="http://schemas.openxmlformats.org/officeDocument/2006/relationships/tags" Target="../tags/tag1068.xml"/><Relationship Id="rId17" Type="http://schemas.openxmlformats.org/officeDocument/2006/relationships/tags" Target="../tags/tag1073.xml"/><Relationship Id="rId25" Type="http://schemas.openxmlformats.org/officeDocument/2006/relationships/tags" Target="../tags/tag1081.xml"/><Relationship Id="rId33" Type="http://schemas.openxmlformats.org/officeDocument/2006/relationships/tags" Target="../tags/tag1089.xml"/><Relationship Id="rId38" Type="http://schemas.openxmlformats.org/officeDocument/2006/relationships/image" Target="../media/image302.png"/><Relationship Id="rId46" Type="http://schemas.openxmlformats.org/officeDocument/2006/relationships/image" Target="../media/image310.png"/><Relationship Id="rId59" Type="http://schemas.openxmlformats.org/officeDocument/2006/relationships/image" Target="../media/image32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102.xml"/><Relationship Id="rId18" Type="http://schemas.openxmlformats.org/officeDocument/2006/relationships/tags" Target="../tags/tag1107.xml"/><Relationship Id="rId26" Type="http://schemas.openxmlformats.org/officeDocument/2006/relationships/tags" Target="../tags/tag1115.xml"/><Relationship Id="rId39" Type="http://schemas.openxmlformats.org/officeDocument/2006/relationships/notesSlide" Target="../notesSlides/notesSlide36.xml"/><Relationship Id="rId21" Type="http://schemas.openxmlformats.org/officeDocument/2006/relationships/tags" Target="../tags/tag1110.xml"/><Relationship Id="rId34" Type="http://schemas.openxmlformats.org/officeDocument/2006/relationships/tags" Target="../tags/tag1123.xml"/><Relationship Id="rId42" Type="http://schemas.openxmlformats.org/officeDocument/2006/relationships/image" Target="../media/image326.png"/><Relationship Id="rId47" Type="http://schemas.openxmlformats.org/officeDocument/2006/relationships/image" Target="../media/image330.png"/><Relationship Id="rId50" Type="http://schemas.openxmlformats.org/officeDocument/2006/relationships/image" Target="../media/image332.png"/><Relationship Id="rId55" Type="http://schemas.openxmlformats.org/officeDocument/2006/relationships/image" Target="../media/image337.png"/><Relationship Id="rId63" Type="http://schemas.openxmlformats.org/officeDocument/2006/relationships/image" Target="../media/image342.png"/><Relationship Id="rId7" Type="http://schemas.openxmlformats.org/officeDocument/2006/relationships/tags" Target="../tags/tag1096.xml"/><Relationship Id="rId2" Type="http://schemas.openxmlformats.org/officeDocument/2006/relationships/tags" Target="../tags/tag1091.xml"/><Relationship Id="rId16" Type="http://schemas.openxmlformats.org/officeDocument/2006/relationships/tags" Target="../tags/tag1105.xml"/><Relationship Id="rId29" Type="http://schemas.openxmlformats.org/officeDocument/2006/relationships/tags" Target="../tags/tag1118.xml"/><Relationship Id="rId1" Type="http://schemas.openxmlformats.org/officeDocument/2006/relationships/tags" Target="../tags/tag1090.xml"/><Relationship Id="rId6" Type="http://schemas.openxmlformats.org/officeDocument/2006/relationships/tags" Target="../tags/tag1095.xml"/><Relationship Id="rId11" Type="http://schemas.openxmlformats.org/officeDocument/2006/relationships/tags" Target="../tags/tag1100.xml"/><Relationship Id="rId24" Type="http://schemas.openxmlformats.org/officeDocument/2006/relationships/tags" Target="../tags/tag1113.xml"/><Relationship Id="rId32" Type="http://schemas.openxmlformats.org/officeDocument/2006/relationships/tags" Target="../tags/tag1121.xml"/><Relationship Id="rId37" Type="http://schemas.openxmlformats.org/officeDocument/2006/relationships/tags" Target="../tags/tag1126.xml"/><Relationship Id="rId40" Type="http://schemas.openxmlformats.org/officeDocument/2006/relationships/image" Target="../media/image305.png"/><Relationship Id="rId45" Type="http://schemas.openxmlformats.org/officeDocument/2006/relationships/image" Target="../media/image328.png"/><Relationship Id="rId53" Type="http://schemas.openxmlformats.org/officeDocument/2006/relationships/image" Target="../media/image335.png"/><Relationship Id="rId58" Type="http://schemas.openxmlformats.org/officeDocument/2006/relationships/image" Target="../media/image340.png"/><Relationship Id="rId66" Type="http://schemas.openxmlformats.org/officeDocument/2006/relationships/image" Target="../media/image134.png"/><Relationship Id="rId5" Type="http://schemas.openxmlformats.org/officeDocument/2006/relationships/tags" Target="../tags/tag1094.xml"/><Relationship Id="rId15" Type="http://schemas.openxmlformats.org/officeDocument/2006/relationships/tags" Target="../tags/tag1104.xml"/><Relationship Id="rId23" Type="http://schemas.openxmlformats.org/officeDocument/2006/relationships/tags" Target="../tags/tag1112.xml"/><Relationship Id="rId28" Type="http://schemas.openxmlformats.org/officeDocument/2006/relationships/tags" Target="../tags/tag1117.xml"/><Relationship Id="rId36" Type="http://schemas.openxmlformats.org/officeDocument/2006/relationships/tags" Target="../tags/tag1125.xml"/><Relationship Id="rId49" Type="http://schemas.openxmlformats.org/officeDocument/2006/relationships/image" Target="../media/image138.png"/><Relationship Id="rId57" Type="http://schemas.openxmlformats.org/officeDocument/2006/relationships/image" Target="../media/image339.png"/><Relationship Id="rId61" Type="http://schemas.openxmlformats.org/officeDocument/2006/relationships/image" Target="../media/image10.png"/><Relationship Id="rId10" Type="http://schemas.openxmlformats.org/officeDocument/2006/relationships/tags" Target="../tags/tag1099.xml"/><Relationship Id="rId19" Type="http://schemas.openxmlformats.org/officeDocument/2006/relationships/tags" Target="../tags/tag1108.xml"/><Relationship Id="rId31" Type="http://schemas.openxmlformats.org/officeDocument/2006/relationships/tags" Target="../tags/tag1120.xml"/><Relationship Id="rId44" Type="http://schemas.openxmlformats.org/officeDocument/2006/relationships/image" Target="../media/image119.png"/><Relationship Id="rId52" Type="http://schemas.openxmlformats.org/officeDocument/2006/relationships/image" Target="../media/image334.png"/><Relationship Id="rId60" Type="http://schemas.openxmlformats.org/officeDocument/2006/relationships/image" Target="../media/image320.png"/><Relationship Id="rId65" Type="http://schemas.openxmlformats.org/officeDocument/2006/relationships/image" Target="../media/image344.png"/><Relationship Id="rId4" Type="http://schemas.openxmlformats.org/officeDocument/2006/relationships/tags" Target="../tags/tag1093.xml"/><Relationship Id="rId9" Type="http://schemas.openxmlformats.org/officeDocument/2006/relationships/tags" Target="../tags/tag1098.xml"/><Relationship Id="rId14" Type="http://schemas.openxmlformats.org/officeDocument/2006/relationships/tags" Target="../tags/tag1103.xml"/><Relationship Id="rId22" Type="http://schemas.openxmlformats.org/officeDocument/2006/relationships/tags" Target="../tags/tag1111.xml"/><Relationship Id="rId27" Type="http://schemas.openxmlformats.org/officeDocument/2006/relationships/tags" Target="../tags/tag1116.xml"/><Relationship Id="rId30" Type="http://schemas.openxmlformats.org/officeDocument/2006/relationships/tags" Target="../tags/tag1119.xml"/><Relationship Id="rId35" Type="http://schemas.openxmlformats.org/officeDocument/2006/relationships/tags" Target="../tags/tag1124.xml"/><Relationship Id="rId43" Type="http://schemas.openxmlformats.org/officeDocument/2006/relationships/image" Target="../media/image327.png"/><Relationship Id="rId48" Type="http://schemas.openxmlformats.org/officeDocument/2006/relationships/image" Target="../media/image331.png"/><Relationship Id="rId56" Type="http://schemas.openxmlformats.org/officeDocument/2006/relationships/image" Target="../media/image338.png"/><Relationship Id="rId64" Type="http://schemas.openxmlformats.org/officeDocument/2006/relationships/image" Target="../media/image343.png"/><Relationship Id="rId8" Type="http://schemas.openxmlformats.org/officeDocument/2006/relationships/tags" Target="../tags/tag1097.xml"/><Relationship Id="rId51" Type="http://schemas.openxmlformats.org/officeDocument/2006/relationships/image" Target="../media/image333.png"/><Relationship Id="rId3" Type="http://schemas.openxmlformats.org/officeDocument/2006/relationships/tags" Target="../tags/tag1092.xml"/><Relationship Id="rId12" Type="http://schemas.openxmlformats.org/officeDocument/2006/relationships/tags" Target="../tags/tag1101.xml"/><Relationship Id="rId17" Type="http://schemas.openxmlformats.org/officeDocument/2006/relationships/tags" Target="../tags/tag1106.xml"/><Relationship Id="rId25" Type="http://schemas.openxmlformats.org/officeDocument/2006/relationships/tags" Target="../tags/tag1114.xml"/><Relationship Id="rId33" Type="http://schemas.openxmlformats.org/officeDocument/2006/relationships/tags" Target="../tags/tag1122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329.png"/><Relationship Id="rId59" Type="http://schemas.openxmlformats.org/officeDocument/2006/relationships/image" Target="../media/image318.png"/><Relationship Id="rId67" Type="http://schemas.openxmlformats.org/officeDocument/2006/relationships/image" Target="../media/image325.png"/><Relationship Id="rId20" Type="http://schemas.openxmlformats.org/officeDocument/2006/relationships/tags" Target="../tags/tag1109.xml"/><Relationship Id="rId41" Type="http://schemas.openxmlformats.org/officeDocument/2006/relationships/image" Target="../media/image306.png"/><Relationship Id="rId54" Type="http://schemas.openxmlformats.org/officeDocument/2006/relationships/image" Target="../media/image336.png"/><Relationship Id="rId62" Type="http://schemas.openxmlformats.org/officeDocument/2006/relationships/image" Target="../media/image3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34.xml"/><Relationship Id="rId13" Type="http://schemas.openxmlformats.org/officeDocument/2006/relationships/tags" Target="../tags/tag11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0.png"/><Relationship Id="rId3" Type="http://schemas.openxmlformats.org/officeDocument/2006/relationships/tags" Target="../tags/tag1129.xml"/><Relationship Id="rId21" Type="http://schemas.openxmlformats.org/officeDocument/2006/relationships/image" Target="../media/image345.png"/><Relationship Id="rId7" Type="http://schemas.openxmlformats.org/officeDocument/2006/relationships/tags" Target="../tags/tag1133.xml"/><Relationship Id="rId12" Type="http://schemas.openxmlformats.org/officeDocument/2006/relationships/tags" Target="../tags/tag1138.xml"/><Relationship Id="rId17" Type="http://schemas.openxmlformats.org/officeDocument/2006/relationships/tags" Target="../tags/tag1143.xml"/><Relationship Id="rId25" Type="http://schemas.openxmlformats.org/officeDocument/2006/relationships/image" Target="../media/image349.png"/><Relationship Id="rId2" Type="http://schemas.openxmlformats.org/officeDocument/2006/relationships/tags" Target="../tags/tag1128.xml"/><Relationship Id="rId16" Type="http://schemas.openxmlformats.org/officeDocument/2006/relationships/tags" Target="../tags/tag1142.xml"/><Relationship Id="rId20" Type="http://schemas.openxmlformats.org/officeDocument/2006/relationships/image" Target="../media/image134.png"/><Relationship Id="rId29" Type="http://schemas.openxmlformats.org/officeDocument/2006/relationships/image" Target="../media/image353.png"/><Relationship Id="rId1" Type="http://schemas.openxmlformats.org/officeDocument/2006/relationships/tags" Target="../tags/tag1127.xml"/><Relationship Id="rId6" Type="http://schemas.openxmlformats.org/officeDocument/2006/relationships/tags" Target="../tags/tag1132.xml"/><Relationship Id="rId11" Type="http://schemas.openxmlformats.org/officeDocument/2006/relationships/tags" Target="../tags/tag1137.xml"/><Relationship Id="rId24" Type="http://schemas.openxmlformats.org/officeDocument/2006/relationships/image" Target="../media/image348.png"/><Relationship Id="rId5" Type="http://schemas.openxmlformats.org/officeDocument/2006/relationships/tags" Target="../tags/tag1131.xml"/><Relationship Id="rId15" Type="http://schemas.openxmlformats.org/officeDocument/2006/relationships/tags" Target="../tags/tag1141.xml"/><Relationship Id="rId23" Type="http://schemas.openxmlformats.org/officeDocument/2006/relationships/image" Target="../media/image347.png"/><Relationship Id="rId28" Type="http://schemas.openxmlformats.org/officeDocument/2006/relationships/image" Target="../media/image352.png"/><Relationship Id="rId10" Type="http://schemas.openxmlformats.org/officeDocument/2006/relationships/tags" Target="../tags/tag1136.xml"/><Relationship Id="rId19" Type="http://schemas.openxmlformats.org/officeDocument/2006/relationships/notesSlide" Target="../notesSlides/notesSlide37.xml"/><Relationship Id="rId4" Type="http://schemas.openxmlformats.org/officeDocument/2006/relationships/tags" Target="../tags/tag1130.xml"/><Relationship Id="rId9" Type="http://schemas.openxmlformats.org/officeDocument/2006/relationships/tags" Target="../tags/tag1135.xml"/><Relationship Id="rId14" Type="http://schemas.openxmlformats.org/officeDocument/2006/relationships/tags" Target="../tags/tag1140.xml"/><Relationship Id="rId22" Type="http://schemas.openxmlformats.org/officeDocument/2006/relationships/image" Target="../media/image346.png"/><Relationship Id="rId27" Type="http://schemas.openxmlformats.org/officeDocument/2006/relationships/image" Target="../media/image3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9.png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34" Type="http://schemas.openxmlformats.org/officeDocument/2006/relationships/image" Target="../media/image26.png"/><Relationship Id="rId42" Type="http://schemas.openxmlformats.org/officeDocument/2006/relationships/image" Target="../media/image36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image" Target="../media/image25.png"/><Relationship Id="rId38" Type="http://schemas.openxmlformats.org/officeDocument/2006/relationships/image" Target="../media/image28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image" Target="../media/image23.png"/><Relationship Id="rId41" Type="http://schemas.openxmlformats.org/officeDocument/2006/relationships/image" Target="../media/image3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image" Target="../media/image4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45" Type="http://schemas.openxmlformats.org/officeDocument/2006/relationships/image" Target="../media/image11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image" Target="../media/image22.png"/><Relationship Id="rId36" Type="http://schemas.openxmlformats.org/officeDocument/2006/relationships/image" Target="../media/image12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24.png"/><Relationship Id="rId44" Type="http://schemas.openxmlformats.org/officeDocument/2006/relationships/image" Target="../media/image3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3.png"/><Relationship Id="rId35" Type="http://schemas.openxmlformats.org/officeDocument/2006/relationships/image" Target="../media/image35.png"/><Relationship Id="rId4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42" Type="http://schemas.openxmlformats.org/officeDocument/2006/relationships/tags" Target="../tags/tag115.xml"/><Relationship Id="rId47" Type="http://schemas.openxmlformats.org/officeDocument/2006/relationships/tags" Target="../tags/tag120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40.png"/><Relationship Id="rId63" Type="http://schemas.openxmlformats.org/officeDocument/2006/relationships/image" Target="../media/image45.png"/><Relationship Id="rId68" Type="http://schemas.openxmlformats.org/officeDocument/2006/relationships/image" Target="../media/image50.png"/><Relationship Id="rId76" Type="http://schemas.openxmlformats.org/officeDocument/2006/relationships/image" Target="../media/image58.png"/><Relationship Id="rId7" Type="http://schemas.openxmlformats.org/officeDocument/2006/relationships/tags" Target="../tags/tag80.xml"/><Relationship Id="rId71" Type="http://schemas.openxmlformats.org/officeDocument/2006/relationships/image" Target="../media/image53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9" Type="http://schemas.openxmlformats.org/officeDocument/2006/relationships/tags" Target="../tags/tag102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tags" Target="../tags/tag113.xml"/><Relationship Id="rId45" Type="http://schemas.openxmlformats.org/officeDocument/2006/relationships/tags" Target="../tags/tag118.xml"/><Relationship Id="rId53" Type="http://schemas.openxmlformats.org/officeDocument/2006/relationships/image" Target="../media/image38.png"/><Relationship Id="rId58" Type="http://schemas.openxmlformats.org/officeDocument/2006/relationships/image" Target="../media/image13.png"/><Relationship Id="rId66" Type="http://schemas.openxmlformats.org/officeDocument/2006/relationships/image" Target="../media/image48.png"/><Relationship Id="rId74" Type="http://schemas.openxmlformats.org/officeDocument/2006/relationships/image" Target="../media/image56.png"/><Relationship Id="rId79" Type="http://schemas.openxmlformats.org/officeDocument/2006/relationships/image" Target="../media/image60.png"/><Relationship Id="rId5" Type="http://schemas.openxmlformats.org/officeDocument/2006/relationships/tags" Target="../tags/tag78.xml"/><Relationship Id="rId61" Type="http://schemas.openxmlformats.org/officeDocument/2006/relationships/image" Target="../media/image43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4" Type="http://schemas.openxmlformats.org/officeDocument/2006/relationships/tags" Target="../tags/tag117.xml"/><Relationship Id="rId52" Type="http://schemas.openxmlformats.org/officeDocument/2006/relationships/image" Target="../media/image3.png"/><Relationship Id="rId60" Type="http://schemas.openxmlformats.org/officeDocument/2006/relationships/image" Target="../media/image42.png"/><Relationship Id="rId65" Type="http://schemas.openxmlformats.org/officeDocument/2006/relationships/image" Target="../media/image47.png"/><Relationship Id="rId73" Type="http://schemas.openxmlformats.org/officeDocument/2006/relationships/image" Target="../media/image55.png"/><Relationship Id="rId78" Type="http://schemas.openxmlformats.org/officeDocument/2006/relationships/image" Target="../media/image59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43" Type="http://schemas.openxmlformats.org/officeDocument/2006/relationships/tags" Target="../tags/tag116.xml"/><Relationship Id="rId48" Type="http://schemas.openxmlformats.org/officeDocument/2006/relationships/tags" Target="../tags/tag121.xml"/><Relationship Id="rId56" Type="http://schemas.openxmlformats.org/officeDocument/2006/relationships/image" Target="../media/image11.png"/><Relationship Id="rId64" Type="http://schemas.openxmlformats.org/officeDocument/2006/relationships/image" Target="../media/image46.png"/><Relationship Id="rId69" Type="http://schemas.openxmlformats.org/officeDocument/2006/relationships/image" Target="../media/image51.png"/><Relationship Id="rId77" Type="http://schemas.openxmlformats.org/officeDocument/2006/relationships/image" Target="../media/image28.png"/><Relationship Id="rId8" Type="http://schemas.openxmlformats.org/officeDocument/2006/relationships/tags" Target="../tags/tag81.xml"/><Relationship Id="rId51" Type="http://schemas.openxmlformats.org/officeDocument/2006/relationships/notesSlide" Target="../notesSlides/notesSlide5.xml"/><Relationship Id="rId72" Type="http://schemas.openxmlformats.org/officeDocument/2006/relationships/image" Target="../media/image54.png"/><Relationship Id="rId3" Type="http://schemas.openxmlformats.org/officeDocument/2006/relationships/tags" Target="../tags/tag76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Relationship Id="rId46" Type="http://schemas.openxmlformats.org/officeDocument/2006/relationships/tags" Target="../tags/tag119.xml"/><Relationship Id="rId59" Type="http://schemas.openxmlformats.org/officeDocument/2006/relationships/image" Target="../media/image41.png"/><Relationship Id="rId67" Type="http://schemas.openxmlformats.org/officeDocument/2006/relationships/image" Target="../media/image49.png"/><Relationship Id="rId20" Type="http://schemas.openxmlformats.org/officeDocument/2006/relationships/tags" Target="../tags/tag93.xml"/><Relationship Id="rId41" Type="http://schemas.openxmlformats.org/officeDocument/2006/relationships/tags" Target="../tags/tag114.xml"/><Relationship Id="rId54" Type="http://schemas.openxmlformats.org/officeDocument/2006/relationships/image" Target="../media/image39.png"/><Relationship Id="rId62" Type="http://schemas.openxmlformats.org/officeDocument/2006/relationships/image" Target="../media/image44.png"/><Relationship Id="rId70" Type="http://schemas.openxmlformats.org/officeDocument/2006/relationships/image" Target="../media/image52.png"/><Relationship Id="rId75" Type="http://schemas.openxmlformats.org/officeDocument/2006/relationships/image" Target="../media/image57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49" Type="http://schemas.openxmlformats.org/officeDocument/2006/relationships/tags" Target="../tags/tag122.xml"/><Relationship Id="rId57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tags" Target="../tags/tag164.xml"/><Relationship Id="rId47" Type="http://schemas.openxmlformats.org/officeDocument/2006/relationships/tags" Target="../tags/tag169.xml"/><Relationship Id="rId50" Type="http://schemas.openxmlformats.org/officeDocument/2006/relationships/tags" Target="../tags/tag172.xml"/><Relationship Id="rId55" Type="http://schemas.openxmlformats.org/officeDocument/2006/relationships/notesSlide" Target="../notesSlides/notesSlide6.xml"/><Relationship Id="rId63" Type="http://schemas.openxmlformats.org/officeDocument/2006/relationships/image" Target="../media/image13.png"/><Relationship Id="rId68" Type="http://schemas.openxmlformats.org/officeDocument/2006/relationships/image" Target="../media/image43.png"/><Relationship Id="rId76" Type="http://schemas.openxmlformats.org/officeDocument/2006/relationships/image" Target="../media/image54.png"/><Relationship Id="rId7" Type="http://schemas.openxmlformats.org/officeDocument/2006/relationships/tags" Target="../tags/tag129.xml"/><Relationship Id="rId71" Type="http://schemas.openxmlformats.org/officeDocument/2006/relationships/image" Target="../media/image46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tags" Target="../tags/tag167.xml"/><Relationship Id="rId53" Type="http://schemas.openxmlformats.org/officeDocument/2006/relationships/tags" Target="../tags/tag175.xml"/><Relationship Id="rId58" Type="http://schemas.openxmlformats.org/officeDocument/2006/relationships/image" Target="../media/image38.png"/><Relationship Id="rId66" Type="http://schemas.openxmlformats.org/officeDocument/2006/relationships/image" Target="../media/image41.png"/><Relationship Id="rId74" Type="http://schemas.openxmlformats.org/officeDocument/2006/relationships/image" Target="../media/image52.png"/><Relationship Id="rId79" Type="http://schemas.openxmlformats.org/officeDocument/2006/relationships/image" Target="../media/image59.png"/><Relationship Id="rId5" Type="http://schemas.openxmlformats.org/officeDocument/2006/relationships/tags" Target="../tags/tag127.xml"/><Relationship Id="rId61" Type="http://schemas.openxmlformats.org/officeDocument/2006/relationships/image" Target="../media/image11.png"/><Relationship Id="rId82" Type="http://schemas.openxmlformats.org/officeDocument/2006/relationships/image" Target="../media/image62.png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4" Type="http://schemas.openxmlformats.org/officeDocument/2006/relationships/tags" Target="../tags/tag166.xml"/><Relationship Id="rId52" Type="http://schemas.openxmlformats.org/officeDocument/2006/relationships/tags" Target="../tags/tag174.xml"/><Relationship Id="rId60" Type="http://schemas.openxmlformats.org/officeDocument/2006/relationships/image" Target="../media/image40.png"/><Relationship Id="rId65" Type="http://schemas.openxmlformats.org/officeDocument/2006/relationships/image" Target="../media/image49.png"/><Relationship Id="rId73" Type="http://schemas.openxmlformats.org/officeDocument/2006/relationships/image" Target="../media/image50.png"/><Relationship Id="rId78" Type="http://schemas.openxmlformats.org/officeDocument/2006/relationships/image" Target="../media/image28.png"/><Relationship Id="rId81" Type="http://schemas.openxmlformats.org/officeDocument/2006/relationships/image" Target="../media/image61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tags" Target="../tags/tag165.xml"/><Relationship Id="rId48" Type="http://schemas.openxmlformats.org/officeDocument/2006/relationships/tags" Target="../tags/tag170.xml"/><Relationship Id="rId56" Type="http://schemas.openxmlformats.org/officeDocument/2006/relationships/image" Target="../media/image51.png"/><Relationship Id="rId64" Type="http://schemas.openxmlformats.org/officeDocument/2006/relationships/image" Target="../media/image48.png"/><Relationship Id="rId69" Type="http://schemas.openxmlformats.org/officeDocument/2006/relationships/image" Target="../media/image44.png"/><Relationship Id="rId77" Type="http://schemas.openxmlformats.org/officeDocument/2006/relationships/image" Target="../media/image55.png"/><Relationship Id="rId8" Type="http://schemas.openxmlformats.org/officeDocument/2006/relationships/tags" Target="../tags/tag130.xml"/><Relationship Id="rId51" Type="http://schemas.openxmlformats.org/officeDocument/2006/relationships/tags" Target="../tags/tag173.xml"/><Relationship Id="rId72" Type="http://schemas.openxmlformats.org/officeDocument/2006/relationships/image" Target="../media/image47.png"/><Relationship Id="rId80" Type="http://schemas.openxmlformats.org/officeDocument/2006/relationships/image" Target="../media/image60.png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tags" Target="../tags/tag168.xml"/><Relationship Id="rId59" Type="http://schemas.openxmlformats.org/officeDocument/2006/relationships/image" Target="../media/image39.png"/><Relationship Id="rId67" Type="http://schemas.openxmlformats.org/officeDocument/2006/relationships/image" Target="../media/image42.png"/><Relationship Id="rId20" Type="http://schemas.openxmlformats.org/officeDocument/2006/relationships/tags" Target="../tags/tag142.xml"/><Relationship Id="rId41" Type="http://schemas.openxmlformats.org/officeDocument/2006/relationships/tags" Target="../tags/tag163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12.png"/><Relationship Id="rId70" Type="http://schemas.openxmlformats.org/officeDocument/2006/relationships/image" Target="../media/image45.png"/><Relationship Id="rId75" Type="http://schemas.openxmlformats.org/officeDocument/2006/relationships/image" Target="../media/image53.png"/><Relationship Id="rId83" Type="http://schemas.openxmlformats.org/officeDocument/2006/relationships/image" Target="../media/image63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tags" Target="../tags/tag171.xml"/><Relationship Id="rId5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9" Type="http://schemas.openxmlformats.org/officeDocument/2006/relationships/tags" Target="../tags/tag214.xml"/><Relationship Id="rId21" Type="http://schemas.openxmlformats.org/officeDocument/2006/relationships/tags" Target="../tags/tag196.xml"/><Relationship Id="rId34" Type="http://schemas.openxmlformats.org/officeDocument/2006/relationships/tags" Target="../tags/tag209.xml"/><Relationship Id="rId42" Type="http://schemas.openxmlformats.org/officeDocument/2006/relationships/tags" Target="../tags/tag217.xml"/><Relationship Id="rId47" Type="http://schemas.openxmlformats.org/officeDocument/2006/relationships/tags" Target="../tags/tag222.xml"/><Relationship Id="rId50" Type="http://schemas.openxmlformats.org/officeDocument/2006/relationships/tags" Target="../tags/tag225.xml"/><Relationship Id="rId55" Type="http://schemas.openxmlformats.org/officeDocument/2006/relationships/tags" Target="../tags/tag230.xml"/><Relationship Id="rId63" Type="http://schemas.openxmlformats.org/officeDocument/2006/relationships/image" Target="../media/image39.png"/><Relationship Id="rId68" Type="http://schemas.openxmlformats.org/officeDocument/2006/relationships/image" Target="../media/image49.png"/><Relationship Id="rId76" Type="http://schemas.openxmlformats.org/officeDocument/2006/relationships/image" Target="../media/image50.png"/><Relationship Id="rId84" Type="http://schemas.openxmlformats.org/officeDocument/2006/relationships/image" Target="../media/image66.png"/><Relationship Id="rId89" Type="http://schemas.openxmlformats.org/officeDocument/2006/relationships/image" Target="../media/image57.png"/><Relationship Id="rId7" Type="http://schemas.openxmlformats.org/officeDocument/2006/relationships/tags" Target="../tags/tag182.xml"/><Relationship Id="rId71" Type="http://schemas.openxmlformats.org/officeDocument/2006/relationships/image" Target="../media/image43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9" Type="http://schemas.openxmlformats.org/officeDocument/2006/relationships/tags" Target="../tags/tag204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40" Type="http://schemas.openxmlformats.org/officeDocument/2006/relationships/tags" Target="../tags/tag215.xml"/><Relationship Id="rId45" Type="http://schemas.openxmlformats.org/officeDocument/2006/relationships/tags" Target="../tags/tag220.xml"/><Relationship Id="rId53" Type="http://schemas.openxmlformats.org/officeDocument/2006/relationships/tags" Target="../tags/tag228.xml"/><Relationship Id="rId58" Type="http://schemas.openxmlformats.org/officeDocument/2006/relationships/notesSlide" Target="../notesSlides/notesSlide7.xml"/><Relationship Id="rId66" Type="http://schemas.openxmlformats.org/officeDocument/2006/relationships/image" Target="../media/image13.png"/><Relationship Id="rId74" Type="http://schemas.openxmlformats.org/officeDocument/2006/relationships/image" Target="../media/image46.png"/><Relationship Id="rId79" Type="http://schemas.openxmlformats.org/officeDocument/2006/relationships/image" Target="../media/image54.png"/><Relationship Id="rId87" Type="http://schemas.openxmlformats.org/officeDocument/2006/relationships/image" Target="../media/image69.png"/><Relationship Id="rId5" Type="http://schemas.openxmlformats.org/officeDocument/2006/relationships/tags" Target="../tags/tag180.xml"/><Relationship Id="rId61" Type="http://schemas.openxmlformats.org/officeDocument/2006/relationships/image" Target="../media/image11.png"/><Relationship Id="rId82" Type="http://schemas.openxmlformats.org/officeDocument/2006/relationships/image" Target="../media/image64.png"/><Relationship Id="rId19" Type="http://schemas.openxmlformats.org/officeDocument/2006/relationships/tags" Target="../tags/tag194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tags" Target="../tags/tag218.xml"/><Relationship Id="rId48" Type="http://schemas.openxmlformats.org/officeDocument/2006/relationships/tags" Target="../tags/tag223.xml"/><Relationship Id="rId56" Type="http://schemas.openxmlformats.org/officeDocument/2006/relationships/tags" Target="../tags/tag231.xml"/><Relationship Id="rId64" Type="http://schemas.openxmlformats.org/officeDocument/2006/relationships/image" Target="../media/image40.png"/><Relationship Id="rId69" Type="http://schemas.openxmlformats.org/officeDocument/2006/relationships/image" Target="../media/image41.png"/><Relationship Id="rId77" Type="http://schemas.openxmlformats.org/officeDocument/2006/relationships/image" Target="../media/image52.png"/><Relationship Id="rId8" Type="http://schemas.openxmlformats.org/officeDocument/2006/relationships/tags" Target="../tags/tag183.xml"/><Relationship Id="rId51" Type="http://schemas.openxmlformats.org/officeDocument/2006/relationships/tags" Target="../tags/tag226.xml"/><Relationship Id="rId72" Type="http://schemas.openxmlformats.org/officeDocument/2006/relationships/image" Target="../media/image44.png"/><Relationship Id="rId80" Type="http://schemas.openxmlformats.org/officeDocument/2006/relationships/image" Target="../media/image55.png"/><Relationship Id="rId85" Type="http://schemas.openxmlformats.org/officeDocument/2006/relationships/image" Target="../media/image67.png"/><Relationship Id="rId3" Type="http://schemas.openxmlformats.org/officeDocument/2006/relationships/tags" Target="../tags/tag178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46" Type="http://schemas.openxmlformats.org/officeDocument/2006/relationships/tags" Target="../tags/tag221.xml"/><Relationship Id="rId59" Type="http://schemas.openxmlformats.org/officeDocument/2006/relationships/image" Target="../media/image3.png"/><Relationship Id="rId67" Type="http://schemas.openxmlformats.org/officeDocument/2006/relationships/image" Target="../media/image48.png"/><Relationship Id="rId20" Type="http://schemas.openxmlformats.org/officeDocument/2006/relationships/tags" Target="../tags/tag195.xml"/><Relationship Id="rId41" Type="http://schemas.openxmlformats.org/officeDocument/2006/relationships/tags" Target="../tags/tag216.xml"/><Relationship Id="rId54" Type="http://schemas.openxmlformats.org/officeDocument/2006/relationships/tags" Target="../tags/tag229.xml"/><Relationship Id="rId62" Type="http://schemas.openxmlformats.org/officeDocument/2006/relationships/image" Target="../media/image38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65.png"/><Relationship Id="rId88" Type="http://schemas.openxmlformats.org/officeDocument/2006/relationships/image" Target="../media/image56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49" Type="http://schemas.openxmlformats.org/officeDocument/2006/relationships/tags" Target="../tags/tag224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85.xml"/><Relationship Id="rId31" Type="http://schemas.openxmlformats.org/officeDocument/2006/relationships/tags" Target="../tags/tag206.xml"/><Relationship Id="rId44" Type="http://schemas.openxmlformats.org/officeDocument/2006/relationships/tags" Target="../tags/tag219.xml"/><Relationship Id="rId52" Type="http://schemas.openxmlformats.org/officeDocument/2006/relationships/tags" Target="../tags/tag227.xml"/><Relationship Id="rId60" Type="http://schemas.openxmlformats.org/officeDocument/2006/relationships/image" Target="../media/image51.png"/><Relationship Id="rId65" Type="http://schemas.openxmlformats.org/officeDocument/2006/relationships/image" Target="../media/image12.png"/><Relationship Id="rId73" Type="http://schemas.openxmlformats.org/officeDocument/2006/relationships/image" Target="../media/image45.png"/><Relationship Id="rId78" Type="http://schemas.openxmlformats.org/officeDocument/2006/relationships/image" Target="../media/image53.png"/><Relationship Id="rId81" Type="http://schemas.openxmlformats.org/officeDocument/2006/relationships/image" Target="../media/image28.png"/><Relationship Id="rId86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tags" Target="../tags/tag273.xml"/><Relationship Id="rId47" Type="http://schemas.openxmlformats.org/officeDocument/2006/relationships/tags" Target="../tags/tag278.xml"/><Relationship Id="rId50" Type="http://schemas.openxmlformats.org/officeDocument/2006/relationships/tags" Target="../tags/tag281.xml"/><Relationship Id="rId55" Type="http://schemas.openxmlformats.org/officeDocument/2006/relationships/image" Target="../media/image11.png"/><Relationship Id="rId63" Type="http://schemas.openxmlformats.org/officeDocument/2006/relationships/image" Target="../media/image42.png"/><Relationship Id="rId68" Type="http://schemas.openxmlformats.org/officeDocument/2006/relationships/image" Target="../media/image41.png"/><Relationship Id="rId76" Type="http://schemas.openxmlformats.org/officeDocument/2006/relationships/image" Target="../media/image67.png"/><Relationship Id="rId7" Type="http://schemas.openxmlformats.org/officeDocument/2006/relationships/tags" Target="../tags/tag238.xml"/><Relationship Id="rId71" Type="http://schemas.openxmlformats.org/officeDocument/2006/relationships/image" Target="../media/image53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9" Type="http://schemas.openxmlformats.org/officeDocument/2006/relationships/tags" Target="../tags/tag260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tags" Target="../tags/tag276.xml"/><Relationship Id="rId53" Type="http://schemas.openxmlformats.org/officeDocument/2006/relationships/image" Target="../media/image3.png"/><Relationship Id="rId58" Type="http://schemas.openxmlformats.org/officeDocument/2006/relationships/image" Target="../media/image40.png"/><Relationship Id="rId66" Type="http://schemas.openxmlformats.org/officeDocument/2006/relationships/image" Target="../media/image45.png"/><Relationship Id="rId74" Type="http://schemas.openxmlformats.org/officeDocument/2006/relationships/image" Target="../media/image65.png"/><Relationship Id="rId79" Type="http://schemas.openxmlformats.org/officeDocument/2006/relationships/image" Target="../media/image69.png"/><Relationship Id="rId5" Type="http://schemas.openxmlformats.org/officeDocument/2006/relationships/tags" Target="../tags/tag236.xml"/><Relationship Id="rId61" Type="http://schemas.openxmlformats.org/officeDocument/2006/relationships/image" Target="../media/image48.png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tags" Target="../tags/tag275.xml"/><Relationship Id="rId52" Type="http://schemas.openxmlformats.org/officeDocument/2006/relationships/notesSlide" Target="../notesSlides/notesSlide8.xml"/><Relationship Id="rId60" Type="http://schemas.openxmlformats.org/officeDocument/2006/relationships/image" Target="../media/image13.png"/><Relationship Id="rId65" Type="http://schemas.openxmlformats.org/officeDocument/2006/relationships/image" Target="../media/image44.png"/><Relationship Id="rId73" Type="http://schemas.openxmlformats.org/officeDocument/2006/relationships/image" Target="../media/image47.png"/><Relationship Id="rId78" Type="http://schemas.openxmlformats.org/officeDocument/2006/relationships/image" Target="../media/image64.png"/><Relationship Id="rId81" Type="http://schemas.openxmlformats.org/officeDocument/2006/relationships/image" Target="../media/image28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tags" Target="../tags/tag274.xml"/><Relationship Id="rId48" Type="http://schemas.openxmlformats.org/officeDocument/2006/relationships/tags" Target="../tags/tag279.xml"/><Relationship Id="rId56" Type="http://schemas.openxmlformats.org/officeDocument/2006/relationships/image" Target="../media/image38.png"/><Relationship Id="rId64" Type="http://schemas.openxmlformats.org/officeDocument/2006/relationships/image" Target="../media/image43.png"/><Relationship Id="rId69" Type="http://schemas.openxmlformats.org/officeDocument/2006/relationships/image" Target="../media/image50.png"/><Relationship Id="rId77" Type="http://schemas.openxmlformats.org/officeDocument/2006/relationships/image" Target="../media/image68.png"/><Relationship Id="rId8" Type="http://schemas.openxmlformats.org/officeDocument/2006/relationships/tags" Target="../tags/tag239.xml"/><Relationship Id="rId51" Type="http://schemas.openxmlformats.org/officeDocument/2006/relationships/slideLayout" Target="../slideLayouts/slideLayout2.xml"/><Relationship Id="rId72" Type="http://schemas.openxmlformats.org/officeDocument/2006/relationships/image" Target="../media/image55.png"/><Relationship Id="rId80" Type="http://schemas.openxmlformats.org/officeDocument/2006/relationships/image" Target="../media/image70.png"/><Relationship Id="rId3" Type="http://schemas.openxmlformats.org/officeDocument/2006/relationships/tags" Target="../tags/tag234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46" Type="http://schemas.openxmlformats.org/officeDocument/2006/relationships/tags" Target="../tags/tag277.xml"/><Relationship Id="rId59" Type="http://schemas.openxmlformats.org/officeDocument/2006/relationships/image" Target="../media/image12.png"/><Relationship Id="rId67" Type="http://schemas.openxmlformats.org/officeDocument/2006/relationships/image" Target="../media/image46.png"/><Relationship Id="rId20" Type="http://schemas.openxmlformats.org/officeDocument/2006/relationships/tags" Target="../tags/tag251.xml"/><Relationship Id="rId41" Type="http://schemas.openxmlformats.org/officeDocument/2006/relationships/tags" Target="../tags/tag272.xml"/><Relationship Id="rId54" Type="http://schemas.openxmlformats.org/officeDocument/2006/relationships/image" Target="../media/image51.png"/><Relationship Id="rId62" Type="http://schemas.openxmlformats.org/officeDocument/2006/relationships/image" Target="../media/image49.png"/><Relationship Id="rId70" Type="http://schemas.openxmlformats.org/officeDocument/2006/relationships/image" Target="../media/image52.png"/><Relationship Id="rId75" Type="http://schemas.openxmlformats.org/officeDocument/2006/relationships/image" Target="../media/image66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49" Type="http://schemas.openxmlformats.org/officeDocument/2006/relationships/tags" Target="../tags/tag280.xml"/><Relationship Id="rId57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39" Type="http://schemas.openxmlformats.org/officeDocument/2006/relationships/tags" Target="../tags/tag320.xml"/><Relationship Id="rId21" Type="http://schemas.openxmlformats.org/officeDocument/2006/relationships/tags" Target="../tags/tag302.xml"/><Relationship Id="rId34" Type="http://schemas.openxmlformats.org/officeDocument/2006/relationships/tags" Target="../tags/tag315.xml"/><Relationship Id="rId42" Type="http://schemas.openxmlformats.org/officeDocument/2006/relationships/tags" Target="../tags/tag323.xml"/><Relationship Id="rId47" Type="http://schemas.openxmlformats.org/officeDocument/2006/relationships/tags" Target="../tags/tag328.xml"/><Relationship Id="rId50" Type="http://schemas.openxmlformats.org/officeDocument/2006/relationships/tags" Target="../tags/tag331.xml"/><Relationship Id="rId55" Type="http://schemas.openxmlformats.org/officeDocument/2006/relationships/tags" Target="../tags/tag336.xml"/><Relationship Id="rId63" Type="http://schemas.openxmlformats.org/officeDocument/2006/relationships/image" Target="../media/image40.png"/><Relationship Id="rId68" Type="http://schemas.openxmlformats.org/officeDocument/2006/relationships/image" Target="../media/image41.png"/><Relationship Id="rId76" Type="http://schemas.openxmlformats.org/officeDocument/2006/relationships/image" Target="../media/image67.png"/><Relationship Id="rId84" Type="http://schemas.openxmlformats.org/officeDocument/2006/relationships/image" Target="../media/image71.png"/><Relationship Id="rId89" Type="http://schemas.openxmlformats.org/officeDocument/2006/relationships/image" Target="../media/image76.png"/><Relationship Id="rId7" Type="http://schemas.openxmlformats.org/officeDocument/2006/relationships/tags" Target="../tags/tag288.xml"/><Relationship Id="rId71" Type="http://schemas.openxmlformats.org/officeDocument/2006/relationships/image" Target="../media/image53.png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9" Type="http://schemas.openxmlformats.org/officeDocument/2006/relationships/tags" Target="../tags/tag310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37" Type="http://schemas.openxmlformats.org/officeDocument/2006/relationships/tags" Target="../tags/tag318.xml"/><Relationship Id="rId40" Type="http://schemas.openxmlformats.org/officeDocument/2006/relationships/tags" Target="../tags/tag321.xml"/><Relationship Id="rId45" Type="http://schemas.openxmlformats.org/officeDocument/2006/relationships/tags" Target="../tags/tag326.xml"/><Relationship Id="rId53" Type="http://schemas.openxmlformats.org/officeDocument/2006/relationships/tags" Target="../tags/tag334.xml"/><Relationship Id="rId58" Type="http://schemas.openxmlformats.org/officeDocument/2006/relationships/image" Target="../media/image3.png"/><Relationship Id="rId66" Type="http://schemas.openxmlformats.org/officeDocument/2006/relationships/image" Target="../media/image48.png"/><Relationship Id="rId74" Type="http://schemas.openxmlformats.org/officeDocument/2006/relationships/image" Target="../media/image65.png"/><Relationship Id="rId79" Type="http://schemas.openxmlformats.org/officeDocument/2006/relationships/image" Target="../media/image69.png"/><Relationship Id="rId87" Type="http://schemas.openxmlformats.org/officeDocument/2006/relationships/image" Target="../media/image74.png"/><Relationship Id="rId5" Type="http://schemas.openxmlformats.org/officeDocument/2006/relationships/tags" Target="../tags/tag286.xml"/><Relationship Id="rId61" Type="http://schemas.openxmlformats.org/officeDocument/2006/relationships/image" Target="../media/image38.png"/><Relationship Id="rId82" Type="http://schemas.openxmlformats.org/officeDocument/2006/relationships/image" Target="../media/image57.png"/><Relationship Id="rId19" Type="http://schemas.openxmlformats.org/officeDocument/2006/relationships/tags" Target="../tags/tag300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35" Type="http://schemas.openxmlformats.org/officeDocument/2006/relationships/tags" Target="../tags/tag316.xml"/><Relationship Id="rId43" Type="http://schemas.openxmlformats.org/officeDocument/2006/relationships/tags" Target="../tags/tag324.xml"/><Relationship Id="rId48" Type="http://schemas.openxmlformats.org/officeDocument/2006/relationships/tags" Target="../tags/tag329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12.png"/><Relationship Id="rId69" Type="http://schemas.openxmlformats.org/officeDocument/2006/relationships/image" Target="../media/image50.png"/><Relationship Id="rId77" Type="http://schemas.openxmlformats.org/officeDocument/2006/relationships/image" Target="../media/image68.png"/><Relationship Id="rId8" Type="http://schemas.openxmlformats.org/officeDocument/2006/relationships/tags" Target="../tags/tag289.xml"/><Relationship Id="rId51" Type="http://schemas.openxmlformats.org/officeDocument/2006/relationships/tags" Target="../tags/tag332.xml"/><Relationship Id="rId72" Type="http://schemas.openxmlformats.org/officeDocument/2006/relationships/image" Target="../media/image55.png"/><Relationship Id="rId80" Type="http://schemas.openxmlformats.org/officeDocument/2006/relationships/image" Target="../media/image70.png"/><Relationship Id="rId85" Type="http://schemas.openxmlformats.org/officeDocument/2006/relationships/image" Target="../media/image72.png"/><Relationship Id="rId3" Type="http://schemas.openxmlformats.org/officeDocument/2006/relationships/tags" Target="../tags/tag284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tags" Target="../tags/tag314.xml"/><Relationship Id="rId38" Type="http://schemas.openxmlformats.org/officeDocument/2006/relationships/tags" Target="../tags/tag319.xml"/><Relationship Id="rId46" Type="http://schemas.openxmlformats.org/officeDocument/2006/relationships/tags" Target="../tags/tag327.xml"/><Relationship Id="rId59" Type="http://schemas.openxmlformats.org/officeDocument/2006/relationships/image" Target="../media/image51.png"/><Relationship Id="rId67" Type="http://schemas.openxmlformats.org/officeDocument/2006/relationships/image" Target="../media/image49.png"/><Relationship Id="rId20" Type="http://schemas.openxmlformats.org/officeDocument/2006/relationships/tags" Target="../tags/tag301.xml"/><Relationship Id="rId41" Type="http://schemas.openxmlformats.org/officeDocument/2006/relationships/tags" Target="../tags/tag322.xml"/><Relationship Id="rId54" Type="http://schemas.openxmlformats.org/officeDocument/2006/relationships/tags" Target="../tags/tag335.xml"/><Relationship Id="rId62" Type="http://schemas.openxmlformats.org/officeDocument/2006/relationships/image" Target="../media/image39.png"/><Relationship Id="rId70" Type="http://schemas.openxmlformats.org/officeDocument/2006/relationships/image" Target="../media/image52.png"/><Relationship Id="rId75" Type="http://schemas.openxmlformats.org/officeDocument/2006/relationships/image" Target="../media/image66.png"/><Relationship Id="rId83" Type="http://schemas.openxmlformats.org/officeDocument/2006/relationships/image" Target="../media/image28.png"/><Relationship Id="rId88" Type="http://schemas.openxmlformats.org/officeDocument/2006/relationships/image" Target="../media/image75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tags" Target="../tags/tag317.xml"/><Relationship Id="rId49" Type="http://schemas.openxmlformats.org/officeDocument/2006/relationships/tags" Target="../tags/tag330.xml"/><Relationship Id="rId57" Type="http://schemas.openxmlformats.org/officeDocument/2006/relationships/notesSlide" Target="../notesSlides/notesSlide9.xml"/><Relationship Id="rId10" Type="http://schemas.openxmlformats.org/officeDocument/2006/relationships/tags" Target="../tags/tag291.xml"/><Relationship Id="rId31" Type="http://schemas.openxmlformats.org/officeDocument/2006/relationships/tags" Target="../tags/tag312.xml"/><Relationship Id="rId44" Type="http://schemas.openxmlformats.org/officeDocument/2006/relationships/tags" Target="../tags/tag325.xml"/><Relationship Id="rId52" Type="http://schemas.openxmlformats.org/officeDocument/2006/relationships/tags" Target="../tags/tag333.xml"/><Relationship Id="rId60" Type="http://schemas.openxmlformats.org/officeDocument/2006/relationships/image" Target="../media/image11.png"/><Relationship Id="rId65" Type="http://schemas.openxmlformats.org/officeDocument/2006/relationships/image" Target="../media/image13.png"/><Relationship Id="rId73" Type="http://schemas.openxmlformats.org/officeDocument/2006/relationships/image" Target="../media/image47.png"/><Relationship Id="rId78" Type="http://schemas.openxmlformats.org/officeDocument/2006/relationships/image" Target="../media/image64.png"/><Relationship Id="rId81" Type="http://schemas.openxmlformats.org/officeDocument/2006/relationships/image" Target="../media/image56.png"/><Relationship Id="rId86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64E2-DD0B-41A5-B80E-27E0842571E3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Maxima and minima</a:t>
            </a:r>
          </a:p>
        </p:txBody>
      </p:sp>
      <p:sp>
        <p:nvSpPr>
          <p:cNvPr id="82025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" name="Picture 2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" name="Picture 1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5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37" name="Picture 18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9" name="Picture 239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C297-B06E-4AB7-ACDD-9F0B95C118C7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412256" name="Group 160"/>
          <p:cNvGrpSpPr>
            <a:grpSpLocks/>
          </p:cNvGrpSpPr>
          <p:nvPr/>
        </p:nvGrpSpPr>
        <p:grpSpPr bwMode="auto">
          <a:xfrm>
            <a:off x="7448550" y="3984625"/>
            <a:ext cx="1617663" cy="1143000"/>
            <a:chOff x="4692" y="2510"/>
            <a:chExt cx="1019" cy="720"/>
          </a:xfrm>
        </p:grpSpPr>
        <p:pic>
          <p:nvPicPr>
            <p:cNvPr id="1412257" name="Picture 161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2544"/>
              <a:ext cx="60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2258" name="Picture 162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2736"/>
              <a:ext cx="96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2259" name="Picture 16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" y="3072"/>
              <a:ext cx="71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2260" name="Picture 164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00"/>
              <a:ext cx="10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2261" name="Rectangle 165"/>
            <p:cNvSpPr>
              <a:spLocks noChangeArrowheads="1"/>
            </p:cNvSpPr>
            <p:nvPr/>
          </p:nvSpPr>
          <p:spPr bwMode="auto">
            <a:xfrm>
              <a:off x="4692" y="2510"/>
              <a:ext cx="1019" cy="72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2209" name="Line 113"/>
          <p:cNvSpPr>
            <a:spLocks noChangeShapeType="1"/>
          </p:cNvSpPr>
          <p:nvPr/>
        </p:nvSpPr>
        <p:spPr bwMode="auto">
          <a:xfrm>
            <a:off x="5659438" y="4386263"/>
            <a:ext cx="0" cy="8509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098" name="Line 2"/>
          <p:cNvSpPr>
            <a:spLocks noChangeShapeType="1"/>
          </p:cNvSpPr>
          <p:nvPr/>
        </p:nvSpPr>
        <p:spPr bwMode="auto">
          <a:xfrm>
            <a:off x="1792288" y="1635125"/>
            <a:ext cx="0" cy="3602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2099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0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1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2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3" name="Picture 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4" name="Picture 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5" name="Picture 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6" name="Picture 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7" name="Picture 1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8" name="Picture 1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09" name="Picture 1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10" name="Picture 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11" name="Picture 1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12" name="Picture 1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2113" name="Group 17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412114" name="Picture 1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2115" name="Line 19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6" name="Line 20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7" name="Line 21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118" name="Line 22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2119" name="Picture 2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0" name="Picture 2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1" name="Picture 2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2" name="Picture 2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3" name="Picture 2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8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4" name="Picture 2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5" name="Picture 2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6" name="Picture 3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27" name="Picture 3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2129" name="Line 33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1" name="Line 35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2" name="Line 36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3" name="Line 37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4" name="Line 3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5" name="Line 3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6" name="Line 4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7" name="Line 4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8" name="Line 4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39" name="Line 43"/>
          <p:cNvSpPr>
            <a:spLocks noChangeShapeType="1"/>
          </p:cNvSpPr>
          <p:nvPr/>
        </p:nvSpPr>
        <p:spPr bwMode="auto">
          <a:xfrm>
            <a:off x="3923778" y="2971800"/>
            <a:ext cx="0" cy="2286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41" name="Line 45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42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51" name="Line 55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52" name="Line 56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53" name="Freeform 57"/>
          <p:cNvSpPr>
            <a:spLocks/>
          </p:cNvSpPr>
          <p:nvPr/>
        </p:nvSpPr>
        <p:spPr bwMode="auto">
          <a:xfrm>
            <a:off x="1778000" y="3494088"/>
            <a:ext cx="1344613" cy="1063625"/>
          </a:xfrm>
          <a:custGeom>
            <a:avLst/>
            <a:gdLst>
              <a:gd name="T0" fmla="*/ 0 w 847"/>
              <a:gd name="T1" fmla="*/ 0 h 670"/>
              <a:gd name="T2" fmla="*/ 48 w 847"/>
              <a:gd name="T3" fmla="*/ 87 h 670"/>
              <a:gd name="T4" fmla="*/ 190 w 847"/>
              <a:gd name="T5" fmla="*/ 103 h 670"/>
              <a:gd name="T6" fmla="*/ 457 w 847"/>
              <a:gd name="T7" fmla="*/ 217 h 670"/>
              <a:gd name="T8" fmla="*/ 656 w 847"/>
              <a:gd name="T9" fmla="*/ 655 h 670"/>
              <a:gd name="T10" fmla="*/ 847 w 847"/>
              <a:gd name="T11" fmla="*/ 306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7" h="670">
                <a:moveTo>
                  <a:pt x="0" y="0"/>
                </a:moveTo>
                <a:cubicBezTo>
                  <a:pt x="8" y="14"/>
                  <a:pt x="16" y="70"/>
                  <a:pt x="48" y="87"/>
                </a:cubicBezTo>
                <a:cubicBezTo>
                  <a:pt x="80" y="104"/>
                  <a:pt x="88" y="103"/>
                  <a:pt x="190" y="103"/>
                </a:cubicBezTo>
                <a:cubicBezTo>
                  <a:pt x="292" y="103"/>
                  <a:pt x="379" y="125"/>
                  <a:pt x="457" y="217"/>
                </a:cubicBezTo>
                <a:cubicBezTo>
                  <a:pt x="535" y="309"/>
                  <a:pt x="591" y="640"/>
                  <a:pt x="656" y="655"/>
                </a:cubicBezTo>
                <a:cubicBezTo>
                  <a:pt x="721" y="670"/>
                  <a:pt x="807" y="379"/>
                  <a:pt x="847" y="3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54" name="Freeform 58"/>
          <p:cNvSpPr>
            <a:spLocks/>
          </p:cNvSpPr>
          <p:nvPr/>
        </p:nvSpPr>
        <p:spPr bwMode="auto">
          <a:xfrm>
            <a:off x="3581400" y="2911475"/>
            <a:ext cx="2495550" cy="2179638"/>
          </a:xfrm>
          <a:custGeom>
            <a:avLst/>
            <a:gdLst>
              <a:gd name="T0" fmla="*/ 0 w 1560"/>
              <a:gd name="T1" fmla="*/ 328 h 1373"/>
              <a:gd name="T2" fmla="*/ 240 w 1560"/>
              <a:gd name="T3" fmla="*/ 40 h 1373"/>
              <a:gd name="T4" fmla="*/ 624 w 1560"/>
              <a:gd name="T5" fmla="*/ 568 h 1373"/>
              <a:gd name="T6" fmla="*/ 931 w 1560"/>
              <a:gd name="T7" fmla="*/ 342 h 1373"/>
              <a:gd name="T8" fmla="*/ 1126 w 1560"/>
              <a:gd name="T9" fmla="*/ 812 h 1373"/>
              <a:gd name="T10" fmla="*/ 1295 w 1560"/>
              <a:gd name="T11" fmla="*/ 918 h 1373"/>
              <a:gd name="T12" fmla="*/ 1472 w 1560"/>
              <a:gd name="T13" fmla="*/ 1352 h 1373"/>
              <a:gd name="T14" fmla="*/ 1560 w 1560"/>
              <a:gd name="T15" fmla="*/ 1042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0" h="1373">
                <a:moveTo>
                  <a:pt x="0" y="328"/>
                </a:moveTo>
                <a:cubicBezTo>
                  <a:pt x="68" y="164"/>
                  <a:pt x="136" y="0"/>
                  <a:pt x="240" y="40"/>
                </a:cubicBezTo>
                <a:cubicBezTo>
                  <a:pt x="344" y="80"/>
                  <a:pt x="509" y="518"/>
                  <a:pt x="624" y="568"/>
                </a:cubicBezTo>
                <a:cubicBezTo>
                  <a:pt x="739" y="618"/>
                  <a:pt x="847" y="301"/>
                  <a:pt x="931" y="342"/>
                </a:cubicBezTo>
                <a:cubicBezTo>
                  <a:pt x="1015" y="383"/>
                  <a:pt x="1002" y="812"/>
                  <a:pt x="1126" y="812"/>
                </a:cubicBezTo>
                <a:cubicBezTo>
                  <a:pt x="1250" y="812"/>
                  <a:pt x="1237" y="828"/>
                  <a:pt x="1295" y="918"/>
                </a:cubicBezTo>
                <a:cubicBezTo>
                  <a:pt x="1353" y="1008"/>
                  <a:pt x="1428" y="1331"/>
                  <a:pt x="1472" y="1352"/>
                </a:cubicBezTo>
                <a:cubicBezTo>
                  <a:pt x="1516" y="1373"/>
                  <a:pt x="1542" y="1107"/>
                  <a:pt x="1560" y="104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57" name="Oval 61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58" name="Oval 62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59" name="Oval 63"/>
          <p:cNvSpPr>
            <a:spLocks noChangeArrowheads="1"/>
          </p:cNvSpPr>
          <p:nvPr/>
        </p:nvSpPr>
        <p:spPr bwMode="auto">
          <a:xfrm>
            <a:off x="3527425" y="34417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60" name="Oval 64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61" name="Oval 65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62" name="Oval 66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63" name="Line 67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64" name="Oval 68"/>
          <p:cNvSpPr>
            <a:spLocks noChangeArrowheads="1"/>
          </p:cNvSpPr>
          <p:nvPr/>
        </p:nvSpPr>
        <p:spPr bwMode="auto">
          <a:xfrm>
            <a:off x="7340600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65" name="Line 69"/>
          <p:cNvSpPr>
            <a:spLocks noChangeShapeType="1"/>
          </p:cNvSpPr>
          <p:nvPr/>
        </p:nvSpPr>
        <p:spPr bwMode="auto">
          <a:xfrm>
            <a:off x="3581400" y="5257800"/>
            <a:ext cx="38385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2166" name="Picture 7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2167" name="Line 71"/>
          <p:cNvSpPr>
            <a:spLocks noChangeShapeType="1"/>
          </p:cNvSpPr>
          <p:nvPr/>
        </p:nvSpPr>
        <p:spPr bwMode="auto">
          <a:xfrm>
            <a:off x="2819400" y="1905000"/>
            <a:ext cx="91440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68" name="Line 72"/>
          <p:cNvSpPr>
            <a:spLocks noChangeShapeType="1"/>
          </p:cNvSpPr>
          <p:nvPr/>
        </p:nvSpPr>
        <p:spPr bwMode="auto">
          <a:xfrm flipH="1">
            <a:off x="1681163" y="1905000"/>
            <a:ext cx="931862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2175" name="Picture 79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76" name="Picture 80" descr="txp_fig"/>
          <p:cNvPicPr preferRelativeResize="0"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77" name="Picture 81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78" name="Picture 82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2179" name="Rectangle 83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2180" name="Picture 84" descr="txp_fig"/>
          <p:cNvPicPr preferRelativeResize="0">
            <a:picLocks noChangeArrowheads="1"/>
          </p:cNvPicPr>
          <p:nvPr>
            <p:custDataLst>
              <p:tags r:id="rId3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2181" name="Freeform 85"/>
          <p:cNvSpPr>
            <a:spLocks/>
          </p:cNvSpPr>
          <p:nvPr/>
        </p:nvSpPr>
        <p:spPr bwMode="auto">
          <a:xfrm>
            <a:off x="381000" y="1603375"/>
            <a:ext cx="1363663" cy="1254125"/>
          </a:xfrm>
          <a:custGeom>
            <a:avLst/>
            <a:gdLst>
              <a:gd name="T0" fmla="*/ 0 w 859"/>
              <a:gd name="T1" fmla="*/ 790 h 790"/>
              <a:gd name="T2" fmla="*/ 336 w 859"/>
              <a:gd name="T3" fmla="*/ 262 h 790"/>
              <a:gd name="T4" fmla="*/ 541 w 859"/>
              <a:gd name="T5" fmla="*/ 426 h 790"/>
              <a:gd name="T6" fmla="*/ 652 w 859"/>
              <a:gd name="T7" fmla="*/ 576 h 790"/>
              <a:gd name="T8" fmla="*/ 788 w 859"/>
              <a:gd name="T9" fmla="*/ 390 h 790"/>
              <a:gd name="T10" fmla="*/ 832 w 859"/>
              <a:gd name="T11" fmla="*/ 213 h 790"/>
              <a:gd name="T12" fmla="*/ 859 w 859"/>
              <a:gd name="T13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9" h="790">
                <a:moveTo>
                  <a:pt x="0" y="790"/>
                </a:moveTo>
                <a:cubicBezTo>
                  <a:pt x="112" y="538"/>
                  <a:pt x="246" y="323"/>
                  <a:pt x="336" y="262"/>
                </a:cubicBezTo>
                <a:cubicBezTo>
                  <a:pt x="426" y="201"/>
                  <a:pt x="488" y="374"/>
                  <a:pt x="541" y="426"/>
                </a:cubicBezTo>
                <a:cubicBezTo>
                  <a:pt x="594" y="478"/>
                  <a:pt x="611" y="582"/>
                  <a:pt x="652" y="576"/>
                </a:cubicBezTo>
                <a:cubicBezTo>
                  <a:pt x="693" y="570"/>
                  <a:pt x="758" y="451"/>
                  <a:pt x="788" y="390"/>
                </a:cubicBezTo>
                <a:cubicBezTo>
                  <a:pt x="818" y="329"/>
                  <a:pt x="820" y="278"/>
                  <a:pt x="832" y="213"/>
                </a:cubicBezTo>
                <a:cubicBezTo>
                  <a:pt x="844" y="148"/>
                  <a:pt x="854" y="44"/>
                  <a:pt x="85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2182" name="Picture 86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2183" name="Picture 87" descr="txp_fig"/>
          <p:cNvPicPr preferRelativeResize="0">
            <a:picLocks noChangeArrowheads="1"/>
          </p:cNvPicPr>
          <p:nvPr>
            <p:custDataLst>
              <p:tags r:id="rId4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2184" name="Line 88"/>
          <p:cNvSpPr>
            <a:spLocks noChangeShapeType="1"/>
          </p:cNvSpPr>
          <p:nvPr/>
        </p:nvSpPr>
        <p:spPr bwMode="auto">
          <a:xfrm flipH="1">
            <a:off x="1981200" y="2009775"/>
            <a:ext cx="685800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85" name="Oval 89"/>
          <p:cNvSpPr>
            <a:spLocks noChangeArrowheads="1"/>
          </p:cNvSpPr>
          <p:nvPr/>
        </p:nvSpPr>
        <p:spPr bwMode="auto">
          <a:xfrm>
            <a:off x="3527425" y="52244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2186" name="Picture 90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2187" name="Oval 91"/>
          <p:cNvSpPr>
            <a:spLocks noChangeArrowheads="1"/>
          </p:cNvSpPr>
          <p:nvPr/>
        </p:nvSpPr>
        <p:spPr bwMode="auto">
          <a:xfrm>
            <a:off x="1765300" y="3490913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2227" name="Group 131"/>
          <p:cNvGrpSpPr>
            <a:grpSpLocks/>
          </p:cNvGrpSpPr>
          <p:nvPr/>
        </p:nvGrpSpPr>
        <p:grpSpPr bwMode="auto">
          <a:xfrm>
            <a:off x="5694363" y="3106738"/>
            <a:ext cx="2476500" cy="812800"/>
            <a:chOff x="3587" y="1957"/>
            <a:chExt cx="1560" cy="512"/>
          </a:xfrm>
        </p:grpSpPr>
        <p:pic>
          <p:nvPicPr>
            <p:cNvPr id="1412190" name="Picture 9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2142"/>
              <a:ext cx="10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2222" name="Picture 12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" y="1983"/>
              <a:ext cx="151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2225" name="Picture 12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" y="2319"/>
              <a:ext cx="133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2193" name="Rectangle 97"/>
            <p:cNvSpPr>
              <a:spLocks noChangeArrowheads="1"/>
            </p:cNvSpPr>
            <p:nvPr/>
          </p:nvSpPr>
          <p:spPr bwMode="auto">
            <a:xfrm>
              <a:off x="3587" y="1957"/>
              <a:ext cx="1560" cy="51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2205" name="Oval 109"/>
          <p:cNvSpPr>
            <a:spLocks noChangeArrowheads="1"/>
          </p:cNvSpPr>
          <p:nvPr/>
        </p:nvSpPr>
        <p:spPr bwMode="auto">
          <a:xfrm>
            <a:off x="5622925" y="43434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206" name="Oval 110"/>
          <p:cNvSpPr>
            <a:spLocks noChangeArrowheads="1"/>
          </p:cNvSpPr>
          <p:nvPr/>
        </p:nvSpPr>
        <p:spPr bwMode="auto">
          <a:xfrm>
            <a:off x="5622925" y="52244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208" name="Rectangle 112"/>
          <p:cNvSpPr>
            <a:spLocks noChangeArrowheads="1"/>
          </p:cNvSpPr>
          <p:nvPr/>
        </p:nvSpPr>
        <p:spPr bwMode="auto">
          <a:xfrm>
            <a:off x="5483225" y="4003675"/>
            <a:ext cx="338138" cy="16637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210" name="Line 114"/>
          <p:cNvSpPr>
            <a:spLocks noChangeShapeType="1"/>
          </p:cNvSpPr>
          <p:nvPr/>
        </p:nvSpPr>
        <p:spPr bwMode="auto">
          <a:xfrm>
            <a:off x="7772400" y="4286250"/>
            <a:ext cx="914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5638800" y="5694363"/>
            <a:ext cx="2133601" cy="1087037"/>
            <a:chOff x="5638800" y="5694363"/>
            <a:chExt cx="2133601" cy="1087037"/>
          </a:xfrm>
        </p:grpSpPr>
        <p:pic>
          <p:nvPicPr>
            <p:cNvPr id="1412215" name="Picture 11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038" y="6329363"/>
              <a:ext cx="1503363" cy="21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0780" y="6557963"/>
              <a:ext cx="1186265" cy="2234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12218" name="Line 122"/>
            <p:cNvSpPr>
              <a:spLocks noChangeShapeType="1"/>
            </p:cNvSpPr>
            <p:nvPr/>
          </p:nvSpPr>
          <p:spPr bwMode="auto">
            <a:xfrm flipH="1" flipV="1">
              <a:off x="5638800" y="6019800"/>
              <a:ext cx="609600" cy="3048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219" name="Line 123"/>
            <p:cNvSpPr>
              <a:spLocks noChangeShapeType="1"/>
            </p:cNvSpPr>
            <p:nvPr/>
          </p:nvSpPr>
          <p:spPr bwMode="auto">
            <a:xfrm flipH="1" flipV="1">
              <a:off x="5651500" y="5694363"/>
              <a:ext cx="0" cy="32861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2241" name="Group 145"/>
          <p:cNvGrpSpPr>
            <a:grpSpLocks/>
          </p:cNvGrpSpPr>
          <p:nvPr/>
        </p:nvGrpSpPr>
        <p:grpSpPr bwMode="auto">
          <a:xfrm>
            <a:off x="4191000" y="5319713"/>
            <a:ext cx="1479550" cy="1462087"/>
            <a:chOff x="2640" y="3351"/>
            <a:chExt cx="932" cy="921"/>
          </a:xfrm>
        </p:grpSpPr>
        <p:pic>
          <p:nvPicPr>
            <p:cNvPr id="1412239" name="Picture 14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4154"/>
              <a:ext cx="93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2240" name="Line 144"/>
            <p:cNvSpPr>
              <a:spLocks noChangeShapeType="1"/>
            </p:cNvSpPr>
            <p:nvPr/>
          </p:nvSpPr>
          <p:spPr bwMode="auto">
            <a:xfrm flipV="1">
              <a:off x="3063" y="3351"/>
              <a:ext cx="489" cy="79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2242" name="Rectangle 1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" name="Picture 50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2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" name="Picture 2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6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35" name="Picture 183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6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7" name="Picture 23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" name="Line 1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12AA-A52B-481C-A44B-C7F947E56E5A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414284" name="Group 140"/>
          <p:cNvGrpSpPr>
            <a:grpSpLocks/>
          </p:cNvGrpSpPr>
          <p:nvPr/>
        </p:nvGrpSpPr>
        <p:grpSpPr bwMode="auto">
          <a:xfrm>
            <a:off x="7448550" y="3984625"/>
            <a:ext cx="1617663" cy="1143000"/>
            <a:chOff x="4692" y="2510"/>
            <a:chExt cx="1019" cy="720"/>
          </a:xfrm>
        </p:grpSpPr>
        <p:pic>
          <p:nvPicPr>
            <p:cNvPr id="1414285" name="Picture 14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2544"/>
              <a:ext cx="60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4286" name="Picture 14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2736"/>
              <a:ext cx="96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4287" name="Picture 14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" y="3072"/>
              <a:ext cx="71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4288" name="Picture 14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00"/>
              <a:ext cx="10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4289" name="Rectangle 145"/>
            <p:cNvSpPr>
              <a:spLocks noChangeArrowheads="1"/>
            </p:cNvSpPr>
            <p:nvPr/>
          </p:nvSpPr>
          <p:spPr bwMode="auto">
            <a:xfrm>
              <a:off x="4692" y="2510"/>
              <a:ext cx="1019" cy="72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4259" name="Group 115"/>
          <p:cNvGrpSpPr>
            <a:grpSpLocks/>
          </p:cNvGrpSpPr>
          <p:nvPr/>
        </p:nvGrpSpPr>
        <p:grpSpPr bwMode="auto">
          <a:xfrm>
            <a:off x="5694363" y="3106738"/>
            <a:ext cx="2476500" cy="812800"/>
            <a:chOff x="3587" y="1957"/>
            <a:chExt cx="1560" cy="512"/>
          </a:xfrm>
        </p:grpSpPr>
        <p:pic>
          <p:nvPicPr>
            <p:cNvPr id="1414260" name="Picture 11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2142"/>
              <a:ext cx="10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4261" name="Picture 11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" y="1983"/>
              <a:ext cx="151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4262" name="Picture 11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" y="2319"/>
              <a:ext cx="133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4263" name="Rectangle 119"/>
            <p:cNvSpPr>
              <a:spLocks noChangeArrowheads="1"/>
            </p:cNvSpPr>
            <p:nvPr/>
          </p:nvSpPr>
          <p:spPr bwMode="auto">
            <a:xfrm>
              <a:off x="3587" y="1957"/>
              <a:ext cx="1560" cy="51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4251" name="Line 107"/>
          <p:cNvSpPr>
            <a:spLocks noChangeShapeType="1"/>
          </p:cNvSpPr>
          <p:nvPr/>
        </p:nvSpPr>
        <p:spPr bwMode="auto">
          <a:xfrm>
            <a:off x="5659438" y="4048125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46" name="Line 2"/>
          <p:cNvSpPr>
            <a:spLocks noChangeShapeType="1"/>
          </p:cNvSpPr>
          <p:nvPr/>
        </p:nvSpPr>
        <p:spPr bwMode="auto">
          <a:xfrm>
            <a:off x="1792288" y="1635125"/>
            <a:ext cx="0" cy="3602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4147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48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49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0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1" name="Picture 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2" name="Picture 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3" name="Picture 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4" name="Picture 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5" name="Picture 1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6" name="Picture 1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7" name="Picture 1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8" name="Picture 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59" name="Picture 1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60" name="Picture 1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4161" name="Group 17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414162" name="Picture 1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4163" name="Line 19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64" name="Line 20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65" name="Line 21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66" name="Line 22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4167" name="Picture 2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68" name="Picture 2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69" name="Picture 2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70" name="Picture 2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71" name="Picture 2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8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72" name="Picture 2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73" name="Picture 2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74" name="Picture 3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175" name="Picture 3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4177" name="Line 33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79" name="Line 35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0" name="Line 36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1" name="Line 37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2" name="Line 3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3" name="Line 3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5" name="Line 4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6" name="Line 4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7" name="Line 43"/>
          <p:cNvSpPr>
            <a:spLocks noChangeShapeType="1"/>
          </p:cNvSpPr>
          <p:nvPr/>
        </p:nvSpPr>
        <p:spPr bwMode="auto">
          <a:xfrm>
            <a:off x="3923778" y="2971800"/>
            <a:ext cx="0" cy="2286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9" name="Line 45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90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199" name="Line 55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00" name="Line 56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01" name="Freeform 57"/>
          <p:cNvSpPr>
            <a:spLocks/>
          </p:cNvSpPr>
          <p:nvPr/>
        </p:nvSpPr>
        <p:spPr bwMode="auto">
          <a:xfrm>
            <a:off x="1778000" y="3494088"/>
            <a:ext cx="1344613" cy="1063625"/>
          </a:xfrm>
          <a:custGeom>
            <a:avLst/>
            <a:gdLst>
              <a:gd name="T0" fmla="*/ 0 w 847"/>
              <a:gd name="T1" fmla="*/ 0 h 670"/>
              <a:gd name="T2" fmla="*/ 48 w 847"/>
              <a:gd name="T3" fmla="*/ 87 h 670"/>
              <a:gd name="T4" fmla="*/ 190 w 847"/>
              <a:gd name="T5" fmla="*/ 103 h 670"/>
              <a:gd name="T6" fmla="*/ 457 w 847"/>
              <a:gd name="T7" fmla="*/ 217 h 670"/>
              <a:gd name="T8" fmla="*/ 656 w 847"/>
              <a:gd name="T9" fmla="*/ 655 h 670"/>
              <a:gd name="T10" fmla="*/ 847 w 847"/>
              <a:gd name="T11" fmla="*/ 306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7" h="670">
                <a:moveTo>
                  <a:pt x="0" y="0"/>
                </a:moveTo>
                <a:cubicBezTo>
                  <a:pt x="8" y="14"/>
                  <a:pt x="16" y="70"/>
                  <a:pt x="48" y="87"/>
                </a:cubicBezTo>
                <a:cubicBezTo>
                  <a:pt x="80" y="104"/>
                  <a:pt x="88" y="103"/>
                  <a:pt x="190" y="103"/>
                </a:cubicBezTo>
                <a:cubicBezTo>
                  <a:pt x="292" y="103"/>
                  <a:pt x="379" y="125"/>
                  <a:pt x="457" y="217"/>
                </a:cubicBezTo>
                <a:cubicBezTo>
                  <a:pt x="535" y="309"/>
                  <a:pt x="591" y="640"/>
                  <a:pt x="656" y="655"/>
                </a:cubicBezTo>
                <a:cubicBezTo>
                  <a:pt x="721" y="670"/>
                  <a:pt x="807" y="379"/>
                  <a:pt x="847" y="3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02" name="Freeform 58"/>
          <p:cNvSpPr>
            <a:spLocks/>
          </p:cNvSpPr>
          <p:nvPr/>
        </p:nvSpPr>
        <p:spPr bwMode="auto">
          <a:xfrm>
            <a:off x="3581400" y="2911475"/>
            <a:ext cx="2495550" cy="2179638"/>
          </a:xfrm>
          <a:custGeom>
            <a:avLst/>
            <a:gdLst>
              <a:gd name="T0" fmla="*/ 0 w 1560"/>
              <a:gd name="T1" fmla="*/ 328 h 1373"/>
              <a:gd name="T2" fmla="*/ 240 w 1560"/>
              <a:gd name="T3" fmla="*/ 40 h 1373"/>
              <a:gd name="T4" fmla="*/ 624 w 1560"/>
              <a:gd name="T5" fmla="*/ 568 h 1373"/>
              <a:gd name="T6" fmla="*/ 931 w 1560"/>
              <a:gd name="T7" fmla="*/ 342 h 1373"/>
              <a:gd name="T8" fmla="*/ 1126 w 1560"/>
              <a:gd name="T9" fmla="*/ 812 h 1373"/>
              <a:gd name="T10" fmla="*/ 1295 w 1560"/>
              <a:gd name="T11" fmla="*/ 918 h 1373"/>
              <a:gd name="T12" fmla="*/ 1472 w 1560"/>
              <a:gd name="T13" fmla="*/ 1352 h 1373"/>
              <a:gd name="T14" fmla="*/ 1560 w 1560"/>
              <a:gd name="T15" fmla="*/ 1042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0" h="1373">
                <a:moveTo>
                  <a:pt x="0" y="328"/>
                </a:moveTo>
                <a:cubicBezTo>
                  <a:pt x="68" y="164"/>
                  <a:pt x="136" y="0"/>
                  <a:pt x="240" y="40"/>
                </a:cubicBezTo>
                <a:cubicBezTo>
                  <a:pt x="344" y="80"/>
                  <a:pt x="509" y="518"/>
                  <a:pt x="624" y="568"/>
                </a:cubicBezTo>
                <a:cubicBezTo>
                  <a:pt x="739" y="618"/>
                  <a:pt x="847" y="301"/>
                  <a:pt x="931" y="342"/>
                </a:cubicBezTo>
                <a:cubicBezTo>
                  <a:pt x="1015" y="383"/>
                  <a:pt x="1002" y="812"/>
                  <a:pt x="1126" y="812"/>
                </a:cubicBezTo>
                <a:cubicBezTo>
                  <a:pt x="1250" y="812"/>
                  <a:pt x="1237" y="828"/>
                  <a:pt x="1295" y="918"/>
                </a:cubicBezTo>
                <a:cubicBezTo>
                  <a:pt x="1353" y="1008"/>
                  <a:pt x="1428" y="1331"/>
                  <a:pt x="1472" y="1352"/>
                </a:cubicBezTo>
                <a:cubicBezTo>
                  <a:pt x="1516" y="1373"/>
                  <a:pt x="1542" y="1107"/>
                  <a:pt x="1560" y="104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05" name="Oval 61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06" name="Oval 62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07" name="Oval 63"/>
          <p:cNvSpPr>
            <a:spLocks noChangeArrowheads="1"/>
          </p:cNvSpPr>
          <p:nvPr/>
        </p:nvSpPr>
        <p:spPr bwMode="auto">
          <a:xfrm>
            <a:off x="3527425" y="34417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08" name="Oval 64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09" name="Oval 65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10" name="Oval 66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11" name="Line 67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12" name="Oval 68"/>
          <p:cNvSpPr>
            <a:spLocks noChangeArrowheads="1"/>
          </p:cNvSpPr>
          <p:nvPr/>
        </p:nvSpPr>
        <p:spPr bwMode="auto">
          <a:xfrm>
            <a:off x="7340600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13" name="Line 69"/>
          <p:cNvSpPr>
            <a:spLocks noChangeShapeType="1"/>
          </p:cNvSpPr>
          <p:nvPr/>
        </p:nvSpPr>
        <p:spPr bwMode="auto">
          <a:xfrm>
            <a:off x="3581400" y="5257800"/>
            <a:ext cx="38385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4214" name="Picture 7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4215" name="Line 71"/>
          <p:cNvSpPr>
            <a:spLocks noChangeShapeType="1"/>
          </p:cNvSpPr>
          <p:nvPr/>
        </p:nvSpPr>
        <p:spPr bwMode="auto">
          <a:xfrm>
            <a:off x="2819400" y="1905000"/>
            <a:ext cx="91440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16" name="Line 72"/>
          <p:cNvSpPr>
            <a:spLocks noChangeShapeType="1"/>
          </p:cNvSpPr>
          <p:nvPr/>
        </p:nvSpPr>
        <p:spPr bwMode="auto">
          <a:xfrm flipH="1">
            <a:off x="1681163" y="1905000"/>
            <a:ext cx="931862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4223" name="Picture 79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224" name="Picture 80" descr="txp_fig"/>
          <p:cNvPicPr preferRelativeResize="0"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225" name="Picture 81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226" name="Picture 82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4227" name="Rectangle 83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4228" name="Picture 84" descr="txp_fig"/>
          <p:cNvPicPr preferRelativeResize="0">
            <a:picLocks noChangeArrowheads="1"/>
          </p:cNvPicPr>
          <p:nvPr>
            <p:custDataLst>
              <p:tags r:id="rId3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4229" name="Freeform 85"/>
          <p:cNvSpPr>
            <a:spLocks/>
          </p:cNvSpPr>
          <p:nvPr/>
        </p:nvSpPr>
        <p:spPr bwMode="auto">
          <a:xfrm>
            <a:off x="381000" y="1603375"/>
            <a:ext cx="1363663" cy="1254125"/>
          </a:xfrm>
          <a:custGeom>
            <a:avLst/>
            <a:gdLst>
              <a:gd name="T0" fmla="*/ 0 w 859"/>
              <a:gd name="T1" fmla="*/ 790 h 790"/>
              <a:gd name="T2" fmla="*/ 336 w 859"/>
              <a:gd name="T3" fmla="*/ 262 h 790"/>
              <a:gd name="T4" fmla="*/ 541 w 859"/>
              <a:gd name="T5" fmla="*/ 426 h 790"/>
              <a:gd name="T6" fmla="*/ 652 w 859"/>
              <a:gd name="T7" fmla="*/ 576 h 790"/>
              <a:gd name="T8" fmla="*/ 788 w 859"/>
              <a:gd name="T9" fmla="*/ 390 h 790"/>
              <a:gd name="T10" fmla="*/ 832 w 859"/>
              <a:gd name="T11" fmla="*/ 213 h 790"/>
              <a:gd name="T12" fmla="*/ 859 w 859"/>
              <a:gd name="T13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9" h="790">
                <a:moveTo>
                  <a:pt x="0" y="790"/>
                </a:moveTo>
                <a:cubicBezTo>
                  <a:pt x="112" y="538"/>
                  <a:pt x="246" y="323"/>
                  <a:pt x="336" y="262"/>
                </a:cubicBezTo>
                <a:cubicBezTo>
                  <a:pt x="426" y="201"/>
                  <a:pt x="488" y="374"/>
                  <a:pt x="541" y="426"/>
                </a:cubicBezTo>
                <a:cubicBezTo>
                  <a:pt x="594" y="478"/>
                  <a:pt x="611" y="582"/>
                  <a:pt x="652" y="576"/>
                </a:cubicBezTo>
                <a:cubicBezTo>
                  <a:pt x="693" y="570"/>
                  <a:pt x="758" y="451"/>
                  <a:pt x="788" y="390"/>
                </a:cubicBezTo>
                <a:cubicBezTo>
                  <a:pt x="818" y="329"/>
                  <a:pt x="820" y="278"/>
                  <a:pt x="832" y="213"/>
                </a:cubicBezTo>
                <a:cubicBezTo>
                  <a:pt x="844" y="148"/>
                  <a:pt x="854" y="44"/>
                  <a:pt x="85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4230" name="Picture 86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4231" name="Picture 87" descr="txp_fig"/>
          <p:cNvPicPr preferRelativeResize="0">
            <a:picLocks noChangeArrowheads="1"/>
          </p:cNvPicPr>
          <p:nvPr>
            <p:custDataLst>
              <p:tags r:id="rId4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4232" name="Line 88"/>
          <p:cNvSpPr>
            <a:spLocks noChangeShapeType="1"/>
          </p:cNvSpPr>
          <p:nvPr/>
        </p:nvSpPr>
        <p:spPr bwMode="auto">
          <a:xfrm flipH="1">
            <a:off x="1981200" y="2009775"/>
            <a:ext cx="685800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33" name="Oval 89"/>
          <p:cNvSpPr>
            <a:spLocks noChangeArrowheads="1"/>
          </p:cNvSpPr>
          <p:nvPr/>
        </p:nvSpPr>
        <p:spPr bwMode="auto">
          <a:xfrm>
            <a:off x="3527425" y="52244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4234" name="Picture 90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4235" name="Oval 91"/>
          <p:cNvSpPr>
            <a:spLocks noChangeArrowheads="1"/>
          </p:cNvSpPr>
          <p:nvPr/>
        </p:nvSpPr>
        <p:spPr bwMode="auto">
          <a:xfrm>
            <a:off x="1765300" y="3490913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47" name="Oval 103"/>
          <p:cNvSpPr>
            <a:spLocks noChangeArrowheads="1"/>
          </p:cNvSpPr>
          <p:nvPr/>
        </p:nvSpPr>
        <p:spPr bwMode="auto">
          <a:xfrm>
            <a:off x="5622925" y="43434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49" name="Rectangle 105"/>
          <p:cNvSpPr>
            <a:spLocks noChangeArrowheads="1"/>
          </p:cNvSpPr>
          <p:nvPr/>
        </p:nvSpPr>
        <p:spPr bwMode="auto">
          <a:xfrm>
            <a:off x="5483225" y="4003675"/>
            <a:ext cx="338138" cy="16637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50" name="Oval 106"/>
          <p:cNvSpPr>
            <a:spLocks noChangeArrowheads="1"/>
          </p:cNvSpPr>
          <p:nvPr/>
        </p:nvSpPr>
        <p:spPr bwMode="auto">
          <a:xfrm>
            <a:off x="5632450" y="404812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4252" name="Picture 108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4253" name="Line 109"/>
          <p:cNvSpPr>
            <a:spLocks noChangeShapeType="1"/>
          </p:cNvSpPr>
          <p:nvPr/>
        </p:nvSpPr>
        <p:spPr bwMode="auto">
          <a:xfrm>
            <a:off x="7772400" y="4286250"/>
            <a:ext cx="914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5638800" y="5694363"/>
            <a:ext cx="2133601" cy="1087037"/>
            <a:chOff x="5638800" y="5694363"/>
            <a:chExt cx="2133601" cy="1087037"/>
          </a:xfrm>
        </p:grpSpPr>
        <p:pic>
          <p:nvPicPr>
            <p:cNvPr id="1414255" name="Picture 11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038" y="6329363"/>
              <a:ext cx="1503363" cy="21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0780" y="6557963"/>
              <a:ext cx="1186265" cy="2234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14257" name="Line 113"/>
            <p:cNvSpPr>
              <a:spLocks noChangeShapeType="1"/>
            </p:cNvSpPr>
            <p:nvPr/>
          </p:nvSpPr>
          <p:spPr bwMode="auto">
            <a:xfrm flipH="1" flipV="1">
              <a:off x="5638800" y="6019800"/>
              <a:ext cx="609600" cy="3048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258" name="Line 114"/>
            <p:cNvSpPr>
              <a:spLocks noChangeShapeType="1"/>
            </p:cNvSpPr>
            <p:nvPr/>
          </p:nvSpPr>
          <p:spPr bwMode="auto">
            <a:xfrm flipH="1" flipV="1">
              <a:off x="5651500" y="5694363"/>
              <a:ext cx="0" cy="32861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4270" name="Rectangle 1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" name="Picture 50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048000"/>
            <a:ext cx="939265" cy="211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414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249" grpId="0" animBg="1"/>
      <p:bldP spid="14142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" name="Picture 2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14" name="Picture 18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5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" name="Picture 23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8" name="Line 1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E9D5-6B3F-423A-818C-04FC7B3A2750}" type="slidenum">
              <a:rPr lang="en-US"/>
              <a:pPr/>
              <a:t>12</a:t>
            </a:fld>
            <a:endParaRPr lang="en-US"/>
          </a:p>
        </p:txBody>
      </p:sp>
      <p:sp>
        <p:nvSpPr>
          <p:cNvPr id="1381596" name="Line 220"/>
          <p:cNvSpPr>
            <a:spLocks noChangeShapeType="1"/>
          </p:cNvSpPr>
          <p:nvPr/>
        </p:nvSpPr>
        <p:spPr bwMode="auto">
          <a:xfrm>
            <a:off x="5659438" y="4048125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597" name="Oval 221"/>
          <p:cNvSpPr>
            <a:spLocks noChangeArrowheads="1"/>
          </p:cNvSpPr>
          <p:nvPr/>
        </p:nvSpPr>
        <p:spPr bwMode="auto">
          <a:xfrm>
            <a:off x="5632450" y="404812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1581" name="Picture 20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1554" name="Group 178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381555" name="Picture 17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1556" name="Line 180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557" name="Line 181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558" name="Line 182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559" name="Line 183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81533" name="Picture 1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34" name="Picture 1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35" name="Picture 1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36" name="Picture 1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37" name="Picture 1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38" name="Picture 1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39" name="Picture 16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0" name="Picture 1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1" name="Picture 1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2" name="Picture 1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3" name="Picture 16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4" name="Picture 16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5" name="Picture 16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6" name="Picture 17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7" name="Picture 17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8" name="Picture 17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49" name="Picture 17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50" name="Picture 17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51" name="Picture 17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52" name="Picture 17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553" name="Picture 17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83" name="Picture 107" descr="txp_fig"/>
          <p:cNvPicPr preferRelativeResize="0">
            <a:picLocks noChangeArrowheads="1"/>
          </p:cNvPicPr>
          <p:nvPr>
            <p:custDataLst>
              <p:tags r:id="rId3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1379" name="Line 3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1" name="Line 5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2" name="Line 6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3" name="Line 7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4" name="Line 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5" name="Line 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7" name="Line 1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8" name="Line 1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89" name="Line 13"/>
          <p:cNvSpPr>
            <a:spLocks noChangeShapeType="1"/>
          </p:cNvSpPr>
          <p:nvPr/>
        </p:nvSpPr>
        <p:spPr bwMode="auto">
          <a:xfrm>
            <a:off x="3563938" y="1600200"/>
            <a:ext cx="0" cy="36560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91" name="Line 15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392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01" name="Line 25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402" name="Line 26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403" name="Freeform 27"/>
          <p:cNvSpPr>
            <a:spLocks/>
          </p:cNvSpPr>
          <p:nvPr/>
        </p:nvSpPr>
        <p:spPr bwMode="auto">
          <a:xfrm>
            <a:off x="381000" y="1981200"/>
            <a:ext cx="2741613" cy="2576513"/>
          </a:xfrm>
          <a:custGeom>
            <a:avLst/>
            <a:gdLst>
              <a:gd name="T0" fmla="*/ 0 w 1727"/>
              <a:gd name="T1" fmla="*/ 552 h 1623"/>
              <a:gd name="T2" fmla="*/ 336 w 1727"/>
              <a:gd name="T3" fmla="*/ 24 h 1623"/>
              <a:gd name="T4" fmla="*/ 672 w 1727"/>
              <a:gd name="T5" fmla="*/ 408 h 1623"/>
              <a:gd name="T6" fmla="*/ 816 w 1727"/>
              <a:gd name="T7" fmla="*/ 936 h 1623"/>
              <a:gd name="T8" fmla="*/ 1097 w 1727"/>
              <a:gd name="T9" fmla="*/ 1055 h 1623"/>
              <a:gd name="T10" fmla="*/ 1337 w 1727"/>
              <a:gd name="T11" fmla="*/ 1170 h 1623"/>
              <a:gd name="T12" fmla="*/ 1536 w 1727"/>
              <a:gd name="T13" fmla="*/ 1608 h 1623"/>
              <a:gd name="T14" fmla="*/ 1727 w 1727"/>
              <a:gd name="T15" fmla="*/ 1259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7" h="1623">
                <a:moveTo>
                  <a:pt x="0" y="552"/>
                </a:moveTo>
                <a:cubicBezTo>
                  <a:pt x="112" y="300"/>
                  <a:pt x="224" y="48"/>
                  <a:pt x="336" y="24"/>
                </a:cubicBezTo>
                <a:cubicBezTo>
                  <a:pt x="448" y="0"/>
                  <a:pt x="592" y="256"/>
                  <a:pt x="672" y="408"/>
                </a:cubicBezTo>
                <a:cubicBezTo>
                  <a:pt x="752" y="560"/>
                  <a:pt x="745" y="828"/>
                  <a:pt x="816" y="936"/>
                </a:cubicBezTo>
                <a:cubicBezTo>
                  <a:pt x="887" y="1044"/>
                  <a:pt x="946" y="1055"/>
                  <a:pt x="1097" y="1055"/>
                </a:cubicBezTo>
                <a:cubicBezTo>
                  <a:pt x="1248" y="1055"/>
                  <a:pt x="1264" y="1078"/>
                  <a:pt x="1337" y="1170"/>
                </a:cubicBezTo>
                <a:cubicBezTo>
                  <a:pt x="1410" y="1262"/>
                  <a:pt x="1471" y="1593"/>
                  <a:pt x="1536" y="1608"/>
                </a:cubicBezTo>
                <a:cubicBezTo>
                  <a:pt x="1601" y="1623"/>
                  <a:pt x="1687" y="1332"/>
                  <a:pt x="1727" y="125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404" name="Freeform 28"/>
          <p:cNvSpPr>
            <a:spLocks/>
          </p:cNvSpPr>
          <p:nvPr/>
        </p:nvSpPr>
        <p:spPr bwMode="auto">
          <a:xfrm>
            <a:off x="3559175" y="1631950"/>
            <a:ext cx="2517775" cy="3459163"/>
          </a:xfrm>
          <a:custGeom>
            <a:avLst/>
            <a:gdLst>
              <a:gd name="T0" fmla="*/ 0 w 1586"/>
              <a:gd name="T1" fmla="*/ 0 h 2179"/>
              <a:gd name="T2" fmla="*/ 256 w 1586"/>
              <a:gd name="T3" fmla="*/ 846 h 2179"/>
              <a:gd name="T4" fmla="*/ 643 w 1586"/>
              <a:gd name="T5" fmla="*/ 1374 h 2179"/>
              <a:gd name="T6" fmla="*/ 952 w 1586"/>
              <a:gd name="T7" fmla="*/ 1148 h 2179"/>
              <a:gd name="T8" fmla="*/ 1149 w 1586"/>
              <a:gd name="T9" fmla="*/ 1618 h 2179"/>
              <a:gd name="T10" fmla="*/ 1319 w 1586"/>
              <a:gd name="T11" fmla="*/ 1724 h 2179"/>
              <a:gd name="T12" fmla="*/ 1497 w 1586"/>
              <a:gd name="T13" fmla="*/ 2158 h 2179"/>
              <a:gd name="T14" fmla="*/ 1586 w 1586"/>
              <a:gd name="T15" fmla="*/ 1848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6" h="2179">
                <a:moveTo>
                  <a:pt x="0" y="0"/>
                </a:moveTo>
                <a:cubicBezTo>
                  <a:pt x="43" y="141"/>
                  <a:pt x="149" y="617"/>
                  <a:pt x="256" y="846"/>
                </a:cubicBezTo>
                <a:cubicBezTo>
                  <a:pt x="363" y="1075"/>
                  <a:pt x="527" y="1324"/>
                  <a:pt x="643" y="1374"/>
                </a:cubicBezTo>
                <a:cubicBezTo>
                  <a:pt x="759" y="1424"/>
                  <a:pt x="868" y="1107"/>
                  <a:pt x="952" y="1148"/>
                </a:cubicBezTo>
                <a:cubicBezTo>
                  <a:pt x="1037" y="1189"/>
                  <a:pt x="1024" y="1618"/>
                  <a:pt x="1149" y="1618"/>
                </a:cubicBezTo>
                <a:cubicBezTo>
                  <a:pt x="1274" y="1618"/>
                  <a:pt x="1261" y="1634"/>
                  <a:pt x="1319" y="1724"/>
                </a:cubicBezTo>
                <a:cubicBezTo>
                  <a:pt x="1377" y="1814"/>
                  <a:pt x="1453" y="2137"/>
                  <a:pt x="1497" y="2158"/>
                </a:cubicBezTo>
                <a:cubicBezTo>
                  <a:pt x="1542" y="2179"/>
                  <a:pt x="1568" y="1913"/>
                  <a:pt x="1586" y="184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407" name="Oval 31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08" name="Oval 32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09" name="Oval 33"/>
          <p:cNvSpPr>
            <a:spLocks noChangeArrowheads="1"/>
          </p:cNvSpPr>
          <p:nvPr/>
        </p:nvSpPr>
        <p:spPr bwMode="auto">
          <a:xfrm>
            <a:off x="3536950" y="16081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10" name="Oval 34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11" name="Oval 35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12" name="Oval 36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13" name="Line 37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415" name="Oval 39"/>
          <p:cNvSpPr>
            <a:spLocks noChangeArrowheads="1"/>
          </p:cNvSpPr>
          <p:nvPr/>
        </p:nvSpPr>
        <p:spPr bwMode="auto">
          <a:xfrm>
            <a:off x="7340600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416" name="Line 40"/>
          <p:cNvSpPr>
            <a:spLocks noChangeShapeType="1"/>
          </p:cNvSpPr>
          <p:nvPr/>
        </p:nvSpPr>
        <p:spPr bwMode="auto">
          <a:xfrm>
            <a:off x="3581400" y="5257800"/>
            <a:ext cx="38385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1417" name="Picture 4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1420" name="Line 44"/>
          <p:cNvSpPr>
            <a:spLocks noChangeShapeType="1"/>
          </p:cNvSpPr>
          <p:nvPr/>
        </p:nvSpPr>
        <p:spPr bwMode="auto">
          <a:xfrm>
            <a:off x="2819400" y="1905000"/>
            <a:ext cx="8382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1421" name="Line 45"/>
          <p:cNvSpPr>
            <a:spLocks noChangeShapeType="1"/>
          </p:cNvSpPr>
          <p:nvPr/>
        </p:nvSpPr>
        <p:spPr bwMode="auto">
          <a:xfrm flipH="1">
            <a:off x="1552575" y="1905000"/>
            <a:ext cx="10668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1431" name="Picture 5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638800"/>
            <a:ext cx="1460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54" name="Picture 78" descr="txp_fig"/>
          <p:cNvPicPr preferRelativeResize="0"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55" name="Picture 79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57" name="Picture 81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80" name="Picture 10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1459" name="Rectangle 83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1460" name="Picture 84" descr="txp_fig"/>
          <p:cNvPicPr preferRelativeResize="0">
            <a:picLocks noChangeArrowheads="1"/>
          </p:cNvPicPr>
          <p:nvPr>
            <p:custDataLst>
              <p:tags r:id="rId3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61" name="Picture 85" descr="txp_fig"/>
          <p:cNvPicPr preferRelativeResize="0">
            <a:picLocks noChangeArrowheads="1"/>
          </p:cNvPicPr>
          <p:nvPr>
            <p:custDataLst>
              <p:tags r:id="rId4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62" name="Picture 86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1464" name="Picture 88" descr="txp_fig"/>
          <p:cNvPicPr preferRelativeResize="0">
            <a:picLocks noChangeArrowheads="1"/>
          </p:cNvPicPr>
          <p:nvPr>
            <p:custDataLst>
              <p:tags r:id="rId4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68351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1414" name="Oval 38"/>
          <p:cNvSpPr>
            <a:spLocks noChangeArrowheads="1"/>
          </p:cNvSpPr>
          <p:nvPr/>
        </p:nvSpPr>
        <p:spPr bwMode="auto">
          <a:xfrm>
            <a:off x="35274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579" name="Oval 203"/>
          <p:cNvSpPr>
            <a:spLocks noChangeArrowheads="1"/>
          </p:cNvSpPr>
          <p:nvPr/>
        </p:nvSpPr>
        <p:spPr bwMode="auto">
          <a:xfrm>
            <a:off x="5622925" y="43434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1582" name="Rectangle 20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" name="Picture 50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8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381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381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381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B60-D767-4D81-A463-6C13B1319994}" type="slidenum">
              <a:rPr lang="en-US"/>
              <a:pPr/>
              <a:t>13</a:t>
            </a:fld>
            <a:endParaRPr lang="en-US"/>
          </a:p>
        </p:txBody>
      </p:sp>
      <p:sp>
        <p:nvSpPr>
          <p:cNvPr id="1393776" name="Line 112"/>
          <p:cNvSpPr>
            <a:spLocks noChangeShapeType="1"/>
          </p:cNvSpPr>
          <p:nvPr/>
        </p:nvSpPr>
        <p:spPr bwMode="auto">
          <a:xfrm>
            <a:off x="5659438" y="4048125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77" name="Oval 113"/>
          <p:cNvSpPr>
            <a:spLocks noChangeArrowheads="1"/>
          </p:cNvSpPr>
          <p:nvPr/>
        </p:nvSpPr>
        <p:spPr bwMode="auto">
          <a:xfrm>
            <a:off x="5632450" y="404812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3763" name="Picture 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93666" name="Group 2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393667" name="Picture 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93668" name="Line 4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69" name="Line 5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70" name="Line 6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71" name="Line 7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9367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7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7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7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7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7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7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7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6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7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89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90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91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92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693" name="Picture 29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695" name="Line 31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697" name="Line 33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698" name="Line 34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699" name="Line 35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00" name="Line 36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01" name="Line 37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03" name="Line 39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04" name="Line 40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05" name="Line 41"/>
          <p:cNvSpPr>
            <a:spLocks noChangeShapeType="1"/>
          </p:cNvSpPr>
          <p:nvPr/>
        </p:nvSpPr>
        <p:spPr bwMode="auto">
          <a:xfrm>
            <a:off x="3563938" y="1600200"/>
            <a:ext cx="0" cy="36560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07" name="Line 43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08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11" name="Line 47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12" name="Line 48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13" name="Freeform 49"/>
          <p:cNvSpPr>
            <a:spLocks/>
          </p:cNvSpPr>
          <p:nvPr/>
        </p:nvSpPr>
        <p:spPr bwMode="auto">
          <a:xfrm>
            <a:off x="381000" y="1981200"/>
            <a:ext cx="2741613" cy="2576513"/>
          </a:xfrm>
          <a:custGeom>
            <a:avLst/>
            <a:gdLst>
              <a:gd name="T0" fmla="*/ 0 w 1727"/>
              <a:gd name="T1" fmla="*/ 552 h 1623"/>
              <a:gd name="T2" fmla="*/ 336 w 1727"/>
              <a:gd name="T3" fmla="*/ 24 h 1623"/>
              <a:gd name="T4" fmla="*/ 672 w 1727"/>
              <a:gd name="T5" fmla="*/ 408 h 1623"/>
              <a:gd name="T6" fmla="*/ 816 w 1727"/>
              <a:gd name="T7" fmla="*/ 936 h 1623"/>
              <a:gd name="T8" fmla="*/ 1097 w 1727"/>
              <a:gd name="T9" fmla="*/ 1055 h 1623"/>
              <a:gd name="T10" fmla="*/ 1337 w 1727"/>
              <a:gd name="T11" fmla="*/ 1170 h 1623"/>
              <a:gd name="T12" fmla="*/ 1536 w 1727"/>
              <a:gd name="T13" fmla="*/ 1608 h 1623"/>
              <a:gd name="T14" fmla="*/ 1727 w 1727"/>
              <a:gd name="T15" fmla="*/ 1259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7" h="1623">
                <a:moveTo>
                  <a:pt x="0" y="552"/>
                </a:moveTo>
                <a:cubicBezTo>
                  <a:pt x="112" y="300"/>
                  <a:pt x="224" y="48"/>
                  <a:pt x="336" y="24"/>
                </a:cubicBezTo>
                <a:cubicBezTo>
                  <a:pt x="448" y="0"/>
                  <a:pt x="592" y="256"/>
                  <a:pt x="672" y="408"/>
                </a:cubicBezTo>
                <a:cubicBezTo>
                  <a:pt x="752" y="560"/>
                  <a:pt x="745" y="828"/>
                  <a:pt x="816" y="936"/>
                </a:cubicBezTo>
                <a:cubicBezTo>
                  <a:pt x="887" y="1044"/>
                  <a:pt x="946" y="1055"/>
                  <a:pt x="1097" y="1055"/>
                </a:cubicBezTo>
                <a:cubicBezTo>
                  <a:pt x="1248" y="1055"/>
                  <a:pt x="1264" y="1078"/>
                  <a:pt x="1337" y="1170"/>
                </a:cubicBezTo>
                <a:cubicBezTo>
                  <a:pt x="1410" y="1262"/>
                  <a:pt x="1471" y="1593"/>
                  <a:pt x="1536" y="1608"/>
                </a:cubicBezTo>
                <a:cubicBezTo>
                  <a:pt x="1601" y="1623"/>
                  <a:pt x="1687" y="1332"/>
                  <a:pt x="1727" y="125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14" name="Freeform 50"/>
          <p:cNvSpPr>
            <a:spLocks/>
          </p:cNvSpPr>
          <p:nvPr/>
        </p:nvSpPr>
        <p:spPr bwMode="auto">
          <a:xfrm>
            <a:off x="3559175" y="1631950"/>
            <a:ext cx="2517775" cy="3459163"/>
          </a:xfrm>
          <a:custGeom>
            <a:avLst/>
            <a:gdLst>
              <a:gd name="T0" fmla="*/ 0 w 1586"/>
              <a:gd name="T1" fmla="*/ 0 h 2179"/>
              <a:gd name="T2" fmla="*/ 256 w 1586"/>
              <a:gd name="T3" fmla="*/ 846 h 2179"/>
              <a:gd name="T4" fmla="*/ 643 w 1586"/>
              <a:gd name="T5" fmla="*/ 1374 h 2179"/>
              <a:gd name="T6" fmla="*/ 952 w 1586"/>
              <a:gd name="T7" fmla="*/ 1148 h 2179"/>
              <a:gd name="T8" fmla="*/ 1149 w 1586"/>
              <a:gd name="T9" fmla="*/ 1618 h 2179"/>
              <a:gd name="T10" fmla="*/ 1319 w 1586"/>
              <a:gd name="T11" fmla="*/ 1724 h 2179"/>
              <a:gd name="T12" fmla="*/ 1497 w 1586"/>
              <a:gd name="T13" fmla="*/ 2158 h 2179"/>
              <a:gd name="T14" fmla="*/ 1586 w 1586"/>
              <a:gd name="T15" fmla="*/ 1848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6" h="2179">
                <a:moveTo>
                  <a:pt x="0" y="0"/>
                </a:moveTo>
                <a:cubicBezTo>
                  <a:pt x="43" y="141"/>
                  <a:pt x="149" y="617"/>
                  <a:pt x="256" y="846"/>
                </a:cubicBezTo>
                <a:cubicBezTo>
                  <a:pt x="363" y="1075"/>
                  <a:pt x="527" y="1324"/>
                  <a:pt x="643" y="1374"/>
                </a:cubicBezTo>
                <a:cubicBezTo>
                  <a:pt x="759" y="1424"/>
                  <a:pt x="868" y="1107"/>
                  <a:pt x="952" y="1148"/>
                </a:cubicBezTo>
                <a:cubicBezTo>
                  <a:pt x="1037" y="1189"/>
                  <a:pt x="1024" y="1618"/>
                  <a:pt x="1149" y="1618"/>
                </a:cubicBezTo>
                <a:cubicBezTo>
                  <a:pt x="1274" y="1618"/>
                  <a:pt x="1261" y="1634"/>
                  <a:pt x="1319" y="1724"/>
                </a:cubicBezTo>
                <a:cubicBezTo>
                  <a:pt x="1377" y="1814"/>
                  <a:pt x="1453" y="2137"/>
                  <a:pt x="1497" y="2158"/>
                </a:cubicBezTo>
                <a:cubicBezTo>
                  <a:pt x="1542" y="2179"/>
                  <a:pt x="1568" y="1913"/>
                  <a:pt x="1586" y="184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17" name="Oval 53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18" name="Oval 54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19" name="Oval 55"/>
          <p:cNvSpPr>
            <a:spLocks noChangeArrowheads="1"/>
          </p:cNvSpPr>
          <p:nvPr/>
        </p:nvSpPr>
        <p:spPr bwMode="auto">
          <a:xfrm>
            <a:off x="3536950" y="16081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20" name="Oval 56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21" name="Oval 57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22" name="Oval 58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23" name="Line 59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24" name="Oval 60"/>
          <p:cNvSpPr>
            <a:spLocks noChangeArrowheads="1"/>
          </p:cNvSpPr>
          <p:nvPr/>
        </p:nvSpPr>
        <p:spPr bwMode="auto">
          <a:xfrm>
            <a:off x="7340600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725" name="Line 61"/>
          <p:cNvSpPr>
            <a:spLocks noChangeShapeType="1"/>
          </p:cNvSpPr>
          <p:nvPr/>
        </p:nvSpPr>
        <p:spPr bwMode="auto">
          <a:xfrm>
            <a:off x="3581400" y="5257800"/>
            <a:ext cx="38385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3726" name="Picture 6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727" name="Line 63"/>
          <p:cNvSpPr>
            <a:spLocks noChangeShapeType="1"/>
          </p:cNvSpPr>
          <p:nvPr/>
        </p:nvSpPr>
        <p:spPr bwMode="auto">
          <a:xfrm>
            <a:off x="2819400" y="1905000"/>
            <a:ext cx="8382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28" name="Line 64"/>
          <p:cNvSpPr>
            <a:spLocks noChangeShapeType="1"/>
          </p:cNvSpPr>
          <p:nvPr/>
        </p:nvSpPr>
        <p:spPr bwMode="auto">
          <a:xfrm flipH="1">
            <a:off x="1552575" y="1905000"/>
            <a:ext cx="10668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3729" name="Picture 6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638800"/>
            <a:ext cx="1460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730" name="Line 6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3731" name="Picture 67" descr="txp_fig"/>
          <p:cNvPicPr preferRelativeResize="0"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32" name="Picture 68" descr="txp_fig"/>
          <p:cNvPicPr preferRelativeResize="0">
            <a:picLocks noChangeArrowheads="1"/>
          </p:cNvPicPr>
          <p:nvPr>
            <p:custDataLst>
              <p:tags r:id="rId2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33" name="Picture 69" descr="txp_fig"/>
          <p:cNvPicPr preferRelativeResize="0"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34" name="Picture 7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735" name="Rectangle 71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3736" name="Picture 72" descr="txp_fig"/>
          <p:cNvPicPr preferRelativeResize="0">
            <a:picLocks noChangeArrowheads="1"/>
          </p:cNvPicPr>
          <p:nvPr>
            <p:custDataLst>
              <p:tags r:id="rId3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37" name="Picture 73" descr="txp_fig"/>
          <p:cNvPicPr preferRelativeResize="0">
            <a:picLocks noChangeArrowheads="1"/>
          </p:cNvPicPr>
          <p:nvPr>
            <p:custDataLst>
              <p:tags r:id="rId3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38" name="Picture 7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39" name="Picture 75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68351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740" name="Oval 76"/>
          <p:cNvSpPr>
            <a:spLocks noChangeArrowheads="1"/>
          </p:cNvSpPr>
          <p:nvPr/>
        </p:nvSpPr>
        <p:spPr bwMode="auto">
          <a:xfrm>
            <a:off x="35274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3742" name="Picture 7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76200"/>
            <a:ext cx="30813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747" name="Line 83"/>
          <p:cNvSpPr>
            <a:spLocks noChangeShapeType="1"/>
          </p:cNvSpPr>
          <p:nvPr/>
        </p:nvSpPr>
        <p:spPr bwMode="auto">
          <a:xfrm flipH="1">
            <a:off x="990600" y="609600"/>
            <a:ext cx="2590800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3773" name="Picture 10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00"/>
            <a:ext cx="6091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74" name="Picture 11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85800"/>
            <a:ext cx="62817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75" name="Picture 11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36369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3748" name="Line 84"/>
          <p:cNvSpPr>
            <a:spLocks noChangeShapeType="1"/>
          </p:cNvSpPr>
          <p:nvPr/>
        </p:nvSpPr>
        <p:spPr bwMode="auto">
          <a:xfrm flipH="1">
            <a:off x="2819400" y="609600"/>
            <a:ext cx="762000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49" name="Line 85"/>
          <p:cNvSpPr>
            <a:spLocks noChangeShapeType="1"/>
          </p:cNvSpPr>
          <p:nvPr/>
        </p:nvSpPr>
        <p:spPr bwMode="auto">
          <a:xfrm>
            <a:off x="3581400" y="609600"/>
            <a:ext cx="1023938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50" name="Line 86"/>
          <p:cNvSpPr>
            <a:spLocks noChangeShapeType="1"/>
          </p:cNvSpPr>
          <p:nvPr/>
        </p:nvSpPr>
        <p:spPr bwMode="auto">
          <a:xfrm>
            <a:off x="3581400" y="609600"/>
            <a:ext cx="1447800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51" name="Line 87"/>
          <p:cNvSpPr>
            <a:spLocks noChangeShapeType="1"/>
          </p:cNvSpPr>
          <p:nvPr/>
        </p:nvSpPr>
        <p:spPr bwMode="auto">
          <a:xfrm>
            <a:off x="3581400" y="609600"/>
            <a:ext cx="2322513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52" name="Line 88"/>
          <p:cNvSpPr>
            <a:spLocks noChangeShapeType="1"/>
          </p:cNvSpPr>
          <p:nvPr/>
        </p:nvSpPr>
        <p:spPr bwMode="auto">
          <a:xfrm>
            <a:off x="3581400" y="609600"/>
            <a:ext cx="2979738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54" name="Line 90"/>
          <p:cNvSpPr>
            <a:spLocks noChangeShapeType="1"/>
          </p:cNvSpPr>
          <p:nvPr/>
        </p:nvSpPr>
        <p:spPr bwMode="auto">
          <a:xfrm>
            <a:off x="3810000" y="914400"/>
            <a:ext cx="76200" cy="464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55" name="Line 91"/>
          <p:cNvSpPr>
            <a:spLocks noChangeShapeType="1"/>
          </p:cNvSpPr>
          <p:nvPr/>
        </p:nvSpPr>
        <p:spPr bwMode="auto">
          <a:xfrm flipH="1">
            <a:off x="3629025" y="5556250"/>
            <a:ext cx="255588" cy="73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56" name="Line 92"/>
          <p:cNvSpPr>
            <a:spLocks noChangeShapeType="1"/>
          </p:cNvSpPr>
          <p:nvPr/>
        </p:nvSpPr>
        <p:spPr bwMode="auto">
          <a:xfrm>
            <a:off x="3810000" y="914400"/>
            <a:ext cx="2057400" cy="533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3745" name="Picture 81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50926"/>
            <a:ext cx="5064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3746" name="Picture 82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2728739"/>
            <a:ext cx="5064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93757" name="Group 93"/>
          <p:cNvGrpSpPr>
            <a:grpSpLocks/>
          </p:cNvGrpSpPr>
          <p:nvPr/>
        </p:nvGrpSpPr>
        <p:grpSpPr bwMode="auto">
          <a:xfrm>
            <a:off x="3454400" y="1524000"/>
            <a:ext cx="228600" cy="228600"/>
            <a:chOff x="1059" y="2153"/>
            <a:chExt cx="144" cy="144"/>
          </a:xfrm>
        </p:grpSpPr>
        <p:sp>
          <p:nvSpPr>
            <p:cNvPr id="1393758" name="Rectangle 94"/>
            <p:cNvSpPr>
              <a:spLocks noChangeArrowheads="1"/>
            </p:cNvSpPr>
            <p:nvPr/>
          </p:nvSpPr>
          <p:spPr bwMode="auto">
            <a:xfrm>
              <a:off x="1059" y="2153"/>
              <a:ext cx="144" cy="14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759" name="Rectangle 95"/>
            <p:cNvSpPr>
              <a:spLocks noChangeArrowheads="1"/>
            </p:cNvSpPr>
            <p:nvPr/>
          </p:nvSpPr>
          <p:spPr bwMode="auto">
            <a:xfrm>
              <a:off x="1088" y="2182"/>
              <a:ext cx="86" cy="8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3760" name="Oval 96"/>
          <p:cNvSpPr>
            <a:spLocks noChangeArrowheads="1"/>
          </p:cNvSpPr>
          <p:nvPr/>
        </p:nvSpPr>
        <p:spPr bwMode="auto">
          <a:xfrm>
            <a:off x="5622925" y="43434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3770" name="Group 106"/>
          <p:cNvGrpSpPr>
            <a:grpSpLocks/>
          </p:cNvGrpSpPr>
          <p:nvPr/>
        </p:nvGrpSpPr>
        <p:grpSpPr bwMode="auto">
          <a:xfrm>
            <a:off x="1371600" y="1066800"/>
            <a:ext cx="2057400" cy="533400"/>
            <a:chOff x="864" y="672"/>
            <a:chExt cx="1296" cy="336"/>
          </a:xfrm>
        </p:grpSpPr>
        <p:pic>
          <p:nvPicPr>
            <p:cNvPr id="1393768" name="Picture 10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817"/>
              <a:ext cx="73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93767" name="Picture 10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672"/>
              <a:ext cx="103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93769" name="Line 105"/>
            <p:cNvSpPr>
              <a:spLocks noChangeShapeType="1"/>
            </p:cNvSpPr>
            <p:nvPr/>
          </p:nvSpPr>
          <p:spPr bwMode="auto">
            <a:xfrm>
              <a:off x="1776" y="864"/>
              <a:ext cx="384" cy="1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3771" name="Rectangle 1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" name="Picture 50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753" name="Line 89"/>
          <p:cNvSpPr>
            <a:spLocks noChangeShapeType="1"/>
          </p:cNvSpPr>
          <p:nvPr/>
        </p:nvSpPr>
        <p:spPr bwMode="auto">
          <a:xfrm>
            <a:off x="3581400" y="609600"/>
            <a:ext cx="3162300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9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9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9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39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39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9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39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393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9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9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39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39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9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9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" fill="hold"/>
                                        <p:tgtEl>
                                          <p:spTgt spid="1393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9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9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9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9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393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730" grpId="0" animBg="1"/>
      <p:bldP spid="1393747" grpId="0" animBg="1"/>
      <p:bldP spid="1393747" grpId="1" animBg="1"/>
      <p:bldP spid="1393748" grpId="0" animBg="1"/>
      <p:bldP spid="1393748" grpId="1" animBg="1"/>
      <p:bldP spid="1393749" grpId="0" animBg="1"/>
      <p:bldP spid="1393749" grpId="1" animBg="1"/>
      <p:bldP spid="1393750" grpId="0" animBg="1"/>
      <p:bldP spid="1393750" grpId="1" animBg="1"/>
      <p:bldP spid="1393751" grpId="0" animBg="1"/>
      <p:bldP spid="1393751" grpId="1" animBg="1"/>
      <p:bldP spid="1393752" grpId="0" animBg="1"/>
      <p:bldP spid="1393752" grpId="1" animBg="1"/>
      <p:bldP spid="1393754" grpId="0" animBg="1"/>
      <p:bldP spid="1393754" grpId="1" animBg="1"/>
      <p:bldP spid="1393755" grpId="0" animBg="1"/>
      <p:bldP spid="1393755" grpId="1" animBg="1"/>
      <p:bldP spid="1393756" grpId="0" animBg="1"/>
      <p:bldP spid="1393756" grpId="1" animBg="1"/>
      <p:bldP spid="1393753" grpId="0" animBg="1"/>
      <p:bldP spid="13937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CD22-77E8-4865-9E99-D776910382B7}" type="slidenum">
              <a:rPr lang="en-US"/>
              <a:pPr/>
              <a:t>14</a:t>
            </a:fld>
            <a:endParaRPr lang="en-US"/>
          </a:p>
        </p:txBody>
      </p:sp>
      <p:sp>
        <p:nvSpPr>
          <p:cNvPr id="1379476" name="Line 148"/>
          <p:cNvSpPr>
            <a:spLocks noChangeShapeType="1"/>
          </p:cNvSpPr>
          <p:nvPr/>
        </p:nvSpPr>
        <p:spPr bwMode="auto">
          <a:xfrm>
            <a:off x="5659438" y="4048125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477" name="Oval 149"/>
          <p:cNvSpPr>
            <a:spLocks noChangeArrowheads="1"/>
          </p:cNvSpPr>
          <p:nvPr/>
        </p:nvSpPr>
        <p:spPr bwMode="auto">
          <a:xfrm>
            <a:off x="5632450" y="404812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9474" name="Picture 1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76200"/>
            <a:ext cx="30813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75" name="Picture 1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36369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66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9461" name="Group 133"/>
          <p:cNvGrpSpPr>
            <a:grpSpLocks/>
          </p:cNvGrpSpPr>
          <p:nvPr/>
        </p:nvGrpSpPr>
        <p:grpSpPr bwMode="auto">
          <a:xfrm>
            <a:off x="3481388" y="5334000"/>
            <a:ext cx="146050" cy="836613"/>
            <a:chOff x="2193" y="3360"/>
            <a:chExt cx="92" cy="527"/>
          </a:xfrm>
        </p:grpSpPr>
        <p:pic>
          <p:nvPicPr>
            <p:cNvPr id="1379459" name="Picture 13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3552"/>
              <a:ext cx="92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9460" name="Picture 13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3360"/>
              <a:ext cx="92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79458" name="Line 130"/>
          <p:cNvSpPr>
            <a:spLocks noChangeShapeType="1"/>
          </p:cNvSpPr>
          <p:nvPr/>
        </p:nvSpPr>
        <p:spPr bwMode="auto">
          <a:xfrm>
            <a:off x="3563938" y="1600200"/>
            <a:ext cx="0" cy="36560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79453" name="Picture 125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68351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51" name="Picture 1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50926"/>
            <a:ext cx="5064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52" name="Picture 1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2728739"/>
            <a:ext cx="5064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1" name="Picture 9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2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3" name="Picture 9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4" name="Picture 9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6" name="Picture 9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7" name="Picture 9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8" name="Picture 10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29" name="Picture 10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30" name="Picture 10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31" name="Picture 10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32" name="Picture 10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33" name="Picture 10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34" name="Picture 10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9435" name="Group 107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379436" name="Picture 10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9437" name="Line 109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438" name="Line 110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439" name="Line 111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440" name="Line 112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79441" name="Picture 11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42" name="Picture 11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43" name="Picture 11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44" name="Picture 11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46" name="Picture 11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47" name="Picture 11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48" name="Picture 12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49" name="Picture 12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19" name="Picture 91" descr="txp_fig"/>
          <p:cNvPicPr preferRelativeResize="0"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9331" name="Line 3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3" name="Line 5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4" name="Line 6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5" name="Line 7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6" name="Line 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7" name="Line 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9" name="Line 1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40" name="Line 1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44" name="Line 16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45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54" name="Line 26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55" name="Line 27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56" name="Freeform 28"/>
          <p:cNvSpPr>
            <a:spLocks/>
          </p:cNvSpPr>
          <p:nvPr/>
        </p:nvSpPr>
        <p:spPr bwMode="auto">
          <a:xfrm>
            <a:off x="381000" y="1981200"/>
            <a:ext cx="2741613" cy="2576513"/>
          </a:xfrm>
          <a:custGeom>
            <a:avLst/>
            <a:gdLst>
              <a:gd name="T0" fmla="*/ 0 w 1727"/>
              <a:gd name="T1" fmla="*/ 552 h 1623"/>
              <a:gd name="T2" fmla="*/ 336 w 1727"/>
              <a:gd name="T3" fmla="*/ 24 h 1623"/>
              <a:gd name="T4" fmla="*/ 672 w 1727"/>
              <a:gd name="T5" fmla="*/ 408 h 1623"/>
              <a:gd name="T6" fmla="*/ 816 w 1727"/>
              <a:gd name="T7" fmla="*/ 936 h 1623"/>
              <a:gd name="T8" fmla="*/ 1097 w 1727"/>
              <a:gd name="T9" fmla="*/ 1055 h 1623"/>
              <a:gd name="T10" fmla="*/ 1337 w 1727"/>
              <a:gd name="T11" fmla="*/ 1170 h 1623"/>
              <a:gd name="T12" fmla="*/ 1536 w 1727"/>
              <a:gd name="T13" fmla="*/ 1608 h 1623"/>
              <a:gd name="T14" fmla="*/ 1727 w 1727"/>
              <a:gd name="T15" fmla="*/ 1259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7" h="1623">
                <a:moveTo>
                  <a:pt x="0" y="552"/>
                </a:moveTo>
                <a:cubicBezTo>
                  <a:pt x="112" y="300"/>
                  <a:pt x="224" y="48"/>
                  <a:pt x="336" y="24"/>
                </a:cubicBezTo>
                <a:cubicBezTo>
                  <a:pt x="448" y="0"/>
                  <a:pt x="592" y="256"/>
                  <a:pt x="672" y="408"/>
                </a:cubicBezTo>
                <a:cubicBezTo>
                  <a:pt x="752" y="560"/>
                  <a:pt x="745" y="828"/>
                  <a:pt x="816" y="936"/>
                </a:cubicBezTo>
                <a:cubicBezTo>
                  <a:pt x="887" y="1044"/>
                  <a:pt x="946" y="1055"/>
                  <a:pt x="1097" y="1055"/>
                </a:cubicBezTo>
                <a:cubicBezTo>
                  <a:pt x="1248" y="1055"/>
                  <a:pt x="1264" y="1078"/>
                  <a:pt x="1337" y="1170"/>
                </a:cubicBezTo>
                <a:cubicBezTo>
                  <a:pt x="1410" y="1262"/>
                  <a:pt x="1471" y="1593"/>
                  <a:pt x="1536" y="1608"/>
                </a:cubicBezTo>
                <a:cubicBezTo>
                  <a:pt x="1601" y="1623"/>
                  <a:pt x="1687" y="1332"/>
                  <a:pt x="1727" y="125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57" name="Freeform 29"/>
          <p:cNvSpPr>
            <a:spLocks/>
          </p:cNvSpPr>
          <p:nvPr/>
        </p:nvSpPr>
        <p:spPr bwMode="auto">
          <a:xfrm>
            <a:off x="3559175" y="1631950"/>
            <a:ext cx="2517775" cy="3459163"/>
          </a:xfrm>
          <a:custGeom>
            <a:avLst/>
            <a:gdLst>
              <a:gd name="T0" fmla="*/ 0 w 1586"/>
              <a:gd name="T1" fmla="*/ 0 h 2179"/>
              <a:gd name="T2" fmla="*/ 256 w 1586"/>
              <a:gd name="T3" fmla="*/ 846 h 2179"/>
              <a:gd name="T4" fmla="*/ 643 w 1586"/>
              <a:gd name="T5" fmla="*/ 1374 h 2179"/>
              <a:gd name="T6" fmla="*/ 952 w 1586"/>
              <a:gd name="T7" fmla="*/ 1148 h 2179"/>
              <a:gd name="T8" fmla="*/ 1149 w 1586"/>
              <a:gd name="T9" fmla="*/ 1618 h 2179"/>
              <a:gd name="T10" fmla="*/ 1319 w 1586"/>
              <a:gd name="T11" fmla="*/ 1724 h 2179"/>
              <a:gd name="T12" fmla="*/ 1497 w 1586"/>
              <a:gd name="T13" fmla="*/ 2158 h 2179"/>
              <a:gd name="T14" fmla="*/ 1586 w 1586"/>
              <a:gd name="T15" fmla="*/ 1848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6" h="2179">
                <a:moveTo>
                  <a:pt x="0" y="0"/>
                </a:moveTo>
                <a:cubicBezTo>
                  <a:pt x="43" y="141"/>
                  <a:pt x="149" y="617"/>
                  <a:pt x="256" y="846"/>
                </a:cubicBezTo>
                <a:cubicBezTo>
                  <a:pt x="363" y="1075"/>
                  <a:pt x="527" y="1324"/>
                  <a:pt x="643" y="1374"/>
                </a:cubicBezTo>
                <a:cubicBezTo>
                  <a:pt x="759" y="1424"/>
                  <a:pt x="868" y="1107"/>
                  <a:pt x="952" y="1148"/>
                </a:cubicBezTo>
                <a:cubicBezTo>
                  <a:pt x="1037" y="1189"/>
                  <a:pt x="1024" y="1618"/>
                  <a:pt x="1149" y="1618"/>
                </a:cubicBezTo>
                <a:cubicBezTo>
                  <a:pt x="1274" y="1618"/>
                  <a:pt x="1261" y="1634"/>
                  <a:pt x="1319" y="1724"/>
                </a:cubicBezTo>
                <a:cubicBezTo>
                  <a:pt x="1377" y="1814"/>
                  <a:pt x="1453" y="2137"/>
                  <a:pt x="1497" y="2158"/>
                </a:cubicBezTo>
                <a:cubicBezTo>
                  <a:pt x="1542" y="2179"/>
                  <a:pt x="1568" y="1913"/>
                  <a:pt x="1586" y="184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60" name="Oval 32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61" name="Oval 33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62" name="Oval 34"/>
          <p:cNvSpPr>
            <a:spLocks noChangeArrowheads="1"/>
          </p:cNvSpPr>
          <p:nvPr/>
        </p:nvSpPr>
        <p:spPr bwMode="auto">
          <a:xfrm>
            <a:off x="3527425" y="16002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63" name="Oval 35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64" name="Oval 36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65" name="Oval 37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66" name="Line 38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68" name="Oval 40"/>
          <p:cNvSpPr>
            <a:spLocks noChangeArrowheads="1"/>
          </p:cNvSpPr>
          <p:nvPr/>
        </p:nvSpPr>
        <p:spPr bwMode="auto">
          <a:xfrm>
            <a:off x="7340600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69" name="Line 41"/>
          <p:cNvSpPr>
            <a:spLocks noChangeShapeType="1"/>
          </p:cNvSpPr>
          <p:nvPr/>
        </p:nvSpPr>
        <p:spPr bwMode="auto">
          <a:xfrm>
            <a:off x="3581400" y="5257800"/>
            <a:ext cx="38385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79472" name="Picture 1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00"/>
            <a:ext cx="6091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73" name="Picture 14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85800"/>
            <a:ext cx="62817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370" name="Picture 4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9373" name="Line 45"/>
          <p:cNvSpPr>
            <a:spLocks noChangeShapeType="1"/>
          </p:cNvSpPr>
          <p:nvPr/>
        </p:nvSpPr>
        <p:spPr bwMode="auto">
          <a:xfrm>
            <a:off x="2819400" y="1905000"/>
            <a:ext cx="8382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74" name="Line 46"/>
          <p:cNvSpPr>
            <a:spLocks noChangeShapeType="1"/>
          </p:cNvSpPr>
          <p:nvPr/>
        </p:nvSpPr>
        <p:spPr bwMode="auto">
          <a:xfrm flipH="1">
            <a:off x="1552575" y="1905000"/>
            <a:ext cx="10668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403" name="Line 75"/>
          <p:cNvSpPr>
            <a:spLocks noChangeShapeType="1"/>
          </p:cNvSpPr>
          <p:nvPr/>
        </p:nvSpPr>
        <p:spPr bwMode="auto">
          <a:xfrm>
            <a:off x="0" y="9858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79409" name="Picture 81" descr="txp_fig"/>
          <p:cNvPicPr preferRelativeResize="0">
            <a:picLocks noChangeArrowheads="1"/>
          </p:cNvPicPr>
          <p:nvPr>
            <p:custDataLst>
              <p:tags r:id="rId3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10" name="Picture 82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12" name="Picture 84" descr="txp_fig"/>
          <p:cNvPicPr preferRelativeResize="0"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9414" name="Rectangle 86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9415" name="Picture 87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9416" name="Picture 88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9367" name="Oval 39"/>
          <p:cNvSpPr>
            <a:spLocks noChangeArrowheads="1"/>
          </p:cNvSpPr>
          <p:nvPr/>
        </p:nvSpPr>
        <p:spPr bwMode="auto">
          <a:xfrm>
            <a:off x="3527425" y="52244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9418" name="Picture 9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9462" name="Line 134"/>
          <p:cNvSpPr>
            <a:spLocks noChangeShapeType="1"/>
          </p:cNvSpPr>
          <p:nvPr/>
        </p:nvSpPr>
        <p:spPr bwMode="auto">
          <a:xfrm>
            <a:off x="8647113" y="1827213"/>
            <a:ext cx="3571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463" name="Oval 135"/>
          <p:cNvSpPr>
            <a:spLocks noChangeArrowheads="1"/>
          </p:cNvSpPr>
          <p:nvPr/>
        </p:nvSpPr>
        <p:spPr bwMode="auto">
          <a:xfrm>
            <a:off x="5622925" y="43434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470" name="Rectangle 1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" name="Picture 5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8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37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7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7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37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458" grpId="0" animBg="1"/>
      <p:bldP spid="1379462" grpId="0" animBg="1"/>
      <p:bldP spid="13794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Line 1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4133-7B44-4EAC-9A14-B2B78265035F}" type="slidenum">
              <a:rPr lang="en-US"/>
              <a:pPr/>
              <a:t>15</a:t>
            </a:fld>
            <a:endParaRPr lang="en-US"/>
          </a:p>
        </p:txBody>
      </p:sp>
      <p:pic>
        <p:nvPicPr>
          <p:cNvPr id="1385691" name="Picture 2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66" name="Picture 19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631" name="Line 159"/>
          <p:cNvSpPr>
            <a:spLocks noChangeShapeType="1"/>
          </p:cNvSpPr>
          <p:nvPr/>
        </p:nvSpPr>
        <p:spPr bwMode="auto">
          <a:xfrm flipH="1" flipV="1">
            <a:off x="2362200" y="5280025"/>
            <a:ext cx="0" cy="12525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633" name="Line 161"/>
          <p:cNvSpPr>
            <a:spLocks noChangeShapeType="1"/>
          </p:cNvSpPr>
          <p:nvPr/>
        </p:nvSpPr>
        <p:spPr bwMode="auto">
          <a:xfrm flipH="1">
            <a:off x="2362200" y="6526213"/>
            <a:ext cx="8683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632" name="Line 160"/>
          <p:cNvSpPr>
            <a:spLocks noChangeShapeType="1"/>
          </p:cNvSpPr>
          <p:nvPr/>
        </p:nvSpPr>
        <p:spPr bwMode="auto">
          <a:xfrm flipH="1" flipV="1">
            <a:off x="4419600" y="5280025"/>
            <a:ext cx="0" cy="12525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634" name="Line 162"/>
          <p:cNvSpPr>
            <a:spLocks noChangeShapeType="1"/>
          </p:cNvSpPr>
          <p:nvPr/>
        </p:nvSpPr>
        <p:spPr bwMode="auto">
          <a:xfrm flipH="1">
            <a:off x="3554413" y="6526213"/>
            <a:ext cx="868362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607" name="Picture 1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08" name="Picture 1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09" name="Picture 1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10" name="Picture 1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19" name="Picture 1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20" name="Picture 1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21" name="Picture 1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480" name="Line 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81" name="Line 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83" name="Line 1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84" name="Line 1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88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97" name="Line 25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98" name="Line 26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99" name="Freeform 27"/>
          <p:cNvSpPr>
            <a:spLocks/>
          </p:cNvSpPr>
          <p:nvPr/>
        </p:nvSpPr>
        <p:spPr bwMode="auto">
          <a:xfrm>
            <a:off x="381000" y="1981200"/>
            <a:ext cx="2741613" cy="2576513"/>
          </a:xfrm>
          <a:custGeom>
            <a:avLst/>
            <a:gdLst>
              <a:gd name="T0" fmla="*/ 0 w 1727"/>
              <a:gd name="T1" fmla="*/ 552 h 1623"/>
              <a:gd name="T2" fmla="*/ 336 w 1727"/>
              <a:gd name="T3" fmla="*/ 24 h 1623"/>
              <a:gd name="T4" fmla="*/ 672 w 1727"/>
              <a:gd name="T5" fmla="*/ 408 h 1623"/>
              <a:gd name="T6" fmla="*/ 816 w 1727"/>
              <a:gd name="T7" fmla="*/ 936 h 1623"/>
              <a:gd name="T8" fmla="*/ 1097 w 1727"/>
              <a:gd name="T9" fmla="*/ 1055 h 1623"/>
              <a:gd name="T10" fmla="*/ 1337 w 1727"/>
              <a:gd name="T11" fmla="*/ 1170 h 1623"/>
              <a:gd name="T12" fmla="*/ 1536 w 1727"/>
              <a:gd name="T13" fmla="*/ 1608 h 1623"/>
              <a:gd name="T14" fmla="*/ 1727 w 1727"/>
              <a:gd name="T15" fmla="*/ 1259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7" h="1623">
                <a:moveTo>
                  <a:pt x="0" y="552"/>
                </a:moveTo>
                <a:cubicBezTo>
                  <a:pt x="112" y="300"/>
                  <a:pt x="224" y="48"/>
                  <a:pt x="336" y="24"/>
                </a:cubicBezTo>
                <a:cubicBezTo>
                  <a:pt x="448" y="0"/>
                  <a:pt x="592" y="256"/>
                  <a:pt x="672" y="408"/>
                </a:cubicBezTo>
                <a:cubicBezTo>
                  <a:pt x="752" y="560"/>
                  <a:pt x="745" y="828"/>
                  <a:pt x="816" y="936"/>
                </a:cubicBezTo>
                <a:cubicBezTo>
                  <a:pt x="887" y="1044"/>
                  <a:pt x="946" y="1055"/>
                  <a:pt x="1097" y="1055"/>
                </a:cubicBezTo>
                <a:cubicBezTo>
                  <a:pt x="1248" y="1055"/>
                  <a:pt x="1264" y="1078"/>
                  <a:pt x="1337" y="1170"/>
                </a:cubicBezTo>
                <a:cubicBezTo>
                  <a:pt x="1410" y="1262"/>
                  <a:pt x="1471" y="1593"/>
                  <a:pt x="1536" y="1608"/>
                </a:cubicBezTo>
                <a:cubicBezTo>
                  <a:pt x="1601" y="1623"/>
                  <a:pt x="1687" y="1332"/>
                  <a:pt x="1727" y="125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503" name="Oval 31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4" name="Oval 32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7" name="Oval 35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8" name="Oval 36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9" name="Line 37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512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516" name="Line 44"/>
          <p:cNvSpPr>
            <a:spLocks noChangeShapeType="1"/>
          </p:cNvSpPr>
          <p:nvPr/>
        </p:nvSpPr>
        <p:spPr bwMode="auto">
          <a:xfrm flipH="1">
            <a:off x="1552575" y="1905000"/>
            <a:ext cx="10668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546" name="Picture 74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553" name="Picture 81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5699" name="Group 227"/>
          <p:cNvGrpSpPr>
            <a:grpSpLocks/>
          </p:cNvGrpSpPr>
          <p:nvPr/>
        </p:nvGrpSpPr>
        <p:grpSpPr bwMode="auto">
          <a:xfrm>
            <a:off x="2819400" y="1600200"/>
            <a:ext cx="4633913" cy="5153025"/>
            <a:chOff x="1776" y="1008"/>
            <a:chExt cx="2919" cy="3246"/>
          </a:xfrm>
        </p:grpSpPr>
        <p:sp>
          <p:nvSpPr>
            <p:cNvPr id="1385697" name="Line 225"/>
            <p:cNvSpPr>
              <a:spLocks noChangeShapeType="1"/>
            </p:cNvSpPr>
            <p:nvPr/>
          </p:nvSpPr>
          <p:spPr bwMode="auto">
            <a:xfrm>
              <a:off x="3565" y="2550"/>
              <a:ext cx="0" cy="7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698" name="Oval 226"/>
            <p:cNvSpPr>
              <a:spLocks noChangeArrowheads="1"/>
            </p:cNvSpPr>
            <p:nvPr/>
          </p:nvSpPr>
          <p:spPr bwMode="auto">
            <a:xfrm>
              <a:off x="3548" y="255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5655" name="Group 183"/>
            <p:cNvGrpSpPr>
              <a:grpSpLocks/>
            </p:cNvGrpSpPr>
            <p:nvPr/>
          </p:nvGrpSpPr>
          <p:grpSpPr bwMode="auto">
            <a:xfrm>
              <a:off x="2856" y="2197"/>
              <a:ext cx="1839" cy="2057"/>
              <a:chOff x="2856" y="2197"/>
              <a:chExt cx="1839" cy="2057"/>
            </a:xfrm>
          </p:grpSpPr>
          <p:pic>
            <p:nvPicPr>
              <p:cNvPr id="1385611" name="Picture 139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12" name="Picture 140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9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13" name="Picture 141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6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14" name="Picture 142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15" name="Picture 143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16" name="Picture 144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17" name="Picture 145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18" name="Picture 146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4" y="336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22" name="Picture 150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1" y="3552"/>
                <a:ext cx="87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23" name="Picture 151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8" y="3552"/>
                <a:ext cx="81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24" name="Picture 152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3552"/>
                <a:ext cx="87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25" name="Picture 153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2" y="3552"/>
                <a:ext cx="87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26" name="Picture 154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" y="3954"/>
                <a:ext cx="92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85627" name="Picture 155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552"/>
                <a:ext cx="81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85474" name="Line 2"/>
              <p:cNvSpPr>
                <a:spLocks noChangeShapeType="1"/>
              </p:cNvSpPr>
              <p:nvPr/>
            </p:nvSpPr>
            <p:spPr bwMode="auto">
              <a:xfrm>
                <a:off x="3408" y="2650"/>
                <a:ext cx="0" cy="65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75" name="Line 3"/>
              <p:cNvSpPr>
                <a:spLocks noChangeShapeType="1"/>
              </p:cNvSpPr>
              <p:nvPr/>
            </p:nvSpPr>
            <p:spPr bwMode="auto">
              <a:xfrm>
                <a:off x="3742" y="3205"/>
                <a:ext cx="0" cy="11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76" name="Line 4"/>
              <p:cNvSpPr>
                <a:spLocks noChangeShapeType="1"/>
              </p:cNvSpPr>
              <p:nvPr/>
            </p:nvSpPr>
            <p:spPr bwMode="auto">
              <a:xfrm>
                <a:off x="3829" y="288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77" name="Line 5"/>
              <p:cNvSpPr>
                <a:spLocks noChangeShapeType="1"/>
              </p:cNvSpPr>
              <p:nvPr/>
            </p:nvSpPr>
            <p:spPr bwMode="auto">
              <a:xfrm>
                <a:off x="4151" y="2640"/>
                <a:ext cx="0" cy="65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78" name="Line 6"/>
              <p:cNvSpPr>
                <a:spLocks noChangeShapeType="1"/>
              </p:cNvSpPr>
              <p:nvPr/>
            </p:nvSpPr>
            <p:spPr bwMode="auto">
              <a:xfrm>
                <a:off x="4280" y="302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79" name="Line 7"/>
              <p:cNvSpPr>
                <a:spLocks noChangeShapeType="1"/>
              </p:cNvSpPr>
              <p:nvPr/>
            </p:nvSpPr>
            <p:spPr bwMode="auto">
              <a:xfrm>
                <a:off x="4647" y="2544"/>
                <a:ext cx="0" cy="74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86" name="Line 14"/>
              <p:cNvSpPr>
                <a:spLocks noChangeShapeType="1"/>
              </p:cNvSpPr>
              <p:nvPr/>
            </p:nvSpPr>
            <p:spPr bwMode="auto">
              <a:xfrm>
                <a:off x="2907" y="2413"/>
                <a:ext cx="0" cy="91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87" name="Line 15"/>
              <p:cNvSpPr>
                <a:spLocks noChangeShapeType="1"/>
              </p:cNvSpPr>
              <p:nvPr/>
            </p:nvSpPr>
            <p:spPr bwMode="auto">
              <a:xfrm>
                <a:off x="3178" y="2197"/>
                <a:ext cx="0" cy="109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654" name="Group 182"/>
            <p:cNvGrpSpPr>
              <a:grpSpLocks/>
            </p:cNvGrpSpPr>
            <p:nvPr/>
          </p:nvGrpSpPr>
          <p:grpSpPr bwMode="auto">
            <a:xfrm>
              <a:off x="1776" y="1008"/>
              <a:ext cx="2898" cy="2329"/>
              <a:chOff x="1776" y="1008"/>
              <a:chExt cx="2898" cy="2329"/>
            </a:xfrm>
          </p:grpSpPr>
          <p:sp>
            <p:nvSpPr>
              <p:cNvPr id="1385500" name="Freeform 28"/>
              <p:cNvSpPr>
                <a:spLocks/>
              </p:cNvSpPr>
              <p:nvPr/>
            </p:nvSpPr>
            <p:spPr bwMode="auto">
              <a:xfrm>
                <a:off x="2242" y="1028"/>
                <a:ext cx="1586" cy="2179"/>
              </a:xfrm>
              <a:custGeom>
                <a:avLst/>
                <a:gdLst>
                  <a:gd name="T0" fmla="*/ 0 w 1586"/>
                  <a:gd name="T1" fmla="*/ 0 h 2179"/>
                  <a:gd name="T2" fmla="*/ 256 w 1586"/>
                  <a:gd name="T3" fmla="*/ 846 h 2179"/>
                  <a:gd name="T4" fmla="*/ 643 w 1586"/>
                  <a:gd name="T5" fmla="*/ 1374 h 2179"/>
                  <a:gd name="T6" fmla="*/ 952 w 1586"/>
                  <a:gd name="T7" fmla="*/ 1148 h 2179"/>
                  <a:gd name="T8" fmla="*/ 1149 w 1586"/>
                  <a:gd name="T9" fmla="*/ 1618 h 2179"/>
                  <a:gd name="T10" fmla="*/ 1319 w 1586"/>
                  <a:gd name="T11" fmla="*/ 1724 h 2179"/>
                  <a:gd name="T12" fmla="*/ 1497 w 1586"/>
                  <a:gd name="T13" fmla="*/ 2158 h 2179"/>
                  <a:gd name="T14" fmla="*/ 1586 w 1586"/>
                  <a:gd name="T15" fmla="*/ 1848 h 2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6" h="2179">
                    <a:moveTo>
                      <a:pt x="0" y="0"/>
                    </a:moveTo>
                    <a:cubicBezTo>
                      <a:pt x="43" y="141"/>
                      <a:pt x="149" y="617"/>
                      <a:pt x="256" y="846"/>
                    </a:cubicBezTo>
                    <a:cubicBezTo>
                      <a:pt x="363" y="1075"/>
                      <a:pt x="527" y="1324"/>
                      <a:pt x="643" y="1374"/>
                    </a:cubicBezTo>
                    <a:cubicBezTo>
                      <a:pt x="759" y="1424"/>
                      <a:pt x="868" y="1107"/>
                      <a:pt x="952" y="1148"/>
                    </a:cubicBezTo>
                    <a:cubicBezTo>
                      <a:pt x="1037" y="1189"/>
                      <a:pt x="1024" y="1618"/>
                      <a:pt x="1149" y="1618"/>
                    </a:cubicBezTo>
                    <a:cubicBezTo>
                      <a:pt x="1274" y="1618"/>
                      <a:pt x="1261" y="1634"/>
                      <a:pt x="1319" y="1724"/>
                    </a:cubicBezTo>
                    <a:cubicBezTo>
                      <a:pt x="1377" y="1814"/>
                      <a:pt x="1453" y="2137"/>
                      <a:pt x="1497" y="2158"/>
                    </a:cubicBezTo>
                    <a:cubicBezTo>
                      <a:pt x="1542" y="2179"/>
                      <a:pt x="1568" y="1913"/>
                      <a:pt x="1586" y="1848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01" name="Freeform 29"/>
              <p:cNvSpPr>
                <a:spLocks/>
              </p:cNvSpPr>
              <p:nvPr/>
            </p:nvSpPr>
            <p:spPr bwMode="auto">
              <a:xfrm>
                <a:off x="3825" y="2610"/>
                <a:ext cx="455" cy="438"/>
              </a:xfrm>
              <a:custGeom>
                <a:avLst/>
                <a:gdLst>
                  <a:gd name="T0" fmla="*/ 0 w 466"/>
                  <a:gd name="T1" fmla="*/ 266 h 438"/>
                  <a:gd name="T2" fmla="*/ 191 w 466"/>
                  <a:gd name="T3" fmla="*/ 202 h 438"/>
                  <a:gd name="T4" fmla="*/ 351 w 466"/>
                  <a:gd name="T5" fmla="*/ 39 h 438"/>
                  <a:gd name="T6" fmla="*/ 466 w 466"/>
                  <a:gd name="T7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438">
                    <a:moveTo>
                      <a:pt x="0" y="266"/>
                    </a:moveTo>
                    <a:cubicBezTo>
                      <a:pt x="32" y="255"/>
                      <a:pt x="133" y="240"/>
                      <a:pt x="191" y="202"/>
                    </a:cubicBezTo>
                    <a:cubicBezTo>
                      <a:pt x="249" y="164"/>
                      <a:pt x="305" y="0"/>
                      <a:pt x="351" y="39"/>
                    </a:cubicBezTo>
                    <a:cubicBezTo>
                      <a:pt x="397" y="78"/>
                      <a:pt x="442" y="355"/>
                      <a:pt x="466" y="438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02" name="Freeform 30"/>
              <p:cNvSpPr>
                <a:spLocks/>
              </p:cNvSpPr>
              <p:nvPr/>
            </p:nvSpPr>
            <p:spPr bwMode="auto">
              <a:xfrm>
                <a:off x="4280" y="2523"/>
                <a:ext cx="380" cy="528"/>
              </a:xfrm>
              <a:custGeom>
                <a:avLst/>
                <a:gdLst>
                  <a:gd name="T0" fmla="*/ 0 w 384"/>
                  <a:gd name="T1" fmla="*/ 528 h 528"/>
                  <a:gd name="T2" fmla="*/ 96 w 384"/>
                  <a:gd name="T3" fmla="*/ 288 h 528"/>
                  <a:gd name="T4" fmla="*/ 192 w 384"/>
                  <a:gd name="T5" fmla="*/ 144 h 528"/>
                  <a:gd name="T6" fmla="*/ 384 w 384"/>
                  <a:gd name="T7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528">
                    <a:moveTo>
                      <a:pt x="0" y="528"/>
                    </a:moveTo>
                    <a:cubicBezTo>
                      <a:pt x="32" y="440"/>
                      <a:pt x="64" y="352"/>
                      <a:pt x="96" y="288"/>
                    </a:cubicBezTo>
                    <a:cubicBezTo>
                      <a:pt x="128" y="224"/>
                      <a:pt x="144" y="192"/>
                      <a:pt x="192" y="144"/>
                    </a:cubicBezTo>
                    <a:cubicBezTo>
                      <a:pt x="240" y="96"/>
                      <a:pt x="352" y="24"/>
                      <a:pt x="384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05" name="Oval 33"/>
              <p:cNvSpPr>
                <a:spLocks noChangeArrowheads="1"/>
              </p:cNvSpPr>
              <p:nvPr/>
            </p:nvSpPr>
            <p:spPr bwMode="auto">
              <a:xfrm>
                <a:off x="2222" y="1008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506" name="Oval 34"/>
              <p:cNvSpPr>
                <a:spLocks noChangeArrowheads="1"/>
              </p:cNvSpPr>
              <p:nvPr/>
            </p:nvSpPr>
            <p:spPr bwMode="auto">
              <a:xfrm>
                <a:off x="4624" y="2517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510" name="Oval 38"/>
              <p:cNvSpPr>
                <a:spLocks noChangeArrowheads="1"/>
              </p:cNvSpPr>
              <p:nvPr/>
            </p:nvSpPr>
            <p:spPr bwMode="auto">
              <a:xfrm>
                <a:off x="4624" y="3291"/>
                <a:ext cx="46" cy="4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511" name="Line 39"/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2418" cy="0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15" name="Line 43"/>
              <p:cNvSpPr>
                <a:spLocks noChangeShapeType="1"/>
              </p:cNvSpPr>
              <p:nvPr/>
            </p:nvSpPr>
            <p:spPr bwMode="auto">
              <a:xfrm>
                <a:off x="1776" y="1200"/>
                <a:ext cx="52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54" name="Oval 82"/>
              <p:cNvSpPr>
                <a:spLocks noChangeArrowheads="1"/>
              </p:cNvSpPr>
              <p:nvPr/>
            </p:nvSpPr>
            <p:spPr bwMode="auto">
              <a:xfrm>
                <a:off x="2222" y="3291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5646" name="Line 174"/>
          <p:cNvSpPr>
            <a:spLocks noChangeShapeType="1"/>
          </p:cNvSpPr>
          <p:nvPr/>
        </p:nvSpPr>
        <p:spPr bwMode="auto">
          <a:xfrm>
            <a:off x="0" y="1233488"/>
            <a:ext cx="9144000" cy="47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693" name="Picture 2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48"/>
            <a:ext cx="426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4" y="650137"/>
            <a:ext cx="5346357" cy="27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5657" name="Picture 18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49988"/>
            <a:ext cx="1460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58" name="Picture 18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59" name="Picture 18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78600"/>
            <a:ext cx="2476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30" name="Picture 15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6426200"/>
            <a:ext cx="2476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663" name="Oval 191"/>
          <p:cNvSpPr>
            <a:spLocks noChangeArrowheads="1"/>
          </p:cNvSpPr>
          <p:nvPr/>
        </p:nvSpPr>
        <p:spPr bwMode="auto">
          <a:xfrm>
            <a:off x="5622925" y="43434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5688" name="Picture 2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876425"/>
            <a:ext cx="34782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689" name="Rectangle 2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5674" name="Group 202"/>
          <p:cNvGrpSpPr>
            <a:grpSpLocks/>
          </p:cNvGrpSpPr>
          <p:nvPr/>
        </p:nvGrpSpPr>
        <p:grpSpPr bwMode="auto">
          <a:xfrm>
            <a:off x="8478838" y="1727200"/>
            <a:ext cx="588962" cy="482600"/>
            <a:chOff x="5341" y="1088"/>
            <a:chExt cx="371" cy="304"/>
          </a:xfrm>
        </p:grpSpPr>
        <p:pic>
          <p:nvPicPr>
            <p:cNvPr id="1385671" name="Picture 19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1190"/>
              <a:ext cx="340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5670" name="Picture 19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" y="1371"/>
              <a:ext cx="177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5673" name="Picture 20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" y="1088"/>
              <a:ext cx="32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00" y="355948"/>
            <a:ext cx="2614198" cy="26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6" y="927100"/>
            <a:ext cx="6265942" cy="277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5692" name="Picture 22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148"/>
            <a:ext cx="382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5686" name="Group 214"/>
          <p:cNvGrpSpPr>
            <a:grpSpLocks/>
          </p:cNvGrpSpPr>
          <p:nvPr/>
        </p:nvGrpSpPr>
        <p:grpSpPr bwMode="auto">
          <a:xfrm>
            <a:off x="3116263" y="5791200"/>
            <a:ext cx="1227137" cy="568325"/>
            <a:chOff x="1963" y="3648"/>
            <a:chExt cx="773" cy="358"/>
          </a:xfrm>
        </p:grpSpPr>
        <p:pic>
          <p:nvPicPr>
            <p:cNvPr id="1385683" name="Picture 2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3648"/>
              <a:ext cx="773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5684" name="Picture 2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3771"/>
              <a:ext cx="599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5685" name="Picture 2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3898"/>
              <a:ext cx="513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953000" y="2895600"/>
            <a:ext cx="1503363" cy="452037"/>
            <a:chOff x="6269038" y="6329363"/>
            <a:chExt cx="1503363" cy="452037"/>
          </a:xfrm>
        </p:grpSpPr>
        <p:pic>
          <p:nvPicPr>
            <p:cNvPr id="92" name="Picture 1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038" y="6329363"/>
              <a:ext cx="1503363" cy="21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0780" y="6557963"/>
              <a:ext cx="1186265" cy="2234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24" y="343422"/>
            <a:ext cx="4585520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5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5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042E-7 L -0.11667 0.0222 " pathEditMode="relative" ptsTypes="AA">
                                      <p:cBhvr>
                                        <p:cTn id="49" dur="500" fill="hold"/>
                                        <p:tgtEl>
                                          <p:spTgt spid="1385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8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8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8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1385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385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633" grpId="0" animBg="1"/>
      <p:bldP spid="1385632" grpId="0" animBg="1"/>
      <p:bldP spid="1385634" grpId="0" animBg="1"/>
      <p:bldP spid="1385646" grpId="0" animBg="1"/>
      <p:bldP spid="13856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00" y="355948"/>
            <a:ext cx="2614198" cy="26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24" y="343422"/>
            <a:ext cx="4585520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4133-7B44-4EAC-9A14-B2B78265035F}" type="slidenum">
              <a:rPr lang="en-US"/>
              <a:pPr/>
              <a:t>16</a:t>
            </a:fld>
            <a:endParaRPr lang="en-US"/>
          </a:p>
        </p:txBody>
      </p:sp>
      <p:pic>
        <p:nvPicPr>
          <p:cNvPr id="1385691" name="Picture 2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488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97" name="Line 25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98" name="Line 26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546" name="Picture 74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553" name="Picture 81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646" name="Line 174"/>
          <p:cNvSpPr>
            <a:spLocks noChangeShapeType="1"/>
          </p:cNvSpPr>
          <p:nvPr/>
        </p:nvSpPr>
        <p:spPr bwMode="auto">
          <a:xfrm>
            <a:off x="0" y="1233488"/>
            <a:ext cx="9144000" cy="47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693" name="Picture 2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48"/>
            <a:ext cx="426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4" y="650137"/>
            <a:ext cx="5346357" cy="27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5688" name="Picture 2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876425"/>
            <a:ext cx="34782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5674" name="Group 202"/>
          <p:cNvGrpSpPr>
            <a:grpSpLocks/>
          </p:cNvGrpSpPr>
          <p:nvPr/>
        </p:nvGrpSpPr>
        <p:grpSpPr bwMode="auto">
          <a:xfrm>
            <a:off x="8478838" y="1727200"/>
            <a:ext cx="588962" cy="482600"/>
            <a:chOff x="5341" y="1088"/>
            <a:chExt cx="371" cy="304"/>
          </a:xfrm>
        </p:grpSpPr>
        <p:pic>
          <p:nvPicPr>
            <p:cNvPr id="1385671" name="Picture 19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1190"/>
              <a:ext cx="340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5670" name="Picture 19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" y="1371"/>
              <a:ext cx="177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5673" name="Picture 20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" y="1088"/>
              <a:ext cx="32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6" y="927100"/>
            <a:ext cx="6265942" cy="277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5692" name="Picture 2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148"/>
            <a:ext cx="382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" name="Line 1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631" name="Line 159"/>
          <p:cNvSpPr>
            <a:spLocks noChangeShapeType="1"/>
          </p:cNvSpPr>
          <p:nvPr/>
        </p:nvSpPr>
        <p:spPr bwMode="auto">
          <a:xfrm flipH="1" flipV="1">
            <a:off x="2362200" y="5280025"/>
            <a:ext cx="0" cy="12525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607" name="Picture 1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08" name="Picture 1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09" name="Picture 1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10" name="Picture 1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19" name="Picture 1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20" name="Picture 1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21" name="Picture 1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480" name="Line 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81" name="Line 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83" name="Line 1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84" name="Line 1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99" name="Freeform 27"/>
          <p:cNvSpPr>
            <a:spLocks/>
          </p:cNvSpPr>
          <p:nvPr/>
        </p:nvSpPr>
        <p:spPr bwMode="auto">
          <a:xfrm>
            <a:off x="381000" y="1981200"/>
            <a:ext cx="2741613" cy="2576513"/>
          </a:xfrm>
          <a:custGeom>
            <a:avLst/>
            <a:gdLst>
              <a:gd name="T0" fmla="*/ 0 w 1727"/>
              <a:gd name="T1" fmla="*/ 552 h 1623"/>
              <a:gd name="T2" fmla="*/ 336 w 1727"/>
              <a:gd name="T3" fmla="*/ 24 h 1623"/>
              <a:gd name="T4" fmla="*/ 672 w 1727"/>
              <a:gd name="T5" fmla="*/ 408 h 1623"/>
              <a:gd name="T6" fmla="*/ 816 w 1727"/>
              <a:gd name="T7" fmla="*/ 936 h 1623"/>
              <a:gd name="T8" fmla="*/ 1097 w 1727"/>
              <a:gd name="T9" fmla="*/ 1055 h 1623"/>
              <a:gd name="T10" fmla="*/ 1337 w 1727"/>
              <a:gd name="T11" fmla="*/ 1170 h 1623"/>
              <a:gd name="T12" fmla="*/ 1536 w 1727"/>
              <a:gd name="T13" fmla="*/ 1608 h 1623"/>
              <a:gd name="T14" fmla="*/ 1727 w 1727"/>
              <a:gd name="T15" fmla="*/ 1259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7" h="1623">
                <a:moveTo>
                  <a:pt x="0" y="552"/>
                </a:moveTo>
                <a:cubicBezTo>
                  <a:pt x="112" y="300"/>
                  <a:pt x="224" y="48"/>
                  <a:pt x="336" y="24"/>
                </a:cubicBezTo>
                <a:cubicBezTo>
                  <a:pt x="448" y="0"/>
                  <a:pt x="592" y="256"/>
                  <a:pt x="672" y="408"/>
                </a:cubicBezTo>
                <a:cubicBezTo>
                  <a:pt x="752" y="560"/>
                  <a:pt x="745" y="828"/>
                  <a:pt x="816" y="936"/>
                </a:cubicBezTo>
                <a:cubicBezTo>
                  <a:pt x="887" y="1044"/>
                  <a:pt x="946" y="1055"/>
                  <a:pt x="1097" y="1055"/>
                </a:cubicBezTo>
                <a:cubicBezTo>
                  <a:pt x="1248" y="1055"/>
                  <a:pt x="1264" y="1078"/>
                  <a:pt x="1337" y="1170"/>
                </a:cubicBezTo>
                <a:cubicBezTo>
                  <a:pt x="1410" y="1262"/>
                  <a:pt x="1471" y="1593"/>
                  <a:pt x="1536" y="1608"/>
                </a:cubicBezTo>
                <a:cubicBezTo>
                  <a:pt x="1601" y="1623"/>
                  <a:pt x="1687" y="1332"/>
                  <a:pt x="1727" y="125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503" name="Oval 31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4" name="Oval 32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7" name="Oval 35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8" name="Oval 36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9" name="Line 37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512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516" name="Line 44"/>
          <p:cNvSpPr>
            <a:spLocks noChangeShapeType="1"/>
          </p:cNvSpPr>
          <p:nvPr/>
        </p:nvSpPr>
        <p:spPr bwMode="auto">
          <a:xfrm flipH="1">
            <a:off x="1552575" y="1905000"/>
            <a:ext cx="10668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5657" name="Picture 1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49988"/>
            <a:ext cx="1460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58" name="Picture 18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5659" name="Picture 18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78600"/>
            <a:ext cx="2476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5689" name="Rectangle 2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4673252" y="550888"/>
            <a:ext cx="990600" cy="439712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1067" y="1295400"/>
            <a:ext cx="3175346" cy="3924822"/>
            <a:chOff x="181067" y="1295400"/>
            <a:chExt cx="3175346" cy="392482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448511" y="4163626"/>
              <a:ext cx="1659269" cy="156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622362" y="4144747"/>
              <a:ext cx="1805365" cy="1985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365125" y="4905674"/>
              <a:ext cx="294579" cy="914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431104" y="4991622"/>
              <a:ext cx="228600" cy="228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2879725" y="4905674"/>
              <a:ext cx="294579" cy="914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2879725" y="4991622"/>
              <a:ext cx="228600" cy="228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942" y="1295400"/>
              <a:ext cx="1909729" cy="2085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0861" y="1522956"/>
              <a:ext cx="1721890" cy="156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76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00" y="355948"/>
            <a:ext cx="2614198" cy="26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24" y="343422"/>
            <a:ext cx="4585520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48"/>
            <a:ext cx="426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4" y="650137"/>
            <a:ext cx="5346357" cy="27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6" y="927100"/>
            <a:ext cx="6265942" cy="277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2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148"/>
            <a:ext cx="382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5F-0678-4CA7-AE4D-FA8B0FF203CF}" type="slidenum">
              <a:rPr lang="en-US"/>
              <a:pPr/>
              <a:t>17</a:t>
            </a:fld>
            <a:endParaRPr lang="en-US"/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886" name="Line 174"/>
          <p:cNvSpPr>
            <a:spLocks noChangeShapeType="1"/>
          </p:cNvSpPr>
          <p:nvPr/>
        </p:nvSpPr>
        <p:spPr bwMode="auto">
          <a:xfrm>
            <a:off x="0" y="12334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57400" y="1600199"/>
            <a:ext cx="5029200" cy="3810001"/>
            <a:chOff x="2057400" y="1600199"/>
            <a:chExt cx="5029200" cy="3810001"/>
          </a:xfrm>
        </p:grpSpPr>
        <p:sp>
          <p:nvSpPr>
            <p:cNvPr id="1395863" name="Line 151"/>
            <p:cNvSpPr>
              <a:spLocks noChangeShapeType="1"/>
            </p:cNvSpPr>
            <p:nvPr/>
          </p:nvSpPr>
          <p:spPr bwMode="auto">
            <a:xfrm>
              <a:off x="5441950" y="3962400"/>
              <a:ext cx="0" cy="127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864" name="Line 152"/>
            <p:cNvSpPr>
              <a:spLocks noChangeShapeType="1"/>
            </p:cNvSpPr>
            <p:nvPr/>
          </p:nvSpPr>
          <p:spPr bwMode="auto">
            <a:xfrm>
              <a:off x="2708275" y="1600199"/>
              <a:ext cx="0" cy="3657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868" name="Line 156"/>
            <p:cNvSpPr>
              <a:spLocks noChangeShapeType="1"/>
            </p:cNvSpPr>
            <p:nvPr/>
          </p:nvSpPr>
          <p:spPr bwMode="auto">
            <a:xfrm flipV="1">
              <a:off x="2209800" y="1600200"/>
              <a:ext cx="0" cy="381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869" name="Line 157"/>
            <p:cNvSpPr>
              <a:spLocks noChangeShapeType="1"/>
            </p:cNvSpPr>
            <p:nvPr/>
          </p:nvSpPr>
          <p:spPr bwMode="auto">
            <a:xfrm>
              <a:off x="2057400" y="5257800"/>
              <a:ext cx="502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870" name="Freeform 158"/>
            <p:cNvSpPr>
              <a:spLocks/>
            </p:cNvSpPr>
            <p:nvPr/>
          </p:nvSpPr>
          <p:spPr bwMode="auto">
            <a:xfrm>
              <a:off x="2744193" y="1602644"/>
              <a:ext cx="2685057" cy="2932095"/>
            </a:xfrm>
            <a:custGeom>
              <a:avLst/>
              <a:gdLst>
                <a:gd name="T0" fmla="*/ 0 w 847"/>
                <a:gd name="T1" fmla="*/ 0 h 670"/>
                <a:gd name="T2" fmla="*/ 48 w 847"/>
                <a:gd name="T3" fmla="*/ 87 h 670"/>
                <a:gd name="T4" fmla="*/ 190 w 847"/>
                <a:gd name="T5" fmla="*/ 103 h 670"/>
                <a:gd name="T6" fmla="*/ 457 w 847"/>
                <a:gd name="T7" fmla="*/ 217 h 670"/>
                <a:gd name="T8" fmla="*/ 656 w 847"/>
                <a:gd name="T9" fmla="*/ 655 h 670"/>
                <a:gd name="T10" fmla="*/ 847 w 847"/>
                <a:gd name="T11" fmla="*/ 306 h 670"/>
                <a:gd name="connsiteX0" fmla="*/ 0 w 19688"/>
                <a:gd name="connsiteY0" fmla="*/ 0 h 27449"/>
                <a:gd name="connsiteX1" fmla="*/ 10255 w 19688"/>
                <a:gd name="connsiteY1" fmla="*/ 18964 h 27449"/>
                <a:gd name="connsiteX2" fmla="*/ 11931 w 19688"/>
                <a:gd name="connsiteY2" fmla="*/ 19202 h 27449"/>
                <a:gd name="connsiteX3" fmla="*/ 15084 w 19688"/>
                <a:gd name="connsiteY3" fmla="*/ 20904 h 27449"/>
                <a:gd name="connsiteX4" fmla="*/ 17433 w 19688"/>
                <a:gd name="connsiteY4" fmla="*/ 27441 h 27449"/>
                <a:gd name="connsiteX5" fmla="*/ 19688 w 19688"/>
                <a:gd name="connsiteY5" fmla="*/ 22232 h 27449"/>
                <a:gd name="connsiteX0" fmla="*/ 0 w 19502"/>
                <a:gd name="connsiteY0" fmla="*/ 0 h 24505"/>
                <a:gd name="connsiteX1" fmla="*/ 10069 w 19502"/>
                <a:gd name="connsiteY1" fmla="*/ 16020 h 24505"/>
                <a:gd name="connsiteX2" fmla="*/ 11745 w 19502"/>
                <a:gd name="connsiteY2" fmla="*/ 16258 h 24505"/>
                <a:gd name="connsiteX3" fmla="*/ 14898 w 19502"/>
                <a:gd name="connsiteY3" fmla="*/ 17960 h 24505"/>
                <a:gd name="connsiteX4" fmla="*/ 17247 w 19502"/>
                <a:gd name="connsiteY4" fmla="*/ 24497 h 24505"/>
                <a:gd name="connsiteX5" fmla="*/ 19502 w 19502"/>
                <a:gd name="connsiteY5" fmla="*/ 19288 h 24505"/>
                <a:gd name="connsiteX0" fmla="*/ 0 w 19316"/>
                <a:gd name="connsiteY0" fmla="*/ 0 h 23563"/>
                <a:gd name="connsiteX1" fmla="*/ 9883 w 19316"/>
                <a:gd name="connsiteY1" fmla="*/ 15078 h 23563"/>
                <a:gd name="connsiteX2" fmla="*/ 11559 w 19316"/>
                <a:gd name="connsiteY2" fmla="*/ 15316 h 23563"/>
                <a:gd name="connsiteX3" fmla="*/ 14712 w 19316"/>
                <a:gd name="connsiteY3" fmla="*/ 17018 h 23563"/>
                <a:gd name="connsiteX4" fmla="*/ 17061 w 19316"/>
                <a:gd name="connsiteY4" fmla="*/ 23555 h 23563"/>
                <a:gd name="connsiteX5" fmla="*/ 19316 w 19316"/>
                <a:gd name="connsiteY5" fmla="*/ 18346 h 23563"/>
                <a:gd name="connsiteX0" fmla="*/ 0 w 19130"/>
                <a:gd name="connsiteY0" fmla="*/ 0 h 26154"/>
                <a:gd name="connsiteX1" fmla="*/ 9697 w 19130"/>
                <a:gd name="connsiteY1" fmla="*/ 17669 h 26154"/>
                <a:gd name="connsiteX2" fmla="*/ 11373 w 19130"/>
                <a:gd name="connsiteY2" fmla="*/ 17907 h 26154"/>
                <a:gd name="connsiteX3" fmla="*/ 14526 w 19130"/>
                <a:gd name="connsiteY3" fmla="*/ 19609 h 26154"/>
                <a:gd name="connsiteX4" fmla="*/ 16875 w 19130"/>
                <a:gd name="connsiteY4" fmla="*/ 26146 h 26154"/>
                <a:gd name="connsiteX5" fmla="*/ 19130 w 19130"/>
                <a:gd name="connsiteY5" fmla="*/ 20937 h 26154"/>
                <a:gd name="connsiteX0" fmla="*/ 0 w 19130"/>
                <a:gd name="connsiteY0" fmla="*/ 0 h 26154"/>
                <a:gd name="connsiteX1" fmla="*/ 9697 w 19130"/>
                <a:gd name="connsiteY1" fmla="*/ 17669 h 26154"/>
                <a:gd name="connsiteX2" fmla="*/ 11373 w 19130"/>
                <a:gd name="connsiteY2" fmla="*/ 17907 h 26154"/>
                <a:gd name="connsiteX3" fmla="*/ 14526 w 19130"/>
                <a:gd name="connsiteY3" fmla="*/ 19609 h 26154"/>
                <a:gd name="connsiteX4" fmla="*/ 16875 w 19130"/>
                <a:gd name="connsiteY4" fmla="*/ 26146 h 26154"/>
                <a:gd name="connsiteX5" fmla="*/ 19130 w 19130"/>
                <a:gd name="connsiteY5" fmla="*/ 20937 h 26154"/>
                <a:gd name="connsiteX0" fmla="*/ 0 w 19596"/>
                <a:gd name="connsiteY0" fmla="*/ 0 h 27214"/>
                <a:gd name="connsiteX1" fmla="*/ 10163 w 19596"/>
                <a:gd name="connsiteY1" fmla="*/ 18729 h 27214"/>
                <a:gd name="connsiteX2" fmla="*/ 11839 w 19596"/>
                <a:gd name="connsiteY2" fmla="*/ 18967 h 27214"/>
                <a:gd name="connsiteX3" fmla="*/ 14992 w 19596"/>
                <a:gd name="connsiteY3" fmla="*/ 20669 h 27214"/>
                <a:gd name="connsiteX4" fmla="*/ 17341 w 19596"/>
                <a:gd name="connsiteY4" fmla="*/ 27206 h 27214"/>
                <a:gd name="connsiteX5" fmla="*/ 19596 w 19596"/>
                <a:gd name="connsiteY5" fmla="*/ 21997 h 27214"/>
                <a:gd name="connsiteX0" fmla="*/ 0 w 19596"/>
                <a:gd name="connsiteY0" fmla="*/ 0 h 27214"/>
                <a:gd name="connsiteX1" fmla="*/ 11839 w 19596"/>
                <a:gd name="connsiteY1" fmla="*/ 18967 h 27214"/>
                <a:gd name="connsiteX2" fmla="*/ 14992 w 19596"/>
                <a:gd name="connsiteY2" fmla="*/ 20669 h 27214"/>
                <a:gd name="connsiteX3" fmla="*/ 17341 w 19596"/>
                <a:gd name="connsiteY3" fmla="*/ 27206 h 27214"/>
                <a:gd name="connsiteX4" fmla="*/ 19596 w 19596"/>
                <a:gd name="connsiteY4" fmla="*/ 21997 h 27214"/>
                <a:gd name="connsiteX0" fmla="*/ 0 w 19596"/>
                <a:gd name="connsiteY0" fmla="*/ 0 h 27214"/>
                <a:gd name="connsiteX1" fmla="*/ 11839 w 19596"/>
                <a:gd name="connsiteY1" fmla="*/ 18967 h 27214"/>
                <a:gd name="connsiteX2" fmla="*/ 14992 w 19596"/>
                <a:gd name="connsiteY2" fmla="*/ 20669 h 27214"/>
                <a:gd name="connsiteX3" fmla="*/ 17341 w 19596"/>
                <a:gd name="connsiteY3" fmla="*/ 27206 h 27214"/>
                <a:gd name="connsiteX4" fmla="*/ 19596 w 19596"/>
                <a:gd name="connsiteY4" fmla="*/ 21997 h 27214"/>
                <a:gd name="connsiteX0" fmla="*/ 0 w 19596"/>
                <a:gd name="connsiteY0" fmla="*/ 0 h 27214"/>
                <a:gd name="connsiteX1" fmla="*/ 11839 w 19596"/>
                <a:gd name="connsiteY1" fmla="*/ 18967 h 27214"/>
                <a:gd name="connsiteX2" fmla="*/ 17341 w 19596"/>
                <a:gd name="connsiteY2" fmla="*/ 27206 h 27214"/>
                <a:gd name="connsiteX3" fmla="*/ 19596 w 19596"/>
                <a:gd name="connsiteY3" fmla="*/ 21997 h 27214"/>
                <a:gd name="connsiteX0" fmla="*/ 0 w 19596"/>
                <a:gd name="connsiteY0" fmla="*/ 0 h 27214"/>
                <a:gd name="connsiteX1" fmla="*/ 13702 w 19596"/>
                <a:gd name="connsiteY1" fmla="*/ 17789 h 27214"/>
                <a:gd name="connsiteX2" fmla="*/ 17341 w 19596"/>
                <a:gd name="connsiteY2" fmla="*/ 27206 h 27214"/>
                <a:gd name="connsiteX3" fmla="*/ 19596 w 19596"/>
                <a:gd name="connsiteY3" fmla="*/ 21997 h 27214"/>
                <a:gd name="connsiteX0" fmla="*/ 0 w 19969"/>
                <a:gd name="connsiteY0" fmla="*/ 0 h 27567"/>
                <a:gd name="connsiteX1" fmla="*/ 14075 w 19969"/>
                <a:gd name="connsiteY1" fmla="*/ 18142 h 27567"/>
                <a:gd name="connsiteX2" fmla="*/ 17714 w 19969"/>
                <a:gd name="connsiteY2" fmla="*/ 27559 h 27567"/>
                <a:gd name="connsiteX3" fmla="*/ 19969 w 19969"/>
                <a:gd name="connsiteY3" fmla="*/ 22350 h 27567"/>
                <a:gd name="connsiteX0" fmla="*/ 0 w 19969"/>
                <a:gd name="connsiteY0" fmla="*/ 0 h 27567"/>
                <a:gd name="connsiteX1" fmla="*/ 14075 w 19969"/>
                <a:gd name="connsiteY1" fmla="*/ 18142 h 27567"/>
                <a:gd name="connsiteX2" fmla="*/ 17714 w 19969"/>
                <a:gd name="connsiteY2" fmla="*/ 27559 h 27567"/>
                <a:gd name="connsiteX3" fmla="*/ 19969 w 19969"/>
                <a:gd name="connsiteY3" fmla="*/ 22350 h 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69" h="27567">
                  <a:moveTo>
                    <a:pt x="0" y="0"/>
                  </a:moveTo>
                  <a:cubicBezTo>
                    <a:pt x="1815" y="23737"/>
                    <a:pt x="11123" y="13549"/>
                    <a:pt x="14075" y="18142"/>
                  </a:cubicBezTo>
                  <a:cubicBezTo>
                    <a:pt x="17027" y="22735"/>
                    <a:pt x="16421" y="27054"/>
                    <a:pt x="17714" y="27559"/>
                  </a:cubicBezTo>
                  <a:cubicBezTo>
                    <a:pt x="18481" y="27783"/>
                    <a:pt x="19497" y="23440"/>
                    <a:pt x="19969" y="2235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874" name="Oval 162"/>
            <p:cNvSpPr>
              <a:spLocks noChangeArrowheads="1"/>
            </p:cNvSpPr>
            <p:nvPr/>
          </p:nvSpPr>
          <p:spPr bwMode="auto">
            <a:xfrm>
              <a:off x="2680494" y="280193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5875" name="Oval 163"/>
            <p:cNvSpPr>
              <a:spLocks noChangeArrowheads="1"/>
            </p:cNvSpPr>
            <p:nvPr/>
          </p:nvSpPr>
          <p:spPr bwMode="auto">
            <a:xfrm>
              <a:off x="5413375" y="394493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5878" name="Oval 166"/>
            <p:cNvSpPr>
              <a:spLocks noChangeArrowheads="1"/>
            </p:cNvSpPr>
            <p:nvPr/>
          </p:nvSpPr>
          <p:spPr bwMode="auto">
            <a:xfrm>
              <a:off x="2671763" y="5224463"/>
              <a:ext cx="73025" cy="7302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5879" name="Oval 167"/>
            <p:cNvSpPr>
              <a:spLocks noChangeArrowheads="1"/>
            </p:cNvSpPr>
            <p:nvPr/>
          </p:nvSpPr>
          <p:spPr bwMode="auto">
            <a:xfrm>
              <a:off x="5413375" y="5224463"/>
              <a:ext cx="73025" cy="7302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5880" name="Line 168"/>
            <p:cNvSpPr>
              <a:spLocks noChangeShapeType="1"/>
            </p:cNvSpPr>
            <p:nvPr/>
          </p:nvSpPr>
          <p:spPr bwMode="auto">
            <a:xfrm>
              <a:off x="2687638" y="5257800"/>
              <a:ext cx="2743200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95883" name="Picture 1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175" y="1704975"/>
              <a:ext cx="1603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95885" name="Line 173"/>
            <p:cNvSpPr>
              <a:spLocks noChangeShapeType="1"/>
            </p:cNvSpPr>
            <p:nvPr/>
          </p:nvSpPr>
          <p:spPr bwMode="auto">
            <a:xfrm flipH="1">
              <a:off x="2752343" y="1965960"/>
              <a:ext cx="2185416" cy="850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897" name="Line 185"/>
            <p:cNvSpPr>
              <a:spLocks noChangeShapeType="1"/>
            </p:cNvSpPr>
            <p:nvPr/>
          </p:nvSpPr>
          <p:spPr bwMode="auto">
            <a:xfrm flipH="1">
              <a:off x="4480560" y="1984248"/>
              <a:ext cx="493776" cy="1417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95917" name="Picture 20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36655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5919" name="Rectangle 2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916" name="Line 204"/>
          <p:cNvSpPr>
            <a:spLocks noChangeShapeType="1"/>
          </p:cNvSpPr>
          <p:nvPr/>
        </p:nvSpPr>
        <p:spPr bwMode="auto">
          <a:xfrm flipH="1">
            <a:off x="3429000" y="886968"/>
            <a:ext cx="304800" cy="474573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2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9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886" grpId="0" animBg="1"/>
      <p:bldP spid="1395916" grpId="0" animBg="1"/>
      <p:bldP spid="13959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00" y="355948"/>
            <a:ext cx="2614198" cy="26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24" y="343422"/>
            <a:ext cx="4585520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48"/>
            <a:ext cx="426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4" y="650137"/>
            <a:ext cx="5346357" cy="27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6" y="927100"/>
            <a:ext cx="6265942" cy="277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2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148"/>
            <a:ext cx="382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5F-0678-4CA7-AE4D-FA8B0FF203CF}" type="slidenum">
              <a:rPr lang="en-US"/>
              <a:pPr/>
              <a:t>18</a:t>
            </a:fld>
            <a:endParaRPr lang="en-US"/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886" name="Line 174"/>
          <p:cNvSpPr>
            <a:spLocks noChangeShapeType="1"/>
          </p:cNvSpPr>
          <p:nvPr/>
        </p:nvSpPr>
        <p:spPr bwMode="auto">
          <a:xfrm>
            <a:off x="0" y="12334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24" name="Line 112"/>
          <p:cNvSpPr>
            <a:spLocks noChangeShapeType="1"/>
          </p:cNvSpPr>
          <p:nvPr/>
        </p:nvSpPr>
        <p:spPr bwMode="auto">
          <a:xfrm>
            <a:off x="4098925" y="1609725"/>
            <a:ext cx="0" cy="3630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63" name="Line 151"/>
          <p:cNvSpPr>
            <a:spLocks noChangeShapeType="1"/>
          </p:cNvSpPr>
          <p:nvPr/>
        </p:nvSpPr>
        <p:spPr bwMode="auto">
          <a:xfrm>
            <a:off x="5449887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64" name="Line 152"/>
          <p:cNvSpPr>
            <a:spLocks noChangeShapeType="1"/>
          </p:cNvSpPr>
          <p:nvPr/>
        </p:nvSpPr>
        <p:spPr bwMode="auto">
          <a:xfrm>
            <a:off x="2708275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68" name="Line 156"/>
          <p:cNvSpPr>
            <a:spLocks noChangeShapeType="1"/>
          </p:cNvSpPr>
          <p:nvPr/>
        </p:nvSpPr>
        <p:spPr bwMode="auto">
          <a:xfrm flipV="1">
            <a:off x="2209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69" name="Line 157"/>
          <p:cNvSpPr>
            <a:spLocks noChangeShapeType="1"/>
          </p:cNvSpPr>
          <p:nvPr/>
        </p:nvSpPr>
        <p:spPr bwMode="auto">
          <a:xfrm>
            <a:off x="2057400" y="5257800"/>
            <a:ext cx="502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70" name="Freeform 158"/>
          <p:cNvSpPr>
            <a:spLocks/>
          </p:cNvSpPr>
          <p:nvPr/>
        </p:nvSpPr>
        <p:spPr bwMode="auto">
          <a:xfrm>
            <a:off x="4084638" y="3494088"/>
            <a:ext cx="1344613" cy="1063625"/>
          </a:xfrm>
          <a:custGeom>
            <a:avLst/>
            <a:gdLst>
              <a:gd name="T0" fmla="*/ 0 w 847"/>
              <a:gd name="T1" fmla="*/ 0 h 670"/>
              <a:gd name="T2" fmla="*/ 48 w 847"/>
              <a:gd name="T3" fmla="*/ 87 h 670"/>
              <a:gd name="T4" fmla="*/ 190 w 847"/>
              <a:gd name="T5" fmla="*/ 103 h 670"/>
              <a:gd name="T6" fmla="*/ 457 w 847"/>
              <a:gd name="T7" fmla="*/ 217 h 670"/>
              <a:gd name="T8" fmla="*/ 656 w 847"/>
              <a:gd name="T9" fmla="*/ 655 h 670"/>
              <a:gd name="T10" fmla="*/ 847 w 847"/>
              <a:gd name="T11" fmla="*/ 306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7" h="670">
                <a:moveTo>
                  <a:pt x="0" y="0"/>
                </a:moveTo>
                <a:cubicBezTo>
                  <a:pt x="8" y="14"/>
                  <a:pt x="16" y="70"/>
                  <a:pt x="48" y="87"/>
                </a:cubicBezTo>
                <a:cubicBezTo>
                  <a:pt x="80" y="104"/>
                  <a:pt x="88" y="103"/>
                  <a:pt x="190" y="103"/>
                </a:cubicBezTo>
                <a:cubicBezTo>
                  <a:pt x="292" y="103"/>
                  <a:pt x="379" y="125"/>
                  <a:pt x="457" y="217"/>
                </a:cubicBezTo>
                <a:cubicBezTo>
                  <a:pt x="535" y="309"/>
                  <a:pt x="591" y="640"/>
                  <a:pt x="656" y="655"/>
                </a:cubicBezTo>
                <a:cubicBezTo>
                  <a:pt x="721" y="670"/>
                  <a:pt x="807" y="379"/>
                  <a:pt x="847" y="3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74" name="Oval 162"/>
          <p:cNvSpPr>
            <a:spLocks noChangeArrowheads="1"/>
          </p:cNvSpPr>
          <p:nvPr/>
        </p:nvSpPr>
        <p:spPr bwMode="auto">
          <a:xfrm>
            <a:off x="2680494" y="280193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875" name="Oval 163"/>
          <p:cNvSpPr>
            <a:spLocks noChangeArrowheads="1"/>
          </p:cNvSpPr>
          <p:nvPr/>
        </p:nvSpPr>
        <p:spPr bwMode="auto">
          <a:xfrm>
            <a:off x="5422106" y="394493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878" name="Oval 166"/>
          <p:cNvSpPr>
            <a:spLocks noChangeArrowheads="1"/>
          </p:cNvSpPr>
          <p:nvPr/>
        </p:nvSpPr>
        <p:spPr bwMode="auto">
          <a:xfrm>
            <a:off x="2671763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879" name="Oval 167"/>
          <p:cNvSpPr>
            <a:spLocks noChangeArrowheads="1"/>
          </p:cNvSpPr>
          <p:nvPr/>
        </p:nvSpPr>
        <p:spPr bwMode="auto">
          <a:xfrm>
            <a:off x="541337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880" name="Line 168"/>
          <p:cNvSpPr>
            <a:spLocks noChangeShapeType="1"/>
          </p:cNvSpPr>
          <p:nvPr/>
        </p:nvSpPr>
        <p:spPr bwMode="auto">
          <a:xfrm>
            <a:off x="2687638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5883" name="Picture 1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704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5885" name="Line 173"/>
          <p:cNvSpPr>
            <a:spLocks noChangeShapeType="1"/>
          </p:cNvSpPr>
          <p:nvPr/>
        </p:nvSpPr>
        <p:spPr bwMode="auto">
          <a:xfrm flipH="1">
            <a:off x="4003675" y="1905000"/>
            <a:ext cx="9144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93" name="Freeform 181"/>
          <p:cNvSpPr>
            <a:spLocks/>
          </p:cNvSpPr>
          <p:nvPr/>
        </p:nvSpPr>
        <p:spPr bwMode="auto">
          <a:xfrm>
            <a:off x="2687638" y="1603375"/>
            <a:ext cx="1363663" cy="1254125"/>
          </a:xfrm>
          <a:custGeom>
            <a:avLst/>
            <a:gdLst>
              <a:gd name="T0" fmla="*/ 0 w 859"/>
              <a:gd name="T1" fmla="*/ 790 h 790"/>
              <a:gd name="T2" fmla="*/ 336 w 859"/>
              <a:gd name="T3" fmla="*/ 262 h 790"/>
              <a:gd name="T4" fmla="*/ 567 w 859"/>
              <a:gd name="T5" fmla="*/ 488 h 790"/>
              <a:gd name="T6" fmla="*/ 771 w 859"/>
              <a:gd name="T7" fmla="*/ 470 h 790"/>
              <a:gd name="T8" fmla="*/ 833 w 859"/>
              <a:gd name="T9" fmla="*/ 213 h 790"/>
              <a:gd name="T10" fmla="*/ 859 w 859"/>
              <a:gd name="T11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90">
                <a:moveTo>
                  <a:pt x="0" y="790"/>
                </a:moveTo>
                <a:cubicBezTo>
                  <a:pt x="112" y="538"/>
                  <a:pt x="241" y="312"/>
                  <a:pt x="336" y="262"/>
                </a:cubicBezTo>
                <a:cubicBezTo>
                  <a:pt x="431" y="212"/>
                  <a:pt x="494" y="453"/>
                  <a:pt x="567" y="488"/>
                </a:cubicBezTo>
                <a:cubicBezTo>
                  <a:pt x="640" y="523"/>
                  <a:pt x="727" y="516"/>
                  <a:pt x="771" y="470"/>
                </a:cubicBezTo>
                <a:cubicBezTo>
                  <a:pt x="815" y="424"/>
                  <a:pt x="818" y="291"/>
                  <a:pt x="833" y="213"/>
                </a:cubicBezTo>
                <a:cubicBezTo>
                  <a:pt x="848" y="135"/>
                  <a:pt x="854" y="44"/>
                  <a:pt x="85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897" name="Line 185"/>
          <p:cNvSpPr>
            <a:spLocks noChangeShapeType="1"/>
          </p:cNvSpPr>
          <p:nvPr/>
        </p:nvSpPr>
        <p:spPr bwMode="auto">
          <a:xfrm flipH="1">
            <a:off x="4287838" y="2009775"/>
            <a:ext cx="685800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5900" name="Oval 188"/>
          <p:cNvSpPr>
            <a:spLocks noChangeArrowheads="1"/>
          </p:cNvSpPr>
          <p:nvPr/>
        </p:nvSpPr>
        <p:spPr bwMode="auto">
          <a:xfrm>
            <a:off x="4071938" y="3490913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5917" name="Picture 20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36655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5919" name="Rectangle 2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2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7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00" y="355948"/>
            <a:ext cx="2614198" cy="26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24" y="343422"/>
            <a:ext cx="4585520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48"/>
            <a:ext cx="426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4" y="650137"/>
            <a:ext cx="5346357" cy="27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6" y="927100"/>
            <a:ext cx="6265942" cy="277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2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148"/>
            <a:ext cx="382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Line 174"/>
          <p:cNvSpPr>
            <a:spLocks noChangeShapeType="1"/>
          </p:cNvSpPr>
          <p:nvPr/>
        </p:nvSpPr>
        <p:spPr bwMode="auto">
          <a:xfrm>
            <a:off x="0" y="12334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43A-8837-4C6D-8ADB-846B86CFC665}" type="slidenum">
              <a:rPr lang="en-US"/>
              <a:pPr/>
              <a:t>19</a:t>
            </a:fld>
            <a:endParaRPr lang="en-US"/>
          </a:p>
        </p:txBody>
      </p:sp>
      <p:sp>
        <p:nvSpPr>
          <p:cNvPr id="1399847" name="Line 39"/>
          <p:cNvSpPr>
            <a:spLocks noChangeShapeType="1"/>
          </p:cNvSpPr>
          <p:nvPr/>
        </p:nvSpPr>
        <p:spPr bwMode="auto">
          <a:xfrm>
            <a:off x="5441950" y="3389313"/>
            <a:ext cx="0" cy="20208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9825" name="Line 17"/>
          <p:cNvSpPr>
            <a:spLocks noChangeShapeType="1"/>
          </p:cNvSpPr>
          <p:nvPr/>
        </p:nvSpPr>
        <p:spPr bwMode="auto">
          <a:xfrm>
            <a:off x="2708275" y="16002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9827" name="Line 19"/>
          <p:cNvSpPr>
            <a:spLocks noChangeShapeType="1"/>
          </p:cNvSpPr>
          <p:nvPr/>
        </p:nvSpPr>
        <p:spPr bwMode="auto">
          <a:xfrm>
            <a:off x="2057400" y="3429000"/>
            <a:ext cx="502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9826" name="Line 18"/>
          <p:cNvSpPr>
            <a:spLocks noChangeShapeType="1"/>
          </p:cNvSpPr>
          <p:nvPr/>
        </p:nvSpPr>
        <p:spPr bwMode="auto">
          <a:xfrm flipV="1">
            <a:off x="2209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983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98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9852" name="Group 44"/>
          <p:cNvGrpSpPr>
            <a:grpSpLocks/>
          </p:cNvGrpSpPr>
          <p:nvPr/>
        </p:nvGrpSpPr>
        <p:grpSpPr bwMode="auto">
          <a:xfrm>
            <a:off x="2671763" y="3395663"/>
            <a:ext cx="2814637" cy="73025"/>
            <a:chOff x="1683" y="2139"/>
            <a:chExt cx="1773" cy="46"/>
          </a:xfrm>
        </p:grpSpPr>
        <p:sp>
          <p:nvSpPr>
            <p:cNvPr id="1399833" name="Line 25"/>
            <p:cNvSpPr>
              <a:spLocks noChangeShapeType="1"/>
            </p:cNvSpPr>
            <p:nvPr/>
          </p:nvSpPr>
          <p:spPr bwMode="auto">
            <a:xfrm>
              <a:off x="1693" y="2160"/>
              <a:ext cx="1728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831" name="Oval 23"/>
            <p:cNvSpPr>
              <a:spLocks noChangeArrowheads="1"/>
            </p:cNvSpPr>
            <p:nvPr/>
          </p:nvSpPr>
          <p:spPr bwMode="auto">
            <a:xfrm>
              <a:off x="1683" y="2139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9832" name="Oval 24"/>
            <p:cNvSpPr>
              <a:spLocks noChangeArrowheads="1"/>
            </p:cNvSpPr>
            <p:nvPr/>
          </p:nvSpPr>
          <p:spPr bwMode="auto">
            <a:xfrm>
              <a:off x="3410" y="2139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306" y="5638800"/>
            <a:ext cx="4892927" cy="233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9853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9846" name="Freeform 38"/>
          <p:cNvSpPr>
            <a:spLocks/>
          </p:cNvSpPr>
          <p:nvPr/>
        </p:nvSpPr>
        <p:spPr bwMode="auto">
          <a:xfrm>
            <a:off x="2743200" y="1600200"/>
            <a:ext cx="2651125" cy="3811588"/>
          </a:xfrm>
          <a:custGeom>
            <a:avLst/>
            <a:gdLst>
              <a:gd name="T0" fmla="*/ 0 w 1670"/>
              <a:gd name="T1" fmla="*/ 0 h 2420"/>
              <a:gd name="T2" fmla="*/ 89 w 1670"/>
              <a:gd name="T3" fmla="*/ 399 h 2420"/>
              <a:gd name="T4" fmla="*/ 452 w 1670"/>
              <a:gd name="T5" fmla="*/ 727 h 2420"/>
              <a:gd name="T6" fmla="*/ 780 w 1670"/>
              <a:gd name="T7" fmla="*/ 940 h 2420"/>
              <a:gd name="T8" fmla="*/ 1320 w 1670"/>
              <a:gd name="T9" fmla="*/ 1294 h 2420"/>
              <a:gd name="T10" fmla="*/ 1533 w 1670"/>
              <a:gd name="T11" fmla="*/ 1542 h 2420"/>
              <a:gd name="T12" fmla="*/ 1648 w 1670"/>
              <a:gd name="T13" fmla="*/ 2065 h 2420"/>
              <a:gd name="T14" fmla="*/ 1666 w 1670"/>
              <a:gd name="T15" fmla="*/ 2420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0" h="2420">
                <a:moveTo>
                  <a:pt x="0" y="0"/>
                </a:moveTo>
                <a:cubicBezTo>
                  <a:pt x="15" y="68"/>
                  <a:pt x="14" y="278"/>
                  <a:pt x="89" y="399"/>
                </a:cubicBezTo>
                <a:cubicBezTo>
                  <a:pt x="164" y="520"/>
                  <a:pt x="337" y="637"/>
                  <a:pt x="452" y="727"/>
                </a:cubicBezTo>
                <a:cubicBezTo>
                  <a:pt x="567" y="817"/>
                  <a:pt x="635" y="846"/>
                  <a:pt x="780" y="940"/>
                </a:cubicBezTo>
                <a:cubicBezTo>
                  <a:pt x="925" y="1034"/>
                  <a:pt x="1194" y="1194"/>
                  <a:pt x="1320" y="1294"/>
                </a:cubicBezTo>
                <a:cubicBezTo>
                  <a:pt x="1446" y="1394"/>
                  <a:pt x="1478" y="1413"/>
                  <a:pt x="1533" y="1542"/>
                </a:cubicBezTo>
                <a:cubicBezTo>
                  <a:pt x="1588" y="1671"/>
                  <a:pt x="1626" y="1919"/>
                  <a:pt x="1648" y="2065"/>
                </a:cubicBezTo>
                <a:cubicBezTo>
                  <a:pt x="1670" y="2211"/>
                  <a:pt x="1662" y="2346"/>
                  <a:pt x="1666" y="242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9849" name="Line 41"/>
          <p:cNvSpPr>
            <a:spLocks noChangeShapeType="1"/>
          </p:cNvSpPr>
          <p:nvPr/>
        </p:nvSpPr>
        <p:spPr bwMode="auto">
          <a:xfrm flipH="1">
            <a:off x="3505200" y="585216"/>
            <a:ext cx="1353312" cy="505663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9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9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47" grpId="0" animBg="1"/>
      <p:bldP spid="1399825" grpId="0" animBg="1"/>
      <p:bldP spid="1399827" grpId="0" animBg="1"/>
      <p:bldP spid="1399826" grpId="0" animBg="1"/>
      <p:bldP spid="1399846" grpId="0" animBg="1"/>
      <p:bldP spid="1399849" grpId="0" animBg="1"/>
      <p:bldP spid="13998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4B0017C-80D7-418F-AD6F-6E557D8E9E1F}" type="slidenum">
              <a:rPr lang="en-US"/>
              <a:pPr/>
              <a:t>2</a:t>
            </a:fld>
            <a:endParaRPr lang="en-US"/>
          </a:p>
        </p:txBody>
      </p:sp>
      <p:sp>
        <p:nvSpPr>
          <p:cNvPr id="1274152" name="Rectangle 29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4199" name="Picture 3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626470"/>
            <a:ext cx="31972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19" name="Picture 3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4425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176" name="Picture 3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50"/>
            <a:ext cx="41640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184" name="Picture 3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940670"/>
            <a:ext cx="1065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842" y="927970"/>
            <a:ext cx="3927555" cy="277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4220" name="Picture 3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258170"/>
            <a:ext cx="45259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02" name="Picture 3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331668"/>
            <a:ext cx="37068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14" name="Picture 3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342781"/>
            <a:ext cx="40274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01" name="Picture 3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045918"/>
            <a:ext cx="1955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215" name="Rectangle 3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4218" name="Picture 3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685681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668218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7852" y="3480301"/>
            <a:ext cx="3855123" cy="277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4203" name="Picture 3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178801"/>
            <a:ext cx="31972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190" name="Picture 3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480301"/>
            <a:ext cx="23923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23" name="Picture 3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810501"/>
            <a:ext cx="44386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04" name="Picture 3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859838"/>
            <a:ext cx="37068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13" name="Picture 3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864601"/>
            <a:ext cx="39401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206" name="Picture 3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574088"/>
            <a:ext cx="1955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176838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159375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4210" name="Picture 3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5971321"/>
            <a:ext cx="60690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428" y="6279362"/>
            <a:ext cx="5062533" cy="247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421" y="6562965"/>
            <a:ext cx="3516547" cy="218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7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7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00" y="355948"/>
            <a:ext cx="2614198" cy="26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24" y="343422"/>
            <a:ext cx="4585520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555" y="5638800"/>
            <a:ext cx="5230428" cy="234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01884" name="Group 28"/>
          <p:cNvGrpSpPr>
            <a:grpSpLocks/>
          </p:cNvGrpSpPr>
          <p:nvPr/>
        </p:nvGrpSpPr>
        <p:grpSpPr bwMode="auto">
          <a:xfrm>
            <a:off x="304800" y="1600200"/>
            <a:ext cx="8458200" cy="3810000"/>
            <a:chOff x="192" y="1008"/>
            <a:chExt cx="5328" cy="2400"/>
          </a:xfrm>
        </p:grpSpPr>
        <p:sp>
          <p:nvSpPr>
            <p:cNvPr id="1401858" name="Line 2"/>
            <p:cNvSpPr>
              <a:spLocks noChangeShapeType="1"/>
            </p:cNvSpPr>
            <p:nvPr/>
          </p:nvSpPr>
          <p:spPr bwMode="auto">
            <a:xfrm>
              <a:off x="192" y="3312"/>
              <a:ext cx="5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1873" name="Line 17"/>
            <p:cNvSpPr>
              <a:spLocks noChangeShapeType="1"/>
            </p:cNvSpPr>
            <p:nvPr/>
          </p:nvSpPr>
          <p:spPr bwMode="auto">
            <a:xfrm flipV="1">
              <a:off x="1392" y="1008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01878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072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01859" name="Line 3"/>
          <p:cNvSpPr>
            <a:spLocks noChangeShapeType="1"/>
          </p:cNvSpPr>
          <p:nvPr/>
        </p:nvSpPr>
        <p:spPr bwMode="auto">
          <a:xfrm>
            <a:off x="263525" y="5257800"/>
            <a:ext cx="8520113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1886" name="Freeform 30"/>
          <p:cNvSpPr>
            <a:spLocks/>
          </p:cNvSpPr>
          <p:nvPr/>
        </p:nvSpPr>
        <p:spPr bwMode="auto">
          <a:xfrm>
            <a:off x="309563" y="1701800"/>
            <a:ext cx="8313737" cy="4038600"/>
          </a:xfrm>
          <a:custGeom>
            <a:avLst/>
            <a:gdLst>
              <a:gd name="T0" fmla="*/ 0 w 5237"/>
              <a:gd name="T1" fmla="*/ 0 h 2544"/>
              <a:gd name="T2" fmla="*/ 390 w 5237"/>
              <a:gd name="T3" fmla="*/ 461 h 2544"/>
              <a:gd name="T4" fmla="*/ 1506 w 5237"/>
              <a:gd name="T5" fmla="*/ 816 h 2544"/>
              <a:gd name="T6" fmla="*/ 1994 w 5237"/>
              <a:gd name="T7" fmla="*/ 1055 h 2544"/>
              <a:gd name="T8" fmla="*/ 2481 w 5237"/>
              <a:gd name="T9" fmla="*/ 1143 h 2544"/>
              <a:gd name="T10" fmla="*/ 2951 w 5237"/>
              <a:gd name="T11" fmla="*/ 1250 h 2544"/>
              <a:gd name="T12" fmla="*/ 3864 w 5237"/>
              <a:gd name="T13" fmla="*/ 1737 h 2544"/>
              <a:gd name="T14" fmla="*/ 4688 w 5237"/>
              <a:gd name="T15" fmla="*/ 1950 h 2544"/>
              <a:gd name="T16" fmla="*/ 5237 w 5237"/>
              <a:gd name="T17" fmla="*/ 2544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7" h="2544">
                <a:moveTo>
                  <a:pt x="0" y="0"/>
                </a:moveTo>
                <a:cubicBezTo>
                  <a:pt x="65" y="77"/>
                  <a:pt x="139" y="325"/>
                  <a:pt x="390" y="461"/>
                </a:cubicBezTo>
                <a:cubicBezTo>
                  <a:pt x="641" y="597"/>
                  <a:pt x="1239" y="717"/>
                  <a:pt x="1506" y="816"/>
                </a:cubicBezTo>
                <a:cubicBezTo>
                  <a:pt x="1773" y="915"/>
                  <a:pt x="1831" y="1000"/>
                  <a:pt x="1994" y="1055"/>
                </a:cubicBezTo>
                <a:cubicBezTo>
                  <a:pt x="2157" y="1110"/>
                  <a:pt x="2322" y="1111"/>
                  <a:pt x="2481" y="1143"/>
                </a:cubicBezTo>
                <a:cubicBezTo>
                  <a:pt x="2640" y="1175"/>
                  <a:pt x="2720" y="1151"/>
                  <a:pt x="2951" y="1250"/>
                </a:cubicBezTo>
                <a:cubicBezTo>
                  <a:pt x="3182" y="1349"/>
                  <a:pt x="3575" y="1620"/>
                  <a:pt x="3864" y="1737"/>
                </a:cubicBezTo>
                <a:cubicBezTo>
                  <a:pt x="4153" y="1854"/>
                  <a:pt x="4459" y="1816"/>
                  <a:pt x="4688" y="1950"/>
                </a:cubicBezTo>
                <a:cubicBezTo>
                  <a:pt x="4917" y="2084"/>
                  <a:pt x="5123" y="2420"/>
                  <a:pt x="5237" y="254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48"/>
            <a:ext cx="426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4" y="650137"/>
            <a:ext cx="5346357" cy="27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6" y="927100"/>
            <a:ext cx="6265942" cy="277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148"/>
            <a:ext cx="382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Line 174"/>
          <p:cNvSpPr>
            <a:spLocks noChangeShapeType="1"/>
          </p:cNvSpPr>
          <p:nvPr/>
        </p:nvSpPr>
        <p:spPr bwMode="auto">
          <a:xfrm>
            <a:off x="0" y="12334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E1E7-9695-48DF-9BB6-388500FC8ECF}" type="slidenum">
              <a:rPr lang="en-US"/>
              <a:pPr/>
              <a:t>20</a:t>
            </a:fld>
            <a:endParaRPr lang="en-US"/>
          </a:p>
        </p:txBody>
      </p:sp>
      <p:sp>
        <p:nvSpPr>
          <p:cNvPr id="140186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188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1880" name="Line 24"/>
          <p:cNvSpPr>
            <a:spLocks noChangeShapeType="1"/>
          </p:cNvSpPr>
          <p:nvPr/>
        </p:nvSpPr>
        <p:spPr bwMode="auto">
          <a:xfrm flipH="1">
            <a:off x="3505200" y="585216"/>
            <a:ext cx="2596896" cy="505663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0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59" grpId="0" animBg="1"/>
      <p:bldP spid="1401886" grpId="0" animBg="1"/>
      <p:bldP spid="1401880" grpId="0" animBg="1"/>
      <p:bldP spid="140188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00" y="355948"/>
            <a:ext cx="2614198" cy="26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24" y="343422"/>
            <a:ext cx="4585520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2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48"/>
            <a:ext cx="426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4" y="650137"/>
            <a:ext cx="5346357" cy="27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6" y="927100"/>
            <a:ext cx="6265942" cy="277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2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148"/>
            <a:ext cx="382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" name="Line 174"/>
          <p:cNvSpPr>
            <a:spLocks noChangeShapeType="1"/>
          </p:cNvSpPr>
          <p:nvPr/>
        </p:nvSpPr>
        <p:spPr bwMode="auto">
          <a:xfrm>
            <a:off x="0" y="12334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3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7651" name="Rectangle 1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2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6B0FC84-84F7-48C7-9C1B-C706ED9B7385}" type="slidenum">
              <a:rPr lang="en-US"/>
              <a:pPr/>
              <a:t>21</a:t>
            </a:fld>
            <a:endParaRPr lang="en-US"/>
          </a:p>
        </p:txBody>
      </p:sp>
      <p:sp>
        <p:nvSpPr>
          <p:cNvPr id="1387609" name="Line 89"/>
          <p:cNvSpPr>
            <a:spLocks noChangeShapeType="1"/>
          </p:cNvSpPr>
          <p:nvPr/>
        </p:nvSpPr>
        <p:spPr bwMode="auto">
          <a:xfrm>
            <a:off x="0" y="222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7675" name="Picture 1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213100"/>
            <a:ext cx="54340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7628" name="Line 108"/>
          <p:cNvSpPr>
            <a:spLocks noChangeShapeType="1"/>
          </p:cNvSpPr>
          <p:nvPr/>
        </p:nvSpPr>
        <p:spPr bwMode="auto">
          <a:xfrm>
            <a:off x="0" y="383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7676" name="Picture 1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989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683" name="Picture 1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75125"/>
            <a:ext cx="65151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7663" name="Group 143"/>
          <p:cNvGrpSpPr>
            <a:grpSpLocks/>
          </p:cNvGrpSpPr>
          <p:nvPr/>
        </p:nvGrpSpPr>
        <p:grpSpPr bwMode="auto">
          <a:xfrm>
            <a:off x="36513" y="1308100"/>
            <a:ext cx="7826375" cy="873125"/>
            <a:chOff x="23" y="48"/>
            <a:chExt cx="4930" cy="550"/>
          </a:xfrm>
        </p:grpSpPr>
        <p:pic>
          <p:nvPicPr>
            <p:cNvPr id="1387659" name="Picture 13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48"/>
              <a:ext cx="194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7660" name="Picture 14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240"/>
              <a:ext cx="383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7661" name="Picture 14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432"/>
              <a:ext cx="39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7662" name="Picture 14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48"/>
              <a:ext cx="229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87749" name="Picture 2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2075"/>
            <a:ext cx="5724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2" y="4263782"/>
            <a:ext cx="1343632" cy="277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73" y="2586038"/>
            <a:ext cx="5975054" cy="277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24" y="3505374"/>
            <a:ext cx="5960732" cy="291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578608"/>
            <a:ext cx="1694335" cy="291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87684" name="Line 164"/>
          <p:cNvSpPr>
            <a:spLocks noChangeShapeType="1"/>
          </p:cNvSpPr>
          <p:nvPr/>
        </p:nvSpPr>
        <p:spPr bwMode="auto">
          <a:xfrm>
            <a:off x="0" y="462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7690" name="Picture 17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17" y="4660900"/>
            <a:ext cx="257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688" name="Picture 1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7" y="4722813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692" name="Picture 17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17" y="4660900"/>
            <a:ext cx="1855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694" name="Picture 17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17" y="4703763"/>
            <a:ext cx="276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00" name="Picture 18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18100"/>
            <a:ext cx="247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02" name="Picture 18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18100"/>
            <a:ext cx="4667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04" name="Picture 18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1181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11" name="Picture 19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014913"/>
            <a:ext cx="4667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10" name="Picture 19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5133975"/>
            <a:ext cx="5969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59" name="Picture 2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22900"/>
            <a:ext cx="8461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624" y="5118100"/>
            <a:ext cx="3869760" cy="277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7724" name="Picture 20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80100"/>
            <a:ext cx="1254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2899875"/>
            <a:ext cx="3009000" cy="262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7728" name="Picture 20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197600"/>
            <a:ext cx="15033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2298701"/>
            <a:ext cx="4777138" cy="234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7729" name="Picture 20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507163"/>
            <a:ext cx="1619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50" name="Picture 23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215063"/>
            <a:ext cx="34020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51" name="Picture 23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34150"/>
            <a:ext cx="35925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45" name="Picture 225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6215063"/>
            <a:ext cx="20002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7746" name="Picture 22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6534150"/>
            <a:ext cx="20002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7753" name="Line 233"/>
          <p:cNvSpPr>
            <a:spLocks noChangeShapeType="1"/>
          </p:cNvSpPr>
          <p:nvPr/>
        </p:nvSpPr>
        <p:spPr bwMode="auto">
          <a:xfrm flipH="1">
            <a:off x="5475962" y="4495800"/>
            <a:ext cx="1752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754" name="Line 234"/>
          <p:cNvSpPr>
            <a:spLocks noChangeShapeType="1"/>
          </p:cNvSpPr>
          <p:nvPr/>
        </p:nvSpPr>
        <p:spPr bwMode="auto">
          <a:xfrm>
            <a:off x="8662792" y="4495800"/>
            <a:ext cx="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755" name="Rectangle 235"/>
          <p:cNvSpPr>
            <a:spLocks noChangeArrowheads="1"/>
          </p:cNvSpPr>
          <p:nvPr/>
        </p:nvSpPr>
        <p:spPr bwMode="auto">
          <a:xfrm>
            <a:off x="6477000" y="5867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7758" name="Picture 23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86400"/>
            <a:ext cx="1911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7760" name="Line 240"/>
          <p:cNvSpPr>
            <a:spLocks noChangeShapeType="1"/>
          </p:cNvSpPr>
          <p:nvPr/>
        </p:nvSpPr>
        <p:spPr bwMode="auto">
          <a:xfrm flipV="1">
            <a:off x="1104900" y="4459288"/>
            <a:ext cx="1490663" cy="10239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761" name="Line 241"/>
          <p:cNvSpPr>
            <a:spLocks noChangeShapeType="1"/>
          </p:cNvSpPr>
          <p:nvPr/>
        </p:nvSpPr>
        <p:spPr bwMode="auto">
          <a:xfrm flipH="1">
            <a:off x="2209800" y="4495800"/>
            <a:ext cx="17526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7765" name="Group 245"/>
          <p:cNvGrpSpPr>
            <a:grpSpLocks/>
          </p:cNvGrpSpPr>
          <p:nvPr/>
        </p:nvGrpSpPr>
        <p:grpSpPr bwMode="auto">
          <a:xfrm>
            <a:off x="7200900" y="5562600"/>
            <a:ext cx="1866900" cy="514350"/>
            <a:chOff x="2814" y="3504"/>
            <a:chExt cx="1176" cy="324"/>
          </a:xfrm>
        </p:grpSpPr>
        <p:pic>
          <p:nvPicPr>
            <p:cNvPr id="1387762" name="Picture 24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350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7764" name="Picture 24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3691"/>
              <a:ext cx="117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360" y="5029200"/>
            <a:ext cx="978686" cy="409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605414" y="5060903"/>
            <a:ext cx="624548" cy="347472"/>
            <a:chOff x="6605414" y="5060903"/>
            <a:chExt cx="624548" cy="347472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6686550" y="5118970"/>
              <a:ext cx="466725" cy="2219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6686550" y="5118970"/>
              <a:ext cx="466725" cy="2219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Oval 1"/>
            <p:cNvSpPr/>
            <p:nvPr/>
          </p:nvSpPr>
          <p:spPr bwMode="auto">
            <a:xfrm>
              <a:off x="6605414" y="5060903"/>
              <a:ext cx="624548" cy="34747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7" name="Picture 66" descr="txp_fig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" y="4956333"/>
            <a:ext cx="952500" cy="17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8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8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3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3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87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87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"/>
                                        <p:tgtEl>
                                          <p:spTgt spid="13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13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8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8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87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87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8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8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87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87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8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8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609" grpId="0" animBg="1"/>
      <p:bldP spid="1387628" grpId="0" animBg="1"/>
      <p:bldP spid="1387684" grpId="0" animBg="1"/>
      <p:bldP spid="1387753" grpId="0" animBg="1"/>
      <p:bldP spid="1387753" grpId="1" animBg="1"/>
      <p:bldP spid="1387754" grpId="0" animBg="1"/>
      <p:bldP spid="1387754" grpId="1" animBg="1"/>
      <p:bldP spid="1387755" grpId="0" animBg="1"/>
      <p:bldP spid="1387760" grpId="0" animBg="1"/>
      <p:bldP spid="1387760" grpId="1" animBg="1"/>
      <p:bldP spid="1387761" grpId="0" animBg="1"/>
      <p:bldP spid="138776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05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674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745" y="71611"/>
            <a:ext cx="6808433" cy="262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09049" name="Line 25"/>
          <p:cNvSpPr>
            <a:spLocks noChangeShapeType="1"/>
          </p:cNvSpPr>
          <p:nvPr/>
        </p:nvSpPr>
        <p:spPr bwMode="auto">
          <a:xfrm>
            <a:off x="0" y="9301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9118" name="Picture 9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5624"/>
            <a:ext cx="471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9115" name="Group 91"/>
          <p:cNvGrpSpPr>
            <a:grpSpLocks/>
          </p:cNvGrpSpPr>
          <p:nvPr/>
        </p:nvGrpSpPr>
        <p:grpSpPr bwMode="auto">
          <a:xfrm>
            <a:off x="76200" y="364385"/>
            <a:ext cx="1865313" cy="514350"/>
            <a:chOff x="48" y="1212"/>
            <a:chExt cx="1175" cy="324"/>
          </a:xfrm>
        </p:grpSpPr>
        <p:pic>
          <p:nvPicPr>
            <p:cNvPr id="1409113" name="Picture 8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9114" name="Picture 9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9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090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9043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9046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C1-4A17-40C7-8B80-68939C2DE722}" type="slidenum">
              <a:rPr lang="en-US"/>
              <a:pPr/>
              <a:t>22</a:t>
            </a:fld>
            <a:endParaRPr lang="en-US"/>
          </a:p>
        </p:txBody>
      </p:sp>
      <p:pic>
        <p:nvPicPr>
          <p:cNvPr id="1409054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81" y="989186"/>
            <a:ext cx="2395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905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18" y="1065386"/>
            <a:ext cx="525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9058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18" y="1401936"/>
            <a:ext cx="1504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9062" name="Group 38"/>
          <p:cNvGrpSpPr>
            <a:grpSpLocks/>
          </p:cNvGrpSpPr>
          <p:nvPr/>
        </p:nvGrpSpPr>
        <p:grpSpPr bwMode="auto">
          <a:xfrm>
            <a:off x="5627318" y="1074911"/>
            <a:ext cx="3228975" cy="219075"/>
            <a:chOff x="3600" y="898"/>
            <a:chExt cx="2034" cy="138"/>
          </a:xfrm>
        </p:grpSpPr>
        <p:pic>
          <p:nvPicPr>
            <p:cNvPr id="1409060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898"/>
              <a:ext cx="127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9061" name="Line 37"/>
            <p:cNvSpPr>
              <a:spLocks noChangeShapeType="1"/>
            </p:cNvSpPr>
            <p:nvPr/>
          </p:nvSpPr>
          <p:spPr bwMode="auto">
            <a:xfrm flipH="1">
              <a:off x="3600" y="960"/>
              <a:ext cx="74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605" y="1465610"/>
            <a:ext cx="2395943" cy="291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09047" name="Rectangle 23"/>
          <p:cNvSpPr>
            <a:spLocks noChangeArrowheads="1"/>
          </p:cNvSpPr>
          <p:nvPr/>
        </p:nvSpPr>
        <p:spPr bwMode="auto">
          <a:xfrm>
            <a:off x="8305800" y="376413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906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544936"/>
            <a:ext cx="247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906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544936"/>
            <a:ext cx="4667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9069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556049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9071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560811"/>
            <a:ext cx="5969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9072" name="Line 48"/>
          <p:cNvSpPr>
            <a:spLocks noChangeShapeType="1"/>
          </p:cNvSpPr>
          <p:nvPr/>
        </p:nvSpPr>
        <p:spPr bwMode="auto">
          <a:xfrm flipH="1">
            <a:off x="4459288" y="671686"/>
            <a:ext cx="2476500" cy="191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9073" name="Line 49"/>
          <p:cNvSpPr>
            <a:spLocks noChangeShapeType="1"/>
          </p:cNvSpPr>
          <p:nvPr/>
        </p:nvSpPr>
        <p:spPr bwMode="auto">
          <a:xfrm flipH="1">
            <a:off x="6629400" y="700261"/>
            <a:ext cx="639763" cy="184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09097" name="Group 73"/>
          <p:cNvGrpSpPr>
            <a:grpSpLocks/>
          </p:cNvGrpSpPr>
          <p:nvPr/>
        </p:nvGrpSpPr>
        <p:grpSpPr bwMode="auto">
          <a:xfrm>
            <a:off x="685800" y="3122786"/>
            <a:ext cx="2963863" cy="1174750"/>
            <a:chOff x="432" y="2188"/>
            <a:chExt cx="1867" cy="740"/>
          </a:xfrm>
        </p:grpSpPr>
        <p:pic>
          <p:nvPicPr>
            <p:cNvPr id="1409078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2188"/>
              <a:ext cx="154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9079" name="Picture 5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64"/>
              <a:ext cx="163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9081" name="Picture 5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44"/>
              <a:ext cx="186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09098" name="Group 74"/>
          <p:cNvGrpSpPr>
            <a:grpSpLocks/>
          </p:cNvGrpSpPr>
          <p:nvPr/>
        </p:nvGrpSpPr>
        <p:grpSpPr bwMode="auto">
          <a:xfrm>
            <a:off x="3344863" y="3154536"/>
            <a:ext cx="1135062" cy="1085850"/>
            <a:chOff x="2107" y="2208"/>
            <a:chExt cx="715" cy="684"/>
          </a:xfrm>
        </p:grpSpPr>
        <p:pic>
          <p:nvPicPr>
            <p:cNvPr id="1409083" name="Picture 5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208"/>
              <a:ext cx="33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9085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2470"/>
              <a:ext cx="4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9087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2763"/>
              <a:ext cx="45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09099" name="Group 75"/>
          <p:cNvGrpSpPr>
            <a:grpSpLocks/>
          </p:cNvGrpSpPr>
          <p:nvPr/>
        </p:nvGrpSpPr>
        <p:grpSpPr bwMode="auto">
          <a:xfrm>
            <a:off x="4419600" y="3551411"/>
            <a:ext cx="3646488" cy="714375"/>
            <a:chOff x="2784" y="2458"/>
            <a:chExt cx="2297" cy="450"/>
          </a:xfrm>
        </p:grpSpPr>
        <p:pic>
          <p:nvPicPr>
            <p:cNvPr id="1409095" name="Picture 7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58"/>
              <a:ext cx="203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9096" name="Picture 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2742"/>
              <a:ext cx="208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09108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519536"/>
            <a:ext cx="730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9109" name="Group 85"/>
          <p:cNvGrpSpPr>
            <a:grpSpLocks/>
          </p:cNvGrpSpPr>
          <p:nvPr/>
        </p:nvGrpSpPr>
        <p:grpSpPr bwMode="auto">
          <a:xfrm>
            <a:off x="374650" y="2536999"/>
            <a:ext cx="3633788" cy="277812"/>
            <a:chOff x="236" y="1819"/>
            <a:chExt cx="2289" cy="175"/>
          </a:xfrm>
        </p:grpSpPr>
        <p:pic>
          <p:nvPicPr>
            <p:cNvPr id="1409104" name="Picture 8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1819"/>
              <a:ext cx="173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9106" name="Picture 8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1842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09112" name="Group 88"/>
          <p:cNvGrpSpPr>
            <a:grpSpLocks/>
          </p:cNvGrpSpPr>
          <p:nvPr/>
        </p:nvGrpSpPr>
        <p:grpSpPr bwMode="auto">
          <a:xfrm>
            <a:off x="4876800" y="2510011"/>
            <a:ext cx="685800" cy="381000"/>
            <a:chOff x="3072" y="1802"/>
            <a:chExt cx="432" cy="240"/>
          </a:xfrm>
        </p:grpSpPr>
        <p:sp>
          <p:nvSpPr>
            <p:cNvPr id="1409102" name="Oval 78"/>
            <p:cNvSpPr>
              <a:spLocks noChangeArrowheads="1"/>
            </p:cNvSpPr>
            <p:nvPr/>
          </p:nvSpPr>
          <p:spPr bwMode="auto">
            <a:xfrm>
              <a:off x="3072" y="1802"/>
              <a:ext cx="43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9110" name="Line 86"/>
            <p:cNvSpPr>
              <a:spLocks noChangeShapeType="1"/>
            </p:cNvSpPr>
            <p:nvPr/>
          </p:nvSpPr>
          <p:spPr bwMode="auto">
            <a:xfrm>
              <a:off x="3168" y="1824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111" name="Line 87"/>
            <p:cNvSpPr>
              <a:spLocks noChangeShapeType="1"/>
            </p:cNvSpPr>
            <p:nvPr/>
          </p:nvSpPr>
          <p:spPr bwMode="auto">
            <a:xfrm flipH="1">
              <a:off x="3168" y="1824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53" y="1338240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3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0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0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09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09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9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9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40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40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0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0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0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0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0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0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0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0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0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0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0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0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49" grpId="0" animBg="1"/>
      <p:bldP spid="1409047" grpId="0" animBg="1"/>
      <p:bldP spid="1409072" grpId="0" animBg="1"/>
      <p:bldP spid="1409072" grpId="1" animBg="1"/>
      <p:bldP spid="1409073" grpId="0" animBg="1"/>
      <p:bldP spid="140907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07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4450"/>
            <a:ext cx="680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7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336550"/>
            <a:ext cx="5873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0068" name="Line 2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006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0124" name="Group 76"/>
          <p:cNvGrpSpPr>
            <a:grpSpLocks/>
          </p:cNvGrpSpPr>
          <p:nvPr/>
        </p:nvGrpSpPr>
        <p:grpSpPr bwMode="auto">
          <a:xfrm>
            <a:off x="192088" y="425102"/>
            <a:ext cx="1865312" cy="514350"/>
            <a:chOff x="48" y="1884"/>
            <a:chExt cx="1175" cy="324"/>
          </a:xfrm>
        </p:grpSpPr>
        <p:pic>
          <p:nvPicPr>
            <p:cNvPr id="1410122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23" name="Picture 7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71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10118" name="Group 70"/>
          <p:cNvGrpSpPr>
            <a:grpSpLocks/>
          </p:cNvGrpSpPr>
          <p:nvPr/>
        </p:nvGrpSpPr>
        <p:grpSpPr bwMode="auto">
          <a:xfrm>
            <a:off x="855663" y="4581525"/>
            <a:ext cx="3868737" cy="277813"/>
            <a:chOff x="539" y="2886"/>
            <a:chExt cx="2437" cy="175"/>
          </a:xfrm>
        </p:grpSpPr>
        <p:pic>
          <p:nvPicPr>
            <p:cNvPr id="1410100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2886"/>
              <a:ext cx="173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02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909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50B0557-3219-4C5E-A180-5985168F9A44}" type="slidenum">
              <a:rPr lang="en-US"/>
              <a:pPr/>
              <a:t>23</a:t>
            </a:fld>
            <a:endParaRPr lang="en-US"/>
          </a:p>
        </p:txBody>
      </p:sp>
      <p:pic>
        <p:nvPicPr>
          <p:cNvPr id="1410126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70205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00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006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007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219200"/>
            <a:ext cx="519588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7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8" y="1489075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81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317750"/>
            <a:ext cx="42037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108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86488"/>
            <a:ext cx="15335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0120" name="Line 72"/>
          <p:cNvSpPr>
            <a:spLocks noChangeShapeType="1"/>
          </p:cNvSpPr>
          <p:nvPr/>
        </p:nvSpPr>
        <p:spPr bwMode="auto">
          <a:xfrm flipV="1">
            <a:off x="4124673" y="2320925"/>
            <a:ext cx="511175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0121" name="Line 73"/>
          <p:cNvSpPr>
            <a:spLocks noChangeShapeType="1"/>
          </p:cNvSpPr>
          <p:nvPr/>
        </p:nvSpPr>
        <p:spPr bwMode="auto">
          <a:xfrm flipV="1">
            <a:off x="6240985" y="2320925"/>
            <a:ext cx="511175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0066" name="Rectangle 18"/>
          <p:cNvSpPr>
            <a:spLocks noChangeArrowheads="1"/>
          </p:cNvSpPr>
          <p:nvPr/>
        </p:nvSpPr>
        <p:spPr bwMode="auto">
          <a:xfrm>
            <a:off x="8305800" y="5867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008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505200"/>
            <a:ext cx="1751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8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3702050"/>
            <a:ext cx="1825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92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59105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9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91050"/>
            <a:ext cx="466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96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591050"/>
            <a:ext cx="422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104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556125"/>
            <a:ext cx="977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106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95888"/>
            <a:ext cx="23082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110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195888"/>
            <a:ext cx="7445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112" name="Picture 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5195888"/>
            <a:ext cx="7445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114" name="Picture 6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6391275"/>
            <a:ext cx="758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0119" name="Group 71"/>
          <p:cNvGrpSpPr>
            <a:grpSpLocks/>
          </p:cNvGrpSpPr>
          <p:nvPr/>
        </p:nvGrpSpPr>
        <p:grpSpPr bwMode="auto">
          <a:xfrm>
            <a:off x="3552825" y="5389563"/>
            <a:ext cx="4625975" cy="1239837"/>
            <a:chOff x="2238" y="3395"/>
            <a:chExt cx="2914" cy="781"/>
          </a:xfrm>
        </p:grpSpPr>
        <p:pic>
          <p:nvPicPr>
            <p:cNvPr id="1410116" name="Picture 6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4010"/>
              <a:ext cx="203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17" name="Picture 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395"/>
              <a:ext cx="208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10098" name="Line 50"/>
          <p:cNvSpPr>
            <a:spLocks noChangeShapeType="1"/>
          </p:cNvSpPr>
          <p:nvPr/>
        </p:nvSpPr>
        <p:spPr bwMode="auto">
          <a:xfrm flipH="1">
            <a:off x="6172200" y="838200"/>
            <a:ext cx="1905000" cy="3748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0097" name="Line 49"/>
          <p:cNvSpPr>
            <a:spLocks noChangeShapeType="1"/>
          </p:cNvSpPr>
          <p:nvPr/>
        </p:nvSpPr>
        <p:spPr bwMode="auto">
          <a:xfrm flipH="1">
            <a:off x="5257800" y="838200"/>
            <a:ext cx="2362200" cy="3748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943600" y="2420446"/>
            <a:ext cx="1028178" cy="182880"/>
            <a:chOff x="5943600" y="2420446"/>
            <a:chExt cx="1028178" cy="18288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943600" y="2420446"/>
              <a:ext cx="0" cy="1828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971778" y="2420446"/>
              <a:ext cx="0" cy="1828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770" y="1751534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10128" name="Line 80"/>
          <p:cNvSpPr>
            <a:spLocks noChangeShapeType="1"/>
          </p:cNvSpPr>
          <p:nvPr/>
        </p:nvSpPr>
        <p:spPr bwMode="auto">
          <a:xfrm>
            <a:off x="2347043" y="1700213"/>
            <a:ext cx="1042416" cy="2001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722376" y="5338384"/>
            <a:ext cx="539496" cy="3657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317304" y="400050"/>
            <a:ext cx="457200" cy="73152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125196"/>
            <a:ext cx="1219010" cy="195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0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10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1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1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1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1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41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1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1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1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1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1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41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41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1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1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1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10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1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1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1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1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1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1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68" grpId="0" animBg="1"/>
      <p:bldP spid="1410120" grpId="0" animBg="1"/>
      <p:bldP spid="1410121" grpId="0" animBg="1"/>
      <p:bldP spid="1410066" grpId="0" animBg="1"/>
      <p:bldP spid="1410098" grpId="0" animBg="1"/>
      <p:bldP spid="1410098" grpId="1" animBg="1"/>
      <p:bldP spid="1410097" grpId="0" animBg="1"/>
      <p:bldP spid="1410097" grpId="1" animBg="1"/>
      <p:bldP spid="1410128" grpId="0" animBg="1"/>
      <p:bldP spid="1410128" grpId="1" animBg="1"/>
      <p:bldP spid="45" grpId="0" animBg="1"/>
      <p:bldP spid="45" grpId="1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07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4450"/>
            <a:ext cx="680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132" y="336550"/>
            <a:ext cx="5873762" cy="701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006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0124" name="Group 76"/>
          <p:cNvGrpSpPr>
            <a:grpSpLocks/>
          </p:cNvGrpSpPr>
          <p:nvPr/>
        </p:nvGrpSpPr>
        <p:grpSpPr bwMode="auto">
          <a:xfrm>
            <a:off x="192088" y="425102"/>
            <a:ext cx="1865312" cy="514350"/>
            <a:chOff x="48" y="1884"/>
            <a:chExt cx="1175" cy="324"/>
          </a:xfrm>
        </p:grpSpPr>
        <p:pic>
          <p:nvPicPr>
            <p:cNvPr id="1410122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23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71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03" y="1344574"/>
            <a:ext cx="4018210" cy="335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285" y="1739051"/>
            <a:ext cx="5026846" cy="248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50B0557-3219-4C5E-A180-5985168F9A44}" type="slidenum">
              <a:rPr lang="en-US"/>
              <a:pPr/>
              <a:t>24</a:t>
            </a:fld>
            <a:endParaRPr lang="en-US"/>
          </a:p>
        </p:txBody>
      </p:sp>
      <p:sp>
        <p:nvSpPr>
          <p:cNvPr id="14100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006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" name="Rectangle 18"/>
          <p:cNvSpPr>
            <a:spLocks noChangeArrowheads="1"/>
          </p:cNvSpPr>
          <p:nvPr/>
        </p:nvSpPr>
        <p:spPr bwMode="auto">
          <a:xfrm>
            <a:off x="5334000" y="17265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648341"/>
            <a:ext cx="680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132" y="2940441"/>
            <a:ext cx="5786105" cy="701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40404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" name="Group 76"/>
          <p:cNvGrpSpPr>
            <a:grpSpLocks/>
          </p:cNvGrpSpPr>
          <p:nvPr/>
        </p:nvGrpSpPr>
        <p:grpSpPr bwMode="auto">
          <a:xfrm>
            <a:off x="192088" y="3028993"/>
            <a:ext cx="1865312" cy="514350"/>
            <a:chOff x="48" y="1884"/>
            <a:chExt cx="1175" cy="324"/>
          </a:xfrm>
        </p:grpSpPr>
        <p:pic>
          <p:nvPicPr>
            <p:cNvPr id="57" name="Picture 7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71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" name="Line 20"/>
          <p:cNvSpPr>
            <a:spLocks noChangeShapeType="1"/>
          </p:cNvSpPr>
          <p:nvPr/>
        </p:nvSpPr>
        <p:spPr bwMode="auto">
          <a:xfrm>
            <a:off x="0" y="3746891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498" y="3962400"/>
            <a:ext cx="3140406" cy="788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201" y="5112018"/>
            <a:ext cx="3345799" cy="788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453697" y="6235395"/>
            <a:ext cx="4323612" cy="581895"/>
            <a:chOff x="2453697" y="6235395"/>
            <a:chExt cx="4323612" cy="581895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3697" y="6235395"/>
              <a:ext cx="4323612" cy="262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3697" y="6554327"/>
              <a:ext cx="4251237" cy="262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7162800" y="641228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89"/>
          <p:cNvSpPr/>
          <p:nvPr/>
        </p:nvSpPr>
        <p:spPr bwMode="auto">
          <a:xfrm>
            <a:off x="5334000" y="2943555"/>
            <a:ext cx="3036894" cy="778283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2245" y="3962400"/>
            <a:ext cx="3592718" cy="1938514"/>
            <a:chOff x="362245" y="3962400"/>
            <a:chExt cx="3592718" cy="1938514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245" y="3962400"/>
              <a:ext cx="3330600" cy="7888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28" y="5112018"/>
              <a:ext cx="3550035" cy="7888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" name="Oval 22"/>
          <p:cNvSpPr/>
          <p:nvPr/>
        </p:nvSpPr>
        <p:spPr bwMode="auto">
          <a:xfrm>
            <a:off x="7152730" y="425102"/>
            <a:ext cx="1368100" cy="612792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3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9" grpId="0" animBg="1"/>
      <p:bldP spid="60" grpId="0" animBg="1"/>
      <p:bldP spid="59" grpId="0" animBg="1"/>
      <p:bldP spid="88" grpId="0" animBg="1"/>
      <p:bldP spid="90" grpId="0" animBg="1"/>
      <p:bldP spid="90" grpId="1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07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4450"/>
            <a:ext cx="680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0068" name="Line 2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006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0124" name="Group 76"/>
          <p:cNvGrpSpPr>
            <a:grpSpLocks/>
          </p:cNvGrpSpPr>
          <p:nvPr/>
        </p:nvGrpSpPr>
        <p:grpSpPr bwMode="auto">
          <a:xfrm>
            <a:off x="192088" y="425102"/>
            <a:ext cx="1865312" cy="514350"/>
            <a:chOff x="48" y="1884"/>
            <a:chExt cx="1175" cy="324"/>
          </a:xfrm>
        </p:grpSpPr>
        <p:pic>
          <p:nvPicPr>
            <p:cNvPr id="1410122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23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71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126" y="336550"/>
            <a:ext cx="5873774" cy="701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10118" name="Group 70"/>
          <p:cNvGrpSpPr>
            <a:grpSpLocks/>
          </p:cNvGrpSpPr>
          <p:nvPr/>
        </p:nvGrpSpPr>
        <p:grpSpPr bwMode="auto">
          <a:xfrm>
            <a:off x="855663" y="4581525"/>
            <a:ext cx="3868737" cy="277813"/>
            <a:chOff x="539" y="2886"/>
            <a:chExt cx="2437" cy="175"/>
          </a:xfrm>
        </p:grpSpPr>
        <p:pic>
          <p:nvPicPr>
            <p:cNvPr id="1410100" name="Picture 5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2886"/>
              <a:ext cx="173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02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909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765" y="1219200"/>
            <a:ext cx="5195607" cy="759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50B0557-3219-4C5E-A180-5985168F9A44}" type="slidenum">
              <a:rPr lang="en-US"/>
              <a:pPr/>
              <a:t>25</a:t>
            </a:fld>
            <a:endParaRPr lang="en-US"/>
          </a:p>
        </p:txBody>
      </p:sp>
      <p:sp>
        <p:nvSpPr>
          <p:cNvPr id="14100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006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770" y="1751534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007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8" y="1489075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92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59105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145" y="4591050"/>
            <a:ext cx="466434" cy="247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570" y="4591050"/>
            <a:ext cx="421985" cy="2472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1578" y="4556125"/>
            <a:ext cx="978194" cy="321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0" y="1188720"/>
            <a:ext cx="3070513" cy="246554"/>
            <a:chOff x="762000" y="1188720"/>
            <a:chExt cx="3070513" cy="24655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" y="1209444"/>
              <a:ext cx="1634362" cy="2258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8504" y="1188720"/>
              <a:ext cx="1344009" cy="2258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959" y="2317750"/>
            <a:ext cx="4203708" cy="7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10120" name="Line 72"/>
          <p:cNvSpPr>
            <a:spLocks noChangeShapeType="1"/>
          </p:cNvSpPr>
          <p:nvPr/>
        </p:nvSpPr>
        <p:spPr bwMode="auto">
          <a:xfrm flipV="1">
            <a:off x="4137199" y="2320925"/>
            <a:ext cx="511175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0121" name="Line 73"/>
          <p:cNvSpPr>
            <a:spLocks noChangeShapeType="1"/>
          </p:cNvSpPr>
          <p:nvPr/>
        </p:nvSpPr>
        <p:spPr bwMode="auto">
          <a:xfrm flipV="1">
            <a:off x="6215933" y="2320925"/>
            <a:ext cx="511175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0126" name="Picture 7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70205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849" y="3505200"/>
            <a:ext cx="1707240" cy="685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0087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3702050"/>
            <a:ext cx="1825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0098" name="Line 50"/>
          <p:cNvSpPr>
            <a:spLocks noChangeShapeType="1"/>
          </p:cNvSpPr>
          <p:nvPr/>
        </p:nvSpPr>
        <p:spPr bwMode="auto">
          <a:xfrm flipH="1">
            <a:off x="6172200" y="838200"/>
            <a:ext cx="1905000" cy="3748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0097" name="Line 49"/>
          <p:cNvSpPr>
            <a:spLocks noChangeShapeType="1"/>
          </p:cNvSpPr>
          <p:nvPr/>
        </p:nvSpPr>
        <p:spPr bwMode="auto">
          <a:xfrm flipH="1">
            <a:off x="5257800" y="838200"/>
            <a:ext cx="2362200" cy="3748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0066" name="Rectangle 18"/>
          <p:cNvSpPr>
            <a:spLocks noChangeArrowheads="1"/>
          </p:cNvSpPr>
          <p:nvPr/>
        </p:nvSpPr>
        <p:spPr bwMode="auto">
          <a:xfrm>
            <a:off x="8305800" y="5867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8" y="6186488"/>
            <a:ext cx="1533528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998" y="5195888"/>
            <a:ext cx="2132629" cy="642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8563" y="5195888"/>
            <a:ext cx="803225" cy="642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963" y="5195888"/>
            <a:ext cx="803225" cy="642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0114" name="Picture 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6391275"/>
            <a:ext cx="758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 bwMode="auto">
          <a:xfrm>
            <a:off x="3552822" y="5389563"/>
            <a:ext cx="4538300" cy="1276883"/>
            <a:chOff x="3534483" y="5389563"/>
            <a:chExt cx="4538300" cy="1276883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4483" y="6403453"/>
              <a:ext cx="3302328" cy="262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4122" y="5389563"/>
              <a:ext cx="3228661" cy="2629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483" y="1993726"/>
            <a:ext cx="2913030" cy="243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10128" name="Line 80"/>
          <p:cNvSpPr>
            <a:spLocks noChangeShapeType="1"/>
          </p:cNvSpPr>
          <p:nvPr/>
        </p:nvSpPr>
        <p:spPr bwMode="auto">
          <a:xfrm>
            <a:off x="2347043" y="1700213"/>
            <a:ext cx="1042416" cy="2001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785006" y="5338384"/>
            <a:ext cx="539496" cy="3657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830" y="5125196"/>
            <a:ext cx="1219010" cy="195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6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1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1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1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1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1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1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1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1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41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41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1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1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68" grpId="0" animBg="1"/>
      <p:bldP spid="1410120" grpId="0" animBg="1"/>
      <p:bldP spid="1410121" grpId="0" animBg="1"/>
      <p:bldP spid="1410098" grpId="0" animBg="1"/>
      <p:bldP spid="1410098" grpId="1" animBg="1"/>
      <p:bldP spid="1410097" grpId="0" animBg="1"/>
      <p:bldP spid="1410097" grpId="1" animBg="1"/>
      <p:bldP spid="1410066" grpId="0" animBg="1"/>
      <p:bldP spid="1410128" grpId="0" animBg="1"/>
      <p:bldP spid="1410128" grpId="1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651348" y="3026664"/>
            <a:ext cx="5410055" cy="3243753"/>
            <a:chOff x="1651348" y="3026664"/>
            <a:chExt cx="5410055" cy="3243753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1910556" y="3126892"/>
              <a:ext cx="0" cy="291013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 flipH="1">
              <a:off x="3364016" y="1671826"/>
              <a:ext cx="0" cy="291013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5910383" y="2763125"/>
              <a:ext cx="0" cy="2182601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7001684" y="3854426"/>
              <a:ext cx="0" cy="2182601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10081" name="Picture 141008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2602" y="3026664"/>
              <a:ext cx="139020" cy="161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10082" name="Picture 141008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0494" y="3776432"/>
              <a:ext cx="127203" cy="17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6096642"/>
              <a:ext cx="127203" cy="173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1348" y="6096642"/>
              <a:ext cx="312796" cy="173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548959" y="2743200"/>
            <a:ext cx="6565819" cy="3657600"/>
            <a:chOff x="1548959" y="2743200"/>
            <a:chExt cx="6565819" cy="365760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1548959" y="6037026"/>
              <a:ext cx="654780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7376" y="2743200"/>
              <a:ext cx="127435" cy="1622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5505" y="5885041"/>
              <a:ext cx="139273" cy="116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4822860" y="2763132"/>
              <a:ext cx="0" cy="363766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41007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4450"/>
            <a:ext cx="680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6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955" y="374128"/>
            <a:ext cx="5260116" cy="321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10124" name="Group 76"/>
          <p:cNvGrpSpPr>
            <a:grpSpLocks/>
          </p:cNvGrpSpPr>
          <p:nvPr/>
        </p:nvGrpSpPr>
        <p:grpSpPr bwMode="auto">
          <a:xfrm>
            <a:off x="36513" y="425102"/>
            <a:ext cx="1865312" cy="514350"/>
            <a:chOff x="48" y="1884"/>
            <a:chExt cx="1175" cy="324"/>
          </a:xfrm>
        </p:grpSpPr>
        <p:pic>
          <p:nvPicPr>
            <p:cNvPr id="1410122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23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71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50B0557-3219-4C5E-A180-5985168F9A44}" type="slidenum">
              <a:rPr lang="en-US"/>
              <a:pPr/>
              <a:t>26</a:t>
            </a:fld>
            <a:endParaRPr lang="en-U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2280" y="4089042"/>
            <a:ext cx="1561876" cy="781254"/>
            <a:chOff x="122280" y="4292647"/>
            <a:chExt cx="1561876" cy="78125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590" y="4292647"/>
              <a:ext cx="729258" cy="2188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280" y="4559884"/>
              <a:ext cx="1561876" cy="262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361" y="4826047"/>
              <a:ext cx="1313715" cy="2478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10083" name="Group 1410082"/>
          <p:cNvGrpSpPr/>
          <p:nvPr/>
        </p:nvGrpSpPr>
        <p:grpSpPr>
          <a:xfrm>
            <a:off x="1881505" y="6010509"/>
            <a:ext cx="5149280" cy="58102"/>
            <a:chOff x="1881505" y="6010509"/>
            <a:chExt cx="5149280" cy="58102"/>
          </a:xfrm>
        </p:grpSpPr>
        <p:sp>
          <p:nvSpPr>
            <p:cNvPr id="78" name="Line 40"/>
            <p:cNvSpPr>
              <a:spLocks noChangeShapeType="1"/>
            </p:cNvSpPr>
            <p:nvPr/>
          </p:nvSpPr>
          <p:spPr bwMode="auto">
            <a:xfrm flipH="1">
              <a:off x="1898983" y="6037033"/>
              <a:ext cx="5092735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 flipH="1">
              <a:off x="1881505" y="6010509"/>
              <a:ext cx="58102" cy="58102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38"/>
            <p:cNvSpPr>
              <a:spLocks noChangeArrowheads="1"/>
            </p:cNvSpPr>
            <p:nvPr/>
          </p:nvSpPr>
          <p:spPr bwMode="auto">
            <a:xfrm flipH="1">
              <a:off x="6972683" y="6010509"/>
              <a:ext cx="58102" cy="58102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40808" y="2945008"/>
            <a:ext cx="6177896" cy="3099816"/>
            <a:chOff x="1740808" y="2945008"/>
            <a:chExt cx="6177896" cy="3099816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872327">
              <a:off x="4955605" y="4754882"/>
              <a:ext cx="1613240" cy="2555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 bwMode="auto">
            <a:xfrm flipH="1" flipV="1">
              <a:off x="1740808" y="2945008"/>
              <a:ext cx="3099816" cy="3099816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818888" y="2945008"/>
              <a:ext cx="3099816" cy="3099816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1883124" y="3101840"/>
            <a:ext cx="5142967" cy="2950528"/>
            <a:chOff x="1883124" y="3101840"/>
            <a:chExt cx="5142967" cy="2950528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 bwMode="auto">
            <a:xfrm flipH="1">
              <a:off x="4826850" y="3866952"/>
              <a:ext cx="2187383" cy="2185416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cxnSpLocks noChangeAspect="1"/>
            </p:cNvCxnSpPr>
            <p:nvPr/>
          </p:nvCxnSpPr>
          <p:spPr bwMode="auto">
            <a:xfrm flipH="1" flipV="1">
              <a:off x="1929384" y="3139418"/>
              <a:ext cx="2904530" cy="2907792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 flipH="1">
              <a:off x="6971227" y="3836054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 flipH="1">
              <a:off x="1883124" y="310184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872327">
              <a:off x="5413035" y="5114716"/>
              <a:ext cx="928023" cy="255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10093" name="Picture 141009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4387" y="6494001"/>
            <a:ext cx="3065104" cy="262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0088" name="Picture 141008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414" y="2404253"/>
            <a:ext cx="3138077" cy="262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10099" name="Group 1410098"/>
          <p:cNvGrpSpPr/>
          <p:nvPr/>
        </p:nvGrpSpPr>
        <p:grpSpPr>
          <a:xfrm>
            <a:off x="7467600" y="4089042"/>
            <a:ext cx="1503766" cy="781254"/>
            <a:chOff x="7467600" y="4089042"/>
            <a:chExt cx="1503766" cy="781254"/>
          </a:xfrm>
        </p:grpSpPr>
        <p:pic>
          <p:nvPicPr>
            <p:cNvPr id="1410097" name="Picture 141009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4709" y="4089042"/>
              <a:ext cx="729549" cy="204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10095" name="Picture 141009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4356279"/>
              <a:ext cx="1503766" cy="2478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10096" name="Picture 141009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62626" y="4622442"/>
              <a:ext cx="1313715" cy="2478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3131126" y="1155526"/>
            <a:ext cx="3129800" cy="914400"/>
            <a:chOff x="3131126" y="1155526"/>
            <a:chExt cx="3129800" cy="914400"/>
          </a:xfrm>
        </p:grpSpPr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1126" y="1432510"/>
              <a:ext cx="1050799" cy="3353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5" name="Left Brace 84"/>
            <p:cNvSpPr/>
            <p:nvPr/>
          </p:nvSpPr>
          <p:spPr bwMode="auto">
            <a:xfrm>
              <a:off x="4330746" y="1155526"/>
              <a:ext cx="228600" cy="9144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074" y="1244252"/>
              <a:ext cx="1444852" cy="2627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2267" y="1755034"/>
              <a:ext cx="1678659" cy="2627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469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086" name="Group 1410085"/>
          <p:cNvGrpSpPr/>
          <p:nvPr/>
        </p:nvGrpSpPr>
        <p:grpSpPr>
          <a:xfrm>
            <a:off x="3131126" y="1155526"/>
            <a:ext cx="3129800" cy="914400"/>
            <a:chOff x="3131126" y="1155526"/>
            <a:chExt cx="3129800" cy="91440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1126" y="1432510"/>
              <a:ext cx="1050799" cy="3353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Left Brace 4"/>
            <p:cNvSpPr/>
            <p:nvPr/>
          </p:nvSpPr>
          <p:spPr bwMode="auto">
            <a:xfrm>
              <a:off x="4330746" y="1155526"/>
              <a:ext cx="228600" cy="9144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074" y="1244252"/>
              <a:ext cx="1444852" cy="2627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2267" y="1755034"/>
              <a:ext cx="1678659" cy="2627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1007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4450"/>
            <a:ext cx="680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6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955" y="374128"/>
            <a:ext cx="5260116" cy="321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10068" name="Line 2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10124" name="Group 76"/>
          <p:cNvGrpSpPr>
            <a:grpSpLocks/>
          </p:cNvGrpSpPr>
          <p:nvPr/>
        </p:nvGrpSpPr>
        <p:grpSpPr bwMode="auto">
          <a:xfrm>
            <a:off x="36513" y="425102"/>
            <a:ext cx="1865312" cy="514350"/>
            <a:chOff x="48" y="1884"/>
            <a:chExt cx="1175" cy="324"/>
          </a:xfrm>
        </p:grpSpPr>
        <p:pic>
          <p:nvPicPr>
            <p:cNvPr id="1410122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23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71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10118" name="Group 70"/>
          <p:cNvGrpSpPr>
            <a:grpSpLocks/>
          </p:cNvGrpSpPr>
          <p:nvPr/>
        </p:nvGrpSpPr>
        <p:grpSpPr bwMode="auto">
          <a:xfrm>
            <a:off x="855663" y="2678830"/>
            <a:ext cx="3868737" cy="277813"/>
            <a:chOff x="539" y="2886"/>
            <a:chExt cx="2437" cy="175"/>
          </a:xfrm>
        </p:grpSpPr>
        <p:pic>
          <p:nvPicPr>
            <p:cNvPr id="1410100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2886"/>
              <a:ext cx="173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0102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909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50B0557-3219-4C5E-A180-5985168F9A44}" type="slidenum">
              <a:rPr lang="en-US"/>
              <a:pPr/>
              <a:t>27</a:t>
            </a:fld>
            <a:endParaRPr lang="en-US"/>
          </a:p>
        </p:txBody>
      </p:sp>
      <p:sp>
        <p:nvSpPr>
          <p:cNvPr id="14100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006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0092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85" y="268835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653" y="2688336"/>
            <a:ext cx="466145" cy="247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0083" name="Picture 141008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781" y="2688490"/>
            <a:ext cx="437133" cy="247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140" y="1764060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007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503189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1431" y="2653430"/>
            <a:ext cx="978488" cy="321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10090" name="Group 1410089"/>
          <p:cNvGrpSpPr/>
          <p:nvPr/>
        </p:nvGrpSpPr>
        <p:grpSpPr>
          <a:xfrm>
            <a:off x="858902" y="3611563"/>
            <a:ext cx="1504821" cy="1722437"/>
            <a:chOff x="858902" y="3611563"/>
            <a:chExt cx="1504821" cy="1722437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6457" y="4317768"/>
              <a:ext cx="1255743" cy="2918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8902" y="3611563"/>
              <a:ext cx="1504821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6747" y="5042258"/>
              <a:ext cx="1255453" cy="2917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852" y="2006252"/>
            <a:ext cx="614205" cy="16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Line 50"/>
          <p:cNvSpPr>
            <a:spLocks noChangeShapeType="1"/>
          </p:cNvSpPr>
          <p:nvPr/>
        </p:nvSpPr>
        <p:spPr bwMode="auto">
          <a:xfrm flipH="1">
            <a:off x="6190488" y="610644"/>
            <a:ext cx="1545336" cy="209397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/>
        </p:nvSpPr>
        <p:spPr bwMode="auto">
          <a:xfrm flipH="1">
            <a:off x="5257800" y="610644"/>
            <a:ext cx="2020824" cy="208483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10091" name="Group 1410090"/>
          <p:cNvGrpSpPr/>
          <p:nvPr/>
        </p:nvGrpSpPr>
        <p:grpSpPr>
          <a:xfrm>
            <a:off x="2791139" y="3636615"/>
            <a:ext cx="3302328" cy="959231"/>
            <a:chOff x="2791139" y="3636615"/>
            <a:chExt cx="3302328" cy="959231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1139" y="3636615"/>
              <a:ext cx="3302328" cy="262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1139" y="4332855"/>
              <a:ext cx="3228661" cy="2629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10066" name="Rectangle 18"/>
          <p:cNvSpPr>
            <a:spLocks noChangeArrowheads="1"/>
          </p:cNvSpPr>
          <p:nvPr/>
        </p:nvSpPr>
        <p:spPr bwMode="auto">
          <a:xfrm>
            <a:off x="6566770" y="397597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871216" y="1502998"/>
            <a:ext cx="102457" cy="23774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4271" y="729897"/>
            <a:ext cx="2658061" cy="223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10089" name="Straight Arrow Connector 1410088"/>
          <p:cNvCxnSpPr/>
          <p:nvPr/>
        </p:nvCxnSpPr>
        <p:spPr bwMode="auto">
          <a:xfrm>
            <a:off x="2998057" y="2127555"/>
            <a:ext cx="2595228" cy="62179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556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0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10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1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1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1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3" grpId="1" animBg="1"/>
      <p:bldP spid="14100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120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381000"/>
            <a:ext cx="61642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1093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1094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4450"/>
            <a:ext cx="680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1157" name="Group 85"/>
          <p:cNvGrpSpPr>
            <a:grpSpLocks/>
          </p:cNvGrpSpPr>
          <p:nvPr/>
        </p:nvGrpSpPr>
        <p:grpSpPr bwMode="auto">
          <a:xfrm>
            <a:off x="50104" y="342378"/>
            <a:ext cx="1865312" cy="514350"/>
            <a:chOff x="919" y="2963"/>
            <a:chExt cx="1175" cy="324"/>
          </a:xfrm>
        </p:grpSpPr>
        <p:pic>
          <p:nvPicPr>
            <p:cNvPr id="1411154" name="Picture 8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296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1156" name="Picture 8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" y="3150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11146" name="Group 74"/>
          <p:cNvGrpSpPr>
            <a:grpSpLocks/>
          </p:cNvGrpSpPr>
          <p:nvPr/>
        </p:nvGrpSpPr>
        <p:grpSpPr bwMode="auto">
          <a:xfrm>
            <a:off x="565150" y="2849563"/>
            <a:ext cx="3625850" cy="277812"/>
            <a:chOff x="362" y="1255"/>
            <a:chExt cx="2284" cy="175"/>
          </a:xfrm>
        </p:grpSpPr>
        <p:pic>
          <p:nvPicPr>
            <p:cNvPr id="1411104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255"/>
              <a:ext cx="173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1105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1278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11110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445712"/>
            <a:ext cx="1884362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9821" y="1742737"/>
            <a:ext cx="478300" cy="147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7C2F-63CD-46F6-A4DC-F1FAE9B0B68F}" type="slidenum">
              <a:rPr lang="en-US"/>
              <a:pPr/>
              <a:t>28</a:t>
            </a:fld>
            <a:endParaRPr lang="en-US"/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109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40962"/>
            <a:ext cx="525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1111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5712"/>
            <a:ext cx="18256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1153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2762250"/>
            <a:ext cx="1603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608" y="1788297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2551158" y="999994"/>
            <a:ext cx="1634362" cy="435908"/>
            <a:chOff x="2551158" y="999994"/>
            <a:chExt cx="1634362" cy="435908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1158" y="999994"/>
              <a:ext cx="1634362" cy="2258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0550" y="1242334"/>
              <a:ext cx="935578" cy="1935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 bwMode="auto">
          <a:xfrm>
            <a:off x="1523513" y="2055312"/>
            <a:ext cx="1580802" cy="435907"/>
            <a:chOff x="1523513" y="2055312"/>
            <a:chExt cx="1580802" cy="435907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513" y="2055312"/>
              <a:ext cx="1580802" cy="2148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6125" y="2297652"/>
              <a:ext cx="935576" cy="1935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11090" name="Rectangle 18"/>
          <p:cNvSpPr>
            <a:spLocks noChangeArrowheads="1"/>
          </p:cNvSpPr>
          <p:nvPr/>
        </p:nvSpPr>
        <p:spPr bwMode="auto">
          <a:xfrm>
            <a:off x="8686800" y="410510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1123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2859088"/>
            <a:ext cx="233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1150" name="Picture 7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2859088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1121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30513"/>
            <a:ext cx="730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1129" name="Group 57"/>
          <p:cNvGrpSpPr>
            <a:grpSpLocks/>
          </p:cNvGrpSpPr>
          <p:nvPr/>
        </p:nvGrpSpPr>
        <p:grpSpPr bwMode="auto">
          <a:xfrm>
            <a:off x="4513262" y="2693988"/>
            <a:ext cx="304800" cy="576262"/>
            <a:chOff x="3184" y="1157"/>
            <a:chExt cx="192" cy="363"/>
          </a:xfrm>
        </p:grpSpPr>
        <p:sp>
          <p:nvSpPr>
            <p:cNvPr id="1411126" name="Oval 54"/>
            <p:cNvSpPr>
              <a:spLocks noChangeArrowheads="1"/>
            </p:cNvSpPr>
            <p:nvPr/>
          </p:nvSpPr>
          <p:spPr bwMode="auto">
            <a:xfrm>
              <a:off x="3184" y="1157"/>
              <a:ext cx="192" cy="3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1127" name="Line 55"/>
            <p:cNvSpPr>
              <a:spLocks noChangeShapeType="1"/>
            </p:cNvSpPr>
            <p:nvPr/>
          </p:nvSpPr>
          <p:spPr bwMode="auto">
            <a:xfrm>
              <a:off x="3201" y="1226"/>
              <a:ext cx="155" cy="2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128" name="Line 56"/>
            <p:cNvSpPr>
              <a:spLocks noChangeShapeType="1"/>
            </p:cNvSpPr>
            <p:nvPr/>
          </p:nvSpPr>
          <p:spPr bwMode="auto">
            <a:xfrm flipH="1">
              <a:off x="3201" y="1226"/>
              <a:ext cx="155" cy="2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1147" name="Group 75"/>
          <p:cNvGrpSpPr>
            <a:grpSpLocks/>
          </p:cNvGrpSpPr>
          <p:nvPr/>
        </p:nvGrpSpPr>
        <p:grpSpPr bwMode="auto">
          <a:xfrm>
            <a:off x="914400" y="3765550"/>
            <a:ext cx="2571750" cy="977900"/>
            <a:chOff x="816" y="1832"/>
            <a:chExt cx="1620" cy="616"/>
          </a:xfrm>
        </p:grpSpPr>
        <p:pic>
          <p:nvPicPr>
            <p:cNvPr id="1411133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32"/>
              <a:ext cx="15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1135" name="Picture 6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2264"/>
              <a:ext cx="161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583" y="4454873"/>
            <a:ext cx="1123973" cy="233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1141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785616"/>
            <a:ext cx="5254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1148" name="Group 76"/>
          <p:cNvGrpSpPr>
            <a:grpSpLocks/>
          </p:cNvGrpSpPr>
          <p:nvPr/>
        </p:nvGrpSpPr>
        <p:grpSpPr bwMode="auto">
          <a:xfrm>
            <a:off x="4267200" y="3786189"/>
            <a:ext cx="4191000" cy="944563"/>
            <a:chOff x="2928" y="1845"/>
            <a:chExt cx="2640" cy="595"/>
          </a:xfrm>
        </p:grpSpPr>
        <p:pic>
          <p:nvPicPr>
            <p:cNvPr id="1411144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45"/>
              <a:ext cx="203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1145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2274"/>
              <a:ext cx="208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11131" name="Line 59"/>
          <p:cNvSpPr>
            <a:spLocks noChangeShapeType="1"/>
          </p:cNvSpPr>
          <p:nvPr/>
        </p:nvSpPr>
        <p:spPr bwMode="auto">
          <a:xfrm flipH="1">
            <a:off x="5714999" y="533400"/>
            <a:ext cx="2496312" cy="23317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130" name="Line 58"/>
          <p:cNvSpPr>
            <a:spLocks noChangeShapeType="1"/>
          </p:cNvSpPr>
          <p:nvPr/>
        </p:nvSpPr>
        <p:spPr bwMode="auto">
          <a:xfrm flipH="1">
            <a:off x="5181600" y="533400"/>
            <a:ext cx="2715768" cy="23317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2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1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1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41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41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1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1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1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1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1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1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1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1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1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1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1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92" grpId="0" animBg="1"/>
      <p:bldP spid="1411090" grpId="0" animBg="1"/>
      <p:bldP spid="1411131" grpId="0" animBg="1"/>
      <p:bldP spid="1411131" grpId="1" animBg="1"/>
      <p:bldP spid="1411130" grpId="0" animBg="1"/>
      <p:bldP spid="141113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5414" name="Picture 1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515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5412" name="Line 116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513" y="85725"/>
            <a:ext cx="9031287" cy="2809936"/>
            <a:chOff x="36513" y="85725"/>
            <a:chExt cx="9031287" cy="2809936"/>
          </a:xfrm>
        </p:grpSpPr>
        <p:pic>
          <p:nvPicPr>
            <p:cNvPr id="1335416" name="Picture 1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763" y="457200"/>
              <a:ext cx="248443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399" name="Picture 10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278063"/>
              <a:ext cx="27463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376" name="Picture 8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795338"/>
              <a:ext cx="2878137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421" name="Picture 1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457200"/>
              <a:ext cx="62230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383" name="Picture 8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788988"/>
              <a:ext cx="52149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385" name="Picture 8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135063"/>
              <a:ext cx="51562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394" name="Picture 9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72" y="1920240"/>
              <a:ext cx="58721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396" name="Picture 10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278063"/>
              <a:ext cx="55800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404" name="Picture 10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617788"/>
              <a:ext cx="44846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420" name="Picture 1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3" y="85725"/>
              <a:ext cx="23510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35432" name="Group 136"/>
            <p:cNvGrpSpPr>
              <a:grpSpLocks/>
            </p:cNvGrpSpPr>
            <p:nvPr/>
          </p:nvGrpSpPr>
          <p:grpSpPr bwMode="auto">
            <a:xfrm>
              <a:off x="679450" y="1471613"/>
              <a:ext cx="7397750" cy="336550"/>
              <a:chOff x="288" y="2352"/>
              <a:chExt cx="4660" cy="212"/>
            </a:xfrm>
          </p:grpSpPr>
          <p:pic>
            <p:nvPicPr>
              <p:cNvPr id="1335430" name="Picture 134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352"/>
                <a:ext cx="29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35431" name="Picture 135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" y="2352"/>
                <a:ext cx="170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1906936"/>
              <a:ext cx="1270637" cy="291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7015" y="2617788"/>
              <a:ext cx="4017334" cy="277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C330-A88D-4C9A-A695-634F69451A67}" type="slidenum">
              <a:rPr lang="en-US"/>
              <a:pPr/>
              <a:t>29</a:t>
            </a:fld>
            <a:endParaRPr lang="en-US"/>
          </a:p>
        </p:txBody>
      </p:sp>
      <p:sp>
        <p:nvSpPr>
          <p:cNvPr id="1335406" name="Rectangle 1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5435" name="Picture 1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" y="3429000"/>
            <a:ext cx="5316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427" name="Picture 1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" y="3048000"/>
            <a:ext cx="682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98" y="3829224"/>
            <a:ext cx="3899218" cy="306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2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02" y="4241104"/>
            <a:ext cx="3446214" cy="219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420" y="5195571"/>
            <a:ext cx="2890980" cy="219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54274" y="5160932"/>
            <a:ext cx="2093739" cy="350520"/>
            <a:chOff x="1054274" y="5135880"/>
            <a:chExt cx="2093739" cy="35052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054274" y="5135880"/>
              <a:ext cx="1362456" cy="26517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2416730" y="5394960"/>
              <a:ext cx="731283" cy="9144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420" y="6102412"/>
            <a:ext cx="1942550" cy="628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32" y="4495800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432126" y="6294056"/>
            <a:ext cx="1148191" cy="225405"/>
            <a:chOff x="4432126" y="6294056"/>
            <a:chExt cx="1148191" cy="225405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91034" y="6300216"/>
              <a:ext cx="789283" cy="219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2126" y="6294056"/>
              <a:ext cx="263094" cy="1903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014608" y="4223587"/>
            <a:ext cx="2152458" cy="512064"/>
            <a:chOff x="443630" y="4173483"/>
            <a:chExt cx="2152458" cy="512064"/>
          </a:xfrm>
        </p:grpSpPr>
        <p:sp>
          <p:nvSpPr>
            <p:cNvPr id="9" name="Rectangle 8"/>
            <p:cNvSpPr/>
            <p:nvPr/>
          </p:nvSpPr>
          <p:spPr bwMode="auto">
            <a:xfrm>
              <a:off x="1096472" y="4173483"/>
              <a:ext cx="1499616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846280" y="4411227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6156" y="4319787"/>
              <a:ext cx="0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3630" y="4685547"/>
              <a:ext cx="140817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93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4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 bwMode="auto">
          <a:xfrm flipV="1">
            <a:off x="5312395" y="2679192"/>
            <a:ext cx="0" cy="832104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613895" y="2596896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963145" y="2386207"/>
            <a:ext cx="0" cy="52087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486471"/>
          </a:xfrm>
        </p:spPr>
        <p:txBody>
          <a:bodyPr/>
          <a:lstStyle/>
          <a:p>
            <a:fld id="{2ED7A65A-7E58-46EE-844A-2F71D092D7BF}" type="slidenum">
              <a:rPr lang="en-US"/>
              <a:pPr/>
              <a:t>3</a:t>
            </a:fld>
            <a:endParaRPr lang="en-US"/>
          </a:p>
        </p:txBody>
      </p:sp>
      <p:sp>
        <p:nvSpPr>
          <p:cNvPr id="1375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525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33400"/>
            <a:ext cx="37226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7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231900"/>
            <a:ext cx="439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83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4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46100"/>
            <a:ext cx="1065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5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63600"/>
            <a:ext cx="43513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65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0475"/>
            <a:ext cx="25828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1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630363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8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12900"/>
            <a:ext cx="2393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5281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5282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4963145" y="2844452"/>
            <a:ext cx="0" cy="1280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312395" y="2844452"/>
            <a:ext cx="0" cy="1280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613895" y="2844452"/>
            <a:ext cx="0" cy="1280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872" y="3194972"/>
            <a:ext cx="109728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946" y="2984326"/>
            <a:ext cx="109728" cy="122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 flipV="1">
            <a:off x="4963145" y="3124491"/>
            <a:ext cx="0" cy="38404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18" y="3200400"/>
            <a:ext cx="109728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21070" y="1972347"/>
            <a:ext cx="3605865" cy="1536192"/>
            <a:chOff x="3121070" y="1972347"/>
            <a:chExt cx="3605865" cy="1536192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124199" y="2907082"/>
              <a:ext cx="36027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 flipV="1">
              <a:off x="3343275" y="1972347"/>
              <a:ext cx="0" cy="153619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Freeform 13"/>
            <p:cNvSpPr/>
            <p:nvPr/>
          </p:nvSpPr>
          <p:spPr>
            <a:xfrm>
              <a:off x="3121070" y="2148168"/>
              <a:ext cx="3532341" cy="915664"/>
            </a:xfrm>
            <a:custGeom>
              <a:avLst/>
              <a:gdLst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01874 w 914400"/>
                <a:gd name="connsiteY13" fmla="*/ 313150 h 425885"/>
                <a:gd name="connsiteX14" fmla="*/ 914400 w 914400"/>
                <a:gd name="connsiteY14" fmla="*/ 350728 h 425885"/>
                <a:gd name="connsiteX15" fmla="*/ 901874 w 914400"/>
                <a:gd name="connsiteY15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14400 w 914400"/>
                <a:gd name="connsiteY13" fmla="*/ 350728 h 425885"/>
                <a:gd name="connsiteX14" fmla="*/ 901874 w 914400"/>
                <a:gd name="connsiteY14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64296 w 914400"/>
                <a:gd name="connsiteY11" fmla="*/ 237994 h 425885"/>
                <a:gd name="connsiteX12" fmla="*/ 914400 w 914400"/>
                <a:gd name="connsiteY12" fmla="*/ 350728 h 425885"/>
                <a:gd name="connsiteX13" fmla="*/ 901874 w 914400"/>
                <a:gd name="connsiteY13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864296 w 914400"/>
                <a:gd name="connsiteY10" fmla="*/ 237994 h 425885"/>
                <a:gd name="connsiteX11" fmla="*/ 914400 w 914400"/>
                <a:gd name="connsiteY11" fmla="*/ 350728 h 425885"/>
                <a:gd name="connsiteX12" fmla="*/ 901874 w 914400"/>
                <a:gd name="connsiteY12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864296 w 914400"/>
                <a:gd name="connsiteY9" fmla="*/ 237994 h 425885"/>
                <a:gd name="connsiteX10" fmla="*/ 914400 w 914400"/>
                <a:gd name="connsiteY10" fmla="*/ 350728 h 425885"/>
                <a:gd name="connsiteX11" fmla="*/ 901874 w 914400"/>
                <a:gd name="connsiteY11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75781 w 914400"/>
                <a:gd name="connsiteY4" fmla="*/ 50104 h 425885"/>
                <a:gd name="connsiteX5" fmla="*/ 450937 w 914400"/>
                <a:gd name="connsiteY5" fmla="*/ 0 h 425885"/>
                <a:gd name="connsiteX6" fmla="*/ 538619 w 914400"/>
                <a:gd name="connsiteY6" fmla="*/ 25052 h 425885"/>
                <a:gd name="connsiteX7" fmla="*/ 576197 w 914400"/>
                <a:gd name="connsiteY7" fmla="*/ 50104 h 425885"/>
                <a:gd name="connsiteX8" fmla="*/ 864296 w 914400"/>
                <a:gd name="connsiteY8" fmla="*/ 237994 h 425885"/>
                <a:gd name="connsiteX9" fmla="*/ 914400 w 914400"/>
                <a:gd name="connsiteY9" fmla="*/ 350728 h 425885"/>
                <a:gd name="connsiteX10" fmla="*/ 901874 w 914400"/>
                <a:gd name="connsiteY10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250521 w 914400"/>
                <a:gd name="connsiteY2" fmla="*/ 137786 h 425885"/>
                <a:gd name="connsiteX3" fmla="*/ 375781 w 914400"/>
                <a:gd name="connsiteY3" fmla="*/ 50104 h 425885"/>
                <a:gd name="connsiteX4" fmla="*/ 450937 w 914400"/>
                <a:gd name="connsiteY4" fmla="*/ 0 h 425885"/>
                <a:gd name="connsiteX5" fmla="*/ 538619 w 914400"/>
                <a:gd name="connsiteY5" fmla="*/ 25052 h 425885"/>
                <a:gd name="connsiteX6" fmla="*/ 576197 w 914400"/>
                <a:gd name="connsiteY6" fmla="*/ 50104 h 425885"/>
                <a:gd name="connsiteX7" fmla="*/ 864296 w 914400"/>
                <a:gd name="connsiteY7" fmla="*/ 237994 h 425885"/>
                <a:gd name="connsiteX8" fmla="*/ 914400 w 914400"/>
                <a:gd name="connsiteY8" fmla="*/ 350728 h 425885"/>
                <a:gd name="connsiteX9" fmla="*/ 901874 w 914400"/>
                <a:gd name="connsiteY9" fmla="*/ 388307 h 425885"/>
                <a:gd name="connsiteX0" fmla="*/ 0 w 914400"/>
                <a:gd name="connsiteY0" fmla="*/ 425885 h 425885"/>
                <a:gd name="connsiteX1" fmla="*/ 250521 w 914400"/>
                <a:gd name="connsiteY1" fmla="*/ 137786 h 425885"/>
                <a:gd name="connsiteX2" fmla="*/ 375781 w 914400"/>
                <a:gd name="connsiteY2" fmla="*/ 50104 h 425885"/>
                <a:gd name="connsiteX3" fmla="*/ 450937 w 914400"/>
                <a:gd name="connsiteY3" fmla="*/ 0 h 425885"/>
                <a:gd name="connsiteX4" fmla="*/ 538619 w 914400"/>
                <a:gd name="connsiteY4" fmla="*/ 25052 h 425885"/>
                <a:gd name="connsiteX5" fmla="*/ 576197 w 914400"/>
                <a:gd name="connsiteY5" fmla="*/ 50104 h 425885"/>
                <a:gd name="connsiteX6" fmla="*/ 864296 w 914400"/>
                <a:gd name="connsiteY6" fmla="*/ 237994 h 425885"/>
                <a:gd name="connsiteX7" fmla="*/ 914400 w 914400"/>
                <a:gd name="connsiteY7" fmla="*/ 350728 h 425885"/>
                <a:gd name="connsiteX8" fmla="*/ 901874 w 914400"/>
                <a:gd name="connsiteY8" fmla="*/ 388307 h 425885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538619 w 914400"/>
                <a:gd name="connsiteY3" fmla="*/ 25052 h 425885"/>
                <a:gd name="connsiteX4" fmla="*/ 576197 w 914400"/>
                <a:gd name="connsiteY4" fmla="*/ 50104 h 425885"/>
                <a:gd name="connsiteX5" fmla="*/ 864296 w 914400"/>
                <a:gd name="connsiteY5" fmla="*/ 237994 h 425885"/>
                <a:gd name="connsiteX6" fmla="*/ 914400 w 914400"/>
                <a:gd name="connsiteY6" fmla="*/ 350728 h 425885"/>
                <a:gd name="connsiteX7" fmla="*/ 901874 w 914400"/>
                <a:gd name="connsiteY7" fmla="*/ 388307 h 425885"/>
                <a:gd name="connsiteX0" fmla="*/ 0 w 914400"/>
                <a:gd name="connsiteY0" fmla="*/ 426846 h 426846"/>
                <a:gd name="connsiteX1" fmla="*/ 375781 w 914400"/>
                <a:gd name="connsiteY1" fmla="*/ 51065 h 426846"/>
                <a:gd name="connsiteX2" fmla="*/ 450937 w 914400"/>
                <a:gd name="connsiteY2" fmla="*/ 961 h 426846"/>
                <a:gd name="connsiteX3" fmla="*/ 538619 w 914400"/>
                <a:gd name="connsiteY3" fmla="*/ 26013 h 426846"/>
                <a:gd name="connsiteX4" fmla="*/ 864296 w 914400"/>
                <a:gd name="connsiteY4" fmla="*/ 238955 h 426846"/>
                <a:gd name="connsiteX5" fmla="*/ 914400 w 914400"/>
                <a:gd name="connsiteY5" fmla="*/ 351689 h 426846"/>
                <a:gd name="connsiteX6" fmla="*/ 901874 w 914400"/>
                <a:gd name="connsiteY6" fmla="*/ 389268 h 426846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5" fmla="*/ 901874 w 914400"/>
                <a:gd name="connsiteY5" fmla="*/ 396439 h 434017"/>
                <a:gd name="connsiteX0" fmla="*/ 0 w 1603332"/>
                <a:gd name="connsiteY0" fmla="*/ 434017 h 434017"/>
                <a:gd name="connsiteX1" fmla="*/ 375781 w 1603332"/>
                <a:gd name="connsiteY1" fmla="*/ 58236 h 434017"/>
                <a:gd name="connsiteX2" fmla="*/ 450937 w 1603332"/>
                <a:gd name="connsiteY2" fmla="*/ 8132 h 434017"/>
                <a:gd name="connsiteX3" fmla="*/ 538619 w 1603332"/>
                <a:gd name="connsiteY3" fmla="*/ 33184 h 434017"/>
                <a:gd name="connsiteX4" fmla="*/ 914400 w 1603332"/>
                <a:gd name="connsiteY4" fmla="*/ 358860 h 434017"/>
                <a:gd name="connsiteX5" fmla="*/ 1603332 w 1603332"/>
                <a:gd name="connsiteY5" fmla="*/ 383913 h 434017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914400"/>
                <a:gd name="connsiteY0" fmla="*/ 425885 h 425885"/>
                <a:gd name="connsiteX1" fmla="*/ 187891 w 914400"/>
                <a:gd name="connsiteY1" fmla="*/ 225468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01665 w 1302707"/>
                <a:gd name="connsiteY3" fmla="*/ 175364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00209 w 1302707"/>
                <a:gd name="connsiteY1" fmla="*/ 187890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490597"/>
                <a:gd name="connsiteY0" fmla="*/ 450937 h 463462"/>
                <a:gd name="connsiteX1" fmla="*/ 288099 w 1490597"/>
                <a:gd name="connsiteY1" fmla="*/ 187890 h 463462"/>
                <a:gd name="connsiteX2" fmla="*/ 638827 w 1490597"/>
                <a:gd name="connsiteY2" fmla="*/ 0 h 463462"/>
                <a:gd name="connsiteX3" fmla="*/ 1064711 w 1490597"/>
                <a:gd name="connsiteY3" fmla="*/ 100208 h 463462"/>
                <a:gd name="connsiteX4" fmla="*/ 1490597 w 1490597"/>
                <a:gd name="connsiteY4" fmla="*/ 463462 h 463462"/>
                <a:gd name="connsiteX0" fmla="*/ 0 w 1991638"/>
                <a:gd name="connsiteY0" fmla="*/ 713983 h 713983"/>
                <a:gd name="connsiteX1" fmla="*/ 789140 w 1991638"/>
                <a:gd name="connsiteY1" fmla="*/ 187890 h 713983"/>
                <a:gd name="connsiteX2" fmla="*/ 1139868 w 1991638"/>
                <a:gd name="connsiteY2" fmla="*/ 0 h 713983"/>
                <a:gd name="connsiteX3" fmla="*/ 1565752 w 1991638"/>
                <a:gd name="connsiteY3" fmla="*/ 100208 h 713983"/>
                <a:gd name="connsiteX4" fmla="*/ 1991638 w 1991638"/>
                <a:gd name="connsiteY4" fmla="*/ 463462 h 713983"/>
                <a:gd name="connsiteX0" fmla="*/ 0 w 1991638"/>
                <a:gd name="connsiteY0" fmla="*/ 727851 h 727851"/>
                <a:gd name="connsiteX1" fmla="*/ 638827 w 1991638"/>
                <a:gd name="connsiteY1" fmla="*/ 63972 h 727851"/>
                <a:gd name="connsiteX2" fmla="*/ 1139868 w 1991638"/>
                <a:gd name="connsiteY2" fmla="*/ 13868 h 727851"/>
                <a:gd name="connsiteX3" fmla="*/ 1565752 w 1991638"/>
                <a:gd name="connsiteY3" fmla="*/ 114076 h 727851"/>
                <a:gd name="connsiteX4" fmla="*/ 1991638 w 1991638"/>
                <a:gd name="connsiteY4" fmla="*/ 477330 h 727851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565752 w 1991638"/>
                <a:gd name="connsiteY3" fmla="*/ 237994 h 851769"/>
                <a:gd name="connsiteX4" fmla="*/ 1991638 w 1991638"/>
                <a:gd name="connsiteY4" fmla="*/ 601248 h 851769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352810 w 1991638"/>
                <a:gd name="connsiteY3" fmla="*/ 513567 h 851769"/>
                <a:gd name="connsiteX4" fmla="*/ 1991638 w 1991638"/>
                <a:gd name="connsiteY4" fmla="*/ 601248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791222 w 1791222"/>
                <a:gd name="connsiteY4" fmla="*/ 313149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538613 w 1791222"/>
                <a:gd name="connsiteY4" fmla="*/ 458244 h 851769"/>
                <a:gd name="connsiteX5" fmla="*/ 1791222 w 1791222"/>
                <a:gd name="connsiteY5" fmla="*/ 313149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538613 w 1966586"/>
                <a:gd name="connsiteY4" fmla="*/ 458244 h 851769"/>
                <a:gd name="connsiteX5" fmla="*/ 1966586 w 1966586"/>
                <a:gd name="connsiteY5" fmla="*/ 25051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663873 w 1966586"/>
                <a:gd name="connsiteY4" fmla="*/ 370561 h 851769"/>
                <a:gd name="connsiteX5" fmla="*/ 1966586 w 1966586"/>
                <a:gd name="connsiteY5" fmla="*/ 25051 h 851769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966586 w 1966586"/>
                <a:gd name="connsiteY6" fmla="*/ 31022 h 857740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851764 w 1966586"/>
                <a:gd name="connsiteY6" fmla="*/ 201168 h 857740"/>
                <a:gd name="connsiteX7" fmla="*/ 1966586 w 1966586"/>
                <a:gd name="connsiteY7" fmla="*/ 31022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1851764 w 2592888"/>
                <a:gd name="connsiteY6" fmla="*/ 201168 h 857740"/>
                <a:gd name="connsiteX7" fmla="*/ 2592888 w 2592888"/>
                <a:gd name="connsiteY7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1851764 w 2592888"/>
                <a:gd name="connsiteY7" fmla="*/ 201168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27545 w 2592888"/>
                <a:gd name="connsiteY7" fmla="*/ 226220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15019 w 2592888"/>
                <a:gd name="connsiteY7" fmla="*/ 389058 h 857740"/>
                <a:gd name="connsiteX8" fmla="*/ 2592888 w 2592888"/>
                <a:gd name="connsiteY8" fmla="*/ 469433 h 857740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605414 w 2605414"/>
                <a:gd name="connsiteY8" fmla="*/ 0 h 901875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402909 w 2605414"/>
                <a:gd name="connsiteY8" fmla="*/ 232778 h 901875"/>
                <a:gd name="connsiteX9" fmla="*/ 2605414 w 2605414"/>
                <a:gd name="connsiteY9" fmla="*/ 0 h 901875"/>
                <a:gd name="connsiteX0" fmla="*/ 0 w 3006247"/>
                <a:gd name="connsiteY0" fmla="*/ 857741 h 857741"/>
                <a:gd name="connsiteX1" fmla="*/ 638827 w 3006247"/>
                <a:gd name="connsiteY1" fmla="*/ 193862 h 857741"/>
                <a:gd name="connsiteX2" fmla="*/ 964504 w 3006247"/>
                <a:gd name="connsiteY2" fmla="*/ 5972 h 857741"/>
                <a:gd name="connsiteX3" fmla="*/ 1162832 w 3006247"/>
                <a:gd name="connsiteY3" fmla="*/ 364007 h 857741"/>
                <a:gd name="connsiteX4" fmla="*/ 1352810 w 3006247"/>
                <a:gd name="connsiteY4" fmla="*/ 519539 h 857741"/>
                <a:gd name="connsiteX5" fmla="*/ 1663873 w 3006247"/>
                <a:gd name="connsiteY5" fmla="*/ 376533 h 857741"/>
                <a:gd name="connsiteX6" fmla="*/ 2014602 w 3006247"/>
                <a:gd name="connsiteY6" fmla="*/ 138539 h 857741"/>
                <a:gd name="connsiteX7" fmla="*/ 2215019 w 3006247"/>
                <a:gd name="connsiteY7" fmla="*/ 389059 h 857741"/>
                <a:gd name="connsiteX8" fmla="*/ 2402909 w 3006247"/>
                <a:gd name="connsiteY8" fmla="*/ 188644 h 857741"/>
                <a:gd name="connsiteX9" fmla="*/ 3006247 w 3006247"/>
                <a:gd name="connsiteY9" fmla="*/ 507011 h 857741"/>
                <a:gd name="connsiteX0" fmla="*/ 0 w 3006247"/>
                <a:gd name="connsiteY0" fmla="*/ 887705 h 887705"/>
                <a:gd name="connsiteX1" fmla="*/ 638827 w 3006247"/>
                <a:gd name="connsiteY1" fmla="*/ 223826 h 887705"/>
                <a:gd name="connsiteX2" fmla="*/ 964504 w 3006247"/>
                <a:gd name="connsiteY2" fmla="*/ 35936 h 887705"/>
                <a:gd name="connsiteX3" fmla="*/ 1162832 w 3006247"/>
                <a:gd name="connsiteY3" fmla="*/ 393971 h 887705"/>
                <a:gd name="connsiteX4" fmla="*/ 1352810 w 3006247"/>
                <a:gd name="connsiteY4" fmla="*/ 549503 h 887705"/>
                <a:gd name="connsiteX5" fmla="*/ 1663873 w 3006247"/>
                <a:gd name="connsiteY5" fmla="*/ 406497 h 887705"/>
                <a:gd name="connsiteX6" fmla="*/ 2014602 w 3006247"/>
                <a:gd name="connsiteY6" fmla="*/ 168503 h 887705"/>
                <a:gd name="connsiteX7" fmla="*/ 2215019 w 3006247"/>
                <a:gd name="connsiteY7" fmla="*/ 419023 h 887705"/>
                <a:gd name="connsiteX8" fmla="*/ 2665956 w 3006247"/>
                <a:gd name="connsiteY8" fmla="*/ 5666 h 887705"/>
                <a:gd name="connsiteX9" fmla="*/ 3006247 w 3006247"/>
                <a:gd name="connsiteY9" fmla="*/ 536975 h 887705"/>
                <a:gd name="connsiteX0" fmla="*/ 0 w 3244242"/>
                <a:gd name="connsiteY0" fmla="*/ 887810 h 887810"/>
                <a:gd name="connsiteX1" fmla="*/ 638827 w 3244242"/>
                <a:gd name="connsiteY1" fmla="*/ 223931 h 887810"/>
                <a:gd name="connsiteX2" fmla="*/ 964504 w 3244242"/>
                <a:gd name="connsiteY2" fmla="*/ 36041 h 887810"/>
                <a:gd name="connsiteX3" fmla="*/ 1162832 w 3244242"/>
                <a:gd name="connsiteY3" fmla="*/ 394076 h 887810"/>
                <a:gd name="connsiteX4" fmla="*/ 1352810 w 3244242"/>
                <a:gd name="connsiteY4" fmla="*/ 549608 h 887810"/>
                <a:gd name="connsiteX5" fmla="*/ 1663873 w 3244242"/>
                <a:gd name="connsiteY5" fmla="*/ 406602 h 887810"/>
                <a:gd name="connsiteX6" fmla="*/ 2014602 w 3244242"/>
                <a:gd name="connsiteY6" fmla="*/ 168608 h 887810"/>
                <a:gd name="connsiteX7" fmla="*/ 2215019 w 3244242"/>
                <a:gd name="connsiteY7" fmla="*/ 419128 h 887810"/>
                <a:gd name="connsiteX8" fmla="*/ 2665956 w 3244242"/>
                <a:gd name="connsiteY8" fmla="*/ 5771 h 887810"/>
                <a:gd name="connsiteX9" fmla="*/ 3244242 w 3244242"/>
                <a:gd name="connsiteY9" fmla="*/ 524554 h 887810"/>
                <a:gd name="connsiteX0" fmla="*/ 0 w 3244242"/>
                <a:gd name="connsiteY0" fmla="*/ 888616 h 888616"/>
                <a:gd name="connsiteX1" fmla="*/ 638827 w 3244242"/>
                <a:gd name="connsiteY1" fmla="*/ 224737 h 888616"/>
                <a:gd name="connsiteX2" fmla="*/ 964504 w 3244242"/>
                <a:gd name="connsiteY2" fmla="*/ 36847 h 888616"/>
                <a:gd name="connsiteX3" fmla="*/ 1162832 w 3244242"/>
                <a:gd name="connsiteY3" fmla="*/ 394882 h 888616"/>
                <a:gd name="connsiteX4" fmla="*/ 1352810 w 3244242"/>
                <a:gd name="connsiteY4" fmla="*/ 550414 h 888616"/>
                <a:gd name="connsiteX5" fmla="*/ 1663873 w 3244242"/>
                <a:gd name="connsiteY5" fmla="*/ 407408 h 888616"/>
                <a:gd name="connsiteX6" fmla="*/ 2014602 w 3244242"/>
                <a:gd name="connsiteY6" fmla="*/ 169414 h 888616"/>
                <a:gd name="connsiteX7" fmla="*/ 2215019 w 3244242"/>
                <a:gd name="connsiteY7" fmla="*/ 419934 h 888616"/>
                <a:gd name="connsiteX8" fmla="*/ 2427960 w 3244242"/>
                <a:gd name="connsiteY8" fmla="*/ 244571 h 888616"/>
                <a:gd name="connsiteX9" fmla="*/ 2665956 w 3244242"/>
                <a:gd name="connsiteY9" fmla="*/ 6577 h 888616"/>
                <a:gd name="connsiteX10" fmla="*/ 3244242 w 3244242"/>
                <a:gd name="connsiteY10" fmla="*/ 525360 h 888616"/>
                <a:gd name="connsiteX0" fmla="*/ 0 w 3244242"/>
                <a:gd name="connsiteY0" fmla="*/ 893817 h 893817"/>
                <a:gd name="connsiteX1" fmla="*/ 638827 w 3244242"/>
                <a:gd name="connsiteY1" fmla="*/ 229938 h 893817"/>
                <a:gd name="connsiteX2" fmla="*/ 964504 w 3244242"/>
                <a:gd name="connsiteY2" fmla="*/ 42048 h 893817"/>
                <a:gd name="connsiteX3" fmla="*/ 1162832 w 3244242"/>
                <a:gd name="connsiteY3" fmla="*/ 400083 h 893817"/>
                <a:gd name="connsiteX4" fmla="*/ 1352810 w 3244242"/>
                <a:gd name="connsiteY4" fmla="*/ 555615 h 893817"/>
                <a:gd name="connsiteX5" fmla="*/ 1663873 w 3244242"/>
                <a:gd name="connsiteY5" fmla="*/ 412609 h 893817"/>
                <a:gd name="connsiteX6" fmla="*/ 2014602 w 3244242"/>
                <a:gd name="connsiteY6" fmla="*/ 174615 h 893817"/>
                <a:gd name="connsiteX7" fmla="*/ 2215019 w 3244242"/>
                <a:gd name="connsiteY7" fmla="*/ 425135 h 893817"/>
                <a:gd name="connsiteX8" fmla="*/ 2453012 w 3244242"/>
                <a:gd name="connsiteY8" fmla="*/ 137038 h 893817"/>
                <a:gd name="connsiteX9" fmla="*/ 2665956 w 3244242"/>
                <a:gd name="connsiteY9" fmla="*/ 11778 h 893817"/>
                <a:gd name="connsiteX10" fmla="*/ 3244242 w 3244242"/>
                <a:gd name="connsiteY10" fmla="*/ 530561 h 893817"/>
                <a:gd name="connsiteX0" fmla="*/ 0 w 3244242"/>
                <a:gd name="connsiteY0" fmla="*/ 884967 h 884967"/>
                <a:gd name="connsiteX1" fmla="*/ 638827 w 3244242"/>
                <a:gd name="connsiteY1" fmla="*/ 221088 h 884967"/>
                <a:gd name="connsiteX2" fmla="*/ 964504 w 3244242"/>
                <a:gd name="connsiteY2" fmla="*/ 33198 h 884967"/>
                <a:gd name="connsiteX3" fmla="*/ 1162832 w 3244242"/>
                <a:gd name="connsiteY3" fmla="*/ 391233 h 884967"/>
                <a:gd name="connsiteX4" fmla="*/ 1352810 w 3244242"/>
                <a:gd name="connsiteY4" fmla="*/ 546765 h 884967"/>
                <a:gd name="connsiteX5" fmla="*/ 1663873 w 3244242"/>
                <a:gd name="connsiteY5" fmla="*/ 403759 h 884967"/>
                <a:gd name="connsiteX6" fmla="*/ 2014602 w 3244242"/>
                <a:gd name="connsiteY6" fmla="*/ 165765 h 884967"/>
                <a:gd name="connsiteX7" fmla="*/ 2215019 w 3244242"/>
                <a:gd name="connsiteY7" fmla="*/ 416285 h 884967"/>
                <a:gd name="connsiteX8" fmla="*/ 2453012 w 3244242"/>
                <a:gd name="connsiteY8" fmla="*/ 128188 h 884967"/>
                <a:gd name="connsiteX9" fmla="*/ 2665956 w 3244242"/>
                <a:gd name="connsiteY9" fmla="*/ 2928 h 884967"/>
                <a:gd name="connsiteX10" fmla="*/ 2941527 w 3244242"/>
                <a:gd name="connsiteY10" fmla="*/ 240923 h 884967"/>
                <a:gd name="connsiteX11" fmla="*/ 3244242 w 3244242"/>
                <a:gd name="connsiteY11" fmla="*/ 521711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2941527 w 3532341"/>
                <a:gd name="connsiteY10" fmla="*/ 240923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240071 w 3532341"/>
                <a:gd name="connsiteY7" fmla="*/ 503968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027127 w 3532341"/>
                <a:gd name="connsiteY7" fmla="*/ 303553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576191 w 3532341"/>
                <a:gd name="connsiteY5" fmla="*/ 416285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90596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26086 w 3532341"/>
                <a:gd name="connsiteY5" fmla="*/ 39123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202493 w 3532341"/>
                <a:gd name="connsiteY8" fmla="*/ 56659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3092 h 883092"/>
                <a:gd name="connsiteX1" fmla="*/ 638827 w 3532341"/>
                <a:gd name="connsiteY1" fmla="*/ 219213 h 883092"/>
                <a:gd name="connsiteX2" fmla="*/ 964504 w 3532341"/>
                <a:gd name="connsiteY2" fmla="*/ 31323 h 883092"/>
                <a:gd name="connsiteX3" fmla="*/ 1162832 w 3532341"/>
                <a:gd name="connsiteY3" fmla="*/ 389358 h 883092"/>
                <a:gd name="connsiteX4" fmla="*/ 1402914 w 3532341"/>
                <a:gd name="connsiteY4" fmla="*/ 557416 h 883092"/>
                <a:gd name="connsiteX5" fmla="*/ 1563664 w 3532341"/>
                <a:gd name="connsiteY5" fmla="*/ 314204 h 883092"/>
                <a:gd name="connsiteX6" fmla="*/ 1713978 w 3532341"/>
                <a:gd name="connsiteY6" fmla="*/ 163890 h 883092"/>
                <a:gd name="connsiteX7" fmla="*/ 1901867 w 3532341"/>
                <a:gd name="connsiteY7" fmla="*/ 389360 h 883092"/>
                <a:gd name="connsiteX8" fmla="*/ 2202493 w 3532341"/>
                <a:gd name="connsiteY8" fmla="*/ 564723 h 883092"/>
                <a:gd name="connsiteX9" fmla="*/ 2365330 w 3532341"/>
                <a:gd name="connsiteY9" fmla="*/ 289151 h 883092"/>
                <a:gd name="connsiteX10" fmla="*/ 2665956 w 3532341"/>
                <a:gd name="connsiteY10" fmla="*/ 1053 h 883092"/>
                <a:gd name="connsiteX11" fmla="*/ 3204574 w 3532341"/>
                <a:gd name="connsiteY11" fmla="*/ 213996 h 883092"/>
                <a:gd name="connsiteX12" fmla="*/ 3532341 w 3532341"/>
                <a:gd name="connsiteY12" fmla="*/ 569940 h 883092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04574 w 3532341"/>
                <a:gd name="connsiteY11" fmla="*/ 226473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025046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74525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89134 w 3532341"/>
                <a:gd name="connsiteY6" fmla="*/ 42688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904172"/>
                <a:gd name="connsiteX1" fmla="*/ 413359 w 3532341"/>
                <a:gd name="connsiteY1" fmla="*/ 294320 h 904172"/>
                <a:gd name="connsiteX2" fmla="*/ 764088 w 3532341"/>
                <a:gd name="connsiteY2" fmla="*/ 31274 h 904172"/>
                <a:gd name="connsiteX3" fmla="*/ 1112728 w 3532341"/>
                <a:gd name="connsiteY3" fmla="*/ 301627 h 904172"/>
                <a:gd name="connsiteX4" fmla="*/ 1352810 w 3532341"/>
                <a:gd name="connsiteY4" fmla="*/ 883043 h 904172"/>
                <a:gd name="connsiteX5" fmla="*/ 1613768 w 3532341"/>
                <a:gd name="connsiteY5" fmla="*/ 451941 h 904172"/>
                <a:gd name="connsiteX6" fmla="*/ 1789134 w 3532341"/>
                <a:gd name="connsiteY6" fmla="*/ 426887 h 904172"/>
                <a:gd name="connsiteX7" fmla="*/ 1901867 w 3532341"/>
                <a:gd name="connsiteY7" fmla="*/ 401837 h 904172"/>
                <a:gd name="connsiteX8" fmla="*/ 2139862 w 3532341"/>
                <a:gd name="connsiteY8" fmla="*/ 902876 h 904172"/>
                <a:gd name="connsiteX9" fmla="*/ 2365330 w 3532341"/>
                <a:gd name="connsiteY9" fmla="*/ 301628 h 904172"/>
                <a:gd name="connsiteX10" fmla="*/ 2828794 w 3532341"/>
                <a:gd name="connsiteY10" fmla="*/ 1003 h 904172"/>
                <a:gd name="connsiteX11" fmla="*/ 3242152 w 3532341"/>
                <a:gd name="connsiteY11" fmla="*/ 326681 h 904172"/>
                <a:gd name="connsiteX12" fmla="*/ 3532341 w 3532341"/>
                <a:gd name="connsiteY12" fmla="*/ 582417 h 904172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89134 w 3532341"/>
                <a:gd name="connsiteY6" fmla="*/ 426887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26086 w 3532341"/>
                <a:gd name="connsiteY5" fmla="*/ 639832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51138 w 3532341"/>
                <a:gd name="connsiteY5" fmla="*/ 527098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4966"/>
                <a:gd name="connsiteX1" fmla="*/ 413359 w 3532341"/>
                <a:gd name="connsiteY1" fmla="*/ 294320 h 904966"/>
                <a:gd name="connsiteX2" fmla="*/ 764088 w 3532341"/>
                <a:gd name="connsiteY2" fmla="*/ 31274 h 904966"/>
                <a:gd name="connsiteX3" fmla="*/ 1112728 w 3532341"/>
                <a:gd name="connsiteY3" fmla="*/ 301627 h 904966"/>
                <a:gd name="connsiteX4" fmla="*/ 1352810 w 3532341"/>
                <a:gd name="connsiteY4" fmla="*/ 883043 h 904966"/>
                <a:gd name="connsiteX5" fmla="*/ 1551138 w 3532341"/>
                <a:gd name="connsiteY5" fmla="*/ 527098 h 904966"/>
                <a:gd name="connsiteX6" fmla="*/ 1726504 w 3532341"/>
                <a:gd name="connsiteY6" fmla="*/ 376783 h 904966"/>
                <a:gd name="connsiteX7" fmla="*/ 1889341 w 3532341"/>
                <a:gd name="connsiteY7" fmla="*/ 589728 h 904966"/>
                <a:gd name="connsiteX8" fmla="*/ 2139862 w 3532341"/>
                <a:gd name="connsiteY8" fmla="*/ 902876 h 904966"/>
                <a:gd name="connsiteX9" fmla="*/ 2365330 w 3532341"/>
                <a:gd name="connsiteY9" fmla="*/ 301628 h 904966"/>
                <a:gd name="connsiteX10" fmla="*/ 2828794 w 3532341"/>
                <a:gd name="connsiteY10" fmla="*/ 1003 h 904966"/>
                <a:gd name="connsiteX11" fmla="*/ 3242152 w 3532341"/>
                <a:gd name="connsiteY11" fmla="*/ 326681 h 904966"/>
                <a:gd name="connsiteX12" fmla="*/ 3532341 w 3532341"/>
                <a:gd name="connsiteY12" fmla="*/ 582417 h 904966"/>
                <a:gd name="connsiteX0" fmla="*/ 0 w 3532341"/>
                <a:gd name="connsiteY0" fmla="*/ 895802 h 905199"/>
                <a:gd name="connsiteX1" fmla="*/ 413359 w 3532341"/>
                <a:gd name="connsiteY1" fmla="*/ 294553 h 905199"/>
                <a:gd name="connsiteX2" fmla="*/ 764088 w 3532341"/>
                <a:gd name="connsiteY2" fmla="*/ 31507 h 905199"/>
                <a:gd name="connsiteX3" fmla="*/ 1112728 w 3532341"/>
                <a:gd name="connsiteY3" fmla="*/ 301860 h 905199"/>
                <a:gd name="connsiteX4" fmla="*/ 1352810 w 3532341"/>
                <a:gd name="connsiteY4" fmla="*/ 883276 h 905199"/>
                <a:gd name="connsiteX5" fmla="*/ 1551138 w 3532341"/>
                <a:gd name="connsiteY5" fmla="*/ 527331 h 905199"/>
                <a:gd name="connsiteX6" fmla="*/ 1726504 w 3532341"/>
                <a:gd name="connsiteY6" fmla="*/ 377016 h 905199"/>
                <a:gd name="connsiteX7" fmla="*/ 1889341 w 3532341"/>
                <a:gd name="connsiteY7" fmla="*/ 589961 h 905199"/>
                <a:gd name="connsiteX8" fmla="*/ 2139862 w 3532341"/>
                <a:gd name="connsiteY8" fmla="*/ 903109 h 905199"/>
                <a:gd name="connsiteX9" fmla="*/ 2528168 w 3532341"/>
                <a:gd name="connsiteY9" fmla="*/ 251757 h 905199"/>
                <a:gd name="connsiteX10" fmla="*/ 2828794 w 3532341"/>
                <a:gd name="connsiteY10" fmla="*/ 1236 h 905199"/>
                <a:gd name="connsiteX11" fmla="*/ 3242152 w 3532341"/>
                <a:gd name="connsiteY11" fmla="*/ 326914 h 905199"/>
                <a:gd name="connsiteX12" fmla="*/ 3532341 w 3532341"/>
                <a:gd name="connsiteY12" fmla="*/ 582650 h 905199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51138 w 3532341"/>
                <a:gd name="connsiteY5" fmla="*/ 527331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974942 w 3532341"/>
                <a:gd name="connsiteY3" fmla="*/ 314386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9245"/>
                <a:gd name="connsiteX1" fmla="*/ 413359 w 3532341"/>
                <a:gd name="connsiteY1" fmla="*/ 294553 h 909245"/>
                <a:gd name="connsiteX2" fmla="*/ 764088 w 3532341"/>
                <a:gd name="connsiteY2" fmla="*/ 31507 h 909245"/>
                <a:gd name="connsiteX3" fmla="*/ 974942 w 3532341"/>
                <a:gd name="connsiteY3" fmla="*/ 314386 h 909245"/>
                <a:gd name="connsiteX4" fmla="*/ 1139867 w 3532341"/>
                <a:gd name="connsiteY4" fmla="*/ 908329 h 909245"/>
                <a:gd name="connsiteX5" fmla="*/ 1576190 w 3532341"/>
                <a:gd name="connsiteY5" fmla="*/ 452174 h 909245"/>
                <a:gd name="connsiteX6" fmla="*/ 1726504 w 3532341"/>
                <a:gd name="connsiteY6" fmla="*/ 377016 h 909245"/>
                <a:gd name="connsiteX7" fmla="*/ 1939445 w 3532341"/>
                <a:gd name="connsiteY7" fmla="*/ 527331 h 909245"/>
                <a:gd name="connsiteX8" fmla="*/ 2139862 w 3532341"/>
                <a:gd name="connsiteY8" fmla="*/ 903109 h 909245"/>
                <a:gd name="connsiteX9" fmla="*/ 2528168 w 3532341"/>
                <a:gd name="connsiteY9" fmla="*/ 251757 h 909245"/>
                <a:gd name="connsiteX10" fmla="*/ 2828794 w 3532341"/>
                <a:gd name="connsiteY10" fmla="*/ 1236 h 909245"/>
                <a:gd name="connsiteX11" fmla="*/ 3242152 w 3532341"/>
                <a:gd name="connsiteY11" fmla="*/ 326914 h 909245"/>
                <a:gd name="connsiteX12" fmla="*/ 3532341 w 3532341"/>
                <a:gd name="connsiteY12" fmla="*/ 582650 h 909245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764088 w 3532341"/>
                <a:gd name="connsiteY2" fmla="*/ 31507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576198 w 3532341"/>
                <a:gd name="connsiteY2" fmla="*/ 56559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09060"/>
                <a:gd name="connsiteX1" fmla="*/ 413359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09060"/>
                <a:gd name="connsiteX1" fmla="*/ 212942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10749"/>
                <a:gd name="connsiteX1" fmla="*/ 212942 w 3532341"/>
                <a:gd name="connsiteY1" fmla="*/ 294553 h 910749"/>
                <a:gd name="connsiteX2" fmla="*/ 576198 w 3532341"/>
                <a:gd name="connsiteY2" fmla="*/ 56559 h 910749"/>
                <a:gd name="connsiteX3" fmla="*/ 799578 w 3532341"/>
                <a:gd name="connsiteY3" fmla="*/ 301860 h 910749"/>
                <a:gd name="connsiteX4" fmla="*/ 1139867 w 3532341"/>
                <a:gd name="connsiteY4" fmla="*/ 908329 h 910749"/>
                <a:gd name="connsiteX5" fmla="*/ 1463456 w 3532341"/>
                <a:gd name="connsiteY5" fmla="*/ 514804 h 910749"/>
                <a:gd name="connsiteX6" fmla="*/ 1726504 w 3532341"/>
                <a:gd name="connsiteY6" fmla="*/ 377016 h 910749"/>
                <a:gd name="connsiteX7" fmla="*/ 1939445 w 3532341"/>
                <a:gd name="connsiteY7" fmla="*/ 527331 h 910749"/>
                <a:gd name="connsiteX8" fmla="*/ 2139862 w 3532341"/>
                <a:gd name="connsiteY8" fmla="*/ 903109 h 910749"/>
                <a:gd name="connsiteX9" fmla="*/ 2528168 w 3532341"/>
                <a:gd name="connsiteY9" fmla="*/ 251757 h 910749"/>
                <a:gd name="connsiteX10" fmla="*/ 2828794 w 3532341"/>
                <a:gd name="connsiteY10" fmla="*/ 1236 h 910749"/>
                <a:gd name="connsiteX11" fmla="*/ 3242152 w 3532341"/>
                <a:gd name="connsiteY11" fmla="*/ 326914 h 910749"/>
                <a:gd name="connsiteX12" fmla="*/ 3532341 w 3532341"/>
                <a:gd name="connsiteY12" fmla="*/ 582650 h 910749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726504 w 3532341"/>
                <a:gd name="connsiteY6" fmla="*/ 377016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688925 w 3532341"/>
                <a:gd name="connsiteY6" fmla="*/ 264282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7314"/>
                <a:gd name="connsiteX1" fmla="*/ 212942 w 3532341"/>
                <a:gd name="connsiteY1" fmla="*/ 294553 h 917314"/>
                <a:gd name="connsiteX2" fmla="*/ 576198 w 3532341"/>
                <a:gd name="connsiteY2" fmla="*/ 56559 h 917314"/>
                <a:gd name="connsiteX3" fmla="*/ 799578 w 3532341"/>
                <a:gd name="connsiteY3" fmla="*/ 301860 h 917314"/>
                <a:gd name="connsiteX4" fmla="*/ 1139867 w 3532341"/>
                <a:gd name="connsiteY4" fmla="*/ 908329 h 917314"/>
                <a:gd name="connsiteX5" fmla="*/ 1350722 w 3532341"/>
                <a:gd name="connsiteY5" fmla="*/ 489752 h 917314"/>
                <a:gd name="connsiteX6" fmla="*/ 1688925 w 3532341"/>
                <a:gd name="connsiteY6" fmla="*/ 264282 h 917314"/>
                <a:gd name="connsiteX7" fmla="*/ 1939445 w 3532341"/>
                <a:gd name="connsiteY7" fmla="*/ 527331 h 917314"/>
                <a:gd name="connsiteX8" fmla="*/ 2490591 w 3532341"/>
                <a:gd name="connsiteY8" fmla="*/ 915635 h 917314"/>
                <a:gd name="connsiteX9" fmla="*/ 2528168 w 3532341"/>
                <a:gd name="connsiteY9" fmla="*/ 251757 h 917314"/>
                <a:gd name="connsiteX10" fmla="*/ 2828794 w 3532341"/>
                <a:gd name="connsiteY10" fmla="*/ 1236 h 917314"/>
                <a:gd name="connsiteX11" fmla="*/ 3242152 w 3532341"/>
                <a:gd name="connsiteY11" fmla="*/ 326914 h 917314"/>
                <a:gd name="connsiteX12" fmla="*/ 3532341 w 3532341"/>
                <a:gd name="connsiteY12" fmla="*/ 582650 h 917314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350722 w 3532341"/>
                <a:gd name="connsiteY5" fmla="*/ 489752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475982 w 3532341"/>
                <a:gd name="connsiteY5" fmla="*/ 377017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528168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404990 w 3532341"/>
                <a:gd name="connsiteY11" fmla="*/ 339440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23923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11397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78"/>
                <a:gd name="connsiteX1" fmla="*/ 212942 w 3532341"/>
                <a:gd name="connsiteY1" fmla="*/ 294553 h 917078"/>
                <a:gd name="connsiteX2" fmla="*/ 576198 w 3532341"/>
                <a:gd name="connsiteY2" fmla="*/ 56559 h 917078"/>
                <a:gd name="connsiteX3" fmla="*/ 799578 w 3532341"/>
                <a:gd name="connsiteY3" fmla="*/ 301860 h 917078"/>
                <a:gd name="connsiteX4" fmla="*/ 1139867 w 3532341"/>
                <a:gd name="connsiteY4" fmla="*/ 908329 h 917078"/>
                <a:gd name="connsiteX5" fmla="*/ 1475982 w 3532341"/>
                <a:gd name="connsiteY5" fmla="*/ 377017 h 917078"/>
                <a:gd name="connsiteX6" fmla="*/ 1688925 w 3532341"/>
                <a:gd name="connsiteY6" fmla="*/ 264282 h 917078"/>
                <a:gd name="connsiteX7" fmla="*/ 2102283 w 3532341"/>
                <a:gd name="connsiteY7" fmla="*/ 464701 h 917078"/>
                <a:gd name="connsiteX8" fmla="*/ 2490591 w 3532341"/>
                <a:gd name="connsiteY8" fmla="*/ 915635 h 917078"/>
                <a:gd name="connsiteX9" fmla="*/ 2791215 w 3532341"/>
                <a:gd name="connsiteY9" fmla="*/ 251757 h 917078"/>
                <a:gd name="connsiteX10" fmla="*/ 3179523 w 3532341"/>
                <a:gd name="connsiteY10" fmla="*/ 1236 h 917078"/>
                <a:gd name="connsiteX11" fmla="*/ 3342360 w 3532341"/>
                <a:gd name="connsiteY11" fmla="*/ 113972 h 917078"/>
                <a:gd name="connsiteX12" fmla="*/ 3532341 w 3532341"/>
                <a:gd name="connsiteY12" fmla="*/ 582650 h 917078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75982 w 3532341"/>
                <a:gd name="connsiteY5" fmla="*/ 377017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88508 w 3532341"/>
                <a:gd name="connsiteY5" fmla="*/ 42712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1901867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688925 w 3532341"/>
                <a:gd name="connsiteY6" fmla="*/ 264282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826711 w 3532341"/>
                <a:gd name="connsiteY6" fmla="*/ 239230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9480 h 920411"/>
                <a:gd name="connsiteX1" fmla="*/ 212942 w 3532341"/>
                <a:gd name="connsiteY1" fmla="*/ 298231 h 920411"/>
                <a:gd name="connsiteX2" fmla="*/ 576198 w 3532341"/>
                <a:gd name="connsiteY2" fmla="*/ 60237 h 920411"/>
                <a:gd name="connsiteX3" fmla="*/ 799578 w 3532341"/>
                <a:gd name="connsiteY3" fmla="*/ 305538 h 920411"/>
                <a:gd name="connsiteX4" fmla="*/ 1139867 w 3532341"/>
                <a:gd name="connsiteY4" fmla="*/ 912007 h 920411"/>
                <a:gd name="connsiteX5" fmla="*/ 1538612 w 3532341"/>
                <a:gd name="connsiteY5" fmla="*/ 368169 h 920411"/>
                <a:gd name="connsiteX6" fmla="*/ 1826711 w 3532341"/>
                <a:gd name="connsiteY6" fmla="*/ 242908 h 920411"/>
                <a:gd name="connsiteX7" fmla="*/ 2127335 w 3532341"/>
                <a:gd name="connsiteY7" fmla="*/ 405749 h 920411"/>
                <a:gd name="connsiteX8" fmla="*/ 2490591 w 3532341"/>
                <a:gd name="connsiteY8" fmla="*/ 919313 h 920411"/>
                <a:gd name="connsiteX9" fmla="*/ 2841319 w 3532341"/>
                <a:gd name="connsiteY9" fmla="*/ 242909 h 920411"/>
                <a:gd name="connsiteX10" fmla="*/ 3179523 w 3532341"/>
                <a:gd name="connsiteY10" fmla="*/ 4914 h 920411"/>
                <a:gd name="connsiteX11" fmla="*/ 3342360 w 3532341"/>
                <a:gd name="connsiteY11" fmla="*/ 117650 h 920411"/>
                <a:gd name="connsiteX12" fmla="*/ 3532341 w 3532341"/>
                <a:gd name="connsiteY12" fmla="*/ 586328 h 920411"/>
                <a:gd name="connsiteX0" fmla="*/ 0 w 3532341"/>
                <a:gd name="connsiteY0" fmla="*/ 897475 h 918937"/>
                <a:gd name="connsiteX1" fmla="*/ 212942 w 3532341"/>
                <a:gd name="connsiteY1" fmla="*/ 296226 h 918937"/>
                <a:gd name="connsiteX2" fmla="*/ 576198 w 3532341"/>
                <a:gd name="connsiteY2" fmla="*/ 58232 h 918937"/>
                <a:gd name="connsiteX3" fmla="*/ 799578 w 3532341"/>
                <a:gd name="connsiteY3" fmla="*/ 303533 h 918937"/>
                <a:gd name="connsiteX4" fmla="*/ 1139867 w 3532341"/>
                <a:gd name="connsiteY4" fmla="*/ 910002 h 918937"/>
                <a:gd name="connsiteX5" fmla="*/ 1538612 w 3532341"/>
                <a:gd name="connsiteY5" fmla="*/ 366164 h 918937"/>
                <a:gd name="connsiteX6" fmla="*/ 1826711 w 3532341"/>
                <a:gd name="connsiteY6" fmla="*/ 240903 h 918937"/>
                <a:gd name="connsiteX7" fmla="*/ 2127335 w 3532341"/>
                <a:gd name="connsiteY7" fmla="*/ 403744 h 918937"/>
                <a:gd name="connsiteX8" fmla="*/ 2490591 w 3532341"/>
                <a:gd name="connsiteY8" fmla="*/ 917308 h 918937"/>
                <a:gd name="connsiteX9" fmla="*/ 2916475 w 3532341"/>
                <a:gd name="connsiteY9" fmla="*/ 203326 h 918937"/>
                <a:gd name="connsiteX10" fmla="*/ 3179523 w 3532341"/>
                <a:gd name="connsiteY10" fmla="*/ 2909 h 918937"/>
                <a:gd name="connsiteX11" fmla="*/ 3342360 w 3532341"/>
                <a:gd name="connsiteY11" fmla="*/ 115645 h 918937"/>
                <a:gd name="connsiteX12" fmla="*/ 3532341 w 3532341"/>
                <a:gd name="connsiteY12" fmla="*/ 584323 h 918937"/>
                <a:gd name="connsiteX0" fmla="*/ 0 w 3532341"/>
                <a:gd name="connsiteY0" fmla="*/ 894673 h 917464"/>
                <a:gd name="connsiteX1" fmla="*/ 212942 w 3532341"/>
                <a:gd name="connsiteY1" fmla="*/ 293424 h 917464"/>
                <a:gd name="connsiteX2" fmla="*/ 576198 w 3532341"/>
                <a:gd name="connsiteY2" fmla="*/ 55430 h 917464"/>
                <a:gd name="connsiteX3" fmla="*/ 799578 w 3532341"/>
                <a:gd name="connsiteY3" fmla="*/ 300731 h 917464"/>
                <a:gd name="connsiteX4" fmla="*/ 1139867 w 3532341"/>
                <a:gd name="connsiteY4" fmla="*/ 907200 h 917464"/>
                <a:gd name="connsiteX5" fmla="*/ 1538612 w 3532341"/>
                <a:gd name="connsiteY5" fmla="*/ 363362 h 917464"/>
                <a:gd name="connsiteX6" fmla="*/ 1826711 w 3532341"/>
                <a:gd name="connsiteY6" fmla="*/ 238101 h 917464"/>
                <a:gd name="connsiteX7" fmla="*/ 2127335 w 3532341"/>
                <a:gd name="connsiteY7" fmla="*/ 400942 h 917464"/>
                <a:gd name="connsiteX8" fmla="*/ 2490591 w 3532341"/>
                <a:gd name="connsiteY8" fmla="*/ 914506 h 917464"/>
                <a:gd name="connsiteX9" fmla="*/ 2991631 w 3532341"/>
                <a:gd name="connsiteY9" fmla="*/ 125368 h 917464"/>
                <a:gd name="connsiteX10" fmla="*/ 3179523 w 3532341"/>
                <a:gd name="connsiteY10" fmla="*/ 107 h 917464"/>
                <a:gd name="connsiteX11" fmla="*/ 3342360 w 3532341"/>
                <a:gd name="connsiteY11" fmla="*/ 112843 h 917464"/>
                <a:gd name="connsiteX12" fmla="*/ 3532341 w 3532341"/>
                <a:gd name="connsiteY12" fmla="*/ 581521 h 917464"/>
                <a:gd name="connsiteX0" fmla="*/ 0 w 3532341"/>
                <a:gd name="connsiteY0" fmla="*/ 906379 h 926322"/>
                <a:gd name="connsiteX1" fmla="*/ 212942 w 3532341"/>
                <a:gd name="connsiteY1" fmla="*/ 305130 h 926322"/>
                <a:gd name="connsiteX2" fmla="*/ 576198 w 3532341"/>
                <a:gd name="connsiteY2" fmla="*/ 67136 h 926322"/>
                <a:gd name="connsiteX3" fmla="*/ 799578 w 3532341"/>
                <a:gd name="connsiteY3" fmla="*/ 312437 h 926322"/>
                <a:gd name="connsiteX4" fmla="*/ 1139867 w 3532341"/>
                <a:gd name="connsiteY4" fmla="*/ 918906 h 926322"/>
                <a:gd name="connsiteX5" fmla="*/ 1538612 w 3532341"/>
                <a:gd name="connsiteY5" fmla="*/ 375068 h 926322"/>
                <a:gd name="connsiteX6" fmla="*/ 1826711 w 3532341"/>
                <a:gd name="connsiteY6" fmla="*/ 249807 h 926322"/>
                <a:gd name="connsiteX7" fmla="*/ 2127335 w 3532341"/>
                <a:gd name="connsiteY7" fmla="*/ 412648 h 926322"/>
                <a:gd name="connsiteX8" fmla="*/ 2490591 w 3532341"/>
                <a:gd name="connsiteY8" fmla="*/ 926212 h 926322"/>
                <a:gd name="connsiteX9" fmla="*/ 2853845 w 3532341"/>
                <a:gd name="connsiteY9" fmla="*/ 362542 h 926322"/>
                <a:gd name="connsiteX10" fmla="*/ 3179523 w 3532341"/>
                <a:gd name="connsiteY10" fmla="*/ 11813 h 926322"/>
                <a:gd name="connsiteX11" fmla="*/ 3342360 w 3532341"/>
                <a:gd name="connsiteY11" fmla="*/ 124549 h 926322"/>
                <a:gd name="connsiteX12" fmla="*/ 3532341 w 3532341"/>
                <a:gd name="connsiteY12" fmla="*/ 593227 h 92632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8127 h 919058"/>
                <a:gd name="connsiteX1" fmla="*/ 212942 w 3532341"/>
                <a:gd name="connsiteY1" fmla="*/ 296878 h 919058"/>
                <a:gd name="connsiteX2" fmla="*/ 576198 w 3532341"/>
                <a:gd name="connsiteY2" fmla="*/ 58884 h 919058"/>
                <a:gd name="connsiteX3" fmla="*/ 799578 w 3532341"/>
                <a:gd name="connsiteY3" fmla="*/ 304185 h 919058"/>
                <a:gd name="connsiteX4" fmla="*/ 1139867 w 3532341"/>
                <a:gd name="connsiteY4" fmla="*/ 910654 h 919058"/>
                <a:gd name="connsiteX5" fmla="*/ 1538612 w 3532341"/>
                <a:gd name="connsiteY5" fmla="*/ 366816 h 919058"/>
                <a:gd name="connsiteX6" fmla="*/ 1826711 w 3532341"/>
                <a:gd name="connsiteY6" fmla="*/ 241555 h 919058"/>
                <a:gd name="connsiteX7" fmla="*/ 2127335 w 3532341"/>
                <a:gd name="connsiteY7" fmla="*/ 404396 h 919058"/>
                <a:gd name="connsiteX8" fmla="*/ 2490591 w 3532341"/>
                <a:gd name="connsiteY8" fmla="*/ 917960 h 919058"/>
                <a:gd name="connsiteX9" fmla="*/ 2891423 w 3532341"/>
                <a:gd name="connsiteY9" fmla="*/ 241556 h 919058"/>
                <a:gd name="connsiteX10" fmla="*/ 3179523 w 3532341"/>
                <a:gd name="connsiteY10" fmla="*/ 3561 h 919058"/>
                <a:gd name="connsiteX11" fmla="*/ 3404990 w 3532341"/>
                <a:gd name="connsiteY11" fmla="*/ 128823 h 919058"/>
                <a:gd name="connsiteX12" fmla="*/ 3532341 w 3532341"/>
                <a:gd name="connsiteY12" fmla="*/ 584975 h 919058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783 h 915714"/>
                <a:gd name="connsiteX1" fmla="*/ 212942 w 3532341"/>
                <a:gd name="connsiteY1" fmla="*/ 293534 h 915714"/>
                <a:gd name="connsiteX2" fmla="*/ 576198 w 3532341"/>
                <a:gd name="connsiteY2" fmla="*/ 55540 h 915714"/>
                <a:gd name="connsiteX3" fmla="*/ 799578 w 3532341"/>
                <a:gd name="connsiteY3" fmla="*/ 300841 h 915714"/>
                <a:gd name="connsiteX4" fmla="*/ 1139867 w 3532341"/>
                <a:gd name="connsiteY4" fmla="*/ 907310 h 915714"/>
                <a:gd name="connsiteX5" fmla="*/ 1538612 w 3532341"/>
                <a:gd name="connsiteY5" fmla="*/ 363472 h 915714"/>
                <a:gd name="connsiteX6" fmla="*/ 1826711 w 3532341"/>
                <a:gd name="connsiteY6" fmla="*/ 238211 h 915714"/>
                <a:gd name="connsiteX7" fmla="*/ 2127335 w 3532341"/>
                <a:gd name="connsiteY7" fmla="*/ 401052 h 915714"/>
                <a:gd name="connsiteX8" fmla="*/ 2490591 w 3532341"/>
                <a:gd name="connsiteY8" fmla="*/ 914616 h 915714"/>
                <a:gd name="connsiteX9" fmla="*/ 2891423 w 3532341"/>
                <a:gd name="connsiteY9" fmla="*/ 238212 h 915714"/>
                <a:gd name="connsiteX10" fmla="*/ 3179523 w 3532341"/>
                <a:gd name="connsiteY10" fmla="*/ 217 h 915714"/>
                <a:gd name="connsiteX11" fmla="*/ 3430042 w 3532341"/>
                <a:gd name="connsiteY11" fmla="*/ 213161 h 915714"/>
                <a:gd name="connsiteX12" fmla="*/ 3532341 w 3532341"/>
                <a:gd name="connsiteY12" fmla="*/ 581631 h 915714"/>
                <a:gd name="connsiteX0" fmla="*/ 0 w 3532341"/>
                <a:gd name="connsiteY0" fmla="*/ 894614 h 915545"/>
                <a:gd name="connsiteX1" fmla="*/ 212942 w 3532341"/>
                <a:gd name="connsiteY1" fmla="*/ 293365 h 915545"/>
                <a:gd name="connsiteX2" fmla="*/ 576198 w 3532341"/>
                <a:gd name="connsiteY2" fmla="*/ 55371 h 915545"/>
                <a:gd name="connsiteX3" fmla="*/ 799578 w 3532341"/>
                <a:gd name="connsiteY3" fmla="*/ 300672 h 915545"/>
                <a:gd name="connsiteX4" fmla="*/ 1139867 w 3532341"/>
                <a:gd name="connsiteY4" fmla="*/ 907141 h 915545"/>
                <a:gd name="connsiteX5" fmla="*/ 1538612 w 3532341"/>
                <a:gd name="connsiteY5" fmla="*/ 363303 h 915545"/>
                <a:gd name="connsiteX6" fmla="*/ 1826711 w 3532341"/>
                <a:gd name="connsiteY6" fmla="*/ 238042 h 915545"/>
                <a:gd name="connsiteX7" fmla="*/ 2127335 w 3532341"/>
                <a:gd name="connsiteY7" fmla="*/ 400883 h 915545"/>
                <a:gd name="connsiteX8" fmla="*/ 2490591 w 3532341"/>
                <a:gd name="connsiteY8" fmla="*/ 914447 h 915545"/>
                <a:gd name="connsiteX9" fmla="*/ 2891423 w 3532341"/>
                <a:gd name="connsiteY9" fmla="*/ 238043 h 915545"/>
                <a:gd name="connsiteX10" fmla="*/ 3179523 w 3532341"/>
                <a:gd name="connsiteY10" fmla="*/ 48 h 915545"/>
                <a:gd name="connsiteX11" fmla="*/ 3379938 w 3532341"/>
                <a:gd name="connsiteY11" fmla="*/ 225518 h 915545"/>
                <a:gd name="connsiteX12" fmla="*/ 3532341 w 3532341"/>
                <a:gd name="connsiteY12" fmla="*/ 581462 h 915545"/>
                <a:gd name="connsiteX0" fmla="*/ 0 w 3532341"/>
                <a:gd name="connsiteY0" fmla="*/ 894624 h 915555"/>
                <a:gd name="connsiteX1" fmla="*/ 212942 w 3532341"/>
                <a:gd name="connsiteY1" fmla="*/ 293375 h 915555"/>
                <a:gd name="connsiteX2" fmla="*/ 576198 w 3532341"/>
                <a:gd name="connsiteY2" fmla="*/ 55381 h 915555"/>
                <a:gd name="connsiteX3" fmla="*/ 799578 w 3532341"/>
                <a:gd name="connsiteY3" fmla="*/ 300682 h 915555"/>
                <a:gd name="connsiteX4" fmla="*/ 1139867 w 3532341"/>
                <a:gd name="connsiteY4" fmla="*/ 907151 h 915555"/>
                <a:gd name="connsiteX5" fmla="*/ 1538612 w 3532341"/>
                <a:gd name="connsiteY5" fmla="*/ 363313 h 915555"/>
                <a:gd name="connsiteX6" fmla="*/ 1826711 w 3532341"/>
                <a:gd name="connsiteY6" fmla="*/ 238052 h 915555"/>
                <a:gd name="connsiteX7" fmla="*/ 2127335 w 3532341"/>
                <a:gd name="connsiteY7" fmla="*/ 400893 h 915555"/>
                <a:gd name="connsiteX8" fmla="*/ 2490591 w 3532341"/>
                <a:gd name="connsiteY8" fmla="*/ 914457 h 915555"/>
                <a:gd name="connsiteX9" fmla="*/ 2891423 w 3532341"/>
                <a:gd name="connsiteY9" fmla="*/ 238053 h 915555"/>
                <a:gd name="connsiteX10" fmla="*/ 3179523 w 3532341"/>
                <a:gd name="connsiteY10" fmla="*/ 58 h 915555"/>
                <a:gd name="connsiteX11" fmla="*/ 3379938 w 3532341"/>
                <a:gd name="connsiteY11" fmla="*/ 225528 h 915555"/>
                <a:gd name="connsiteX12" fmla="*/ 3532341 w 3532341"/>
                <a:gd name="connsiteY12" fmla="*/ 581472 h 915555"/>
                <a:gd name="connsiteX0" fmla="*/ 0 w 3532341"/>
                <a:gd name="connsiteY0" fmla="*/ 894602 h 915533"/>
                <a:gd name="connsiteX1" fmla="*/ 212942 w 3532341"/>
                <a:gd name="connsiteY1" fmla="*/ 293353 h 915533"/>
                <a:gd name="connsiteX2" fmla="*/ 576198 w 3532341"/>
                <a:gd name="connsiteY2" fmla="*/ 55359 h 915533"/>
                <a:gd name="connsiteX3" fmla="*/ 799578 w 3532341"/>
                <a:gd name="connsiteY3" fmla="*/ 300660 h 915533"/>
                <a:gd name="connsiteX4" fmla="*/ 1139867 w 3532341"/>
                <a:gd name="connsiteY4" fmla="*/ 907129 h 915533"/>
                <a:gd name="connsiteX5" fmla="*/ 1538612 w 3532341"/>
                <a:gd name="connsiteY5" fmla="*/ 363291 h 915533"/>
                <a:gd name="connsiteX6" fmla="*/ 1826711 w 3532341"/>
                <a:gd name="connsiteY6" fmla="*/ 238030 h 915533"/>
                <a:gd name="connsiteX7" fmla="*/ 2127335 w 3532341"/>
                <a:gd name="connsiteY7" fmla="*/ 400871 h 915533"/>
                <a:gd name="connsiteX8" fmla="*/ 2490591 w 3532341"/>
                <a:gd name="connsiteY8" fmla="*/ 914435 h 915533"/>
                <a:gd name="connsiteX9" fmla="*/ 2891423 w 3532341"/>
                <a:gd name="connsiteY9" fmla="*/ 238031 h 915533"/>
                <a:gd name="connsiteX10" fmla="*/ 3179523 w 3532341"/>
                <a:gd name="connsiteY10" fmla="*/ 36 h 915533"/>
                <a:gd name="connsiteX11" fmla="*/ 3379938 w 3532341"/>
                <a:gd name="connsiteY11" fmla="*/ 225506 h 915533"/>
                <a:gd name="connsiteX12" fmla="*/ 3532341 w 3532341"/>
                <a:gd name="connsiteY12" fmla="*/ 581450 h 915533"/>
                <a:gd name="connsiteX0" fmla="*/ 0 w 3532341"/>
                <a:gd name="connsiteY0" fmla="*/ 894613 h 915544"/>
                <a:gd name="connsiteX1" fmla="*/ 212942 w 3532341"/>
                <a:gd name="connsiteY1" fmla="*/ 293364 h 915544"/>
                <a:gd name="connsiteX2" fmla="*/ 576198 w 3532341"/>
                <a:gd name="connsiteY2" fmla="*/ 55370 h 915544"/>
                <a:gd name="connsiteX3" fmla="*/ 799578 w 3532341"/>
                <a:gd name="connsiteY3" fmla="*/ 300671 h 915544"/>
                <a:gd name="connsiteX4" fmla="*/ 1139867 w 3532341"/>
                <a:gd name="connsiteY4" fmla="*/ 907140 h 915544"/>
                <a:gd name="connsiteX5" fmla="*/ 1538612 w 3532341"/>
                <a:gd name="connsiteY5" fmla="*/ 363302 h 915544"/>
                <a:gd name="connsiteX6" fmla="*/ 1826711 w 3532341"/>
                <a:gd name="connsiteY6" fmla="*/ 238041 h 915544"/>
                <a:gd name="connsiteX7" fmla="*/ 2127335 w 3532341"/>
                <a:gd name="connsiteY7" fmla="*/ 400882 h 915544"/>
                <a:gd name="connsiteX8" fmla="*/ 2490591 w 3532341"/>
                <a:gd name="connsiteY8" fmla="*/ 914446 h 915544"/>
                <a:gd name="connsiteX9" fmla="*/ 2891423 w 3532341"/>
                <a:gd name="connsiteY9" fmla="*/ 238042 h 915544"/>
                <a:gd name="connsiteX10" fmla="*/ 3179523 w 3532341"/>
                <a:gd name="connsiteY10" fmla="*/ 47 h 915544"/>
                <a:gd name="connsiteX11" fmla="*/ 3379938 w 3532341"/>
                <a:gd name="connsiteY11" fmla="*/ 225517 h 915544"/>
                <a:gd name="connsiteX12" fmla="*/ 3532341 w 3532341"/>
                <a:gd name="connsiteY12" fmla="*/ 581461 h 91554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2341" h="915664">
                  <a:moveTo>
                    <a:pt x="0" y="894613"/>
                  </a:moveTo>
                  <a:cubicBezTo>
                    <a:pt x="78288" y="816325"/>
                    <a:pt x="116909" y="433238"/>
                    <a:pt x="212942" y="293364"/>
                  </a:cubicBezTo>
                  <a:cubicBezTo>
                    <a:pt x="308975" y="153490"/>
                    <a:pt x="488864" y="27013"/>
                    <a:pt x="576198" y="55370"/>
                  </a:cubicBezTo>
                  <a:cubicBezTo>
                    <a:pt x="663532" y="83727"/>
                    <a:pt x="709808" y="127395"/>
                    <a:pt x="799578" y="300671"/>
                  </a:cubicBezTo>
                  <a:cubicBezTo>
                    <a:pt x="889348" y="473947"/>
                    <a:pt x="1016695" y="896702"/>
                    <a:pt x="1139867" y="907140"/>
                  </a:cubicBezTo>
                  <a:cubicBezTo>
                    <a:pt x="1263039" y="917578"/>
                    <a:pt x="1461716" y="464380"/>
                    <a:pt x="1538612" y="363302"/>
                  </a:cubicBezTo>
                  <a:cubicBezTo>
                    <a:pt x="1615508" y="262224"/>
                    <a:pt x="1757818" y="246392"/>
                    <a:pt x="1826711" y="238041"/>
                  </a:cubicBezTo>
                  <a:cubicBezTo>
                    <a:pt x="1895604" y="229690"/>
                    <a:pt x="2056354" y="294411"/>
                    <a:pt x="2127335" y="400882"/>
                  </a:cubicBezTo>
                  <a:cubicBezTo>
                    <a:pt x="2198316" y="507353"/>
                    <a:pt x="2363243" y="941586"/>
                    <a:pt x="2490591" y="914446"/>
                  </a:cubicBezTo>
                  <a:cubicBezTo>
                    <a:pt x="2617939" y="887306"/>
                    <a:pt x="2816267" y="369565"/>
                    <a:pt x="2891423" y="238042"/>
                  </a:cubicBezTo>
                  <a:cubicBezTo>
                    <a:pt x="2966579" y="106519"/>
                    <a:pt x="3098104" y="2134"/>
                    <a:pt x="3179523" y="47"/>
                  </a:cubicBezTo>
                  <a:cubicBezTo>
                    <a:pt x="3260942" y="-2040"/>
                    <a:pt x="3321135" y="63897"/>
                    <a:pt x="3379938" y="225517"/>
                  </a:cubicBezTo>
                  <a:cubicBezTo>
                    <a:pt x="3438740" y="387138"/>
                    <a:pt x="3481889" y="534663"/>
                    <a:pt x="3532341" y="581461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9296" y="2334815"/>
              <a:ext cx="133868" cy="231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Line 168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687" y="5943584"/>
            <a:ext cx="5226664" cy="277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81" y="6275515"/>
            <a:ext cx="5095570" cy="27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4199" y="4328435"/>
            <a:ext cx="3602736" cy="1536192"/>
            <a:chOff x="3124199" y="4328435"/>
            <a:chExt cx="3602736" cy="1536192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8904" y="4748408"/>
              <a:ext cx="133625" cy="170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6" name="Straight Connector 55"/>
            <p:cNvCxnSpPr/>
            <p:nvPr/>
          </p:nvCxnSpPr>
          <p:spPr bwMode="auto">
            <a:xfrm flipV="1">
              <a:off x="4963145" y="4742295"/>
              <a:ext cx="0" cy="520875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63145" y="5200540"/>
              <a:ext cx="0" cy="1280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06946" y="5340414"/>
              <a:ext cx="109728" cy="1221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 bwMode="auto">
            <a:xfrm>
              <a:off x="3124199" y="5263170"/>
              <a:ext cx="36027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3343275" y="4328435"/>
              <a:ext cx="0" cy="153619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Freeform 66"/>
            <p:cNvSpPr/>
            <p:nvPr/>
          </p:nvSpPr>
          <p:spPr>
            <a:xfrm>
              <a:off x="4947782" y="4742299"/>
              <a:ext cx="1354901" cy="744253"/>
            </a:xfrm>
            <a:custGeom>
              <a:avLst/>
              <a:gdLst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01874 w 914400"/>
                <a:gd name="connsiteY13" fmla="*/ 313150 h 425885"/>
                <a:gd name="connsiteX14" fmla="*/ 914400 w 914400"/>
                <a:gd name="connsiteY14" fmla="*/ 350728 h 425885"/>
                <a:gd name="connsiteX15" fmla="*/ 901874 w 914400"/>
                <a:gd name="connsiteY15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14400 w 914400"/>
                <a:gd name="connsiteY13" fmla="*/ 350728 h 425885"/>
                <a:gd name="connsiteX14" fmla="*/ 901874 w 914400"/>
                <a:gd name="connsiteY14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64296 w 914400"/>
                <a:gd name="connsiteY11" fmla="*/ 237994 h 425885"/>
                <a:gd name="connsiteX12" fmla="*/ 914400 w 914400"/>
                <a:gd name="connsiteY12" fmla="*/ 350728 h 425885"/>
                <a:gd name="connsiteX13" fmla="*/ 901874 w 914400"/>
                <a:gd name="connsiteY13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864296 w 914400"/>
                <a:gd name="connsiteY10" fmla="*/ 237994 h 425885"/>
                <a:gd name="connsiteX11" fmla="*/ 914400 w 914400"/>
                <a:gd name="connsiteY11" fmla="*/ 350728 h 425885"/>
                <a:gd name="connsiteX12" fmla="*/ 901874 w 914400"/>
                <a:gd name="connsiteY12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864296 w 914400"/>
                <a:gd name="connsiteY9" fmla="*/ 237994 h 425885"/>
                <a:gd name="connsiteX10" fmla="*/ 914400 w 914400"/>
                <a:gd name="connsiteY10" fmla="*/ 350728 h 425885"/>
                <a:gd name="connsiteX11" fmla="*/ 901874 w 914400"/>
                <a:gd name="connsiteY11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75781 w 914400"/>
                <a:gd name="connsiteY4" fmla="*/ 50104 h 425885"/>
                <a:gd name="connsiteX5" fmla="*/ 450937 w 914400"/>
                <a:gd name="connsiteY5" fmla="*/ 0 h 425885"/>
                <a:gd name="connsiteX6" fmla="*/ 538619 w 914400"/>
                <a:gd name="connsiteY6" fmla="*/ 25052 h 425885"/>
                <a:gd name="connsiteX7" fmla="*/ 576197 w 914400"/>
                <a:gd name="connsiteY7" fmla="*/ 50104 h 425885"/>
                <a:gd name="connsiteX8" fmla="*/ 864296 w 914400"/>
                <a:gd name="connsiteY8" fmla="*/ 237994 h 425885"/>
                <a:gd name="connsiteX9" fmla="*/ 914400 w 914400"/>
                <a:gd name="connsiteY9" fmla="*/ 350728 h 425885"/>
                <a:gd name="connsiteX10" fmla="*/ 901874 w 914400"/>
                <a:gd name="connsiteY10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250521 w 914400"/>
                <a:gd name="connsiteY2" fmla="*/ 137786 h 425885"/>
                <a:gd name="connsiteX3" fmla="*/ 375781 w 914400"/>
                <a:gd name="connsiteY3" fmla="*/ 50104 h 425885"/>
                <a:gd name="connsiteX4" fmla="*/ 450937 w 914400"/>
                <a:gd name="connsiteY4" fmla="*/ 0 h 425885"/>
                <a:gd name="connsiteX5" fmla="*/ 538619 w 914400"/>
                <a:gd name="connsiteY5" fmla="*/ 25052 h 425885"/>
                <a:gd name="connsiteX6" fmla="*/ 576197 w 914400"/>
                <a:gd name="connsiteY6" fmla="*/ 50104 h 425885"/>
                <a:gd name="connsiteX7" fmla="*/ 864296 w 914400"/>
                <a:gd name="connsiteY7" fmla="*/ 237994 h 425885"/>
                <a:gd name="connsiteX8" fmla="*/ 914400 w 914400"/>
                <a:gd name="connsiteY8" fmla="*/ 350728 h 425885"/>
                <a:gd name="connsiteX9" fmla="*/ 901874 w 914400"/>
                <a:gd name="connsiteY9" fmla="*/ 388307 h 425885"/>
                <a:gd name="connsiteX0" fmla="*/ 0 w 914400"/>
                <a:gd name="connsiteY0" fmla="*/ 425885 h 425885"/>
                <a:gd name="connsiteX1" fmla="*/ 250521 w 914400"/>
                <a:gd name="connsiteY1" fmla="*/ 137786 h 425885"/>
                <a:gd name="connsiteX2" fmla="*/ 375781 w 914400"/>
                <a:gd name="connsiteY2" fmla="*/ 50104 h 425885"/>
                <a:gd name="connsiteX3" fmla="*/ 450937 w 914400"/>
                <a:gd name="connsiteY3" fmla="*/ 0 h 425885"/>
                <a:gd name="connsiteX4" fmla="*/ 538619 w 914400"/>
                <a:gd name="connsiteY4" fmla="*/ 25052 h 425885"/>
                <a:gd name="connsiteX5" fmla="*/ 576197 w 914400"/>
                <a:gd name="connsiteY5" fmla="*/ 50104 h 425885"/>
                <a:gd name="connsiteX6" fmla="*/ 864296 w 914400"/>
                <a:gd name="connsiteY6" fmla="*/ 237994 h 425885"/>
                <a:gd name="connsiteX7" fmla="*/ 914400 w 914400"/>
                <a:gd name="connsiteY7" fmla="*/ 350728 h 425885"/>
                <a:gd name="connsiteX8" fmla="*/ 901874 w 914400"/>
                <a:gd name="connsiteY8" fmla="*/ 388307 h 425885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538619 w 914400"/>
                <a:gd name="connsiteY3" fmla="*/ 25052 h 425885"/>
                <a:gd name="connsiteX4" fmla="*/ 576197 w 914400"/>
                <a:gd name="connsiteY4" fmla="*/ 50104 h 425885"/>
                <a:gd name="connsiteX5" fmla="*/ 864296 w 914400"/>
                <a:gd name="connsiteY5" fmla="*/ 237994 h 425885"/>
                <a:gd name="connsiteX6" fmla="*/ 914400 w 914400"/>
                <a:gd name="connsiteY6" fmla="*/ 350728 h 425885"/>
                <a:gd name="connsiteX7" fmla="*/ 901874 w 914400"/>
                <a:gd name="connsiteY7" fmla="*/ 388307 h 425885"/>
                <a:gd name="connsiteX0" fmla="*/ 0 w 914400"/>
                <a:gd name="connsiteY0" fmla="*/ 426846 h 426846"/>
                <a:gd name="connsiteX1" fmla="*/ 375781 w 914400"/>
                <a:gd name="connsiteY1" fmla="*/ 51065 h 426846"/>
                <a:gd name="connsiteX2" fmla="*/ 450937 w 914400"/>
                <a:gd name="connsiteY2" fmla="*/ 961 h 426846"/>
                <a:gd name="connsiteX3" fmla="*/ 538619 w 914400"/>
                <a:gd name="connsiteY3" fmla="*/ 26013 h 426846"/>
                <a:gd name="connsiteX4" fmla="*/ 864296 w 914400"/>
                <a:gd name="connsiteY4" fmla="*/ 238955 h 426846"/>
                <a:gd name="connsiteX5" fmla="*/ 914400 w 914400"/>
                <a:gd name="connsiteY5" fmla="*/ 351689 h 426846"/>
                <a:gd name="connsiteX6" fmla="*/ 901874 w 914400"/>
                <a:gd name="connsiteY6" fmla="*/ 389268 h 426846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5" fmla="*/ 901874 w 914400"/>
                <a:gd name="connsiteY5" fmla="*/ 396439 h 434017"/>
                <a:gd name="connsiteX0" fmla="*/ 0 w 1603332"/>
                <a:gd name="connsiteY0" fmla="*/ 434017 h 434017"/>
                <a:gd name="connsiteX1" fmla="*/ 375781 w 1603332"/>
                <a:gd name="connsiteY1" fmla="*/ 58236 h 434017"/>
                <a:gd name="connsiteX2" fmla="*/ 450937 w 1603332"/>
                <a:gd name="connsiteY2" fmla="*/ 8132 h 434017"/>
                <a:gd name="connsiteX3" fmla="*/ 538619 w 1603332"/>
                <a:gd name="connsiteY3" fmla="*/ 33184 h 434017"/>
                <a:gd name="connsiteX4" fmla="*/ 914400 w 1603332"/>
                <a:gd name="connsiteY4" fmla="*/ 358860 h 434017"/>
                <a:gd name="connsiteX5" fmla="*/ 1603332 w 1603332"/>
                <a:gd name="connsiteY5" fmla="*/ 383913 h 434017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914400"/>
                <a:gd name="connsiteY0" fmla="*/ 425885 h 425885"/>
                <a:gd name="connsiteX1" fmla="*/ 187891 w 914400"/>
                <a:gd name="connsiteY1" fmla="*/ 225468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01665 w 1302707"/>
                <a:gd name="connsiteY3" fmla="*/ 175364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00209 w 1302707"/>
                <a:gd name="connsiteY1" fmla="*/ 187890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490597"/>
                <a:gd name="connsiteY0" fmla="*/ 450937 h 463462"/>
                <a:gd name="connsiteX1" fmla="*/ 288099 w 1490597"/>
                <a:gd name="connsiteY1" fmla="*/ 187890 h 463462"/>
                <a:gd name="connsiteX2" fmla="*/ 638827 w 1490597"/>
                <a:gd name="connsiteY2" fmla="*/ 0 h 463462"/>
                <a:gd name="connsiteX3" fmla="*/ 1064711 w 1490597"/>
                <a:gd name="connsiteY3" fmla="*/ 100208 h 463462"/>
                <a:gd name="connsiteX4" fmla="*/ 1490597 w 1490597"/>
                <a:gd name="connsiteY4" fmla="*/ 463462 h 463462"/>
                <a:gd name="connsiteX0" fmla="*/ 0 w 1991638"/>
                <a:gd name="connsiteY0" fmla="*/ 713983 h 713983"/>
                <a:gd name="connsiteX1" fmla="*/ 789140 w 1991638"/>
                <a:gd name="connsiteY1" fmla="*/ 187890 h 713983"/>
                <a:gd name="connsiteX2" fmla="*/ 1139868 w 1991638"/>
                <a:gd name="connsiteY2" fmla="*/ 0 h 713983"/>
                <a:gd name="connsiteX3" fmla="*/ 1565752 w 1991638"/>
                <a:gd name="connsiteY3" fmla="*/ 100208 h 713983"/>
                <a:gd name="connsiteX4" fmla="*/ 1991638 w 1991638"/>
                <a:gd name="connsiteY4" fmla="*/ 463462 h 713983"/>
                <a:gd name="connsiteX0" fmla="*/ 0 w 1991638"/>
                <a:gd name="connsiteY0" fmla="*/ 727851 h 727851"/>
                <a:gd name="connsiteX1" fmla="*/ 638827 w 1991638"/>
                <a:gd name="connsiteY1" fmla="*/ 63972 h 727851"/>
                <a:gd name="connsiteX2" fmla="*/ 1139868 w 1991638"/>
                <a:gd name="connsiteY2" fmla="*/ 13868 h 727851"/>
                <a:gd name="connsiteX3" fmla="*/ 1565752 w 1991638"/>
                <a:gd name="connsiteY3" fmla="*/ 114076 h 727851"/>
                <a:gd name="connsiteX4" fmla="*/ 1991638 w 1991638"/>
                <a:gd name="connsiteY4" fmla="*/ 477330 h 727851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565752 w 1991638"/>
                <a:gd name="connsiteY3" fmla="*/ 237994 h 851769"/>
                <a:gd name="connsiteX4" fmla="*/ 1991638 w 1991638"/>
                <a:gd name="connsiteY4" fmla="*/ 601248 h 851769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352810 w 1991638"/>
                <a:gd name="connsiteY3" fmla="*/ 513567 h 851769"/>
                <a:gd name="connsiteX4" fmla="*/ 1991638 w 1991638"/>
                <a:gd name="connsiteY4" fmla="*/ 601248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791222 w 1791222"/>
                <a:gd name="connsiteY4" fmla="*/ 313149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538613 w 1791222"/>
                <a:gd name="connsiteY4" fmla="*/ 458244 h 851769"/>
                <a:gd name="connsiteX5" fmla="*/ 1791222 w 1791222"/>
                <a:gd name="connsiteY5" fmla="*/ 313149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538613 w 1966586"/>
                <a:gd name="connsiteY4" fmla="*/ 458244 h 851769"/>
                <a:gd name="connsiteX5" fmla="*/ 1966586 w 1966586"/>
                <a:gd name="connsiteY5" fmla="*/ 25051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663873 w 1966586"/>
                <a:gd name="connsiteY4" fmla="*/ 370561 h 851769"/>
                <a:gd name="connsiteX5" fmla="*/ 1966586 w 1966586"/>
                <a:gd name="connsiteY5" fmla="*/ 25051 h 851769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966586 w 1966586"/>
                <a:gd name="connsiteY6" fmla="*/ 31022 h 857740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851764 w 1966586"/>
                <a:gd name="connsiteY6" fmla="*/ 201168 h 857740"/>
                <a:gd name="connsiteX7" fmla="*/ 1966586 w 1966586"/>
                <a:gd name="connsiteY7" fmla="*/ 31022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1851764 w 2592888"/>
                <a:gd name="connsiteY6" fmla="*/ 201168 h 857740"/>
                <a:gd name="connsiteX7" fmla="*/ 2592888 w 2592888"/>
                <a:gd name="connsiteY7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1851764 w 2592888"/>
                <a:gd name="connsiteY7" fmla="*/ 201168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27545 w 2592888"/>
                <a:gd name="connsiteY7" fmla="*/ 226220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15019 w 2592888"/>
                <a:gd name="connsiteY7" fmla="*/ 389058 h 857740"/>
                <a:gd name="connsiteX8" fmla="*/ 2592888 w 2592888"/>
                <a:gd name="connsiteY8" fmla="*/ 469433 h 857740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605414 w 2605414"/>
                <a:gd name="connsiteY8" fmla="*/ 0 h 901875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402909 w 2605414"/>
                <a:gd name="connsiteY8" fmla="*/ 232778 h 901875"/>
                <a:gd name="connsiteX9" fmla="*/ 2605414 w 2605414"/>
                <a:gd name="connsiteY9" fmla="*/ 0 h 901875"/>
                <a:gd name="connsiteX0" fmla="*/ 0 w 3006247"/>
                <a:gd name="connsiteY0" fmla="*/ 857741 h 857741"/>
                <a:gd name="connsiteX1" fmla="*/ 638827 w 3006247"/>
                <a:gd name="connsiteY1" fmla="*/ 193862 h 857741"/>
                <a:gd name="connsiteX2" fmla="*/ 964504 w 3006247"/>
                <a:gd name="connsiteY2" fmla="*/ 5972 h 857741"/>
                <a:gd name="connsiteX3" fmla="*/ 1162832 w 3006247"/>
                <a:gd name="connsiteY3" fmla="*/ 364007 h 857741"/>
                <a:gd name="connsiteX4" fmla="*/ 1352810 w 3006247"/>
                <a:gd name="connsiteY4" fmla="*/ 519539 h 857741"/>
                <a:gd name="connsiteX5" fmla="*/ 1663873 w 3006247"/>
                <a:gd name="connsiteY5" fmla="*/ 376533 h 857741"/>
                <a:gd name="connsiteX6" fmla="*/ 2014602 w 3006247"/>
                <a:gd name="connsiteY6" fmla="*/ 138539 h 857741"/>
                <a:gd name="connsiteX7" fmla="*/ 2215019 w 3006247"/>
                <a:gd name="connsiteY7" fmla="*/ 389059 h 857741"/>
                <a:gd name="connsiteX8" fmla="*/ 2402909 w 3006247"/>
                <a:gd name="connsiteY8" fmla="*/ 188644 h 857741"/>
                <a:gd name="connsiteX9" fmla="*/ 3006247 w 3006247"/>
                <a:gd name="connsiteY9" fmla="*/ 507011 h 857741"/>
                <a:gd name="connsiteX0" fmla="*/ 0 w 3006247"/>
                <a:gd name="connsiteY0" fmla="*/ 887705 h 887705"/>
                <a:gd name="connsiteX1" fmla="*/ 638827 w 3006247"/>
                <a:gd name="connsiteY1" fmla="*/ 223826 h 887705"/>
                <a:gd name="connsiteX2" fmla="*/ 964504 w 3006247"/>
                <a:gd name="connsiteY2" fmla="*/ 35936 h 887705"/>
                <a:gd name="connsiteX3" fmla="*/ 1162832 w 3006247"/>
                <a:gd name="connsiteY3" fmla="*/ 393971 h 887705"/>
                <a:gd name="connsiteX4" fmla="*/ 1352810 w 3006247"/>
                <a:gd name="connsiteY4" fmla="*/ 549503 h 887705"/>
                <a:gd name="connsiteX5" fmla="*/ 1663873 w 3006247"/>
                <a:gd name="connsiteY5" fmla="*/ 406497 h 887705"/>
                <a:gd name="connsiteX6" fmla="*/ 2014602 w 3006247"/>
                <a:gd name="connsiteY6" fmla="*/ 168503 h 887705"/>
                <a:gd name="connsiteX7" fmla="*/ 2215019 w 3006247"/>
                <a:gd name="connsiteY7" fmla="*/ 419023 h 887705"/>
                <a:gd name="connsiteX8" fmla="*/ 2665956 w 3006247"/>
                <a:gd name="connsiteY8" fmla="*/ 5666 h 887705"/>
                <a:gd name="connsiteX9" fmla="*/ 3006247 w 3006247"/>
                <a:gd name="connsiteY9" fmla="*/ 536975 h 887705"/>
                <a:gd name="connsiteX0" fmla="*/ 0 w 3244242"/>
                <a:gd name="connsiteY0" fmla="*/ 887810 h 887810"/>
                <a:gd name="connsiteX1" fmla="*/ 638827 w 3244242"/>
                <a:gd name="connsiteY1" fmla="*/ 223931 h 887810"/>
                <a:gd name="connsiteX2" fmla="*/ 964504 w 3244242"/>
                <a:gd name="connsiteY2" fmla="*/ 36041 h 887810"/>
                <a:gd name="connsiteX3" fmla="*/ 1162832 w 3244242"/>
                <a:gd name="connsiteY3" fmla="*/ 394076 h 887810"/>
                <a:gd name="connsiteX4" fmla="*/ 1352810 w 3244242"/>
                <a:gd name="connsiteY4" fmla="*/ 549608 h 887810"/>
                <a:gd name="connsiteX5" fmla="*/ 1663873 w 3244242"/>
                <a:gd name="connsiteY5" fmla="*/ 406602 h 887810"/>
                <a:gd name="connsiteX6" fmla="*/ 2014602 w 3244242"/>
                <a:gd name="connsiteY6" fmla="*/ 168608 h 887810"/>
                <a:gd name="connsiteX7" fmla="*/ 2215019 w 3244242"/>
                <a:gd name="connsiteY7" fmla="*/ 419128 h 887810"/>
                <a:gd name="connsiteX8" fmla="*/ 2665956 w 3244242"/>
                <a:gd name="connsiteY8" fmla="*/ 5771 h 887810"/>
                <a:gd name="connsiteX9" fmla="*/ 3244242 w 3244242"/>
                <a:gd name="connsiteY9" fmla="*/ 524554 h 887810"/>
                <a:gd name="connsiteX0" fmla="*/ 0 w 3244242"/>
                <a:gd name="connsiteY0" fmla="*/ 888616 h 888616"/>
                <a:gd name="connsiteX1" fmla="*/ 638827 w 3244242"/>
                <a:gd name="connsiteY1" fmla="*/ 224737 h 888616"/>
                <a:gd name="connsiteX2" fmla="*/ 964504 w 3244242"/>
                <a:gd name="connsiteY2" fmla="*/ 36847 h 888616"/>
                <a:gd name="connsiteX3" fmla="*/ 1162832 w 3244242"/>
                <a:gd name="connsiteY3" fmla="*/ 394882 h 888616"/>
                <a:gd name="connsiteX4" fmla="*/ 1352810 w 3244242"/>
                <a:gd name="connsiteY4" fmla="*/ 550414 h 888616"/>
                <a:gd name="connsiteX5" fmla="*/ 1663873 w 3244242"/>
                <a:gd name="connsiteY5" fmla="*/ 407408 h 888616"/>
                <a:gd name="connsiteX6" fmla="*/ 2014602 w 3244242"/>
                <a:gd name="connsiteY6" fmla="*/ 169414 h 888616"/>
                <a:gd name="connsiteX7" fmla="*/ 2215019 w 3244242"/>
                <a:gd name="connsiteY7" fmla="*/ 419934 h 888616"/>
                <a:gd name="connsiteX8" fmla="*/ 2427960 w 3244242"/>
                <a:gd name="connsiteY8" fmla="*/ 244571 h 888616"/>
                <a:gd name="connsiteX9" fmla="*/ 2665956 w 3244242"/>
                <a:gd name="connsiteY9" fmla="*/ 6577 h 888616"/>
                <a:gd name="connsiteX10" fmla="*/ 3244242 w 3244242"/>
                <a:gd name="connsiteY10" fmla="*/ 525360 h 888616"/>
                <a:gd name="connsiteX0" fmla="*/ 0 w 3244242"/>
                <a:gd name="connsiteY0" fmla="*/ 893817 h 893817"/>
                <a:gd name="connsiteX1" fmla="*/ 638827 w 3244242"/>
                <a:gd name="connsiteY1" fmla="*/ 229938 h 893817"/>
                <a:gd name="connsiteX2" fmla="*/ 964504 w 3244242"/>
                <a:gd name="connsiteY2" fmla="*/ 42048 h 893817"/>
                <a:gd name="connsiteX3" fmla="*/ 1162832 w 3244242"/>
                <a:gd name="connsiteY3" fmla="*/ 400083 h 893817"/>
                <a:gd name="connsiteX4" fmla="*/ 1352810 w 3244242"/>
                <a:gd name="connsiteY4" fmla="*/ 555615 h 893817"/>
                <a:gd name="connsiteX5" fmla="*/ 1663873 w 3244242"/>
                <a:gd name="connsiteY5" fmla="*/ 412609 h 893817"/>
                <a:gd name="connsiteX6" fmla="*/ 2014602 w 3244242"/>
                <a:gd name="connsiteY6" fmla="*/ 174615 h 893817"/>
                <a:gd name="connsiteX7" fmla="*/ 2215019 w 3244242"/>
                <a:gd name="connsiteY7" fmla="*/ 425135 h 893817"/>
                <a:gd name="connsiteX8" fmla="*/ 2453012 w 3244242"/>
                <a:gd name="connsiteY8" fmla="*/ 137038 h 893817"/>
                <a:gd name="connsiteX9" fmla="*/ 2665956 w 3244242"/>
                <a:gd name="connsiteY9" fmla="*/ 11778 h 893817"/>
                <a:gd name="connsiteX10" fmla="*/ 3244242 w 3244242"/>
                <a:gd name="connsiteY10" fmla="*/ 530561 h 893817"/>
                <a:gd name="connsiteX0" fmla="*/ 0 w 3244242"/>
                <a:gd name="connsiteY0" fmla="*/ 884967 h 884967"/>
                <a:gd name="connsiteX1" fmla="*/ 638827 w 3244242"/>
                <a:gd name="connsiteY1" fmla="*/ 221088 h 884967"/>
                <a:gd name="connsiteX2" fmla="*/ 964504 w 3244242"/>
                <a:gd name="connsiteY2" fmla="*/ 33198 h 884967"/>
                <a:gd name="connsiteX3" fmla="*/ 1162832 w 3244242"/>
                <a:gd name="connsiteY3" fmla="*/ 391233 h 884967"/>
                <a:gd name="connsiteX4" fmla="*/ 1352810 w 3244242"/>
                <a:gd name="connsiteY4" fmla="*/ 546765 h 884967"/>
                <a:gd name="connsiteX5" fmla="*/ 1663873 w 3244242"/>
                <a:gd name="connsiteY5" fmla="*/ 403759 h 884967"/>
                <a:gd name="connsiteX6" fmla="*/ 2014602 w 3244242"/>
                <a:gd name="connsiteY6" fmla="*/ 165765 h 884967"/>
                <a:gd name="connsiteX7" fmla="*/ 2215019 w 3244242"/>
                <a:gd name="connsiteY7" fmla="*/ 416285 h 884967"/>
                <a:gd name="connsiteX8" fmla="*/ 2453012 w 3244242"/>
                <a:gd name="connsiteY8" fmla="*/ 128188 h 884967"/>
                <a:gd name="connsiteX9" fmla="*/ 2665956 w 3244242"/>
                <a:gd name="connsiteY9" fmla="*/ 2928 h 884967"/>
                <a:gd name="connsiteX10" fmla="*/ 2941527 w 3244242"/>
                <a:gd name="connsiteY10" fmla="*/ 240923 h 884967"/>
                <a:gd name="connsiteX11" fmla="*/ 3244242 w 3244242"/>
                <a:gd name="connsiteY11" fmla="*/ 521711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2941527 w 3532341"/>
                <a:gd name="connsiteY10" fmla="*/ 240923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240071 w 3532341"/>
                <a:gd name="connsiteY7" fmla="*/ 503968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027127 w 3532341"/>
                <a:gd name="connsiteY7" fmla="*/ 303553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576191 w 3532341"/>
                <a:gd name="connsiteY5" fmla="*/ 416285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90596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26086 w 3532341"/>
                <a:gd name="connsiteY5" fmla="*/ 39123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202493 w 3532341"/>
                <a:gd name="connsiteY8" fmla="*/ 56659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3092 h 883092"/>
                <a:gd name="connsiteX1" fmla="*/ 638827 w 3532341"/>
                <a:gd name="connsiteY1" fmla="*/ 219213 h 883092"/>
                <a:gd name="connsiteX2" fmla="*/ 964504 w 3532341"/>
                <a:gd name="connsiteY2" fmla="*/ 31323 h 883092"/>
                <a:gd name="connsiteX3" fmla="*/ 1162832 w 3532341"/>
                <a:gd name="connsiteY3" fmla="*/ 389358 h 883092"/>
                <a:gd name="connsiteX4" fmla="*/ 1402914 w 3532341"/>
                <a:gd name="connsiteY4" fmla="*/ 557416 h 883092"/>
                <a:gd name="connsiteX5" fmla="*/ 1563664 w 3532341"/>
                <a:gd name="connsiteY5" fmla="*/ 314204 h 883092"/>
                <a:gd name="connsiteX6" fmla="*/ 1713978 w 3532341"/>
                <a:gd name="connsiteY6" fmla="*/ 163890 h 883092"/>
                <a:gd name="connsiteX7" fmla="*/ 1901867 w 3532341"/>
                <a:gd name="connsiteY7" fmla="*/ 389360 h 883092"/>
                <a:gd name="connsiteX8" fmla="*/ 2202493 w 3532341"/>
                <a:gd name="connsiteY8" fmla="*/ 564723 h 883092"/>
                <a:gd name="connsiteX9" fmla="*/ 2365330 w 3532341"/>
                <a:gd name="connsiteY9" fmla="*/ 289151 h 883092"/>
                <a:gd name="connsiteX10" fmla="*/ 2665956 w 3532341"/>
                <a:gd name="connsiteY10" fmla="*/ 1053 h 883092"/>
                <a:gd name="connsiteX11" fmla="*/ 3204574 w 3532341"/>
                <a:gd name="connsiteY11" fmla="*/ 213996 h 883092"/>
                <a:gd name="connsiteX12" fmla="*/ 3532341 w 3532341"/>
                <a:gd name="connsiteY12" fmla="*/ 569940 h 883092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04574 w 3532341"/>
                <a:gd name="connsiteY11" fmla="*/ 226473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025046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74525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89134 w 3532341"/>
                <a:gd name="connsiteY6" fmla="*/ 42688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904172"/>
                <a:gd name="connsiteX1" fmla="*/ 413359 w 3532341"/>
                <a:gd name="connsiteY1" fmla="*/ 294320 h 904172"/>
                <a:gd name="connsiteX2" fmla="*/ 764088 w 3532341"/>
                <a:gd name="connsiteY2" fmla="*/ 31274 h 904172"/>
                <a:gd name="connsiteX3" fmla="*/ 1112728 w 3532341"/>
                <a:gd name="connsiteY3" fmla="*/ 301627 h 904172"/>
                <a:gd name="connsiteX4" fmla="*/ 1352810 w 3532341"/>
                <a:gd name="connsiteY4" fmla="*/ 883043 h 904172"/>
                <a:gd name="connsiteX5" fmla="*/ 1613768 w 3532341"/>
                <a:gd name="connsiteY5" fmla="*/ 451941 h 904172"/>
                <a:gd name="connsiteX6" fmla="*/ 1789134 w 3532341"/>
                <a:gd name="connsiteY6" fmla="*/ 426887 h 904172"/>
                <a:gd name="connsiteX7" fmla="*/ 1901867 w 3532341"/>
                <a:gd name="connsiteY7" fmla="*/ 401837 h 904172"/>
                <a:gd name="connsiteX8" fmla="*/ 2139862 w 3532341"/>
                <a:gd name="connsiteY8" fmla="*/ 902876 h 904172"/>
                <a:gd name="connsiteX9" fmla="*/ 2365330 w 3532341"/>
                <a:gd name="connsiteY9" fmla="*/ 301628 h 904172"/>
                <a:gd name="connsiteX10" fmla="*/ 2828794 w 3532341"/>
                <a:gd name="connsiteY10" fmla="*/ 1003 h 904172"/>
                <a:gd name="connsiteX11" fmla="*/ 3242152 w 3532341"/>
                <a:gd name="connsiteY11" fmla="*/ 326681 h 904172"/>
                <a:gd name="connsiteX12" fmla="*/ 3532341 w 3532341"/>
                <a:gd name="connsiteY12" fmla="*/ 582417 h 904172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89134 w 3532341"/>
                <a:gd name="connsiteY6" fmla="*/ 426887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26086 w 3532341"/>
                <a:gd name="connsiteY5" fmla="*/ 639832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51138 w 3532341"/>
                <a:gd name="connsiteY5" fmla="*/ 527098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4966"/>
                <a:gd name="connsiteX1" fmla="*/ 413359 w 3532341"/>
                <a:gd name="connsiteY1" fmla="*/ 294320 h 904966"/>
                <a:gd name="connsiteX2" fmla="*/ 764088 w 3532341"/>
                <a:gd name="connsiteY2" fmla="*/ 31274 h 904966"/>
                <a:gd name="connsiteX3" fmla="*/ 1112728 w 3532341"/>
                <a:gd name="connsiteY3" fmla="*/ 301627 h 904966"/>
                <a:gd name="connsiteX4" fmla="*/ 1352810 w 3532341"/>
                <a:gd name="connsiteY4" fmla="*/ 883043 h 904966"/>
                <a:gd name="connsiteX5" fmla="*/ 1551138 w 3532341"/>
                <a:gd name="connsiteY5" fmla="*/ 527098 h 904966"/>
                <a:gd name="connsiteX6" fmla="*/ 1726504 w 3532341"/>
                <a:gd name="connsiteY6" fmla="*/ 376783 h 904966"/>
                <a:gd name="connsiteX7" fmla="*/ 1889341 w 3532341"/>
                <a:gd name="connsiteY7" fmla="*/ 589728 h 904966"/>
                <a:gd name="connsiteX8" fmla="*/ 2139862 w 3532341"/>
                <a:gd name="connsiteY8" fmla="*/ 902876 h 904966"/>
                <a:gd name="connsiteX9" fmla="*/ 2365330 w 3532341"/>
                <a:gd name="connsiteY9" fmla="*/ 301628 h 904966"/>
                <a:gd name="connsiteX10" fmla="*/ 2828794 w 3532341"/>
                <a:gd name="connsiteY10" fmla="*/ 1003 h 904966"/>
                <a:gd name="connsiteX11" fmla="*/ 3242152 w 3532341"/>
                <a:gd name="connsiteY11" fmla="*/ 326681 h 904966"/>
                <a:gd name="connsiteX12" fmla="*/ 3532341 w 3532341"/>
                <a:gd name="connsiteY12" fmla="*/ 582417 h 904966"/>
                <a:gd name="connsiteX0" fmla="*/ 0 w 3532341"/>
                <a:gd name="connsiteY0" fmla="*/ 895802 h 905199"/>
                <a:gd name="connsiteX1" fmla="*/ 413359 w 3532341"/>
                <a:gd name="connsiteY1" fmla="*/ 294553 h 905199"/>
                <a:gd name="connsiteX2" fmla="*/ 764088 w 3532341"/>
                <a:gd name="connsiteY2" fmla="*/ 31507 h 905199"/>
                <a:gd name="connsiteX3" fmla="*/ 1112728 w 3532341"/>
                <a:gd name="connsiteY3" fmla="*/ 301860 h 905199"/>
                <a:gd name="connsiteX4" fmla="*/ 1352810 w 3532341"/>
                <a:gd name="connsiteY4" fmla="*/ 883276 h 905199"/>
                <a:gd name="connsiteX5" fmla="*/ 1551138 w 3532341"/>
                <a:gd name="connsiteY5" fmla="*/ 527331 h 905199"/>
                <a:gd name="connsiteX6" fmla="*/ 1726504 w 3532341"/>
                <a:gd name="connsiteY6" fmla="*/ 377016 h 905199"/>
                <a:gd name="connsiteX7" fmla="*/ 1889341 w 3532341"/>
                <a:gd name="connsiteY7" fmla="*/ 589961 h 905199"/>
                <a:gd name="connsiteX8" fmla="*/ 2139862 w 3532341"/>
                <a:gd name="connsiteY8" fmla="*/ 903109 h 905199"/>
                <a:gd name="connsiteX9" fmla="*/ 2528168 w 3532341"/>
                <a:gd name="connsiteY9" fmla="*/ 251757 h 905199"/>
                <a:gd name="connsiteX10" fmla="*/ 2828794 w 3532341"/>
                <a:gd name="connsiteY10" fmla="*/ 1236 h 905199"/>
                <a:gd name="connsiteX11" fmla="*/ 3242152 w 3532341"/>
                <a:gd name="connsiteY11" fmla="*/ 326914 h 905199"/>
                <a:gd name="connsiteX12" fmla="*/ 3532341 w 3532341"/>
                <a:gd name="connsiteY12" fmla="*/ 582650 h 905199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51138 w 3532341"/>
                <a:gd name="connsiteY5" fmla="*/ 527331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974942 w 3532341"/>
                <a:gd name="connsiteY3" fmla="*/ 314386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9245"/>
                <a:gd name="connsiteX1" fmla="*/ 413359 w 3532341"/>
                <a:gd name="connsiteY1" fmla="*/ 294553 h 909245"/>
                <a:gd name="connsiteX2" fmla="*/ 764088 w 3532341"/>
                <a:gd name="connsiteY2" fmla="*/ 31507 h 909245"/>
                <a:gd name="connsiteX3" fmla="*/ 974942 w 3532341"/>
                <a:gd name="connsiteY3" fmla="*/ 314386 h 909245"/>
                <a:gd name="connsiteX4" fmla="*/ 1139867 w 3532341"/>
                <a:gd name="connsiteY4" fmla="*/ 908329 h 909245"/>
                <a:gd name="connsiteX5" fmla="*/ 1576190 w 3532341"/>
                <a:gd name="connsiteY5" fmla="*/ 452174 h 909245"/>
                <a:gd name="connsiteX6" fmla="*/ 1726504 w 3532341"/>
                <a:gd name="connsiteY6" fmla="*/ 377016 h 909245"/>
                <a:gd name="connsiteX7" fmla="*/ 1939445 w 3532341"/>
                <a:gd name="connsiteY7" fmla="*/ 527331 h 909245"/>
                <a:gd name="connsiteX8" fmla="*/ 2139862 w 3532341"/>
                <a:gd name="connsiteY8" fmla="*/ 903109 h 909245"/>
                <a:gd name="connsiteX9" fmla="*/ 2528168 w 3532341"/>
                <a:gd name="connsiteY9" fmla="*/ 251757 h 909245"/>
                <a:gd name="connsiteX10" fmla="*/ 2828794 w 3532341"/>
                <a:gd name="connsiteY10" fmla="*/ 1236 h 909245"/>
                <a:gd name="connsiteX11" fmla="*/ 3242152 w 3532341"/>
                <a:gd name="connsiteY11" fmla="*/ 326914 h 909245"/>
                <a:gd name="connsiteX12" fmla="*/ 3532341 w 3532341"/>
                <a:gd name="connsiteY12" fmla="*/ 582650 h 909245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764088 w 3532341"/>
                <a:gd name="connsiteY2" fmla="*/ 31507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576198 w 3532341"/>
                <a:gd name="connsiteY2" fmla="*/ 56559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09060"/>
                <a:gd name="connsiteX1" fmla="*/ 413359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09060"/>
                <a:gd name="connsiteX1" fmla="*/ 212942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10749"/>
                <a:gd name="connsiteX1" fmla="*/ 212942 w 3532341"/>
                <a:gd name="connsiteY1" fmla="*/ 294553 h 910749"/>
                <a:gd name="connsiteX2" fmla="*/ 576198 w 3532341"/>
                <a:gd name="connsiteY2" fmla="*/ 56559 h 910749"/>
                <a:gd name="connsiteX3" fmla="*/ 799578 w 3532341"/>
                <a:gd name="connsiteY3" fmla="*/ 301860 h 910749"/>
                <a:gd name="connsiteX4" fmla="*/ 1139867 w 3532341"/>
                <a:gd name="connsiteY4" fmla="*/ 908329 h 910749"/>
                <a:gd name="connsiteX5" fmla="*/ 1463456 w 3532341"/>
                <a:gd name="connsiteY5" fmla="*/ 514804 h 910749"/>
                <a:gd name="connsiteX6" fmla="*/ 1726504 w 3532341"/>
                <a:gd name="connsiteY6" fmla="*/ 377016 h 910749"/>
                <a:gd name="connsiteX7" fmla="*/ 1939445 w 3532341"/>
                <a:gd name="connsiteY7" fmla="*/ 527331 h 910749"/>
                <a:gd name="connsiteX8" fmla="*/ 2139862 w 3532341"/>
                <a:gd name="connsiteY8" fmla="*/ 903109 h 910749"/>
                <a:gd name="connsiteX9" fmla="*/ 2528168 w 3532341"/>
                <a:gd name="connsiteY9" fmla="*/ 251757 h 910749"/>
                <a:gd name="connsiteX10" fmla="*/ 2828794 w 3532341"/>
                <a:gd name="connsiteY10" fmla="*/ 1236 h 910749"/>
                <a:gd name="connsiteX11" fmla="*/ 3242152 w 3532341"/>
                <a:gd name="connsiteY11" fmla="*/ 326914 h 910749"/>
                <a:gd name="connsiteX12" fmla="*/ 3532341 w 3532341"/>
                <a:gd name="connsiteY12" fmla="*/ 582650 h 910749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726504 w 3532341"/>
                <a:gd name="connsiteY6" fmla="*/ 377016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688925 w 3532341"/>
                <a:gd name="connsiteY6" fmla="*/ 264282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7314"/>
                <a:gd name="connsiteX1" fmla="*/ 212942 w 3532341"/>
                <a:gd name="connsiteY1" fmla="*/ 294553 h 917314"/>
                <a:gd name="connsiteX2" fmla="*/ 576198 w 3532341"/>
                <a:gd name="connsiteY2" fmla="*/ 56559 h 917314"/>
                <a:gd name="connsiteX3" fmla="*/ 799578 w 3532341"/>
                <a:gd name="connsiteY3" fmla="*/ 301860 h 917314"/>
                <a:gd name="connsiteX4" fmla="*/ 1139867 w 3532341"/>
                <a:gd name="connsiteY4" fmla="*/ 908329 h 917314"/>
                <a:gd name="connsiteX5" fmla="*/ 1350722 w 3532341"/>
                <a:gd name="connsiteY5" fmla="*/ 489752 h 917314"/>
                <a:gd name="connsiteX6" fmla="*/ 1688925 w 3532341"/>
                <a:gd name="connsiteY6" fmla="*/ 264282 h 917314"/>
                <a:gd name="connsiteX7" fmla="*/ 1939445 w 3532341"/>
                <a:gd name="connsiteY7" fmla="*/ 527331 h 917314"/>
                <a:gd name="connsiteX8" fmla="*/ 2490591 w 3532341"/>
                <a:gd name="connsiteY8" fmla="*/ 915635 h 917314"/>
                <a:gd name="connsiteX9" fmla="*/ 2528168 w 3532341"/>
                <a:gd name="connsiteY9" fmla="*/ 251757 h 917314"/>
                <a:gd name="connsiteX10" fmla="*/ 2828794 w 3532341"/>
                <a:gd name="connsiteY10" fmla="*/ 1236 h 917314"/>
                <a:gd name="connsiteX11" fmla="*/ 3242152 w 3532341"/>
                <a:gd name="connsiteY11" fmla="*/ 326914 h 917314"/>
                <a:gd name="connsiteX12" fmla="*/ 3532341 w 3532341"/>
                <a:gd name="connsiteY12" fmla="*/ 582650 h 917314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350722 w 3532341"/>
                <a:gd name="connsiteY5" fmla="*/ 489752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475982 w 3532341"/>
                <a:gd name="connsiteY5" fmla="*/ 377017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528168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404990 w 3532341"/>
                <a:gd name="connsiteY11" fmla="*/ 339440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23923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11397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78"/>
                <a:gd name="connsiteX1" fmla="*/ 212942 w 3532341"/>
                <a:gd name="connsiteY1" fmla="*/ 294553 h 917078"/>
                <a:gd name="connsiteX2" fmla="*/ 576198 w 3532341"/>
                <a:gd name="connsiteY2" fmla="*/ 56559 h 917078"/>
                <a:gd name="connsiteX3" fmla="*/ 799578 w 3532341"/>
                <a:gd name="connsiteY3" fmla="*/ 301860 h 917078"/>
                <a:gd name="connsiteX4" fmla="*/ 1139867 w 3532341"/>
                <a:gd name="connsiteY4" fmla="*/ 908329 h 917078"/>
                <a:gd name="connsiteX5" fmla="*/ 1475982 w 3532341"/>
                <a:gd name="connsiteY5" fmla="*/ 377017 h 917078"/>
                <a:gd name="connsiteX6" fmla="*/ 1688925 w 3532341"/>
                <a:gd name="connsiteY6" fmla="*/ 264282 h 917078"/>
                <a:gd name="connsiteX7" fmla="*/ 2102283 w 3532341"/>
                <a:gd name="connsiteY7" fmla="*/ 464701 h 917078"/>
                <a:gd name="connsiteX8" fmla="*/ 2490591 w 3532341"/>
                <a:gd name="connsiteY8" fmla="*/ 915635 h 917078"/>
                <a:gd name="connsiteX9" fmla="*/ 2791215 w 3532341"/>
                <a:gd name="connsiteY9" fmla="*/ 251757 h 917078"/>
                <a:gd name="connsiteX10" fmla="*/ 3179523 w 3532341"/>
                <a:gd name="connsiteY10" fmla="*/ 1236 h 917078"/>
                <a:gd name="connsiteX11" fmla="*/ 3342360 w 3532341"/>
                <a:gd name="connsiteY11" fmla="*/ 113972 h 917078"/>
                <a:gd name="connsiteX12" fmla="*/ 3532341 w 3532341"/>
                <a:gd name="connsiteY12" fmla="*/ 582650 h 917078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75982 w 3532341"/>
                <a:gd name="connsiteY5" fmla="*/ 377017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88508 w 3532341"/>
                <a:gd name="connsiteY5" fmla="*/ 42712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1901867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688925 w 3532341"/>
                <a:gd name="connsiteY6" fmla="*/ 264282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826711 w 3532341"/>
                <a:gd name="connsiteY6" fmla="*/ 239230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9480 h 920411"/>
                <a:gd name="connsiteX1" fmla="*/ 212942 w 3532341"/>
                <a:gd name="connsiteY1" fmla="*/ 298231 h 920411"/>
                <a:gd name="connsiteX2" fmla="*/ 576198 w 3532341"/>
                <a:gd name="connsiteY2" fmla="*/ 60237 h 920411"/>
                <a:gd name="connsiteX3" fmla="*/ 799578 w 3532341"/>
                <a:gd name="connsiteY3" fmla="*/ 305538 h 920411"/>
                <a:gd name="connsiteX4" fmla="*/ 1139867 w 3532341"/>
                <a:gd name="connsiteY4" fmla="*/ 912007 h 920411"/>
                <a:gd name="connsiteX5" fmla="*/ 1538612 w 3532341"/>
                <a:gd name="connsiteY5" fmla="*/ 368169 h 920411"/>
                <a:gd name="connsiteX6" fmla="*/ 1826711 w 3532341"/>
                <a:gd name="connsiteY6" fmla="*/ 242908 h 920411"/>
                <a:gd name="connsiteX7" fmla="*/ 2127335 w 3532341"/>
                <a:gd name="connsiteY7" fmla="*/ 405749 h 920411"/>
                <a:gd name="connsiteX8" fmla="*/ 2490591 w 3532341"/>
                <a:gd name="connsiteY8" fmla="*/ 919313 h 920411"/>
                <a:gd name="connsiteX9" fmla="*/ 2841319 w 3532341"/>
                <a:gd name="connsiteY9" fmla="*/ 242909 h 920411"/>
                <a:gd name="connsiteX10" fmla="*/ 3179523 w 3532341"/>
                <a:gd name="connsiteY10" fmla="*/ 4914 h 920411"/>
                <a:gd name="connsiteX11" fmla="*/ 3342360 w 3532341"/>
                <a:gd name="connsiteY11" fmla="*/ 117650 h 920411"/>
                <a:gd name="connsiteX12" fmla="*/ 3532341 w 3532341"/>
                <a:gd name="connsiteY12" fmla="*/ 586328 h 920411"/>
                <a:gd name="connsiteX0" fmla="*/ 0 w 3532341"/>
                <a:gd name="connsiteY0" fmla="*/ 897475 h 918937"/>
                <a:gd name="connsiteX1" fmla="*/ 212942 w 3532341"/>
                <a:gd name="connsiteY1" fmla="*/ 296226 h 918937"/>
                <a:gd name="connsiteX2" fmla="*/ 576198 w 3532341"/>
                <a:gd name="connsiteY2" fmla="*/ 58232 h 918937"/>
                <a:gd name="connsiteX3" fmla="*/ 799578 w 3532341"/>
                <a:gd name="connsiteY3" fmla="*/ 303533 h 918937"/>
                <a:gd name="connsiteX4" fmla="*/ 1139867 w 3532341"/>
                <a:gd name="connsiteY4" fmla="*/ 910002 h 918937"/>
                <a:gd name="connsiteX5" fmla="*/ 1538612 w 3532341"/>
                <a:gd name="connsiteY5" fmla="*/ 366164 h 918937"/>
                <a:gd name="connsiteX6" fmla="*/ 1826711 w 3532341"/>
                <a:gd name="connsiteY6" fmla="*/ 240903 h 918937"/>
                <a:gd name="connsiteX7" fmla="*/ 2127335 w 3532341"/>
                <a:gd name="connsiteY7" fmla="*/ 403744 h 918937"/>
                <a:gd name="connsiteX8" fmla="*/ 2490591 w 3532341"/>
                <a:gd name="connsiteY8" fmla="*/ 917308 h 918937"/>
                <a:gd name="connsiteX9" fmla="*/ 2916475 w 3532341"/>
                <a:gd name="connsiteY9" fmla="*/ 203326 h 918937"/>
                <a:gd name="connsiteX10" fmla="*/ 3179523 w 3532341"/>
                <a:gd name="connsiteY10" fmla="*/ 2909 h 918937"/>
                <a:gd name="connsiteX11" fmla="*/ 3342360 w 3532341"/>
                <a:gd name="connsiteY11" fmla="*/ 115645 h 918937"/>
                <a:gd name="connsiteX12" fmla="*/ 3532341 w 3532341"/>
                <a:gd name="connsiteY12" fmla="*/ 584323 h 918937"/>
                <a:gd name="connsiteX0" fmla="*/ 0 w 3532341"/>
                <a:gd name="connsiteY0" fmla="*/ 894673 h 917464"/>
                <a:gd name="connsiteX1" fmla="*/ 212942 w 3532341"/>
                <a:gd name="connsiteY1" fmla="*/ 293424 h 917464"/>
                <a:gd name="connsiteX2" fmla="*/ 576198 w 3532341"/>
                <a:gd name="connsiteY2" fmla="*/ 55430 h 917464"/>
                <a:gd name="connsiteX3" fmla="*/ 799578 w 3532341"/>
                <a:gd name="connsiteY3" fmla="*/ 300731 h 917464"/>
                <a:gd name="connsiteX4" fmla="*/ 1139867 w 3532341"/>
                <a:gd name="connsiteY4" fmla="*/ 907200 h 917464"/>
                <a:gd name="connsiteX5" fmla="*/ 1538612 w 3532341"/>
                <a:gd name="connsiteY5" fmla="*/ 363362 h 917464"/>
                <a:gd name="connsiteX6" fmla="*/ 1826711 w 3532341"/>
                <a:gd name="connsiteY6" fmla="*/ 238101 h 917464"/>
                <a:gd name="connsiteX7" fmla="*/ 2127335 w 3532341"/>
                <a:gd name="connsiteY7" fmla="*/ 400942 h 917464"/>
                <a:gd name="connsiteX8" fmla="*/ 2490591 w 3532341"/>
                <a:gd name="connsiteY8" fmla="*/ 914506 h 917464"/>
                <a:gd name="connsiteX9" fmla="*/ 2991631 w 3532341"/>
                <a:gd name="connsiteY9" fmla="*/ 125368 h 917464"/>
                <a:gd name="connsiteX10" fmla="*/ 3179523 w 3532341"/>
                <a:gd name="connsiteY10" fmla="*/ 107 h 917464"/>
                <a:gd name="connsiteX11" fmla="*/ 3342360 w 3532341"/>
                <a:gd name="connsiteY11" fmla="*/ 112843 h 917464"/>
                <a:gd name="connsiteX12" fmla="*/ 3532341 w 3532341"/>
                <a:gd name="connsiteY12" fmla="*/ 581521 h 917464"/>
                <a:gd name="connsiteX0" fmla="*/ 0 w 3532341"/>
                <a:gd name="connsiteY0" fmla="*/ 906379 h 926322"/>
                <a:gd name="connsiteX1" fmla="*/ 212942 w 3532341"/>
                <a:gd name="connsiteY1" fmla="*/ 305130 h 926322"/>
                <a:gd name="connsiteX2" fmla="*/ 576198 w 3532341"/>
                <a:gd name="connsiteY2" fmla="*/ 67136 h 926322"/>
                <a:gd name="connsiteX3" fmla="*/ 799578 w 3532341"/>
                <a:gd name="connsiteY3" fmla="*/ 312437 h 926322"/>
                <a:gd name="connsiteX4" fmla="*/ 1139867 w 3532341"/>
                <a:gd name="connsiteY4" fmla="*/ 918906 h 926322"/>
                <a:gd name="connsiteX5" fmla="*/ 1538612 w 3532341"/>
                <a:gd name="connsiteY5" fmla="*/ 375068 h 926322"/>
                <a:gd name="connsiteX6" fmla="*/ 1826711 w 3532341"/>
                <a:gd name="connsiteY6" fmla="*/ 249807 h 926322"/>
                <a:gd name="connsiteX7" fmla="*/ 2127335 w 3532341"/>
                <a:gd name="connsiteY7" fmla="*/ 412648 h 926322"/>
                <a:gd name="connsiteX8" fmla="*/ 2490591 w 3532341"/>
                <a:gd name="connsiteY8" fmla="*/ 926212 h 926322"/>
                <a:gd name="connsiteX9" fmla="*/ 2853845 w 3532341"/>
                <a:gd name="connsiteY9" fmla="*/ 362542 h 926322"/>
                <a:gd name="connsiteX10" fmla="*/ 3179523 w 3532341"/>
                <a:gd name="connsiteY10" fmla="*/ 11813 h 926322"/>
                <a:gd name="connsiteX11" fmla="*/ 3342360 w 3532341"/>
                <a:gd name="connsiteY11" fmla="*/ 124549 h 926322"/>
                <a:gd name="connsiteX12" fmla="*/ 3532341 w 3532341"/>
                <a:gd name="connsiteY12" fmla="*/ 593227 h 92632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8127 h 919058"/>
                <a:gd name="connsiteX1" fmla="*/ 212942 w 3532341"/>
                <a:gd name="connsiteY1" fmla="*/ 296878 h 919058"/>
                <a:gd name="connsiteX2" fmla="*/ 576198 w 3532341"/>
                <a:gd name="connsiteY2" fmla="*/ 58884 h 919058"/>
                <a:gd name="connsiteX3" fmla="*/ 799578 w 3532341"/>
                <a:gd name="connsiteY3" fmla="*/ 304185 h 919058"/>
                <a:gd name="connsiteX4" fmla="*/ 1139867 w 3532341"/>
                <a:gd name="connsiteY4" fmla="*/ 910654 h 919058"/>
                <a:gd name="connsiteX5" fmla="*/ 1538612 w 3532341"/>
                <a:gd name="connsiteY5" fmla="*/ 366816 h 919058"/>
                <a:gd name="connsiteX6" fmla="*/ 1826711 w 3532341"/>
                <a:gd name="connsiteY6" fmla="*/ 241555 h 919058"/>
                <a:gd name="connsiteX7" fmla="*/ 2127335 w 3532341"/>
                <a:gd name="connsiteY7" fmla="*/ 404396 h 919058"/>
                <a:gd name="connsiteX8" fmla="*/ 2490591 w 3532341"/>
                <a:gd name="connsiteY8" fmla="*/ 917960 h 919058"/>
                <a:gd name="connsiteX9" fmla="*/ 2891423 w 3532341"/>
                <a:gd name="connsiteY9" fmla="*/ 241556 h 919058"/>
                <a:gd name="connsiteX10" fmla="*/ 3179523 w 3532341"/>
                <a:gd name="connsiteY10" fmla="*/ 3561 h 919058"/>
                <a:gd name="connsiteX11" fmla="*/ 3404990 w 3532341"/>
                <a:gd name="connsiteY11" fmla="*/ 128823 h 919058"/>
                <a:gd name="connsiteX12" fmla="*/ 3532341 w 3532341"/>
                <a:gd name="connsiteY12" fmla="*/ 584975 h 919058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783 h 915714"/>
                <a:gd name="connsiteX1" fmla="*/ 212942 w 3532341"/>
                <a:gd name="connsiteY1" fmla="*/ 293534 h 915714"/>
                <a:gd name="connsiteX2" fmla="*/ 576198 w 3532341"/>
                <a:gd name="connsiteY2" fmla="*/ 55540 h 915714"/>
                <a:gd name="connsiteX3" fmla="*/ 799578 w 3532341"/>
                <a:gd name="connsiteY3" fmla="*/ 300841 h 915714"/>
                <a:gd name="connsiteX4" fmla="*/ 1139867 w 3532341"/>
                <a:gd name="connsiteY4" fmla="*/ 907310 h 915714"/>
                <a:gd name="connsiteX5" fmla="*/ 1538612 w 3532341"/>
                <a:gd name="connsiteY5" fmla="*/ 363472 h 915714"/>
                <a:gd name="connsiteX6" fmla="*/ 1826711 w 3532341"/>
                <a:gd name="connsiteY6" fmla="*/ 238211 h 915714"/>
                <a:gd name="connsiteX7" fmla="*/ 2127335 w 3532341"/>
                <a:gd name="connsiteY7" fmla="*/ 401052 h 915714"/>
                <a:gd name="connsiteX8" fmla="*/ 2490591 w 3532341"/>
                <a:gd name="connsiteY8" fmla="*/ 914616 h 915714"/>
                <a:gd name="connsiteX9" fmla="*/ 2891423 w 3532341"/>
                <a:gd name="connsiteY9" fmla="*/ 238212 h 915714"/>
                <a:gd name="connsiteX10" fmla="*/ 3179523 w 3532341"/>
                <a:gd name="connsiteY10" fmla="*/ 217 h 915714"/>
                <a:gd name="connsiteX11" fmla="*/ 3430042 w 3532341"/>
                <a:gd name="connsiteY11" fmla="*/ 213161 h 915714"/>
                <a:gd name="connsiteX12" fmla="*/ 3532341 w 3532341"/>
                <a:gd name="connsiteY12" fmla="*/ 581631 h 915714"/>
                <a:gd name="connsiteX0" fmla="*/ 0 w 3532341"/>
                <a:gd name="connsiteY0" fmla="*/ 894614 h 915545"/>
                <a:gd name="connsiteX1" fmla="*/ 212942 w 3532341"/>
                <a:gd name="connsiteY1" fmla="*/ 293365 h 915545"/>
                <a:gd name="connsiteX2" fmla="*/ 576198 w 3532341"/>
                <a:gd name="connsiteY2" fmla="*/ 55371 h 915545"/>
                <a:gd name="connsiteX3" fmla="*/ 799578 w 3532341"/>
                <a:gd name="connsiteY3" fmla="*/ 300672 h 915545"/>
                <a:gd name="connsiteX4" fmla="*/ 1139867 w 3532341"/>
                <a:gd name="connsiteY4" fmla="*/ 907141 h 915545"/>
                <a:gd name="connsiteX5" fmla="*/ 1538612 w 3532341"/>
                <a:gd name="connsiteY5" fmla="*/ 363303 h 915545"/>
                <a:gd name="connsiteX6" fmla="*/ 1826711 w 3532341"/>
                <a:gd name="connsiteY6" fmla="*/ 238042 h 915545"/>
                <a:gd name="connsiteX7" fmla="*/ 2127335 w 3532341"/>
                <a:gd name="connsiteY7" fmla="*/ 400883 h 915545"/>
                <a:gd name="connsiteX8" fmla="*/ 2490591 w 3532341"/>
                <a:gd name="connsiteY8" fmla="*/ 914447 h 915545"/>
                <a:gd name="connsiteX9" fmla="*/ 2891423 w 3532341"/>
                <a:gd name="connsiteY9" fmla="*/ 238043 h 915545"/>
                <a:gd name="connsiteX10" fmla="*/ 3179523 w 3532341"/>
                <a:gd name="connsiteY10" fmla="*/ 48 h 915545"/>
                <a:gd name="connsiteX11" fmla="*/ 3379938 w 3532341"/>
                <a:gd name="connsiteY11" fmla="*/ 225518 h 915545"/>
                <a:gd name="connsiteX12" fmla="*/ 3532341 w 3532341"/>
                <a:gd name="connsiteY12" fmla="*/ 581462 h 915545"/>
                <a:gd name="connsiteX0" fmla="*/ 0 w 3532341"/>
                <a:gd name="connsiteY0" fmla="*/ 894624 h 915555"/>
                <a:gd name="connsiteX1" fmla="*/ 212942 w 3532341"/>
                <a:gd name="connsiteY1" fmla="*/ 293375 h 915555"/>
                <a:gd name="connsiteX2" fmla="*/ 576198 w 3532341"/>
                <a:gd name="connsiteY2" fmla="*/ 55381 h 915555"/>
                <a:gd name="connsiteX3" fmla="*/ 799578 w 3532341"/>
                <a:gd name="connsiteY3" fmla="*/ 300682 h 915555"/>
                <a:gd name="connsiteX4" fmla="*/ 1139867 w 3532341"/>
                <a:gd name="connsiteY4" fmla="*/ 907151 h 915555"/>
                <a:gd name="connsiteX5" fmla="*/ 1538612 w 3532341"/>
                <a:gd name="connsiteY5" fmla="*/ 363313 h 915555"/>
                <a:gd name="connsiteX6" fmla="*/ 1826711 w 3532341"/>
                <a:gd name="connsiteY6" fmla="*/ 238052 h 915555"/>
                <a:gd name="connsiteX7" fmla="*/ 2127335 w 3532341"/>
                <a:gd name="connsiteY7" fmla="*/ 400893 h 915555"/>
                <a:gd name="connsiteX8" fmla="*/ 2490591 w 3532341"/>
                <a:gd name="connsiteY8" fmla="*/ 914457 h 915555"/>
                <a:gd name="connsiteX9" fmla="*/ 2891423 w 3532341"/>
                <a:gd name="connsiteY9" fmla="*/ 238053 h 915555"/>
                <a:gd name="connsiteX10" fmla="*/ 3179523 w 3532341"/>
                <a:gd name="connsiteY10" fmla="*/ 58 h 915555"/>
                <a:gd name="connsiteX11" fmla="*/ 3379938 w 3532341"/>
                <a:gd name="connsiteY11" fmla="*/ 225528 h 915555"/>
                <a:gd name="connsiteX12" fmla="*/ 3532341 w 3532341"/>
                <a:gd name="connsiteY12" fmla="*/ 581472 h 915555"/>
                <a:gd name="connsiteX0" fmla="*/ 0 w 3532341"/>
                <a:gd name="connsiteY0" fmla="*/ 894602 h 915533"/>
                <a:gd name="connsiteX1" fmla="*/ 212942 w 3532341"/>
                <a:gd name="connsiteY1" fmla="*/ 293353 h 915533"/>
                <a:gd name="connsiteX2" fmla="*/ 576198 w 3532341"/>
                <a:gd name="connsiteY2" fmla="*/ 55359 h 915533"/>
                <a:gd name="connsiteX3" fmla="*/ 799578 w 3532341"/>
                <a:gd name="connsiteY3" fmla="*/ 300660 h 915533"/>
                <a:gd name="connsiteX4" fmla="*/ 1139867 w 3532341"/>
                <a:gd name="connsiteY4" fmla="*/ 907129 h 915533"/>
                <a:gd name="connsiteX5" fmla="*/ 1538612 w 3532341"/>
                <a:gd name="connsiteY5" fmla="*/ 363291 h 915533"/>
                <a:gd name="connsiteX6" fmla="*/ 1826711 w 3532341"/>
                <a:gd name="connsiteY6" fmla="*/ 238030 h 915533"/>
                <a:gd name="connsiteX7" fmla="*/ 2127335 w 3532341"/>
                <a:gd name="connsiteY7" fmla="*/ 400871 h 915533"/>
                <a:gd name="connsiteX8" fmla="*/ 2490591 w 3532341"/>
                <a:gd name="connsiteY8" fmla="*/ 914435 h 915533"/>
                <a:gd name="connsiteX9" fmla="*/ 2891423 w 3532341"/>
                <a:gd name="connsiteY9" fmla="*/ 238031 h 915533"/>
                <a:gd name="connsiteX10" fmla="*/ 3179523 w 3532341"/>
                <a:gd name="connsiteY10" fmla="*/ 36 h 915533"/>
                <a:gd name="connsiteX11" fmla="*/ 3379938 w 3532341"/>
                <a:gd name="connsiteY11" fmla="*/ 225506 h 915533"/>
                <a:gd name="connsiteX12" fmla="*/ 3532341 w 3532341"/>
                <a:gd name="connsiteY12" fmla="*/ 581450 h 915533"/>
                <a:gd name="connsiteX0" fmla="*/ 0 w 3532341"/>
                <a:gd name="connsiteY0" fmla="*/ 894613 h 915544"/>
                <a:gd name="connsiteX1" fmla="*/ 212942 w 3532341"/>
                <a:gd name="connsiteY1" fmla="*/ 293364 h 915544"/>
                <a:gd name="connsiteX2" fmla="*/ 576198 w 3532341"/>
                <a:gd name="connsiteY2" fmla="*/ 55370 h 915544"/>
                <a:gd name="connsiteX3" fmla="*/ 799578 w 3532341"/>
                <a:gd name="connsiteY3" fmla="*/ 300671 h 915544"/>
                <a:gd name="connsiteX4" fmla="*/ 1139867 w 3532341"/>
                <a:gd name="connsiteY4" fmla="*/ 907140 h 915544"/>
                <a:gd name="connsiteX5" fmla="*/ 1538612 w 3532341"/>
                <a:gd name="connsiteY5" fmla="*/ 363302 h 915544"/>
                <a:gd name="connsiteX6" fmla="*/ 1826711 w 3532341"/>
                <a:gd name="connsiteY6" fmla="*/ 238041 h 915544"/>
                <a:gd name="connsiteX7" fmla="*/ 2127335 w 3532341"/>
                <a:gd name="connsiteY7" fmla="*/ 400882 h 915544"/>
                <a:gd name="connsiteX8" fmla="*/ 2490591 w 3532341"/>
                <a:gd name="connsiteY8" fmla="*/ 914446 h 915544"/>
                <a:gd name="connsiteX9" fmla="*/ 2891423 w 3532341"/>
                <a:gd name="connsiteY9" fmla="*/ 238042 h 915544"/>
                <a:gd name="connsiteX10" fmla="*/ 3179523 w 3532341"/>
                <a:gd name="connsiteY10" fmla="*/ 47 h 915544"/>
                <a:gd name="connsiteX11" fmla="*/ 3379938 w 3532341"/>
                <a:gd name="connsiteY11" fmla="*/ 225517 h 915544"/>
                <a:gd name="connsiteX12" fmla="*/ 3532341 w 3532341"/>
                <a:gd name="connsiteY12" fmla="*/ 581461 h 91554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319399"/>
                <a:gd name="connsiteY0" fmla="*/ 293364 h 915664"/>
                <a:gd name="connsiteX1" fmla="*/ 363256 w 3319399"/>
                <a:gd name="connsiteY1" fmla="*/ 55370 h 915664"/>
                <a:gd name="connsiteX2" fmla="*/ 586636 w 3319399"/>
                <a:gd name="connsiteY2" fmla="*/ 300671 h 915664"/>
                <a:gd name="connsiteX3" fmla="*/ 926925 w 3319399"/>
                <a:gd name="connsiteY3" fmla="*/ 907140 h 915664"/>
                <a:gd name="connsiteX4" fmla="*/ 1325670 w 3319399"/>
                <a:gd name="connsiteY4" fmla="*/ 363302 h 915664"/>
                <a:gd name="connsiteX5" fmla="*/ 1613769 w 3319399"/>
                <a:gd name="connsiteY5" fmla="*/ 238041 h 915664"/>
                <a:gd name="connsiteX6" fmla="*/ 1914393 w 3319399"/>
                <a:gd name="connsiteY6" fmla="*/ 400882 h 915664"/>
                <a:gd name="connsiteX7" fmla="*/ 2277649 w 3319399"/>
                <a:gd name="connsiteY7" fmla="*/ 914446 h 915664"/>
                <a:gd name="connsiteX8" fmla="*/ 2678481 w 3319399"/>
                <a:gd name="connsiteY8" fmla="*/ 238042 h 915664"/>
                <a:gd name="connsiteX9" fmla="*/ 2966581 w 3319399"/>
                <a:gd name="connsiteY9" fmla="*/ 47 h 915664"/>
                <a:gd name="connsiteX10" fmla="*/ 3166996 w 3319399"/>
                <a:gd name="connsiteY10" fmla="*/ 225517 h 915664"/>
                <a:gd name="connsiteX11" fmla="*/ 3319399 w 3319399"/>
                <a:gd name="connsiteY11" fmla="*/ 581461 h 915664"/>
                <a:gd name="connsiteX0" fmla="*/ 0 w 2956143"/>
                <a:gd name="connsiteY0" fmla="*/ 55370 h 915664"/>
                <a:gd name="connsiteX1" fmla="*/ 223380 w 2956143"/>
                <a:gd name="connsiteY1" fmla="*/ 300671 h 915664"/>
                <a:gd name="connsiteX2" fmla="*/ 563669 w 2956143"/>
                <a:gd name="connsiteY2" fmla="*/ 907140 h 915664"/>
                <a:gd name="connsiteX3" fmla="*/ 962414 w 2956143"/>
                <a:gd name="connsiteY3" fmla="*/ 363302 h 915664"/>
                <a:gd name="connsiteX4" fmla="*/ 1250513 w 2956143"/>
                <a:gd name="connsiteY4" fmla="*/ 238041 h 915664"/>
                <a:gd name="connsiteX5" fmla="*/ 1551137 w 2956143"/>
                <a:gd name="connsiteY5" fmla="*/ 400882 h 915664"/>
                <a:gd name="connsiteX6" fmla="*/ 1914393 w 2956143"/>
                <a:gd name="connsiteY6" fmla="*/ 914446 h 915664"/>
                <a:gd name="connsiteX7" fmla="*/ 2315225 w 2956143"/>
                <a:gd name="connsiteY7" fmla="*/ 238042 h 915664"/>
                <a:gd name="connsiteX8" fmla="*/ 2603325 w 2956143"/>
                <a:gd name="connsiteY8" fmla="*/ 47 h 915664"/>
                <a:gd name="connsiteX9" fmla="*/ 2803740 w 2956143"/>
                <a:gd name="connsiteY9" fmla="*/ 225517 h 915664"/>
                <a:gd name="connsiteX10" fmla="*/ 2956143 w 2956143"/>
                <a:gd name="connsiteY10" fmla="*/ 581461 h 915664"/>
                <a:gd name="connsiteX0" fmla="*/ 0 w 2732763"/>
                <a:gd name="connsiteY0" fmla="*/ 300671 h 915664"/>
                <a:gd name="connsiteX1" fmla="*/ 340289 w 2732763"/>
                <a:gd name="connsiteY1" fmla="*/ 907140 h 915664"/>
                <a:gd name="connsiteX2" fmla="*/ 739034 w 2732763"/>
                <a:gd name="connsiteY2" fmla="*/ 363302 h 915664"/>
                <a:gd name="connsiteX3" fmla="*/ 1027133 w 2732763"/>
                <a:gd name="connsiteY3" fmla="*/ 238041 h 915664"/>
                <a:gd name="connsiteX4" fmla="*/ 1327757 w 2732763"/>
                <a:gd name="connsiteY4" fmla="*/ 400882 h 915664"/>
                <a:gd name="connsiteX5" fmla="*/ 1691013 w 2732763"/>
                <a:gd name="connsiteY5" fmla="*/ 914446 h 915664"/>
                <a:gd name="connsiteX6" fmla="*/ 2091845 w 2732763"/>
                <a:gd name="connsiteY6" fmla="*/ 238042 h 915664"/>
                <a:gd name="connsiteX7" fmla="*/ 2379945 w 2732763"/>
                <a:gd name="connsiteY7" fmla="*/ 47 h 915664"/>
                <a:gd name="connsiteX8" fmla="*/ 2580360 w 2732763"/>
                <a:gd name="connsiteY8" fmla="*/ 225517 h 915664"/>
                <a:gd name="connsiteX9" fmla="*/ 2732763 w 2732763"/>
                <a:gd name="connsiteY9" fmla="*/ 581461 h 915664"/>
                <a:gd name="connsiteX0" fmla="*/ 0 w 2392474"/>
                <a:gd name="connsiteY0" fmla="*/ 907140 h 915664"/>
                <a:gd name="connsiteX1" fmla="*/ 398745 w 2392474"/>
                <a:gd name="connsiteY1" fmla="*/ 363302 h 915664"/>
                <a:gd name="connsiteX2" fmla="*/ 686844 w 2392474"/>
                <a:gd name="connsiteY2" fmla="*/ 238041 h 915664"/>
                <a:gd name="connsiteX3" fmla="*/ 987468 w 2392474"/>
                <a:gd name="connsiteY3" fmla="*/ 400882 h 915664"/>
                <a:gd name="connsiteX4" fmla="*/ 1350724 w 2392474"/>
                <a:gd name="connsiteY4" fmla="*/ 914446 h 915664"/>
                <a:gd name="connsiteX5" fmla="*/ 1751556 w 2392474"/>
                <a:gd name="connsiteY5" fmla="*/ 238042 h 915664"/>
                <a:gd name="connsiteX6" fmla="*/ 2039656 w 2392474"/>
                <a:gd name="connsiteY6" fmla="*/ 47 h 915664"/>
                <a:gd name="connsiteX7" fmla="*/ 2240071 w 2392474"/>
                <a:gd name="connsiteY7" fmla="*/ 225517 h 915664"/>
                <a:gd name="connsiteX8" fmla="*/ 2392474 w 2392474"/>
                <a:gd name="connsiteY8" fmla="*/ 581461 h 915664"/>
                <a:gd name="connsiteX0" fmla="*/ 0 w 1993729"/>
                <a:gd name="connsiteY0" fmla="*/ 363302 h 915664"/>
                <a:gd name="connsiteX1" fmla="*/ 288099 w 1993729"/>
                <a:gd name="connsiteY1" fmla="*/ 238041 h 915664"/>
                <a:gd name="connsiteX2" fmla="*/ 588723 w 1993729"/>
                <a:gd name="connsiteY2" fmla="*/ 400882 h 915664"/>
                <a:gd name="connsiteX3" fmla="*/ 951979 w 1993729"/>
                <a:gd name="connsiteY3" fmla="*/ 914446 h 915664"/>
                <a:gd name="connsiteX4" fmla="*/ 1352811 w 1993729"/>
                <a:gd name="connsiteY4" fmla="*/ 238042 h 915664"/>
                <a:gd name="connsiteX5" fmla="*/ 1640911 w 1993729"/>
                <a:gd name="connsiteY5" fmla="*/ 47 h 915664"/>
                <a:gd name="connsiteX6" fmla="*/ 1841326 w 1993729"/>
                <a:gd name="connsiteY6" fmla="*/ 225517 h 915664"/>
                <a:gd name="connsiteX7" fmla="*/ 1993729 w 1993729"/>
                <a:gd name="connsiteY7" fmla="*/ 581461 h 915664"/>
                <a:gd name="connsiteX0" fmla="*/ 0 w 1705630"/>
                <a:gd name="connsiteY0" fmla="*/ 238041 h 915664"/>
                <a:gd name="connsiteX1" fmla="*/ 300624 w 1705630"/>
                <a:gd name="connsiteY1" fmla="*/ 400882 h 915664"/>
                <a:gd name="connsiteX2" fmla="*/ 663880 w 1705630"/>
                <a:gd name="connsiteY2" fmla="*/ 914446 h 915664"/>
                <a:gd name="connsiteX3" fmla="*/ 1064712 w 1705630"/>
                <a:gd name="connsiteY3" fmla="*/ 238042 h 915664"/>
                <a:gd name="connsiteX4" fmla="*/ 1352812 w 1705630"/>
                <a:gd name="connsiteY4" fmla="*/ 47 h 915664"/>
                <a:gd name="connsiteX5" fmla="*/ 1553227 w 1705630"/>
                <a:gd name="connsiteY5" fmla="*/ 225517 h 915664"/>
                <a:gd name="connsiteX6" fmla="*/ 1705630 w 1705630"/>
                <a:gd name="connsiteY6" fmla="*/ 581461 h 915664"/>
                <a:gd name="connsiteX0" fmla="*/ 0 w 1705630"/>
                <a:gd name="connsiteY0" fmla="*/ 238041 h 920869"/>
                <a:gd name="connsiteX1" fmla="*/ 300624 w 1705630"/>
                <a:gd name="connsiteY1" fmla="*/ 400882 h 920869"/>
                <a:gd name="connsiteX2" fmla="*/ 663880 w 1705630"/>
                <a:gd name="connsiteY2" fmla="*/ 914446 h 920869"/>
                <a:gd name="connsiteX3" fmla="*/ 1352812 w 1705630"/>
                <a:gd name="connsiteY3" fmla="*/ 47 h 920869"/>
                <a:gd name="connsiteX4" fmla="*/ 1553227 w 1705630"/>
                <a:gd name="connsiteY4" fmla="*/ 225517 h 920869"/>
                <a:gd name="connsiteX5" fmla="*/ 1705630 w 1705630"/>
                <a:gd name="connsiteY5" fmla="*/ 581461 h 920869"/>
                <a:gd name="connsiteX0" fmla="*/ 0 w 1705630"/>
                <a:gd name="connsiteY0" fmla="*/ 12524 h 690330"/>
                <a:gd name="connsiteX1" fmla="*/ 300624 w 1705630"/>
                <a:gd name="connsiteY1" fmla="*/ 175365 h 690330"/>
                <a:gd name="connsiteX2" fmla="*/ 663880 w 1705630"/>
                <a:gd name="connsiteY2" fmla="*/ 688929 h 690330"/>
                <a:gd name="connsiteX3" fmla="*/ 1553227 w 1705630"/>
                <a:gd name="connsiteY3" fmla="*/ 0 h 690330"/>
                <a:gd name="connsiteX4" fmla="*/ 1705630 w 1705630"/>
                <a:gd name="connsiteY4" fmla="*/ 355944 h 690330"/>
                <a:gd name="connsiteX0" fmla="*/ 0 w 1705630"/>
                <a:gd name="connsiteY0" fmla="*/ 722 h 679283"/>
                <a:gd name="connsiteX1" fmla="*/ 300624 w 1705630"/>
                <a:gd name="connsiteY1" fmla="*/ 163563 h 679283"/>
                <a:gd name="connsiteX2" fmla="*/ 663880 w 1705630"/>
                <a:gd name="connsiteY2" fmla="*/ 677127 h 679283"/>
                <a:gd name="connsiteX3" fmla="*/ 1705630 w 1705630"/>
                <a:gd name="connsiteY3" fmla="*/ 344142 h 679283"/>
                <a:gd name="connsiteX0" fmla="*/ 0 w 1655525"/>
                <a:gd name="connsiteY0" fmla="*/ 722 h 1203636"/>
                <a:gd name="connsiteX1" fmla="*/ 300624 w 1655525"/>
                <a:gd name="connsiteY1" fmla="*/ 163563 h 1203636"/>
                <a:gd name="connsiteX2" fmla="*/ 663880 w 1655525"/>
                <a:gd name="connsiteY2" fmla="*/ 677127 h 1203636"/>
                <a:gd name="connsiteX3" fmla="*/ 1655525 w 1655525"/>
                <a:gd name="connsiteY3" fmla="*/ 1195912 h 1203636"/>
                <a:gd name="connsiteX0" fmla="*/ 0 w 1655525"/>
                <a:gd name="connsiteY0" fmla="*/ 722 h 1195912"/>
                <a:gd name="connsiteX1" fmla="*/ 300624 w 1655525"/>
                <a:gd name="connsiteY1" fmla="*/ 163563 h 1195912"/>
                <a:gd name="connsiteX2" fmla="*/ 663880 w 1655525"/>
                <a:gd name="connsiteY2" fmla="*/ 677127 h 1195912"/>
                <a:gd name="connsiteX3" fmla="*/ 1655525 w 1655525"/>
                <a:gd name="connsiteY3" fmla="*/ 1195912 h 1195912"/>
                <a:gd name="connsiteX0" fmla="*/ 0 w 1655525"/>
                <a:gd name="connsiteY0" fmla="*/ 861 h 1196051"/>
                <a:gd name="connsiteX1" fmla="*/ 300624 w 1655525"/>
                <a:gd name="connsiteY1" fmla="*/ 163702 h 1196051"/>
                <a:gd name="connsiteX2" fmla="*/ 713984 w 1655525"/>
                <a:gd name="connsiteY2" fmla="*/ 714845 h 1196051"/>
                <a:gd name="connsiteX3" fmla="*/ 1655525 w 1655525"/>
                <a:gd name="connsiteY3" fmla="*/ 1196051 h 1196051"/>
                <a:gd name="connsiteX0" fmla="*/ 0 w 1655525"/>
                <a:gd name="connsiteY0" fmla="*/ 986 h 1196176"/>
                <a:gd name="connsiteX1" fmla="*/ 300624 w 1655525"/>
                <a:gd name="connsiteY1" fmla="*/ 163827 h 1196176"/>
                <a:gd name="connsiteX2" fmla="*/ 688932 w 1655525"/>
                <a:gd name="connsiteY2" fmla="*/ 765074 h 1196176"/>
                <a:gd name="connsiteX3" fmla="*/ 1655525 w 1655525"/>
                <a:gd name="connsiteY3" fmla="*/ 1196176 h 1196176"/>
                <a:gd name="connsiteX0" fmla="*/ 0 w 1730682"/>
                <a:gd name="connsiteY0" fmla="*/ 986 h 1997841"/>
                <a:gd name="connsiteX1" fmla="*/ 300624 w 1730682"/>
                <a:gd name="connsiteY1" fmla="*/ 163827 h 1997841"/>
                <a:gd name="connsiteX2" fmla="*/ 688932 w 1730682"/>
                <a:gd name="connsiteY2" fmla="*/ 765074 h 1997841"/>
                <a:gd name="connsiteX3" fmla="*/ 1730682 w 1730682"/>
                <a:gd name="connsiteY3" fmla="*/ 1997841 h 1997841"/>
                <a:gd name="connsiteX0" fmla="*/ 0 w 1730682"/>
                <a:gd name="connsiteY0" fmla="*/ 986 h 1997841"/>
                <a:gd name="connsiteX1" fmla="*/ 300624 w 1730682"/>
                <a:gd name="connsiteY1" fmla="*/ 163827 h 1997841"/>
                <a:gd name="connsiteX2" fmla="*/ 688932 w 1730682"/>
                <a:gd name="connsiteY2" fmla="*/ 765074 h 1997841"/>
                <a:gd name="connsiteX3" fmla="*/ 1730682 w 1730682"/>
                <a:gd name="connsiteY3" fmla="*/ 1997841 h 1997841"/>
                <a:gd name="connsiteX0" fmla="*/ 0 w 1730682"/>
                <a:gd name="connsiteY0" fmla="*/ 46514 h 2043369"/>
                <a:gd name="connsiteX1" fmla="*/ 300624 w 1730682"/>
                <a:gd name="connsiteY1" fmla="*/ 209355 h 2043369"/>
                <a:gd name="connsiteX2" fmla="*/ 1730682 w 1730682"/>
                <a:gd name="connsiteY2" fmla="*/ 2043369 h 2043369"/>
                <a:gd name="connsiteX0" fmla="*/ 0 w 1730682"/>
                <a:gd name="connsiteY0" fmla="*/ 32813 h 2029668"/>
                <a:gd name="connsiteX1" fmla="*/ 300624 w 1730682"/>
                <a:gd name="connsiteY1" fmla="*/ 195654 h 2029668"/>
                <a:gd name="connsiteX2" fmla="*/ 1730682 w 1730682"/>
                <a:gd name="connsiteY2" fmla="*/ 2029668 h 2029668"/>
                <a:gd name="connsiteX0" fmla="*/ 0 w 1730682"/>
                <a:gd name="connsiteY0" fmla="*/ 0 h 1996855"/>
                <a:gd name="connsiteX1" fmla="*/ 300624 w 1730682"/>
                <a:gd name="connsiteY1" fmla="*/ 162841 h 1996855"/>
                <a:gd name="connsiteX2" fmla="*/ 1730682 w 1730682"/>
                <a:gd name="connsiteY2" fmla="*/ 1996855 h 1996855"/>
                <a:gd name="connsiteX0" fmla="*/ 0 w 1730682"/>
                <a:gd name="connsiteY0" fmla="*/ 0 h 1996855"/>
                <a:gd name="connsiteX1" fmla="*/ 1730682 w 1730682"/>
                <a:gd name="connsiteY1" fmla="*/ 1996855 h 1996855"/>
                <a:gd name="connsiteX0" fmla="*/ 0 w 1730682"/>
                <a:gd name="connsiteY0" fmla="*/ 0 h 1996855"/>
                <a:gd name="connsiteX1" fmla="*/ 651351 w 1730682"/>
                <a:gd name="connsiteY1" fmla="*/ 733647 h 1996855"/>
                <a:gd name="connsiteX2" fmla="*/ 1730682 w 1730682"/>
                <a:gd name="connsiteY2" fmla="*/ 1996855 h 1996855"/>
                <a:gd name="connsiteX0" fmla="*/ 0 w 1730682"/>
                <a:gd name="connsiteY0" fmla="*/ 0 h 1996855"/>
                <a:gd name="connsiteX1" fmla="*/ 651351 w 1730682"/>
                <a:gd name="connsiteY1" fmla="*/ 733647 h 1996855"/>
                <a:gd name="connsiteX2" fmla="*/ 1730682 w 1730682"/>
                <a:gd name="connsiteY2" fmla="*/ 1996855 h 1996855"/>
                <a:gd name="connsiteX0" fmla="*/ 0 w 1730682"/>
                <a:gd name="connsiteY0" fmla="*/ 0 h 1996855"/>
                <a:gd name="connsiteX1" fmla="*/ 651351 w 1730682"/>
                <a:gd name="connsiteY1" fmla="*/ 733647 h 1996855"/>
                <a:gd name="connsiteX2" fmla="*/ 1730682 w 1730682"/>
                <a:gd name="connsiteY2" fmla="*/ 1996855 h 1996855"/>
                <a:gd name="connsiteX0" fmla="*/ 0 w 1730682"/>
                <a:gd name="connsiteY0" fmla="*/ 0 h 1996855"/>
                <a:gd name="connsiteX1" fmla="*/ 789138 w 1730682"/>
                <a:gd name="connsiteY1" fmla="*/ 658490 h 1996855"/>
                <a:gd name="connsiteX2" fmla="*/ 1730682 w 1730682"/>
                <a:gd name="connsiteY2" fmla="*/ 1996855 h 1996855"/>
                <a:gd name="connsiteX0" fmla="*/ 0 w 1730682"/>
                <a:gd name="connsiteY0" fmla="*/ 0 h 1996855"/>
                <a:gd name="connsiteX1" fmla="*/ 789138 w 1730682"/>
                <a:gd name="connsiteY1" fmla="*/ 658490 h 1996855"/>
                <a:gd name="connsiteX2" fmla="*/ 1730682 w 1730682"/>
                <a:gd name="connsiteY2" fmla="*/ 1996855 h 1996855"/>
                <a:gd name="connsiteX0" fmla="*/ 0 w 1730682"/>
                <a:gd name="connsiteY0" fmla="*/ 0 h 1996855"/>
                <a:gd name="connsiteX1" fmla="*/ 1730682 w 1730682"/>
                <a:gd name="connsiteY1" fmla="*/ 1996855 h 1996855"/>
                <a:gd name="connsiteX0" fmla="*/ 0 w 1730682"/>
                <a:gd name="connsiteY0" fmla="*/ 0 h 1996855"/>
                <a:gd name="connsiteX1" fmla="*/ 1730682 w 1730682"/>
                <a:gd name="connsiteY1" fmla="*/ 1996855 h 1996855"/>
                <a:gd name="connsiteX0" fmla="*/ 0 w 1730682"/>
                <a:gd name="connsiteY0" fmla="*/ 0 h 1996855"/>
                <a:gd name="connsiteX1" fmla="*/ 1730682 w 1730682"/>
                <a:gd name="connsiteY1" fmla="*/ 1996855 h 1996855"/>
                <a:gd name="connsiteX0" fmla="*/ 0 w 1730682"/>
                <a:gd name="connsiteY0" fmla="*/ 0 h 1996855"/>
                <a:gd name="connsiteX1" fmla="*/ 1730682 w 1730682"/>
                <a:gd name="connsiteY1" fmla="*/ 1996855 h 1996855"/>
                <a:gd name="connsiteX0" fmla="*/ 0 w 1730682"/>
                <a:gd name="connsiteY0" fmla="*/ 0 h 1996855"/>
                <a:gd name="connsiteX1" fmla="*/ 1730682 w 1730682"/>
                <a:gd name="connsiteY1" fmla="*/ 1996855 h 1996855"/>
                <a:gd name="connsiteX0" fmla="*/ 0 w 1642999"/>
                <a:gd name="connsiteY0" fmla="*/ 0 h 869513"/>
                <a:gd name="connsiteX1" fmla="*/ 1642999 w 1642999"/>
                <a:gd name="connsiteY1" fmla="*/ 869513 h 869513"/>
                <a:gd name="connsiteX0" fmla="*/ 0 w 1642999"/>
                <a:gd name="connsiteY0" fmla="*/ 0 h 869513"/>
                <a:gd name="connsiteX1" fmla="*/ 1642999 w 1642999"/>
                <a:gd name="connsiteY1" fmla="*/ 869513 h 869513"/>
                <a:gd name="connsiteX0" fmla="*/ 0 w 1642999"/>
                <a:gd name="connsiteY0" fmla="*/ 0 h 869513"/>
                <a:gd name="connsiteX1" fmla="*/ 1642999 w 1642999"/>
                <a:gd name="connsiteY1" fmla="*/ 869513 h 869513"/>
                <a:gd name="connsiteX0" fmla="*/ 0 w 1743208"/>
                <a:gd name="connsiteY0" fmla="*/ 0 h 882039"/>
                <a:gd name="connsiteX1" fmla="*/ 1743208 w 1743208"/>
                <a:gd name="connsiteY1" fmla="*/ 882039 h 882039"/>
                <a:gd name="connsiteX0" fmla="*/ 0 w 1354901"/>
                <a:gd name="connsiteY0" fmla="*/ 0 h 744253"/>
                <a:gd name="connsiteX1" fmla="*/ 1354901 w 1354901"/>
                <a:gd name="connsiteY1" fmla="*/ 744253 h 744253"/>
                <a:gd name="connsiteX0" fmla="*/ 0 w 1354901"/>
                <a:gd name="connsiteY0" fmla="*/ 0 h 744253"/>
                <a:gd name="connsiteX1" fmla="*/ 1354901 w 1354901"/>
                <a:gd name="connsiteY1" fmla="*/ 744253 h 744253"/>
                <a:gd name="connsiteX0" fmla="*/ 0 w 1354901"/>
                <a:gd name="connsiteY0" fmla="*/ 279 h 744532"/>
                <a:gd name="connsiteX1" fmla="*/ 1354901 w 1354901"/>
                <a:gd name="connsiteY1" fmla="*/ 744532 h 744532"/>
                <a:gd name="connsiteX0" fmla="*/ 0 w 1354901"/>
                <a:gd name="connsiteY0" fmla="*/ 0 h 744253"/>
                <a:gd name="connsiteX1" fmla="*/ 1354901 w 1354901"/>
                <a:gd name="connsiteY1" fmla="*/ 744253 h 744253"/>
                <a:gd name="connsiteX0" fmla="*/ 0 w 1354901"/>
                <a:gd name="connsiteY0" fmla="*/ 0 h 744253"/>
                <a:gd name="connsiteX1" fmla="*/ 1354901 w 1354901"/>
                <a:gd name="connsiteY1" fmla="*/ 744253 h 744253"/>
                <a:gd name="connsiteX0" fmla="*/ 0 w 1354901"/>
                <a:gd name="connsiteY0" fmla="*/ 0 h 744253"/>
                <a:gd name="connsiteX1" fmla="*/ 1354901 w 1354901"/>
                <a:gd name="connsiteY1" fmla="*/ 744253 h 744253"/>
                <a:gd name="connsiteX0" fmla="*/ 0 w 1354901"/>
                <a:gd name="connsiteY0" fmla="*/ 0 h 744253"/>
                <a:gd name="connsiteX1" fmla="*/ 1354901 w 1354901"/>
                <a:gd name="connsiteY1" fmla="*/ 744253 h 74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4901" h="744253">
                  <a:moveTo>
                    <a:pt x="0" y="0"/>
                  </a:moveTo>
                  <a:cubicBezTo>
                    <a:pt x="564368" y="1738"/>
                    <a:pt x="1178840" y="354207"/>
                    <a:pt x="1354901" y="744253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916466" y="4702396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6265018" y="546335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7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7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" y="3429000"/>
            <a:ext cx="5316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1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" y="3048000"/>
            <a:ext cx="682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98" y="3829224"/>
            <a:ext cx="3899218" cy="306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1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515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Line 116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6513" y="85725"/>
            <a:ext cx="9031287" cy="2809936"/>
            <a:chOff x="36513" y="85725"/>
            <a:chExt cx="9031287" cy="2809936"/>
          </a:xfrm>
        </p:grpSpPr>
        <p:pic>
          <p:nvPicPr>
            <p:cNvPr id="60" name="Picture 1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763" y="457200"/>
              <a:ext cx="248443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0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278063"/>
              <a:ext cx="27463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8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795338"/>
              <a:ext cx="2878137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1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457200"/>
              <a:ext cx="62230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8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788988"/>
              <a:ext cx="52149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8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135063"/>
              <a:ext cx="51562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9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72" y="1920240"/>
              <a:ext cx="58721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10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278063"/>
              <a:ext cx="55800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617788"/>
              <a:ext cx="44846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1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3" y="85725"/>
              <a:ext cx="23510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0" name="Group 136"/>
            <p:cNvGrpSpPr>
              <a:grpSpLocks/>
            </p:cNvGrpSpPr>
            <p:nvPr/>
          </p:nvGrpSpPr>
          <p:grpSpPr bwMode="auto">
            <a:xfrm>
              <a:off x="679450" y="1471613"/>
              <a:ext cx="7397750" cy="336550"/>
              <a:chOff x="288" y="2352"/>
              <a:chExt cx="4660" cy="212"/>
            </a:xfrm>
          </p:grpSpPr>
          <p:pic>
            <p:nvPicPr>
              <p:cNvPr id="73" name="Picture 13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352"/>
                <a:ext cx="29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13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" y="2352"/>
                <a:ext cx="170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1906936"/>
              <a:ext cx="1270637" cy="291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7015" y="2617788"/>
              <a:ext cx="4017334" cy="277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C330-A88D-4C9A-A695-634F69451A67}" type="slidenum">
              <a:rPr lang="en-US"/>
              <a:pPr/>
              <a:t>30</a:t>
            </a:fld>
            <a:endParaRPr lang="en-US"/>
          </a:p>
        </p:txBody>
      </p:sp>
      <p:sp>
        <p:nvSpPr>
          <p:cNvPr id="1335406" name="Rectangle 1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2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Rectangle 179"/>
          <p:cNvSpPr>
            <a:spLocks noChangeArrowheads="1"/>
          </p:cNvSpPr>
          <p:nvPr/>
        </p:nvSpPr>
        <p:spPr bwMode="auto">
          <a:xfrm>
            <a:off x="1498948" y="4191000"/>
            <a:ext cx="2779776" cy="762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" name="Picture 7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626864"/>
            <a:ext cx="789283" cy="219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622" y="4268962"/>
            <a:ext cx="2424355" cy="262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034" y="6300216"/>
            <a:ext cx="789283" cy="219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6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-0.14895 -0.243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12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79"/>
          <p:cNvSpPr>
            <a:spLocks noChangeArrowheads="1"/>
          </p:cNvSpPr>
          <p:nvPr/>
        </p:nvSpPr>
        <p:spPr bwMode="auto">
          <a:xfrm>
            <a:off x="1498948" y="4191000"/>
            <a:ext cx="2779776" cy="762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626864"/>
            <a:ext cx="789283" cy="219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622" y="4268962"/>
            <a:ext cx="2424355" cy="262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1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" y="3429000"/>
            <a:ext cx="5316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1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" y="3048000"/>
            <a:ext cx="682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98" y="3829224"/>
            <a:ext cx="3899218" cy="306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1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515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Line 116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6513" y="85725"/>
            <a:ext cx="9031287" cy="2809936"/>
            <a:chOff x="36513" y="85725"/>
            <a:chExt cx="9031287" cy="2809936"/>
          </a:xfrm>
        </p:grpSpPr>
        <p:pic>
          <p:nvPicPr>
            <p:cNvPr id="53" name="Picture 1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763" y="457200"/>
              <a:ext cx="248443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10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278063"/>
              <a:ext cx="27463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8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795338"/>
              <a:ext cx="2878137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1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457200"/>
              <a:ext cx="62230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8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788988"/>
              <a:ext cx="52149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135063"/>
              <a:ext cx="51562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9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72" y="1920240"/>
              <a:ext cx="58721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10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278063"/>
              <a:ext cx="55800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617788"/>
              <a:ext cx="44846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1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3" y="85725"/>
              <a:ext cx="23510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3" name="Group 136"/>
            <p:cNvGrpSpPr>
              <a:grpSpLocks/>
            </p:cNvGrpSpPr>
            <p:nvPr/>
          </p:nvGrpSpPr>
          <p:grpSpPr bwMode="auto">
            <a:xfrm>
              <a:off x="679450" y="1471613"/>
              <a:ext cx="7397750" cy="336550"/>
              <a:chOff x="288" y="2352"/>
              <a:chExt cx="4660" cy="212"/>
            </a:xfrm>
          </p:grpSpPr>
          <p:pic>
            <p:nvPicPr>
              <p:cNvPr id="66" name="Picture 134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352"/>
                <a:ext cx="29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135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" y="2352"/>
                <a:ext cx="170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1906936"/>
              <a:ext cx="1270637" cy="291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7015" y="2617788"/>
              <a:ext cx="4017334" cy="277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D8D3C330-A88D-4C9A-A695-634F69451A67}" type="slidenum">
              <a:rPr lang="en-US"/>
              <a:pPr/>
              <a:t>31</a:t>
            </a:fld>
            <a:endParaRPr lang="en-US"/>
          </a:p>
        </p:txBody>
      </p:sp>
      <p:sp>
        <p:nvSpPr>
          <p:cNvPr id="1335358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06" name="Rectangle 1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268962"/>
            <a:ext cx="3577677" cy="321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5481" name="Picture 18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611340"/>
            <a:ext cx="17811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5482" name="Rectangle 186"/>
          <p:cNvSpPr>
            <a:spLocks noChangeArrowheads="1"/>
          </p:cNvSpPr>
          <p:nvPr/>
        </p:nvSpPr>
        <p:spPr bwMode="auto">
          <a:xfrm>
            <a:off x="4510414" y="4191000"/>
            <a:ext cx="3977640" cy="762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581" y="5016674"/>
            <a:ext cx="1867527" cy="291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2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1827" y="5334000"/>
            <a:ext cx="2424095" cy="291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121" y="5651500"/>
            <a:ext cx="2160271" cy="2915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5453" name="Picture 1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67549"/>
            <a:ext cx="25415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455" name="Picture 1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350049"/>
            <a:ext cx="248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5411" name="Rectangle 115"/>
          <p:cNvSpPr>
            <a:spLocks noChangeArrowheads="1"/>
          </p:cNvSpPr>
          <p:nvPr/>
        </p:nvSpPr>
        <p:spPr bwMode="auto">
          <a:xfrm>
            <a:off x="5638800" y="565099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920" y="6049419"/>
            <a:ext cx="2014472" cy="65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882" y="6567827"/>
            <a:ext cx="2467596" cy="2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5487" name="Group 191"/>
          <p:cNvGrpSpPr>
            <a:grpSpLocks/>
          </p:cNvGrpSpPr>
          <p:nvPr/>
        </p:nvGrpSpPr>
        <p:grpSpPr bwMode="auto">
          <a:xfrm>
            <a:off x="6248400" y="5516562"/>
            <a:ext cx="2000250" cy="503238"/>
            <a:chOff x="1232" y="3940"/>
            <a:chExt cx="1260" cy="317"/>
          </a:xfrm>
        </p:grpSpPr>
        <p:pic>
          <p:nvPicPr>
            <p:cNvPr id="1335484" name="Picture 18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9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486" name="Picture 19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4127"/>
              <a:ext cx="126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482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482" grpId="0" animBg="1"/>
      <p:bldP spid="13354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0A6-FF68-4A3A-9D01-CB96856105CA}" type="slidenum">
              <a:rPr lang="en-US"/>
              <a:pPr/>
              <a:t>32</a:t>
            </a:fld>
            <a:endParaRPr lang="en-US"/>
          </a:p>
        </p:txBody>
      </p:sp>
      <p:sp>
        <p:nvSpPr>
          <p:cNvPr id="14049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4972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36513"/>
            <a:ext cx="5668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73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333375"/>
            <a:ext cx="352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493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494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4943" name="Line 15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494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5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21" y="790575"/>
            <a:ext cx="297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56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59" y="1520825"/>
            <a:ext cx="2293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4966" name="Line 38"/>
          <p:cNvSpPr>
            <a:spLocks noChangeShapeType="1"/>
          </p:cNvSpPr>
          <p:nvPr/>
        </p:nvSpPr>
        <p:spPr bwMode="auto">
          <a:xfrm flipH="1">
            <a:off x="4255196" y="1069975"/>
            <a:ext cx="685800" cy="530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967" name="Line 39"/>
          <p:cNvSpPr>
            <a:spLocks noChangeShapeType="1"/>
          </p:cNvSpPr>
          <p:nvPr/>
        </p:nvSpPr>
        <p:spPr bwMode="auto">
          <a:xfrm>
            <a:off x="4182171" y="1069975"/>
            <a:ext cx="1123950" cy="557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968" name="Line 40"/>
          <p:cNvSpPr>
            <a:spLocks noChangeShapeType="1"/>
          </p:cNvSpPr>
          <p:nvPr/>
        </p:nvSpPr>
        <p:spPr bwMode="auto">
          <a:xfrm>
            <a:off x="5799834" y="1069975"/>
            <a:ext cx="36512" cy="511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4978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9" y="1571625"/>
            <a:ext cx="29416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82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96" y="1828800"/>
            <a:ext cx="1374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5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59" y="1581150"/>
            <a:ext cx="1271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6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71" y="1581150"/>
            <a:ext cx="4683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83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84" y="841375"/>
            <a:ext cx="1727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971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2676525"/>
            <a:ext cx="26050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4942" name="Rectangle 14"/>
          <p:cNvSpPr>
            <a:spLocks noChangeArrowheads="1"/>
          </p:cNvSpPr>
          <p:nvPr/>
        </p:nvSpPr>
        <p:spPr bwMode="auto">
          <a:xfrm>
            <a:off x="6934200" y="264953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4976" name="Group 48"/>
          <p:cNvGrpSpPr>
            <a:grpSpLocks/>
          </p:cNvGrpSpPr>
          <p:nvPr/>
        </p:nvGrpSpPr>
        <p:grpSpPr bwMode="auto">
          <a:xfrm>
            <a:off x="6553200" y="3459163"/>
            <a:ext cx="1284288" cy="503237"/>
            <a:chOff x="4128" y="1824"/>
            <a:chExt cx="809" cy="317"/>
          </a:xfrm>
        </p:grpSpPr>
        <p:pic>
          <p:nvPicPr>
            <p:cNvPr id="1404974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" y="182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4975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011"/>
              <a:ext cx="80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203" y="4620434"/>
            <a:ext cx="5148397" cy="789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93121" y="2190402"/>
            <a:ext cx="3059622" cy="2811365"/>
            <a:chOff x="2893121" y="2190402"/>
            <a:chExt cx="3059622" cy="2811365"/>
          </a:xfrm>
        </p:grpSpPr>
        <p:sp>
          <p:nvSpPr>
            <p:cNvPr id="3" name="Rectangle 2"/>
            <p:cNvSpPr/>
            <p:nvPr/>
          </p:nvSpPr>
          <p:spPr bwMode="auto">
            <a:xfrm>
              <a:off x="4773167" y="4690871"/>
              <a:ext cx="1179576" cy="3108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2893121" y="2190402"/>
              <a:ext cx="2469835" cy="249266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74" y="850392"/>
            <a:ext cx="525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598" y="1148165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0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40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40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0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0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1404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0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0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04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04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0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0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0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0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43" grpId="0" animBg="1"/>
      <p:bldP spid="1404966" grpId="0" animBg="1"/>
      <p:bldP spid="1404966" grpId="1" animBg="1"/>
      <p:bldP spid="1404967" grpId="0" animBg="1"/>
      <p:bldP spid="1404967" grpId="1" animBg="1"/>
      <p:bldP spid="1404968" grpId="0" animBg="1"/>
      <p:bldP spid="1404968" grpId="1" animBg="1"/>
      <p:bldP spid="14049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E47B-B8BE-45D9-89D1-746265F8B5ED}" type="slidenum">
              <a:rPr lang="en-US"/>
              <a:pPr/>
              <a:t>33</a:t>
            </a:fld>
            <a:endParaRPr lang="en-US"/>
          </a:p>
        </p:txBody>
      </p:sp>
      <p:pic>
        <p:nvPicPr>
          <p:cNvPr id="140699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6513"/>
            <a:ext cx="5668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699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49250"/>
            <a:ext cx="273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699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7028" name="Group 52"/>
          <p:cNvGrpSpPr>
            <a:grpSpLocks/>
          </p:cNvGrpSpPr>
          <p:nvPr/>
        </p:nvGrpSpPr>
        <p:grpSpPr bwMode="auto">
          <a:xfrm>
            <a:off x="5465763" y="428625"/>
            <a:ext cx="3606800" cy="211138"/>
            <a:chOff x="3420" y="251"/>
            <a:chExt cx="2272" cy="133"/>
          </a:xfrm>
        </p:grpSpPr>
        <p:pic>
          <p:nvPicPr>
            <p:cNvPr id="1407026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251"/>
              <a:ext cx="154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7027" name="Line 51"/>
            <p:cNvSpPr>
              <a:spLocks noChangeShapeType="1"/>
            </p:cNvSpPr>
            <p:nvPr/>
          </p:nvSpPr>
          <p:spPr bwMode="auto">
            <a:xfrm flipH="1">
              <a:off x="3420" y="318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0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4" name="Line 1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7001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365336"/>
            <a:ext cx="5154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7003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1536"/>
            <a:ext cx="525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4444" y="1746336"/>
            <a:ext cx="1111402" cy="204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588" y="991644"/>
            <a:ext cx="3317434" cy="279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658" y="2007296"/>
            <a:ext cx="3251364" cy="266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588" y="991644"/>
            <a:ext cx="3317434" cy="279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E47B-B8BE-45D9-89D1-746265F8B5ED}" type="slidenum">
              <a:rPr lang="en-US"/>
              <a:pPr/>
              <a:t>34</a:t>
            </a:fld>
            <a:endParaRPr lang="en-US"/>
          </a:p>
        </p:txBody>
      </p:sp>
      <p:pic>
        <p:nvPicPr>
          <p:cNvPr id="140699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6513"/>
            <a:ext cx="5668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699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49250"/>
            <a:ext cx="273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699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0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4" name="Line 1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700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365336"/>
            <a:ext cx="5154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700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1536"/>
            <a:ext cx="525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700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90811"/>
            <a:ext cx="3767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7007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660736"/>
            <a:ext cx="33004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7023" name="Group 47"/>
          <p:cNvGrpSpPr>
            <a:grpSpLocks/>
          </p:cNvGrpSpPr>
          <p:nvPr/>
        </p:nvGrpSpPr>
        <p:grpSpPr bwMode="auto">
          <a:xfrm>
            <a:off x="6324600" y="2938549"/>
            <a:ext cx="1919288" cy="484187"/>
            <a:chOff x="3984" y="1567"/>
            <a:chExt cx="1209" cy="305"/>
          </a:xfrm>
        </p:grpSpPr>
        <p:pic>
          <p:nvPicPr>
            <p:cNvPr id="1407013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1743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7014" name="AutoShape 38"/>
            <p:cNvSpPr>
              <a:spLocks/>
            </p:cNvSpPr>
            <p:nvPr/>
          </p:nvSpPr>
          <p:spPr bwMode="auto">
            <a:xfrm rot="-5400000">
              <a:off x="4517" y="1034"/>
              <a:ext cx="144" cy="1209"/>
            </a:xfrm>
            <a:prstGeom prst="leftBrace">
              <a:avLst>
                <a:gd name="adj1" fmla="val 6996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7038" name="Group 62"/>
          <p:cNvGrpSpPr>
            <a:grpSpLocks/>
          </p:cNvGrpSpPr>
          <p:nvPr/>
        </p:nvGrpSpPr>
        <p:grpSpPr bwMode="auto">
          <a:xfrm>
            <a:off x="3549650" y="1995574"/>
            <a:ext cx="4384675" cy="384175"/>
            <a:chOff x="2236" y="973"/>
            <a:chExt cx="2762" cy="242"/>
          </a:xfrm>
        </p:grpSpPr>
        <p:pic>
          <p:nvPicPr>
            <p:cNvPr id="1407035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986"/>
              <a:ext cx="30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7037" name="AutoShape 61"/>
            <p:cNvSpPr>
              <a:spLocks noChangeArrowheads="1"/>
            </p:cNvSpPr>
            <p:nvPr/>
          </p:nvSpPr>
          <p:spPr bwMode="auto">
            <a:xfrm>
              <a:off x="2591" y="973"/>
              <a:ext cx="2407" cy="242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7043" name="Group 67"/>
          <p:cNvGrpSpPr>
            <a:grpSpLocks/>
          </p:cNvGrpSpPr>
          <p:nvPr/>
        </p:nvGrpSpPr>
        <p:grpSpPr bwMode="auto">
          <a:xfrm>
            <a:off x="2773363" y="2698836"/>
            <a:ext cx="2103437" cy="290513"/>
            <a:chOff x="1699" y="1440"/>
            <a:chExt cx="1325" cy="183"/>
          </a:xfrm>
        </p:grpSpPr>
        <p:pic>
          <p:nvPicPr>
            <p:cNvPr id="1407042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1440"/>
              <a:ext cx="55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7041" name="Line 65"/>
            <p:cNvSpPr>
              <a:spLocks noChangeShapeType="1"/>
            </p:cNvSpPr>
            <p:nvPr/>
          </p:nvSpPr>
          <p:spPr bwMode="auto">
            <a:xfrm>
              <a:off x="2304" y="1532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0701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6949"/>
            <a:ext cx="14160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7016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654636"/>
            <a:ext cx="11969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7024" name="Group 48"/>
          <p:cNvGrpSpPr>
            <a:grpSpLocks/>
          </p:cNvGrpSpPr>
          <p:nvPr/>
        </p:nvGrpSpPr>
        <p:grpSpPr bwMode="auto">
          <a:xfrm>
            <a:off x="6351588" y="5251536"/>
            <a:ext cx="2716212" cy="628650"/>
            <a:chOff x="4001" y="3024"/>
            <a:chExt cx="1711" cy="396"/>
          </a:xfrm>
        </p:grpSpPr>
        <p:pic>
          <p:nvPicPr>
            <p:cNvPr id="1407019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" y="3024"/>
              <a:ext cx="14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7021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" y="3264"/>
              <a:ext cx="121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07049" name="Group 73"/>
          <p:cNvGrpSpPr>
            <a:grpSpLocks/>
          </p:cNvGrpSpPr>
          <p:nvPr/>
        </p:nvGrpSpPr>
        <p:grpSpPr bwMode="auto">
          <a:xfrm>
            <a:off x="1827213" y="4125999"/>
            <a:ext cx="3557587" cy="211137"/>
            <a:chOff x="927" y="2025"/>
            <a:chExt cx="2241" cy="133"/>
          </a:xfrm>
        </p:grpSpPr>
        <p:pic>
          <p:nvPicPr>
            <p:cNvPr id="1407048" name="Picture 7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2025"/>
              <a:ext cx="152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7046" name="Line 70"/>
            <p:cNvSpPr>
              <a:spLocks noChangeShapeType="1"/>
            </p:cNvSpPr>
            <p:nvPr/>
          </p:nvSpPr>
          <p:spPr bwMode="auto">
            <a:xfrm>
              <a:off x="2448" y="2092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6993" name="Rectangle 17"/>
          <p:cNvSpPr>
            <a:spLocks noChangeArrowheads="1"/>
          </p:cNvSpPr>
          <p:nvPr/>
        </p:nvSpPr>
        <p:spPr bwMode="auto">
          <a:xfrm>
            <a:off x="8686800" y="593733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7057" name="Group 81"/>
          <p:cNvGrpSpPr>
            <a:grpSpLocks/>
          </p:cNvGrpSpPr>
          <p:nvPr/>
        </p:nvGrpSpPr>
        <p:grpSpPr bwMode="auto">
          <a:xfrm>
            <a:off x="4953000" y="5861136"/>
            <a:ext cx="1284288" cy="503238"/>
            <a:chOff x="3120" y="3408"/>
            <a:chExt cx="809" cy="317"/>
          </a:xfrm>
        </p:grpSpPr>
        <p:pic>
          <p:nvPicPr>
            <p:cNvPr id="1407055" name="Picture 7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" y="34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7056" name="Picture 8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595"/>
              <a:ext cx="80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07054" name="Group 78"/>
          <p:cNvGrpSpPr>
            <a:grpSpLocks/>
          </p:cNvGrpSpPr>
          <p:nvPr/>
        </p:nvGrpSpPr>
        <p:grpSpPr bwMode="auto">
          <a:xfrm>
            <a:off x="2092325" y="1346286"/>
            <a:ext cx="3811588" cy="557213"/>
            <a:chOff x="1318" y="564"/>
            <a:chExt cx="2401" cy="351"/>
          </a:xfrm>
        </p:grpSpPr>
        <p:sp>
          <p:nvSpPr>
            <p:cNvPr id="1407050" name="Rectangle 74"/>
            <p:cNvSpPr>
              <a:spLocks noChangeArrowheads="1"/>
            </p:cNvSpPr>
            <p:nvPr/>
          </p:nvSpPr>
          <p:spPr bwMode="auto">
            <a:xfrm>
              <a:off x="2458" y="564"/>
              <a:ext cx="1261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7051" name="Line 75"/>
            <p:cNvSpPr>
              <a:spLocks noChangeShapeType="1"/>
            </p:cNvSpPr>
            <p:nvPr/>
          </p:nvSpPr>
          <p:spPr bwMode="auto">
            <a:xfrm>
              <a:off x="3089" y="806"/>
              <a:ext cx="0" cy="10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052" name="Line 76"/>
            <p:cNvSpPr>
              <a:spLocks noChangeShapeType="1"/>
            </p:cNvSpPr>
            <p:nvPr/>
          </p:nvSpPr>
          <p:spPr bwMode="auto">
            <a:xfrm flipH="1">
              <a:off x="1318" y="912"/>
              <a:ext cx="177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053" name="Line 77"/>
            <p:cNvSpPr>
              <a:spLocks noChangeShapeType="1"/>
            </p:cNvSpPr>
            <p:nvPr/>
          </p:nvSpPr>
          <p:spPr bwMode="auto">
            <a:xfrm flipV="1">
              <a:off x="1324" y="720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56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7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7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0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07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07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0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0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0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0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9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E45-E528-4FAB-B9D0-63436A4A7C18}" type="slidenum">
              <a:rPr lang="en-US"/>
              <a:pPr/>
              <a:t>35</a:t>
            </a:fld>
            <a:endParaRPr lang="en-US"/>
          </a:p>
        </p:txBody>
      </p:sp>
      <p:sp>
        <p:nvSpPr>
          <p:cNvPr id="1318996" name="Rectangle 8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9081" name="Picture 1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9063" name="Rectangle 1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9150" name="Group 238"/>
          <p:cNvGrpSpPr>
            <a:grpSpLocks/>
          </p:cNvGrpSpPr>
          <p:nvPr/>
        </p:nvGrpSpPr>
        <p:grpSpPr bwMode="auto">
          <a:xfrm>
            <a:off x="2293938" y="44450"/>
            <a:ext cx="6426200" cy="1250950"/>
            <a:chOff x="1445" y="28"/>
            <a:chExt cx="4048" cy="788"/>
          </a:xfrm>
        </p:grpSpPr>
        <p:pic>
          <p:nvPicPr>
            <p:cNvPr id="1319077" name="Picture 16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28"/>
              <a:ext cx="402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00" name="Picture 18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465"/>
              <a:ext cx="327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84" name="Picture 17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240"/>
              <a:ext cx="266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02" name="Picture 19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678"/>
              <a:ext cx="147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19146" name="Group 234"/>
          <p:cNvGrpSpPr>
            <a:grpSpLocks/>
          </p:cNvGrpSpPr>
          <p:nvPr/>
        </p:nvGrpSpPr>
        <p:grpSpPr bwMode="auto">
          <a:xfrm>
            <a:off x="685800" y="2797175"/>
            <a:ext cx="4038600" cy="3582988"/>
            <a:chOff x="432" y="1762"/>
            <a:chExt cx="2544" cy="2257"/>
          </a:xfrm>
        </p:grpSpPr>
        <p:pic>
          <p:nvPicPr>
            <p:cNvPr id="1319023" name="Picture 1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" y="1762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9044" name="Line 132"/>
            <p:cNvSpPr>
              <a:spLocks noChangeShapeType="1"/>
            </p:cNvSpPr>
            <p:nvPr/>
          </p:nvSpPr>
          <p:spPr bwMode="auto">
            <a:xfrm flipH="1">
              <a:off x="799" y="2026"/>
              <a:ext cx="0" cy="181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45" name="Line 133"/>
            <p:cNvSpPr>
              <a:spLocks noChangeShapeType="1"/>
            </p:cNvSpPr>
            <p:nvPr/>
          </p:nvSpPr>
          <p:spPr bwMode="auto">
            <a:xfrm flipH="1">
              <a:off x="1223" y="2347"/>
              <a:ext cx="0" cy="149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46" name="Line 134"/>
            <p:cNvSpPr>
              <a:spLocks noChangeShapeType="1"/>
            </p:cNvSpPr>
            <p:nvPr/>
          </p:nvSpPr>
          <p:spPr bwMode="auto">
            <a:xfrm>
              <a:off x="1752" y="3107"/>
              <a:ext cx="0" cy="73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47" name="Line 135"/>
            <p:cNvSpPr>
              <a:spLocks noChangeShapeType="1"/>
            </p:cNvSpPr>
            <p:nvPr/>
          </p:nvSpPr>
          <p:spPr bwMode="auto">
            <a:xfrm>
              <a:off x="1965" y="3376"/>
              <a:ext cx="0" cy="4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48" name="Line 136"/>
            <p:cNvSpPr>
              <a:spLocks noChangeShapeType="1"/>
            </p:cNvSpPr>
            <p:nvPr/>
          </p:nvSpPr>
          <p:spPr bwMode="auto">
            <a:xfrm>
              <a:off x="2299" y="2161"/>
              <a:ext cx="0" cy="168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49" name="Line 137"/>
            <p:cNvSpPr>
              <a:spLocks noChangeShapeType="1"/>
            </p:cNvSpPr>
            <p:nvPr/>
          </p:nvSpPr>
          <p:spPr bwMode="auto">
            <a:xfrm flipH="1">
              <a:off x="2670" y="3063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18" name="Line 106"/>
            <p:cNvSpPr>
              <a:spLocks noChangeShapeType="1"/>
            </p:cNvSpPr>
            <p:nvPr/>
          </p:nvSpPr>
          <p:spPr bwMode="auto">
            <a:xfrm flipV="1">
              <a:off x="624" y="1900"/>
              <a:ext cx="0" cy="2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19" name="Line 107"/>
            <p:cNvSpPr>
              <a:spLocks noChangeShapeType="1"/>
            </p:cNvSpPr>
            <p:nvPr/>
          </p:nvSpPr>
          <p:spPr bwMode="auto">
            <a:xfrm>
              <a:off x="432" y="3840"/>
              <a:ext cx="2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26" name="Freeform 114"/>
            <p:cNvSpPr>
              <a:spLocks/>
            </p:cNvSpPr>
            <p:nvPr/>
          </p:nvSpPr>
          <p:spPr bwMode="auto">
            <a:xfrm>
              <a:off x="1767" y="2160"/>
              <a:ext cx="532" cy="1323"/>
            </a:xfrm>
            <a:custGeom>
              <a:avLst/>
              <a:gdLst>
                <a:gd name="T0" fmla="*/ 0 w 532"/>
                <a:gd name="T1" fmla="*/ 1081 h 1323"/>
                <a:gd name="T2" fmla="*/ 275 w 532"/>
                <a:gd name="T3" fmla="*/ 1143 h 1323"/>
                <a:gd name="T4" fmla="*/ 532 w 532"/>
                <a:gd name="T5" fmla="*/ 0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2" h="1323">
                  <a:moveTo>
                    <a:pt x="0" y="1081"/>
                  </a:moveTo>
                  <a:cubicBezTo>
                    <a:pt x="44" y="1091"/>
                    <a:pt x="186" y="1323"/>
                    <a:pt x="275" y="1143"/>
                  </a:cubicBezTo>
                  <a:cubicBezTo>
                    <a:pt x="364" y="963"/>
                    <a:pt x="479" y="238"/>
                    <a:pt x="53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27" name="Freeform 115"/>
            <p:cNvSpPr>
              <a:spLocks/>
            </p:cNvSpPr>
            <p:nvPr/>
          </p:nvSpPr>
          <p:spPr bwMode="auto">
            <a:xfrm>
              <a:off x="2299" y="2160"/>
              <a:ext cx="380" cy="913"/>
            </a:xfrm>
            <a:custGeom>
              <a:avLst/>
              <a:gdLst>
                <a:gd name="T0" fmla="*/ 390 w 390"/>
                <a:gd name="T1" fmla="*/ 913 h 913"/>
                <a:gd name="T2" fmla="*/ 106 w 390"/>
                <a:gd name="T3" fmla="*/ 540 h 913"/>
                <a:gd name="T4" fmla="*/ 0 w 390"/>
                <a:gd name="T5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913">
                  <a:moveTo>
                    <a:pt x="390" y="913"/>
                  </a:moveTo>
                  <a:cubicBezTo>
                    <a:pt x="344" y="851"/>
                    <a:pt x="171" y="692"/>
                    <a:pt x="106" y="540"/>
                  </a:cubicBezTo>
                  <a:cubicBezTo>
                    <a:pt x="41" y="388"/>
                    <a:pt x="22" y="11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24" name="Freeform 112"/>
            <p:cNvSpPr>
              <a:spLocks/>
            </p:cNvSpPr>
            <p:nvPr/>
          </p:nvSpPr>
          <p:spPr bwMode="auto">
            <a:xfrm flipV="1">
              <a:off x="801" y="2038"/>
              <a:ext cx="417" cy="1134"/>
            </a:xfrm>
            <a:custGeom>
              <a:avLst/>
              <a:gdLst>
                <a:gd name="T0" fmla="*/ 0 w 417"/>
                <a:gd name="T1" fmla="*/ 727 h 727"/>
                <a:gd name="T2" fmla="*/ 177 w 417"/>
                <a:gd name="T3" fmla="*/ 257 h 727"/>
                <a:gd name="T4" fmla="*/ 417 w 417"/>
                <a:gd name="T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727">
                  <a:moveTo>
                    <a:pt x="0" y="727"/>
                  </a:moveTo>
                  <a:cubicBezTo>
                    <a:pt x="29" y="649"/>
                    <a:pt x="108" y="378"/>
                    <a:pt x="177" y="257"/>
                  </a:cubicBezTo>
                  <a:cubicBezTo>
                    <a:pt x="246" y="136"/>
                    <a:pt x="367" y="54"/>
                    <a:pt x="41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30" name="Oval 118"/>
            <p:cNvSpPr>
              <a:spLocks noChangeAspect="1" noChangeArrowheads="1"/>
            </p:cNvSpPr>
            <p:nvPr/>
          </p:nvSpPr>
          <p:spPr bwMode="auto">
            <a:xfrm flipV="1">
              <a:off x="1205" y="3155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031" name="Oval 119"/>
            <p:cNvSpPr>
              <a:spLocks noChangeArrowheads="1"/>
            </p:cNvSpPr>
            <p:nvPr/>
          </p:nvSpPr>
          <p:spPr bwMode="auto">
            <a:xfrm flipV="1">
              <a:off x="781" y="202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032" name="Oval 120"/>
            <p:cNvSpPr>
              <a:spLocks noChangeArrowheads="1"/>
            </p:cNvSpPr>
            <p:nvPr/>
          </p:nvSpPr>
          <p:spPr bwMode="auto">
            <a:xfrm>
              <a:off x="1734" y="320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033" name="Oval 121"/>
            <p:cNvSpPr>
              <a:spLocks noChangeArrowheads="1"/>
            </p:cNvSpPr>
            <p:nvPr/>
          </p:nvSpPr>
          <p:spPr bwMode="auto">
            <a:xfrm>
              <a:off x="2653" y="3028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025" name="Freeform 113"/>
            <p:cNvSpPr>
              <a:spLocks/>
            </p:cNvSpPr>
            <p:nvPr/>
          </p:nvSpPr>
          <p:spPr bwMode="auto">
            <a:xfrm flipV="1">
              <a:off x="1227" y="2389"/>
              <a:ext cx="522" cy="724"/>
            </a:xfrm>
            <a:custGeom>
              <a:avLst/>
              <a:gdLst>
                <a:gd name="T0" fmla="*/ 0 w 522"/>
                <a:gd name="T1" fmla="*/ 833 h 833"/>
                <a:gd name="T2" fmla="*/ 177 w 522"/>
                <a:gd name="T3" fmla="*/ 292 h 833"/>
                <a:gd name="T4" fmla="*/ 522 w 522"/>
                <a:gd name="T5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2" h="833">
                  <a:moveTo>
                    <a:pt x="0" y="833"/>
                  </a:moveTo>
                  <a:cubicBezTo>
                    <a:pt x="29" y="743"/>
                    <a:pt x="90" y="431"/>
                    <a:pt x="177" y="292"/>
                  </a:cubicBezTo>
                  <a:cubicBezTo>
                    <a:pt x="264" y="153"/>
                    <a:pt x="450" y="61"/>
                    <a:pt x="52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029" name="Oval 117"/>
            <p:cNvSpPr>
              <a:spLocks noChangeAspect="1" noChangeArrowheads="1"/>
            </p:cNvSpPr>
            <p:nvPr/>
          </p:nvSpPr>
          <p:spPr bwMode="auto">
            <a:xfrm flipV="1">
              <a:off x="1200" y="235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037" name="Oval 125"/>
            <p:cNvSpPr>
              <a:spLocks noChangeArrowheads="1"/>
            </p:cNvSpPr>
            <p:nvPr/>
          </p:nvSpPr>
          <p:spPr bwMode="auto">
            <a:xfrm flipV="1">
              <a:off x="1729" y="3095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19021" name="Picture 10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" y="3792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71" name="Picture 15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3864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72" name="Picture 16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3864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73" name="Picture 1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3864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74" name="Picture 1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3864"/>
              <a:ext cx="8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75" name="Picture 1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864"/>
              <a:ext cx="7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76" name="Picture 16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" y="3864"/>
              <a:ext cx="11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98" name="Picture 1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" y="2072"/>
              <a:ext cx="7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19149" name="Group 237"/>
          <p:cNvGrpSpPr>
            <a:grpSpLocks/>
          </p:cNvGrpSpPr>
          <p:nvPr/>
        </p:nvGrpSpPr>
        <p:grpSpPr bwMode="auto">
          <a:xfrm>
            <a:off x="5145088" y="3352800"/>
            <a:ext cx="2598737" cy="685800"/>
            <a:chOff x="3241" y="2112"/>
            <a:chExt cx="1637" cy="432"/>
          </a:xfrm>
        </p:grpSpPr>
        <p:pic>
          <p:nvPicPr>
            <p:cNvPr id="1319126" name="Picture 2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2112"/>
              <a:ext cx="163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28" name="Picture 2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2368"/>
              <a:ext cx="158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1913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6364288"/>
            <a:ext cx="3206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33" name="Picture 2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364288"/>
            <a:ext cx="3095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19151" name="Group 239"/>
          <p:cNvGrpSpPr>
            <a:grpSpLocks/>
          </p:cNvGrpSpPr>
          <p:nvPr/>
        </p:nvGrpSpPr>
        <p:grpSpPr bwMode="auto">
          <a:xfrm>
            <a:off x="1955800" y="100013"/>
            <a:ext cx="6723063" cy="2601912"/>
            <a:chOff x="1232" y="63"/>
            <a:chExt cx="4235" cy="1639"/>
          </a:xfrm>
        </p:grpSpPr>
        <p:pic>
          <p:nvPicPr>
            <p:cNvPr id="1319090" name="Picture 17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63"/>
              <a:ext cx="147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15" name="Picture 20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914"/>
              <a:ext cx="402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21" name="Picture 20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1351"/>
              <a:ext cx="315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17" name="Picture 20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1126"/>
              <a:ext cx="266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20" name="Picture 20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912"/>
              <a:ext cx="14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19" name="Picture 2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1564"/>
              <a:ext cx="147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19152" name="Group 240"/>
          <p:cNvGrpSpPr>
            <a:grpSpLocks/>
          </p:cNvGrpSpPr>
          <p:nvPr/>
        </p:nvGrpSpPr>
        <p:grpSpPr bwMode="auto">
          <a:xfrm>
            <a:off x="5145088" y="4495800"/>
            <a:ext cx="2363787" cy="627063"/>
            <a:chOff x="3241" y="2832"/>
            <a:chExt cx="1489" cy="395"/>
          </a:xfrm>
        </p:grpSpPr>
        <p:pic>
          <p:nvPicPr>
            <p:cNvPr id="1319144" name="Picture 2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2832"/>
              <a:ext cx="148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45" name="Picture 2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3088"/>
              <a:ext cx="143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19137" name="Picture 2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6608763"/>
            <a:ext cx="30003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36" name="Picture 2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6610350"/>
            <a:ext cx="2889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41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610350"/>
            <a:ext cx="3000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9067" name="Rectangle 155"/>
          <p:cNvSpPr>
            <a:spLocks noChangeArrowheads="1"/>
          </p:cNvSpPr>
          <p:nvPr/>
        </p:nvSpPr>
        <p:spPr bwMode="auto">
          <a:xfrm>
            <a:off x="4800600" y="6400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9155" name="Group 243"/>
          <p:cNvGrpSpPr>
            <a:grpSpLocks/>
          </p:cNvGrpSpPr>
          <p:nvPr/>
        </p:nvGrpSpPr>
        <p:grpSpPr bwMode="auto">
          <a:xfrm>
            <a:off x="5518150" y="6178550"/>
            <a:ext cx="2254250" cy="527050"/>
            <a:chOff x="3476" y="3667"/>
            <a:chExt cx="1420" cy="332"/>
          </a:xfrm>
        </p:grpSpPr>
        <p:pic>
          <p:nvPicPr>
            <p:cNvPr id="1319153" name="Picture 24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366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4" name="Picture 2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" y="3854"/>
              <a:ext cx="142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2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1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319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319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1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1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1319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1319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1319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1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1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1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0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8C78-9E2E-47DA-984A-4FD9118DF0D4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1404040" name="Group 136"/>
          <p:cNvGrpSpPr>
            <a:grpSpLocks/>
          </p:cNvGrpSpPr>
          <p:nvPr/>
        </p:nvGrpSpPr>
        <p:grpSpPr bwMode="auto">
          <a:xfrm>
            <a:off x="914400" y="1905000"/>
            <a:ext cx="3886200" cy="3429000"/>
            <a:chOff x="576" y="1200"/>
            <a:chExt cx="2448" cy="2160"/>
          </a:xfrm>
        </p:grpSpPr>
        <p:sp>
          <p:nvSpPr>
            <p:cNvPr id="1403918" name="Line 14"/>
            <p:cNvSpPr>
              <a:spLocks noChangeShapeType="1"/>
            </p:cNvSpPr>
            <p:nvPr/>
          </p:nvSpPr>
          <p:spPr bwMode="auto">
            <a:xfrm>
              <a:off x="576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19" name="Line 15"/>
            <p:cNvSpPr>
              <a:spLocks noChangeShapeType="1"/>
            </p:cNvSpPr>
            <p:nvPr/>
          </p:nvSpPr>
          <p:spPr bwMode="auto">
            <a:xfrm>
              <a:off x="864" y="1344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0" name="Line 16"/>
            <p:cNvSpPr>
              <a:spLocks noChangeShapeType="1"/>
            </p:cNvSpPr>
            <p:nvPr/>
          </p:nvSpPr>
          <p:spPr bwMode="auto">
            <a:xfrm>
              <a:off x="1152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1" name="Line 17"/>
            <p:cNvSpPr>
              <a:spLocks noChangeShapeType="1"/>
            </p:cNvSpPr>
            <p:nvPr/>
          </p:nvSpPr>
          <p:spPr bwMode="auto">
            <a:xfrm>
              <a:off x="1440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2" name="Line 18"/>
            <p:cNvSpPr>
              <a:spLocks noChangeShapeType="1"/>
            </p:cNvSpPr>
            <p:nvPr/>
          </p:nvSpPr>
          <p:spPr bwMode="auto">
            <a:xfrm>
              <a:off x="1728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3" name="Line 19"/>
            <p:cNvSpPr>
              <a:spLocks noChangeShapeType="1"/>
            </p:cNvSpPr>
            <p:nvPr/>
          </p:nvSpPr>
          <p:spPr bwMode="auto">
            <a:xfrm>
              <a:off x="2016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4" name="Line 20"/>
            <p:cNvSpPr>
              <a:spLocks noChangeShapeType="1"/>
            </p:cNvSpPr>
            <p:nvPr/>
          </p:nvSpPr>
          <p:spPr bwMode="auto">
            <a:xfrm>
              <a:off x="2304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5" name="Line 21"/>
            <p:cNvSpPr>
              <a:spLocks noChangeShapeType="1"/>
            </p:cNvSpPr>
            <p:nvPr/>
          </p:nvSpPr>
          <p:spPr bwMode="auto">
            <a:xfrm>
              <a:off x="2592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6" name="Line 22"/>
            <p:cNvSpPr>
              <a:spLocks noChangeShapeType="1"/>
            </p:cNvSpPr>
            <p:nvPr/>
          </p:nvSpPr>
          <p:spPr bwMode="auto">
            <a:xfrm>
              <a:off x="2880" y="1344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7" name="Line 23"/>
            <p:cNvSpPr>
              <a:spLocks noChangeShapeType="1"/>
            </p:cNvSpPr>
            <p:nvPr/>
          </p:nvSpPr>
          <p:spPr bwMode="auto">
            <a:xfrm>
              <a:off x="576" y="134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8" name="Line 24"/>
            <p:cNvSpPr>
              <a:spLocks noChangeShapeType="1"/>
            </p:cNvSpPr>
            <p:nvPr/>
          </p:nvSpPr>
          <p:spPr bwMode="auto">
            <a:xfrm>
              <a:off x="576" y="1632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29" name="Line 25"/>
            <p:cNvSpPr>
              <a:spLocks noChangeShapeType="1"/>
            </p:cNvSpPr>
            <p:nvPr/>
          </p:nvSpPr>
          <p:spPr bwMode="auto">
            <a:xfrm>
              <a:off x="576" y="1920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30" name="Line 26"/>
            <p:cNvSpPr>
              <a:spLocks noChangeShapeType="1"/>
            </p:cNvSpPr>
            <p:nvPr/>
          </p:nvSpPr>
          <p:spPr bwMode="auto">
            <a:xfrm>
              <a:off x="576" y="2208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31" name="Line 27"/>
            <p:cNvSpPr>
              <a:spLocks noChangeShapeType="1"/>
            </p:cNvSpPr>
            <p:nvPr/>
          </p:nvSpPr>
          <p:spPr bwMode="auto">
            <a:xfrm>
              <a:off x="576" y="2496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32" name="Line 28"/>
            <p:cNvSpPr>
              <a:spLocks noChangeShapeType="1"/>
            </p:cNvSpPr>
            <p:nvPr/>
          </p:nvSpPr>
          <p:spPr bwMode="auto">
            <a:xfrm>
              <a:off x="576" y="278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33" name="Line 29"/>
            <p:cNvSpPr>
              <a:spLocks noChangeShapeType="1"/>
            </p:cNvSpPr>
            <p:nvPr/>
          </p:nvSpPr>
          <p:spPr bwMode="auto">
            <a:xfrm>
              <a:off x="576" y="3072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34" name="Line 30"/>
            <p:cNvSpPr>
              <a:spLocks noChangeShapeType="1"/>
            </p:cNvSpPr>
            <p:nvPr/>
          </p:nvSpPr>
          <p:spPr bwMode="auto">
            <a:xfrm>
              <a:off x="576" y="3360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03935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0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3936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3024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3938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271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03941" name="Group 37"/>
            <p:cNvGrpSpPr>
              <a:grpSpLocks/>
            </p:cNvGrpSpPr>
            <p:nvPr/>
          </p:nvGrpSpPr>
          <p:grpSpPr bwMode="auto">
            <a:xfrm>
              <a:off x="1104" y="3117"/>
              <a:ext cx="96" cy="190"/>
              <a:chOff x="1680" y="2769"/>
              <a:chExt cx="96" cy="190"/>
            </a:xfrm>
          </p:grpSpPr>
          <p:sp>
            <p:nvSpPr>
              <p:cNvPr id="1403940" name="Rectangle 36"/>
              <p:cNvSpPr>
                <a:spLocks noChangeArrowheads="1"/>
              </p:cNvSpPr>
              <p:nvPr/>
            </p:nvSpPr>
            <p:spPr bwMode="auto">
              <a:xfrm>
                <a:off x="1680" y="2769"/>
                <a:ext cx="96" cy="1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03939" name="Picture 35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3" y="2799"/>
                <a:ext cx="83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03942" name="Freeform 38"/>
            <p:cNvSpPr>
              <a:spLocks/>
            </p:cNvSpPr>
            <p:nvPr/>
          </p:nvSpPr>
          <p:spPr bwMode="auto">
            <a:xfrm>
              <a:off x="881" y="1590"/>
              <a:ext cx="1425" cy="966"/>
            </a:xfrm>
            <a:custGeom>
              <a:avLst/>
              <a:gdLst>
                <a:gd name="T0" fmla="*/ 0 w 1425"/>
                <a:gd name="T1" fmla="*/ 627 h 966"/>
                <a:gd name="T2" fmla="*/ 306 w 1425"/>
                <a:gd name="T3" fmla="*/ 889 h 966"/>
                <a:gd name="T4" fmla="*/ 646 w 1425"/>
                <a:gd name="T5" fmla="*/ 164 h 966"/>
                <a:gd name="T6" fmla="*/ 978 w 1425"/>
                <a:gd name="T7" fmla="*/ 121 h 966"/>
                <a:gd name="T8" fmla="*/ 1127 w 1425"/>
                <a:gd name="T9" fmla="*/ 893 h 966"/>
                <a:gd name="T10" fmla="*/ 1425 w 1425"/>
                <a:gd name="T11" fmla="*/ 32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966">
                  <a:moveTo>
                    <a:pt x="0" y="627"/>
                  </a:moveTo>
                  <a:cubicBezTo>
                    <a:pt x="51" y="671"/>
                    <a:pt x="198" y="966"/>
                    <a:pt x="306" y="889"/>
                  </a:cubicBezTo>
                  <a:cubicBezTo>
                    <a:pt x="414" y="812"/>
                    <a:pt x="534" y="292"/>
                    <a:pt x="646" y="164"/>
                  </a:cubicBezTo>
                  <a:cubicBezTo>
                    <a:pt x="758" y="36"/>
                    <a:pt x="898" y="0"/>
                    <a:pt x="978" y="121"/>
                  </a:cubicBezTo>
                  <a:cubicBezTo>
                    <a:pt x="1058" y="242"/>
                    <a:pt x="1052" y="860"/>
                    <a:pt x="1127" y="893"/>
                  </a:cubicBezTo>
                  <a:cubicBezTo>
                    <a:pt x="1202" y="926"/>
                    <a:pt x="1363" y="440"/>
                    <a:pt x="1425" y="32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43" name="Freeform 39"/>
            <p:cNvSpPr>
              <a:spLocks/>
            </p:cNvSpPr>
            <p:nvPr/>
          </p:nvSpPr>
          <p:spPr bwMode="auto">
            <a:xfrm>
              <a:off x="2304" y="1920"/>
              <a:ext cx="576" cy="856"/>
            </a:xfrm>
            <a:custGeom>
              <a:avLst/>
              <a:gdLst>
                <a:gd name="T0" fmla="*/ 0 w 576"/>
                <a:gd name="T1" fmla="*/ 0 h 856"/>
                <a:gd name="T2" fmla="*/ 79 w 576"/>
                <a:gd name="T3" fmla="*/ 567 h 856"/>
                <a:gd name="T4" fmla="*/ 297 w 576"/>
                <a:gd name="T5" fmla="*/ 855 h 856"/>
                <a:gd name="T6" fmla="*/ 576 w 576"/>
                <a:gd name="T7" fmla="*/ 57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856">
                  <a:moveTo>
                    <a:pt x="0" y="0"/>
                  </a:moveTo>
                  <a:cubicBezTo>
                    <a:pt x="13" y="94"/>
                    <a:pt x="30" y="425"/>
                    <a:pt x="79" y="567"/>
                  </a:cubicBezTo>
                  <a:cubicBezTo>
                    <a:pt x="128" y="709"/>
                    <a:pt x="214" y="854"/>
                    <a:pt x="297" y="855"/>
                  </a:cubicBezTo>
                  <a:cubicBezTo>
                    <a:pt x="380" y="856"/>
                    <a:pt x="518" y="634"/>
                    <a:pt x="576" y="57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944" name="Oval 40"/>
            <p:cNvSpPr>
              <a:spLocks noChangeArrowheads="1"/>
            </p:cNvSpPr>
            <p:nvPr/>
          </p:nvSpPr>
          <p:spPr bwMode="auto">
            <a:xfrm>
              <a:off x="1416" y="189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945" name="Oval 41"/>
            <p:cNvSpPr>
              <a:spLocks noChangeArrowheads="1"/>
            </p:cNvSpPr>
            <p:nvPr/>
          </p:nvSpPr>
          <p:spPr bwMode="auto">
            <a:xfrm>
              <a:off x="1422" y="305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946" name="Oval 42"/>
            <p:cNvSpPr>
              <a:spLocks noChangeArrowheads="1"/>
            </p:cNvSpPr>
            <p:nvPr/>
          </p:nvSpPr>
          <p:spPr bwMode="auto">
            <a:xfrm>
              <a:off x="840" y="218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947" name="Oval 43"/>
            <p:cNvSpPr>
              <a:spLocks noChangeArrowheads="1"/>
            </p:cNvSpPr>
            <p:nvPr/>
          </p:nvSpPr>
          <p:spPr bwMode="auto">
            <a:xfrm>
              <a:off x="2861" y="2478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03949" name="Picture 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1392"/>
              <a:ext cx="76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04007" name="Group 103"/>
            <p:cNvGrpSpPr>
              <a:grpSpLocks/>
            </p:cNvGrpSpPr>
            <p:nvPr/>
          </p:nvGrpSpPr>
          <p:grpSpPr bwMode="auto">
            <a:xfrm>
              <a:off x="1388" y="3117"/>
              <a:ext cx="105" cy="190"/>
              <a:chOff x="1392" y="3213"/>
              <a:chExt cx="105" cy="190"/>
            </a:xfrm>
          </p:grpSpPr>
          <p:sp>
            <p:nvSpPr>
              <p:cNvPr id="1404003" name="Rectangle 99"/>
              <p:cNvSpPr>
                <a:spLocks noChangeArrowheads="1"/>
              </p:cNvSpPr>
              <p:nvPr/>
            </p:nvSpPr>
            <p:spPr bwMode="auto">
              <a:xfrm>
                <a:off x="1392" y="3213"/>
                <a:ext cx="96" cy="1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04005" name="Picture 101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3243"/>
                <a:ext cx="101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04022" name="Group 118"/>
            <p:cNvGrpSpPr>
              <a:grpSpLocks/>
            </p:cNvGrpSpPr>
            <p:nvPr/>
          </p:nvGrpSpPr>
          <p:grpSpPr bwMode="auto">
            <a:xfrm>
              <a:off x="1671" y="3117"/>
              <a:ext cx="105" cy="190"/>
              <a:chOff x="1671" y="3309"/>
              <a:chExt cx="105" cy="190"/>
            </a:xfrm>
          </p:grpSpPr>
          <p:sp>
            <p:nvSpPr>
              <p:cNvPr id="1404009" name="Rectangle 105"/>
              <p:cNvSpPr>
                <a:spLocks noChangeArrowheads="1"/>
              </p:cNvSpPr>
              <p:nvPr/>
            </p:nvSpPr>
            <p:spPr bwMode="auto">
              <a:xfrm>
                <a:off x="1671" y="3309"/>
                <a:ext cx="96" cy="1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04020" name="Picture 116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" y="3339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04025" name="Group 121"/>
            <p:cNvGrpSpPr>
              <a:grpSpLocks/>
            </p:cNvGrpSpPr>
            <p:nvPr/>
          </p:nvGrpSpPr>
          <p:grpSpPr bwMode="auto">
            <a:xfrm>
              <a:off x="1957" y="3117"/>
              <a:ext cx="110" cy="190"/>
              <a:chOff x="1959" y="3405"/>
              <a:chExt cx="110" cy="190"/>
            </a:xfrm>
          </p:grpSpPr>
          <p:sp>
            <p:nvSpPr>
              <p:cNvPr id="1404012" name="Rectangle 108"/>
              <p:cNvSpPr>
                <a:spLocks noChangeArrowheads="1"/>
              </p:cNvSpPr>
              <p:nvPr/>
            </p:nvSpPr>
            <p:spPr bwMode="auto">
              <a:xfrm>
                <a:off x="1959" y="3405"/>
                <a:ext cx="96" cy="1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04023" name="Picture 119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" y="3435"/>
                <a:ext cx="11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04028" name="Group 124"/>
            <p:cNvGrpSpPr>
              <a:grpSpLocks/>
            </p:cNvGrpSpPr>
            <p:nvPr/>
          </p:nvGrpSpPr>
          <p:grpSpPr bwMode="auto">
            <a:xfrm>
              <a:off x="2247" y="3117"/>
              <a:ext cx="105" cy="190"/>
              <a:chOff x="2247" y="3501"/>
              <a:chExt cx="105" cy="190"/>
            </a:xfrm>
          </p:grpSpPr>
          <p:sp>
            <p:nvSpPr>
              <p:cNvPr id="1404015" name="Rectangle 111"/>
              <p:cNvSpPr>
                <a:spLocks noChangeArrowheads="1"/>
              </p:cNvSpPr>
              <p:nvPr/>
            </p:nvSpPr>
            <p:spPr bwMode="auto">
              <a:xfrm>
                <a:off x="2247" y="3501"/>
                <a:ext cx="96" cy="1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04026" name="Picture 122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" y="3531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04031" name="Group 127"/>
            <p:cNvGrpSpPr>
              <a:grpSpLocks/>
            </p:cNvGrpSpPr>
            <p:nvPr/>
          </p:nvGrpSpPr>
          <p:grpSpPr bwMode="auto">
            <a:xfrm>
              <a:off x="2544" y="3117"/>
              <a:ext cx="105" cy="190"/>
              <a:chOff x="2544" y="3597"/>
              <a:chExt cx="105" cy="190"/>
            </a:xfrm>
          </p:grpSpPr>
          <p:sp>
            <p:nvSpPr>
              <p:cNvPr id="1404018" name="Rectangle 114"/>
              <p:cNvSpPr>
                <a:spLocks noChangeArrowheads="1"/>
              </p:cNvSpPr>
              <p:nvPr/>
            </p:nvSpPr>
            <p:spPr bwMode="auto">
              <a:xfrm>
                <a:off x="2544" y="3597"/>
                <a:ext cx="96" cy="1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04029" name="Picture 12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" y="3627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04036" name="Picture 1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" y="2441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4037" name="Picture 1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" y="214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4038" name="Picture 1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18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4039" name="Picture 1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" y="157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03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950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3956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55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450"/>
            <a:ext cx="49101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67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813"/>
            <a:ext cx="5334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4041" name="Oval 137"/>
          <p:cNvSpPr>
            <a:spLocks noChangeArrowheads="1"/>
          </p:cNvSpPr>
          <p:nvPr/>
        </p:nvSpPr>
        <p:spPr bwMode="auto">
          <a:xfrm>
            <a:off x="2678113" y="2532063"/>
            <a:ext cx="128587" cy="128587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043" name="Oval 139"/>
          <p:cNvSpPr>
            <a:spLocks noChangeArrowheads="1"/>
          </p:cNvSpPr>
          <p:nvPr/>
        </p:nvSpPr>
        <p:spPr bwMode="auto">
          <a:xfrm>
            <a:off x="2220913" y="4806950"/>
            <a:ext cx="128587" cy="1285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3979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415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86" name="Picture 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8905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84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438400"/>
            <a:ext cx="248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94" name="Picture 9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38400"/>
            <a:ext cx="8905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89" name="Picture 8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198813"/>
            <a:ext cx="2482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91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09925"/>
            <a:ext cx="8905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93" name="Picture 8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90925"/>
            <a:ext cx="8905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4000" name="Group 96"/>
          <p:cNvGrpSpPr>
            <a:grpSpLocks/>
          </p:cNvGrpSpPr>
          <p:nvPr/>
        </p:nvGrpSpPr>
        <p:grpSpPr bwMode="auto">
          <a:xfrm>
            <a:off x="1905000" y="90488"/>
            <a:ext cx="5715000" cy="1533525"/>
            <a:chOff x="1200" y="57"/>
            <a:chExt cx="3600" cy="966"/>
          </a:xfrm>
        </p:grpSpPr>
        <p:pic>
          <p:nvPicPr>
            <p:cNvPr id="1403970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21"/>
              <a:ext cx="297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3969" name="Picture 6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848"/>
              <a:ext cx="336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3973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57"/>
              <a:ext cx="147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3975" name="Picture 7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616"/>
              <a:ext cx="14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04048" name="Oval 144"/>
          <p:cNvSpPr>
            <a:spLocks noChangeArrowheads="1"/>
          </p:cNvSpPr>
          <p:nvPr/>
        </p:nvSpPr>
        <p:spPr bwMode="auto">
          <a:xfrm>
            <a:off x="2678113" y="2532063"/>
            <a:ext cx="128587" cy="128587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045" name="Oval 141"/>
          <p:cNvSpPr>
            <a:spLocks noChangeArrowheads="1"/>
          </p:cNvSpPr>
          <p:nvPr/>
        </p:nvSpPr>
        <p:spPr bwMode="auto">
          <a:xfrm>
            <a:off x="3590925" y="2995613"/>
            <a:ext cx="128588" cy="128587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4058" name="Group 154"/>
          <p:cNvGrpSpPr>
            <a:grpSpLocks/>
          </p:cNvGrpSpPr>
          <p:nvPr/>
        </p:nvGrpSpPr>
        <p:grpSpPr bwMode="auto">
          <a:xfrm>
            <a:off x="1763713" y="3892550"/>
            <a:ext cx="2413000" cy="1042988"/>
            <a:chOff x="1111" y="2452"/>
            <a:chExt cx="1520" cy="657"/>
          </a:xfrm>
        </p:grpSpPr>
        <p:sp>
          <p:nvSpPr>
            <p:cNvPr id="1404046" name="Oval 142"/>
            <p:cNvSpPr>
              <a:spLocks noChangeArrowheads="1"/>
            </p:cNvSpPr>
            <p:nvPr/>
          </p:nvSpPr>
          <p:spPr bwMode="auto">
            <a:xfrm>
              <a:off x="2550" y="2740"/>
              <a:ext cx="81" cy="8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047" name="Oval 143"/>
            <p:cNvSpPr>
              <a:spLocks noChangeArrowheads="1"/>
            </p:cNvSpPr>
            <p:nvPr/>
          </p:nvSpPr>
          <p:spPr bwMode="auto">
            <a:xfrm>
              <a:off x="1111" y="2452"/>
              <a:ext cx="81" cy="8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050" name="Oval 146"/>
            <p:cNvSpPr>
              <a:spLocks noChangeArrowheads="1"/>
            </p:cNvSpPr>
            <p:nvPr/>
          </p:nvSpPr>
          <p:spPr bwMode="auto">
            <a:xfrm>
              <a:off x="1399" y="3028"/>
              <a:ext cx="81" cy="81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056" name="Oval 152"/>
            <p:cNvSpPr>
              <a:spLocks noChangeArrowheads="1"/>
            </p:cNvSpPr>
            <p:nvPr/>
          </p:nvSpPr>
          <p:spPr bwMode="auto">
            <a:xfrm>
              <a:off x="1975" y="2452"/>
              <a:ext cx="81" cy="8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9" name="Picture 2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96" name="Picture 9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95875"/>
            <a:ext cx="8905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97" name="Picture 9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648200"/>
            <a:ext cx="8905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99" name="Picture 9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10213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990" name="Picture 8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176713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4060" name="Picture 1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4191000"/>
            <a:ext cx="8763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3954" name="Rectangle 50"/>
          <p:cNvSpPr>
            <a:spLocks noChangeArrowheads="1"/>
          </p:cNvSpPr>
          <p:nvPr/>
        </p:nvSpPr>
        <p:spPr bwMode="auto">
          <a:xfrm>
            <a:off x="8153400" y="5867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4055" name="Group 151"/>
          <p:cNvGrpSpPr>
            <a:grpSpLocks/>
          </p:cNvGrpSpPr>
          <p:nvPr/>
        </p:nvGrpSpPr>
        <p:grpSpPr bwMode="auto">
          <a:xfrm>
            <a:off x="4926013" y="5821363"/>
            <a:ext cx="2254250" cy="527050"/>
            <a:chOff x="3103" y="3667"/>
            <a:chExt cx="1420" cy="332"/>
          </a:xfrm>
        </p:grpSpPr>
        <p:pic>
          <p:nvPicPr>
            <p:cNvPr id="1404052" name="Picture 1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" y="366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4054" name="Picture 1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" y="3854"/>
              <a:ext cx="142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0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0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0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0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0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0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0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0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0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0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0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0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0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0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0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0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041" grpId="0" animBg="1"/>
      <p:bldP spid="1404041" grpId="1" animBg="1"/>
      <p:bldP spid="1404043" grpId="0" animBg="1"/>
      <p:bldP spid="1404043" grpId="1" animBg="1"/>
      <p:bldP spid="1404048" grpId="0" animBg="1"/>
      <p:bldP spid="1404048" grpId="1" animBg="1"/>
      <p:bldP spid="1404045" grpId="0" animBg="1"/>
      <p:bldP spid="1404045" grpId="1" animBg="1"/>
      <p:bldP spid="14039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B55D-CBEB-4188-8191-FA8C1F32D9F6}" type="slidenum">
              <a:rPr lang="en-US"/>
              <a:pPr/>
              <a:t>37</a:t>
            </a:fld>
            <a:endParaRPr lang="en-US"/>
          </a:p>
        </p:txBody>
      </p:sp>
      <p:pic>
        <p:nvPicPr>
          <p:cNvPr id="142029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29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0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58888"/>
            <a:ext cx="2279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20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677863"/>
            <a:ext cx="9207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029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029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2030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155825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0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765425"/>
            <a:ext cx="2328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0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033713"/>
            <a:ext cx="243681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22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452688"/>
            <a:ext cx="31623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0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0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990600"/>
            <a:ext cx="2328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1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258888"/>
            <a:ext cx="243681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0321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677863"/>
            <a:ext cx="245903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20296" name="Group 8"/>
          <p:cNvGrpSpPr>
            <a:grpSpLocks/>
          </p:cNvGrpSpPr>
          <p:nvPr/>
        </p:nvGrpSpPr>
        <p:grpSpPr bwMode="auto">
          <a:xfrm>
            <a:off x="4419600" y="3810000"/>
            <a:ext cx="914400" cy="914400"/>
            <a:chOff x="4853" y="1680"/>
            <a:chExt cx="576" cy="576"/>
          </a:xfrm>
        </p:grpSpPr>
        <p:sp>
          <p:nvSpPr>
            <p:cNvPr id="1420297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0298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grpSp>
        <p:nvGrpSpPr>
          <p:cNvPr id="1420329" name="Group 41"/>
          <p:cNvGrpSpPr>
            <a:grpSpLocks/>
          </p:cNvGrpSpPr>
          <p:nvPr/>
        </p:nvGrpSpPr>
        <p:grpSpPr bwMode="auto">
          <a:xfrm>
            <a:off x="5691188" y="2155825"/>
            <a:ext cx="2690812" cy="1120775"/>
            <a:chOff x="3587" y="1358"/>
            <a:chExt cx="1695" cy="706"/>
          </a:xfrm>
        </p:grpSpPr>
        <p:pic>
          <p:nvPicPr>
            <p:cNvPr id="1420314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135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20315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" y="174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20325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1911"/>
              <a:ext cx="127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20327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1545"/>
              <a:ext cx="1695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 bwMode="auto">
          <a:xfrm flipV="1">
            <a:off x="5312395" y="2679192"/>
            <a:ext cx="0" cy="832104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613895" y="2596896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963145" y="2386207"/>
            <a:ext cx="0" cy="52087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486471"/>
          </a:xfrm>
        </p:spPr>
        <p:txBody>
          <a:bodyPr/>
          <a:lstStyle/>
          <a:p>
            <a:fld id="{2ED7A65A-7E58-46EE-844A-2F71D092D7BF}" type="slidenum">
              <a:rPr lang="en-US"/>
              <a:pPr/>
              <a:t>4</a:t>
            </a:fld>
            <a:endParaRPr lang="en-US"/>
          </a:p>
        </p:txBody>
      </p:sp>
      <p:sp>
        <p:nvSpPr>
          <p:cNvPr id="1375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525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33400"/>
            <a:ext cx="37226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7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231900"/>
            <a:ext cx="439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83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4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46100"/>
            <a:ext cx="1065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5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63600"/>
            <a:ext cx="43513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65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0475"/>
            <a:ext cx="25828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9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4419600"/>
            <a:ext cx="439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67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8175"/>
            <a:ext cx="25828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630363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8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12900"/>
            <a:ext cx="2393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7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818063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5280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393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5281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5282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4963145" y="2844452"/>
            <a:ext cx="0" cy="1280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312395" y="2844452"/>
            <a:ext cx="0" cy="1280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613895" y="2844452"/>
            <a:ext cx="0" cy="1280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872" y="3194972"/>
            <a:ext cx="109728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946" y="2984326"/>
            <a:ext cx="109728" cy="122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 flipV="1">
            <a:off x="4963145" y="3124491"/>
            <a:ext cx="0" cy="38404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18" y="3200400"/>
            <a:ext cx="109728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21070" y="1972347"/>
            <a:ext cx="3605865" cy="1536192"/>
            <a:chOff x="3121070" y="1972347"/>
            <a:chExt cx="3605865" cy="1536192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124199" y="2907082"/>
              <a:ext cx="36027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 flipV="1">
              <a:off x="3343275" y="1972347"/>
              <a:ext cx="0" cy="153619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Freeform 13"/>
            <p:cNvSpPr/>
            <p:nvPr/>
          </p:nvSpPr>
          <p:spPr>
            <a:xfrm>
              <a:off x="3121070" y="2148168"/>
              <a:ext cx="3532341" cy="915664"/>
            </a:xfrm>
            <a:custGeom>
              <a:avLst/>
              <a:gdLst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01874 w 914400"/>
                <a:gd name="connsiteY13" fmla="*/ 313150 h 425885"/>
                <a:gd name="connsiteX14" fmla="*/ 914400 w 914400"/>
                <a:gd name="connsiteY14" fmla="*/ 350728 h 425885"/>
                <a:gd name="connsiteX15" fmla="*/ 901874 w 914400"/>
                <a:gd name="connsiteY15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14400 w 914400"/>
                <a:gd name="connsiteY13" fmla="*/ 350728 h 425885"/>
                <a:gd name="connsiteX14" fmla="*/ 901874 w 914400"/>
                <a:gd name="connsiteY14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64296 w 914400"/>
                <a:gd name="connsiteY11" fmla="*/ 237994 h 425885"/>
                <a:gd name="connsiteX12" fmla="*/ 914400 w 914400"/>
                <a:gd name="connsiteY12" fmla="*/ 350728 h 425885"/>
                <a:gd name="connsiteX13" fmla="*/ 901874 w 914400"/>
                <a:gd name="connsiteY13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864296 w 914400"/>
                <a:gd name="connsiteY10" fmla="*/ 237994 h 425885"/>
                <a:gd name="connsiteX11" fmla="*/ 914400 w 914400"/>
                <a:gd name="connsiteY11" fmla="*/ 350728 h 425885"/>
                <a:gd name="connsiteX12" fmla="*/ 901874 w 914400"/>
                <a:gd name="connsiteY12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864296 w 914400"/>
                <a:gd name="connsiteY9" fmla="*/ 237994 h 425885"/>
                <a:gd name="connsiteX10" fmla="*/ 914400 w 914400"/>
                <a:gd name="connsiteY10" fmla="*/ 350728 h 425885"/>
                <a:gd name="connsiteX11" fmla="*/ 901874 w 914400"/>
                <a:gd name="connsiteY11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75781 w 914400"/>
                <a:gd name="connsiteY4" fmla="*/ 50104 h 425885"/>
                <a:gd name="connsiteX5" fmla="*/ 450937 w 914400"/>
                <a:gd name="connsiteY5" fmla="*/ 0 h 425885"/>
                <a:gd name="connsiteX6" fmla="*/ 538619 w 914400"/>
                <a:gd name="connsiteY6" fmla="*/ 25052 h 425885"/>
                <a:gd name="connsiteX7" fmla="*/ 576197 w 914400"/>
                <a:gd name="connsiteY7" fmla="*/ 50104 h 425885"/>
                <a:gd name="connsiteX8" fmla="*/ 864296 w 914400"/>
                <a:gd name="connsiteY8" fmla="*/ 237994 h 425885"/>
                <a:gd name="connsiteX9" fmla="*/ 914400 w 914400"/>
                <a:gd name="connsiteY9" fmla="*/ 350728 h 425885"/>
                <a:gd name="connsiteX10" fmla="*/ 901874 w 914400"/>
                <a:gd name="connsiteY10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250521 w 914400"/>
                <a:gd name="connsiteY2" fmla="*/ 137786 h 425885"/>
                <a:gd name="connsiteX3" fmla="*/ 375781 w 914400"/>
                <a:gd name="connsiteY3" fmla="*/ 50104 h 425885"/>
                <a:gd name="connsiteX4" fmla="*/ 450937 w 914400"/>
                <a:gd name="connsiteY4" fmla="*/ 0 h 425885"/>
                <a:gd name="connsiteX5" fmla="*/ 538619 w 914400"/>
                <a:gd name="connsiteY5" fmla="*/ 25052 h 425885"/>
                <a:gd name="connsiteX6" fmla="*/ 576197 w 914400"/>
                <a:gd name="connsiteY6" fmla="*/ 50104 h 425885"/>
                <a:gd name="connsiteX7" fmla="*/ 864296 w 914400"/>
                <a:gd name="connsiteY7" fmla="*/ 237994 h 425885"/>
                <a:gd name="connsiteX8" fmla="*/ 914400 w 914400"/>
                <a:gd name="connsiteY8" fmla="*/ 350728 h 425885"/>
                <a:gd name="connsiteX9" fmla="*/ 901874 w 914400"/>
                <a:gd name="connsiteY9" fmla="*/ 388307 h 425885"/>
                <a:gd name="connsiteX0" fmla="*/ 0 w 914400"/>
                <a:gd name="connsiteY0" fmla="*/ 425885 h 425885"/>
                <a:gd name="connsiteX1" fmla="*/ 250521 w 914400"/>
                <a:gd name="connsiteY1" fmla="*/ 137786 h 425885"/>
                <a:gd name="connsiteX2" fmla="*/ 375781 w 914400"/>
                <a:gd name="connsiteY2" fmla="*/ 50104 h 425885"/>
                <a:gd name="connsiteX3" fmla="*/ 450937 w 914400"/>
                <a:gd name="connsiteY3" fmla="*/ 0 h 425885"/>
                <a:gd name="connsiteX4" fmla="*/ 538619 w 914400"/>
                <a:gd name="connsiteY4" fmla="*/ 25052 h 425885"/>
                <a:gd name="connsiteX5" fmla="*/ 576197 w 914400"/>
                <a:gd name="connsiteY5" fmla="*/ 50104 h 425885"/>
                <a:gd name="connsiteX6" fmla="*/ 864296 w 914400"/>
                <a:gd name="connsiteY6" fmla="*/ 237994 h 425885"/>
                <a:gd name="connsiteX7" fmla="*/ 914400 w 914400"/>
                <a:gd name="connsiteY7" fmla="*/ 350728 h 425885"/>
                <a:gd name="connsiteX8" fmla="*/ 901874 w 914400"/>
                <a:gd name="connsiteY8" fmla="*/ 388307 h 425885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538619 w 914400"/>
                <a:gd name="connsiteY3" fmla="*/ 25052 h 425885"/>
                <a:gd name="connsiteX4" fmla="*/ 576197 w 914400"/>
                <a:gd name="connsiteY4" fmla="*/ 50104 h 425885"/>
                <a:gd name="connsiteX5" fmla="*/ 864296 w 914400"/>
                <a:gd name="connsiteY5" fmla="*/ 237994 h 425885"/>
                <a:gd name="connsiteX6" fmla="*/ 914400 w 914400"/>
                <a:gd name="connsiteY6" fmla="*/ 350728 h 425885"/>
                <a:gd name="connsiteX7" fmla="*/ 901874 w 914400"/>
                <a:gd name="connsiteY7" fmla="*/ 388307 h 425885"/>
                <a:gd name="connsiteX0" fmla="*/ 0 w 914400"/>
                <a:gd name="connsiteY0" fmla="*/ 426846 h 426846"/>
                <a:gd name="connsiteX1" fmla="*/ 375781 w 914400"/>
                <a:gd name="connsiteY1" fmla="*/ 51065 h 426846"/>
                <a:gd name="connsiteX2" fmla="*/ 450937 w 914400"/>
                <a:gd name="connsiteY2" fmla="*/ 961 h 426846"/>
                <a:gd name="connsiteX3" fmla="*/ 538619 w 914400"/>
                <a:gd name="connsiteY3" fmla="*/ 26013 h 426846"/>
                <a:gd name="connsiteX4" fmla="*/ 864296 w 914400"/>
                <a:gd name="connsiteY4" fmla="*/ 238955 h 426846"/>
                <a:gd name="connsiteX5" fmla="*/ 914400 w 914400"/>
                <a:gd name="connsiteY5" fmla="*/ 351689 h 426846"/>
                <a:gd name="connsiteX6" fmla="*/ 901874 w 914400"/>
                <a:gd name="connsiteY6" fmla="*/ 389268 h 426846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5" fmla="*/ 901874 w 914400"/>
                <a:gd name="connsiteY5" fmla="*/ 396439 h 434017"/>
                <a:gd name="connsiteX0" fmla="*/ 0 w 1603332"/>
                <a:gd name="connsiteY0" fmla="*/ 434017 h 434017"/>
                <a:gd name="connsiteX1" fmla="*/ 375781 w 1603332"/>
                <a:gd name="connsiteY1" fmla="*/ 58236 h 434017"/>
                <a:gd name="connsiteX2" fmla="*/ 450937 w 1603332"/>
                <a:gd name="connsiteY2" fmla="*/ 8132 h 434017"/>
                <a:gd name="connsiteX3" fmla="*/ 538619 w 1603332"/>
                <a:gd name="connsiteY3" fmla="*/ 33184 h 434017"/>
                <a:gd name="connsiteX4" fmla="*/ 914400 w 1603332"/>
                <a:gd name="connsiteY4" fmla="*/ 358860 h 434017"/>
                <a:gd name="connsiteX5" fmla="*/ 1603332 w 1603332"/>
                <a:gd name="connsiteY5" fmla="*/ 383913 h 434017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914400"/>
                <a:gd name="connsiteY0" fmla="*/ 425885 h 425885"/>
                <a:gd name="connsiteX1" fmla="*/ 187891 w 914400"/>
                <a:gd name="connsiteY1" fmla="*/ 225468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01665 w 1302707"/>
                <a:gd name="connsiteY3" fmla="*/ 175364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00209 w 1302707"/>
                <a:gd name="connsiteY1" fmla="*/ 187890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490597"/>
                <a:gd name="connsiteY0" fmla="*/ 450937 h 463462"/>
                <a:gd name="connsiteX1" fmla="*/ 288099 w 1490597"/>
                <a:gd name="connsiteY1" fmla="*/ 187890 h 463462"/>
                <a:gd name="connsiteX2" fmla="*/ 638827 w 1490597"/>
                <a:gd name="connsiteY2" fmla="*/ 0 h 463462"/>
                <a:gd name="connsiteX3" fmla="*/ 1064711 w 1490597"/>
                <a:gd name="connsiteY3" fmla="*/ 100208 h 463462"/>
                <a:gd name="connsiteX4" fmla="*/ 1490597 w 1490597"/>
                <a:gd name="connsiteY4" fmla="*/ 463462 h 463462"/>
                <a:gd name="connsiteX0" fmla="*/ 0 w 1991638"/>
                <a:gd name="connsiteY0" fmla="*/ 713983 h 713983"/>
                <a:gd name="connsiteX1" fmla="*/ 789140 w 1991638"/>
                <a:gd name="connsiteY1" fmla="*/ 187890 h 713983"/>
                <a:gd name="connsiteX2" fmla="*/ 1139868 w 1991638"/>
                <a:gd name="connsiteY2" fmla="*/ 0 h 713983"/>
                <a:gd name="connsiteX3" fmla="*/ 1565752 w 1991638"/>
                <a:gd name="connsiteY3" fmla="*/ 100208 h 713983"/>
                <a:gd name="connsiteX4" fmla="*/ 1991638 w 1991638"/>
                <a:gd name="connsiteY4" fmla="*/ 463462 h 713983"/>
                <a:gd name="connsiteX0" fmla="*/ 0 w 1991638"/>
                <a:gd name="connsiteY0" fmla="*/ 727851 h 727851"/>
                <a:gd name="connsiteX1" fmla="*/ 638827 w 1991638"/>
                <a:gd name="connsiteY1" fmla="*/ 63972 h 727851"/>
                <a:gd name="connsiteX2" fmla="*/ 1139868 w 1991638"/>
                <a:gd name="connsiteY2" fmla="*/ 13868 h 727851"/>
                <a:gd name="connsiteX3" fmla="*/ 1565752 w 1991638"/>
                <a:gd name="connsiteY3" fmla="*/ 114076 h 727851"/>
                <a:gd name="connsiteX4" fmla="*/ 1991638 w 1991638"/>
                <a:gd name="connsiteY4" fmla="*/ 477330 h 727851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565752 w 1991638"/>
                <a:gd name="connsiteY3" fmla="*/ 237994 h 851769"/>
                <a:gd name="connsiteX4" fmla="*/ 1991638 w 1991638"/>
                <a:gd name="connsiteY4" fmla="*/ 601248 h 851769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352810 w 1991638"/>
                <a:gd name="connsiteY3" fmla="*/ 513567 h 851769"/>
                <a:gd name="connsiteX4" fmla="*/ 1991638 w 1991638"/>
                <a:gd name="connsiteY4" fmla="*/ 601248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791222 w 1791222"/>
                <a:gd name="connsiteY4" fmla="*/ 313149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538613 w 1791222"/>
                <a:gd name="connsiteY4" fmla="*/ 458244 h 851769"/>
                <a:gd name="connsiteX5" fmla="*/ 1791222 w 1791222"/>
                <a:gd name="connsiteY5" fmla="*/ 313149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538613 w 1966586"/>
                <a:gd name="connsiteY4" fmla="*/ 458244 h 851769"/>
                <a:gd name="connsiteX5" fmla="*/ 1966586 w 1966586"/>
                <a:gd name="connsiteY5" fmla="*/ 25051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663873 w 1966586"/>
                <a:gd name="connsiteY4" fmla="*/ 370561 h 851769"/>
                <a:gd name="connsiteX5" fmla="*/ 1966586 w 1966586"/>
                <a:gd name="connsiteY5" fmla="*/ 25051 h 851769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966586 w 1966586"/>
                <a:gd name="connsiteY6" fmla="*/ 31022 h 857740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851764 w 1966586"/>
                <a:gd name="connsiteY6" fmla="*/ 201168 h 857740"/>
                <a:gd name="connsiteX7" fmla="*/ 1966586 w 1966586"/>
                <a:gd name="connsiteY7" fmla="*/ 31022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1851764 w 2592888"/>
                <a:gd name="connsiteY6" fmla="*/ 201168 h 857740"/>
                <a:gd name="connsiteX7" fmla="*/ 2592888 w 2592888"/>
                <a:gd name="connsiteY7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1851764 w 2592888"/>
                <a:gd name="connsiteY7" fmla="*/ 201168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27545 w 2592888"/>
                <a:gd name="connsiteY7" fmla="*/ 226220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15019 w 2592888"/>
                <a:gd name="connsiteY7" fmla="*/ 389058 h 857740"/>
                <a:gd name="connsiteX8" fmla="*/ 2592888 w 2592888"/>
                <a:gd name="connsiteY8" fmla="*/ 469433 h 857740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605414 w 2605414"/>
                <a:gd name="connsiteY8" fmla="*/ 0 h 901875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402909 w 2605414"/>
                <a:gd name="connsiteY8" fmla="*/ 232778 h 901875"/>
                <a:gd name="connsiteX9" fmla="*/ 2605414 w 2605414"/>
                <a:gd name="connsiteY9" fmla="*/ 0 h 901875"/>
                <a:gd name="connsiteX0" fmla="*/ 0 w 3006247"/>
                <a:gd name="connsiteY0" fmla="*/ 857741 h 857741"/>
                <a:gd name="connsiteX1" fmla="*/ 638827 w 3006247"/>
                <a:gd name="connsiteY1" fmla="*/ 193862 h 857741"/>
                <a:gd name="connsiteX2" fmla="*/ 964504 w 3006247"/>
                <a:gd name="connsiteY2" fmla="*/ 5972 h 857741"/>
                <a:gd name="connsiteX3" fmla="*/ 1162832 w 3006247"/>
                <a:gd name="connsiteY3" fmla="*/ 364007 h 857741"/>
                <a:gd name="connsiteX4" fmla="*/ 1352810 w 3006247"/>
                <a:gd name="connsiteY4" fmla="*/ 519539 h 857741"/>
                <a:gd name="connsiteX5" fmla="*/ 1663873 w 3006247"/>
                <a:gd name="connsiteY5" fmla="*/ 376533 h 857741"/>
                <a:gd name="connsiteX6" fmla="*/ 2014602 w 3006247"/>
                <a:gd name="connsiteY6" fmla="*/ 138539 h 857741"/>
                <a:gd name="connsiteX7" fmla="*/ 2215019 w 3006247"/>
                <a:gd name="connsiteY7" fmla="*/ 389059 h 857741"/>
                <a:gd name="connsiteX8" fmla="*/ 2402909 w 3006247"/>
                <a:gd name="connsiteY8" fmla="*/ 188644 h 857741"/>
                <a:gd name="connsiteX9" fmla="*/ 3006247 w 3006247"/>
                <a:gd name="connsiteY9" fmla="*/ 507011 h 857741"/>
                <a:gd name="connsiteX0" fmla="*/ 0 w 3006247"/>
                <a:gd name="connsiteY0" fmla="*/ 887705 h 887705"/>
                <a:gd name="connsiteX1" fmla="*/ 638827 w 3006247"/>
                <a:gd name="connsiteY1" fmla="*/ 223826 h 887705"/>
                <a:gd name="connsiteX2" fmla="*/ 964504 w 3006247"/>
                <a:gd name="connsiteY2" fmla="*/ 35936 h 887705"/>
                <a:gd name="connsiteX3" fmla="*/ 1162832 w 3006247"/>
                <a:gd name="connsiteY3" fmla="*/ 393971 h 887705"/>
                <a:gd name="connsiteX4" fmla="*/ 1352810 w 3006247"/>
                <a:gd name="connsiteY4" fmla="*/ 549503 h 887705"/>
                <a:gd name="connsiteX5" fmla="*/ 1663873 w 3006247"/>
                <a:gd name="connsiteY5" fmla="*/ 406497 h 887705"/>
                <a:gd name="connsiteX6" fmla="*/ 2014602 w 3006247"/>
                <a:gd name="connsiteY6" fmla="*/ 168503 h 887705"/>
                <a:gd name="connsiteX7" fmla="*/ 2215019 w 3006247"/>
                <a:gd name="connsiteY7" fmla="*/ 419023 h 887705"/>
                <a:gd name="connsiteX8" fmla="*/ 2665956 w 3006247"/>
                <a:gd name="connsiteY8" fmla="*/ 5666 h 887705"/>
                <a:gd name="connsiteX9" fmla="*/ 3006247 w 3006247"/>
                <a:gd name="connsiteY9" fmla="*/ 536975 h 887705"/>
                <a:gd name="connsiteX0" fmla="*/ 0 w 3244242"/>
                <a:gd name="connsiteY0" fmla="*/ 887810 h 887810"/>
                <a:gd name="connsiteX1" fmla="*/ 638827 w 3244242"/>
                <a:gd name="connsiteY1" fmla="*/ 223931 h 887810"/>
                <a:gd name="connsiteX2" fmla="*/ 964504 w 3244242"/>
                <a:gd name="connsiteY2" fmla="*/ 36041 h 887810"/>
                <a:gd name="connsiteX3" fmla="*/ 1162832 w 3244242"/>
                <a:gd name="connsiteY3" fmla="*/ 394076 h 887810"/>
                <a:gd name="connsiteX4" fmla="*/ 1352810 w 3244242"/>
                <a:gd name="connsiteY4" fmla="*/ 549608 h 887810"/>
                <a:gd name="connsiteX5" fmla="*/ 1663873 w 3244242"/>
                <a:gd name="connsiteY5" fmla="*/ 406602 h 887810"/>
                <a:gd name="connsiteX6" fmla="*/ 2014602 w 3244242"/>
                <a:gd name="connsiteY6" fmla="*/ 168608 h 887810"/>
                <a:gd name="connsiteX7" fmla="*/ 2215019 w 3244242"/>
                <a:gd name="connsiteY7" fmla="*/ 419128 h 887810"/>
                <a:gd name="connsiteX8" fmla="*/ 2665956 w 3244242"/>
                <a:gd name="connsiteY8" fmla="*/ 5771 h 887810"/>
                <a:gd name="connsiteX9" fmla="*/ 3244242 w 3244242"/>
                <a:gd name="connsiteY9" fmla="*/ 524554 h 887810"/>
                <a:gd name="connsiteX0" fmla="*/ 0 w 3244242"/>
                <a:gd name="connsiteY0" fmla="*/ 888616 h 888616"/>
                <a:gd name="connsiteX1" fmla="*/ 638827 w 3244242"/>
                <a:gd name="connsiteY1" fmla="*/ 224737 h 888616"/>
                <a:gd name="connsiteX2" fmla="*/ 964504 w 3244242"/>
                <a:gd name="connsiteY2" fmla="*/ 36847 h 888616"/>
                <a:gd name="connsiteX3" fmla="*/ 1162832 w 3244242"/>
                <a:gd name="connsiteY3" fmla="*/ 394882 h 888616"/>
                <a:gd name="connsiteX4" fmla="*/ 1352810 w 3244242"/>
                <a:gd name="connsiteY4" fmla="*/ 550414 h 888616"/>
                <a:gd name="connsiteX5" fmla="*/ 1663873 w 3244242"/>
                <a:gd name="connsiteY5" fmla="*/ 407408 h 888616"/>
                <a:gd name="connsiteX6" fmla="*/ 2014602 w 3244242"/>
                <a:gd name="connsiteY6" fmla="*/ 169414 h 888616"/>
                <a:gd name="connsiteX7" fmla="*/ 2215019 w 3244242"/>
                <a:gd name="connsiteY7" fmla="*/ 419934 h 888616"/>
                <a:gd name="connsiteX8" fmla="*/ 2427960 w 3244242"/>
                <a:gd name="connsiteY8" fmla="*/ 244571 h 888616"/>
                <a:gd name="connsiteX9" fmla="*/ 2665956 w 3244242"/>
                <a:gd name="connsiteY9" fmla="*/ 6577 h 888616"/>
                <a:gd name="connsiteX10" fmla="*/ 3244242 w 3244242"/>
                <a:gd name="connsiteY10" fmla="*/ 525360 h 888616"/>
                <a:gd name="connsiteX0" fmla="*/ 0 w 3244242"/>
                <a:gd name="connsiteY0" fmla="*/ 893817 h 893817"/>
                <a:gd name="connsiteX1" fmla="*/ 638827 w 3244242"/>
                <a:gd name="connsiteY1" fmla="*/ 229938 h 893817"/>
                <a:gd name="connsiteX2" fmla="*/ 964504 w 3244242"/>
                <a:gd name="connsiteY2" fmla="*/ 42048 h 893817"/>
                <a:gd name="connsiteX3" fmla="*/ 1162832 w 3244242"/>
                <a:gd name="connsiteY3" fmla="*/ 400083 h 893817"/>
                <a:gd name="connsiteX4" fmla="*/ 1352810 w 3244242"/>
                <a:gd name="connsiteY4" fmla="*/ 555615 h 893817"/>
                <a:gd name="connsiteX5" fmla="*/ 1663873 w 3244242"/>
                <a:gd name="connsiteY5" fmla="*/ 412609 h 893817"/>
                <a:gd name="connsiteX6" fmla="*/ 2014602 w 3244242"/>
                <a:gd name="connsiteY6" fmla="*/ 174615 h 893817"/>
                <a:gd name="connsiteX7" fmla="*/ 2215019 w 3244242"/>
                <a:gd name="connsiteY7" fmla="*/ 425135 h 893817"/>
                <a:gd name="connsiteX8" fmla="*/ 2453012 w 3244242"/>
                <a:gd name="connsiteY8" fmla="*/ 137038 h 893817"/>
                <a:gd name="connsiteX9" fmla="*/ 2665956 w 3244242"/>
                <a:gd name="connsiteY9" fmla="*/ 11778 h 893817"/>
                <a:gd name="connsiteX10" fmla="*/ 3244242 w 3244242"/>
                <a:gd name="connsiteY10" fmla="*/ 530561 h 893817"/>
                <a:gd name="connsiteX0" fmla="*/ 0 w 3244242"/>
                <a:gd name="connsiteY0" fmla="*/ 884967 h 884967"/>
                <a:gd name="connsiteX1" fmla="*/ 638827 w 3244242"/>
                <a:gd name="connsiteY1" fmla="*/ 221088 h 884967"/>
                <a:gd name="connsiteX2" fmla="*/ 964504 w 3244242"/>
                <a:gd name="connsiteY2" fmla="*/ 33198 h 884967"/>
                <a:gd name="connsiteX3" fmla="*/ 1162832 w 3244242"/>
                <a:gd name="connsiteY3" fmla="*/ 391233 h 884967"/>
                <a:gd name="connsiteX4" fmla="*/ 1352810 w 3244242"/>
                <a:gd name="connsiteY4" fmla="*/ 546765 h 884967"/>
                <a:gd name="connsiteX5" fmla="*/ 1663873 w 3244242"/>
                <a:gd name="connsiteY5" fmla="*/ 403759 h 884967"/>
                <a:gd name="connsiteX6" fmla="*/ 2014602 w 3244242"/>
                <a:gd name="connsiteY6" fmla="*/ 165765 h 884967"/>
                <a:gd name="connsiteX7" fmla="*/ 2215019 w 3244242"/>
                <a:gd name="connsiteY7" fmla="*/ 416285 h 884967"/>
                <a:gd name="connsiteX8" fmla="*/ 2453012 w 3244242"/>
                <a:gd name="connsiteY8" fmla="*/ 128188 h 884967"/>
                <a:gd name="connsiteX9" fmla="*/ 2665956 w 3244242"/>
                <a:gd name="connsiteY9" fmla="*/ 2928 h 884967"/>
                <a:gd name="connsiteX10" fmla="*/ 2941527 w 3244242"/>
                <a:gd name="connsiteY10" fmla="*/ 240923 h 884967"/>
                <a:gd name="connsiteX11" fmla="*/ 3244242 w 3244242"/>
                <a:gd name="connsiteY11" fmla="*/ 521711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2941527 w 3532341"/>
                <a:gd name="connsiteY10" fmla="*/ 240923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240071 w 3532341"/>
                <a:gd name="connsiteY7" fmla="*/ 503968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027127 w 3532341"/>
                <a:gd name="connsiteY7" fmla="*/ 303553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576191 w 3532341"/>
                <a:gd name="connsiteY5" fmla="*/ 416285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90596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26086 w 3532341"/>
                <a:gd name="connsiteY5" fmla="*/ 39123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202493 w 3532341"/>
                <a:gd name="connsiteY8" fmla="*/ 56659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3092 h 883092"/>
                <a:gd name="connsiteX1" fmla="*/ 638827 w 3532341"/>
                <a:gd name="connsiteY1" fmla="*/ 219213 h 883092"/>
                <a:gd name="connsiteX2" fmla="*/ 964504 w 3532341"/>
                <a:gd name="connsiteY2" fmla="*/ 31323 h 883092"/>
                <a:gd name="connsiteX3" fmla="*/ 1162832 w 3532341"/>
                <a:gd name="connsiteY3" fmla="*/ 389358 h 883092"/>
                <a:gd name="connsiteX4" fmla="*/ 1402914 w 3532341"/>
                <a:gd name="connsiteY4" fmla="*/ 557416 h 883092"/>
                <a:gd name="connsiteX5" fmla="*/ 1563664 w 3532341"/>
                <a:gd name="connsiteY5" fmla="*/ 314204 h 883092"/>
                <a:gd name="connsiteX6" fmla="*/ 1713978 w 3532341"/>
                <a:gd name="connsiteY6" fmla="*/ 163890 h 883092"/>
                <a:gd name="connsiteX7" fmla="*/ 1901867 w 3532341"/>
                <a:gd name="connsiteY7" fmla="*/ 389360 h 883092"/>
                <a:gd name="connsiteX8" fmla="*/ 2202493 w 3532341"/>
                <a:gd name="connsiteY8" fmla="*/ 564723 h 883092"/>
                <a:gd name="connsiteX9" fmla="*/ 2365330 w 3532341"/>
                <a:gd name="connsiteY9" fmla="*/ 289151 h 883092"/>
                <a:gd name="connsiteX10" fmla="*/ 2665956 w 3532341"/>
                <a:gd name="connsiteY10" fmla="*/ 1053 h 883092"/>
                <a:gd name="connsiteX11" fmla="*/ 3204574 w 3532341"/>
                <a:gd name="connsiteY11" fmla="*/ 213996 h 883092"/>
                <a:gd name="connsiteX12" fmla="*/ 3532341 w 3532341"/>
                <a:gd name="connsiteY12" fmla="*/ 569940 h 883092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04574 w 3532341"/>
                <a:gd name="connsiteY11" fmla="*/ 226473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025046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74525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89134 w 3532341"/>
                <a:gd name="connsiteY6" fmla="*/ 42688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904172"/>
                <a:gd name="connsiteX1" fmla="*/ 413359 w 3532341"/>
                <a:gd name="connsiteY1" fmla="*/ 294320 h 904172"/>
                <a:gd name="connsiteX2" fmla="*/ 764088 w 3532341"/>
                <a:gd name="connsiteY2" fmla="*/ 31274 h 904172"/>
                <a:gd name="connsiteX3" fmla="*/ 1112728 w 3532341"/>
                <a:gd name="connsiteY3" fmla="*/ 301627 h 904172"/>
                <a:gd name="connsiteX4" fmla="*/ 1352810 w 3532341"/>
                <a:gd name="connsiteY4" fmla="*/ 883043 h 904172"/>
                <a:gd name="connsiteX5" fmla="*/ 1613768 w 3532341"/>
                <a:gd name="connsiteY5" fmla="*/ 451941 h 904172"/>
                <a:gd name="connsiteX6" fmla="*/ 1789134 w 3532341"/>
                <a:gd name="connsiteY6" fmla="*/ 426887 h 904172"/>
                <a:gd name="connsiteX7" fmla="*/ 1901867 w 3532341"/>
                <a:gd name="connsiteY7" fmla="*/ 401837 h 904172"/>
                <a:gd name="connsiteX8" fmla="*/ 2139862 w 3532341"/>
                <a:gd name="connsiteY8" fmla="*/ 902876 h 904172"/>
                <a:gd name="connsiteX9" fmla="*/ 2365330 w 3532341"/>
                <a:gd name="connsiteY9" fmla="*/ 301628 h 904172"/>
                <a:gd name="connsiteX10" fmla="*/ 2828794 w 3532341"/>
                <a:gd name="connsiteY10" fmla="*/ 1003 h 904172"/>
                <a:gd name="connsiteX11" fmla="*/ 3242152 w 3532341"/>
                <a:gd name="connsiteY11" fmla="*/ 326681 h 904172"/>
                <a:gd name="connsiteX12" fmla="*/ 3532341 w 3532341"/>
                <a:gd name="connsiteY12" fmla="*/ 582417 h 904172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89134 w 3532341"/>
                <a:gd name="connsiteY6" fmla="*/ 426887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26086 w 3532341"/>
                <a:gd name="connsiteY5" fmla="*/ 639832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51138 w 3532341"/>
                <a:gd name="connsiteY5" fmla="*/ 527098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4966"/>
                <a:gd name="connsiteX1" fmla="*/ 413359 w 3532341"/>
                <a:gd name="connsiteY1" fmla="*/ 294320 h 904966"/>
                <a:gd name="connsiteX2" fmla="*/ 764088 w 3532341"/>
                <a:gd name="connsiteY2" fmla="*/ 31274 h 904966"/>
                <a:gd name="connsiteX3" fmla="*/ 1112728 w 3532341"/>
                <a:gd name="connsiteY3" fmla="*/ 301627 h 904966"/>
                <a:gd name="connsiteX4" fmla="*/ 1352810 w 3532341"/>
                <a:gd name="connsiteY4" fmla="*/ 883043 h 904966"/>
                <a:gd name="connsiteX5" fmla="*/ 1551138 w 3532341"/>
                <a:gd name="connsiteY5" fmla="*/ 527098 h 904966"/>
                <a:gd name="connsiteX6" fmla="*/ 1726504 w 3532341"/>
                <a:gd name="connsiteY6" fmla="*/ 376783 h 904966"/>
                <a:gd name="connsiteX7" fmla="*/ 1889341 w 3532341"/>
                <a:gd name="connsiteY7" fmla="*/ 589728 h 904966"/>
                <a:gd name="connsiteX8" fmla="*/ 2139862 w 3532341"/>
                <a:gd name="connsiteY8" fmla="*/ 902876 h 904966"/>
                <a:gd name="connsiteX9" fmla="*/ 2365330 w 3532341"/>
                <a:gd name="connsiteY9" fmla="*/ 301628 h 904966"/>
                <a:gd name="connsiteX10" fmla="*/ 2828794 w 3532341"/>
                <a:gd name="connsiteY10" fmla="*/ 1003 h 904966"/>
                <a:gd name="connsiteX11" fmla="*/ 3242152 w 3532341"/>
                <a:gd name="connsiteY11" fmla="*/ 326681 h 904966"/>
                <a:gd name="connsiteX12" fmla="*/ 3532341 w 3532341"/>
                <a:gd name="connsiteY12" fmla="*/ 582417 h 904966"/>
                <a:gd name="connsiteX0" fmla="*/ 0 w 3532341"/>
                <a:gd name="connsiteY0" fmla="*/ 895802 h 905199"/>
                <a:gd name="connsiteX1" fmla="*/ 413359 w 3532341"/>
                <a:gd name="connsiteY1" fmla="*/ 294553 h 905199"/>
                <a:gd name="connsiteX2" fmla="*/ 764088 w 3532341"/>
                <a:gd name="connsiteY2" fmla="*/ 31507 h 905199"/>
                <a:gd name="connsiteX3" fmla="*/ 1112728 w 3532341"/>
                <a:gd name="connsiteY3" fmla="*/ 301860 h 905199"/>
                <a:gd name="connsiteX4" fmla="*/ 1352810 w 3532341"/>
                <a:gd name="connsiteY4" fmla="*/ 883276 h 905199"/>
                <a:gd name="connsiteX5" fmla="*/ 1551138 w 3532341"/>
                <a:gd name="connsiteY5" fmla="*/ 527331 h 905199"/>
                <a:gd name="connsiteX6" fmla="*/ 1726504 w 3532341"/>
                <a:gd name="connsiteY6" fmla="*/ 377016 h 905199"/>
                <a:gd name="connsiteX7" fmla="*/ 1889341 w 3532341"/>
                <a:gd name="connsiteY7" fmla="*/ 589961 h 905199"/>
                <a:gd name="connsiteX8" fmla="*/ 2139862 w 3532341"/>
                <a:gd name="connsiteY8" fmla="*/ 903109 h 905199"/>
                <a:gd name="connsiteX9" fmla="*/ 2528168 w 3532341"/>
                <a:gd name="connsiteY9" fmla="*/ 251757 h 905199"/>
                <a:gd name="connsiteX10" fmla="*/ 2828794 w 3532341"/>
                <a:gd name="connsiteY10" fmla="*/ 1236 h 905199"/>
                <a:gd name="connsiteX11" fmla="*/ 3242152 w 3532341"/>
                <a:gd name="connsiteY11" fmla="*/ 326914 h 905199"/>
                <a:gd name="connsiteX12" fmla="*/ 3532341 w 3532341"/>
                <a:gd name="connsiteY12" fmla="*/ 582650 h 905199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51138 w 3532341"/>
                <a:gd name="connsiteY5" fmla="*/ 527331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974942 w 3532341"/>
                <a:gd name="connsiteY3" fmla="*/ 314386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9245"/>
                <a:gd name="connsiteX1" fmla="*/ 413359 w 3532341"/>
                <a:gd name="connsiteY1" fmla="*/ 294553 h 909245"/>
                <a:gd name="connsiteX2" fmla="*/ 764088 w 3532341"/>
                <a:gd name="connsiteY2" fmla="*/ 31507 h 909245"/>
                <a:gd name="connsiteX3" fmla="*/ 974942 w 3532341"/>
                <a:gd name="connsiteY3" fmla="*/ 314386 h 909245"/>
                <a:gd name="connsiteX4" fmla="*/ 1139867 w 3532341"/>
                <a:gd name="connsiteY4" fmla="*/ 908329 h 909245"/>
                <a:gd name="connsiteX5" fmla="*/ 1576190 w 3532341"/>
                <a:gd name="connsiteY5" fmla="*/ 452174 h 909245"/>
                <a:gd name="connsiteX6" fmla="*/ 1726504 w 3532341"/>
                <a:gd name="connsiteY6" fmla="*/ 377016 h 909245"/>
                <a:gd name="connsiteX7" fmla="*/ 1939445 w 3532341"/>
                <a:gd name="connsiteY7" fmla="*/ 527331 h 909245"/>
                <a:gd name="connsiteX8" fmla="*/ 2139862 w 3532341"/>
                <a:gd name="connsiteY8" fmla="*/ 903109 h 909245"/>
                <a:gd name="connsiteX9" fmla="*/ 2528168 w 3532341"/>
                <a:gd name="connsiteY9" fmla="*/ 251757 h 909245"/>
                <a:gd name="connsiteX10" fmla="*/ 2828794 w 3532341"/>
                <a:gd name="connsiteY10" fmla="*/ 1236 h 909245"/>
                <a:gd name="connsiteX11" fmla="*/ 3242152 w 3532341"/>
                <a:gd name="connsiteY11" fmla="*/ 326914 h 909245"/>
                <a:gd name="connsiteX12" fmla="*/ 3532341 w 3532341"/>
                <a:gd name="connsiteY12" fmla="*/ 582650 h 909245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764088 w 3532341"/>
                <a:gd name="connsiteY2" fmla="*/ 31507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576198 w 3532341"/>
                <a:gd name="connsiteY2" fmla="*/ 56559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09060"/>
                <a:gd name="connsiteX1" fmla="*/ 413359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09060"/>
                <a:gd name="connsiteX1" fmla="*/ 212942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10749"/>
                <a:gd name="connsiteX1" fmla="*/ 212942 w 3532341"/>
                <a:gd name="connsiteY1" fmla="*/ 294553 h 910749"/>
                <a:gd name="connsiteX2" fmla="*/ 576198 w 3532341"/>
                <a:gd name="connsiteY2" fmla="*/ 56559 h 910749"/>
                <a:gd name="connsiteX3" fmla="*/ 799578 w 3532341"/>
                <a:gd name="connsiteY3" fmla="*/ 301860 h 910749"/>
                <a:gd name="connsiteX4" fmla="*/ 1139867 w 3532341"/>
                <a:gd name="connsiteY4" fmla="*/ 908329 h 910749"/>
                <a:gd name="connsiteX5" fmla="*/ 1463456 w 3532341"/>
                <a:gd name="connsiteY5" fmla="*/ 514804 h 910749"/>
                <a:gd name="connsiteX6" fmla="*/ 1726504 w 3532341"/>
                <a:gd name="connsiteY6" fmla="*/ 377016 h 910749"/>
                <a:gd name="connsiteX7" fmla="*/ 1939445 w 3532341"/>
                <a:gd name="connsiteY7" fmla="*/ 527331 h 910749"/>
                <a:gd name="connsiteX8" fmla="*/ 2139862 w 3532341"/>
                <a:gd name="connsiteY8" fmla="*/ 903109 h 910749"/>
                <a:gd name="connsiteX9" fmla="*/ 2528168 w 3532341"/>
                <a:gd name="connsiteY9" fmla="*/ 251757 h 910749"/>
                <a:gd name="connsiteX10" fmla="*/ 2828794 w 3532341"/>
                <a:gd name="connsiteY10" fmla="*/ 1236 h 910749"/>
                <a:gd name="connsiteX11" fmla="*/ 3242152 w 3532341"/>
                <a:gd name="connsiteY11" fmla="*/ 326914 h 910749"/>
                <a:gd name="connsiteX12" fmla="*/ 3532341 w 3532341"/>
                <a:gd name="connsiteY12" fmla="*/ 582650 h 910749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726504 w 3532341"/>
                <a:gd name="connsiteY6" fmla="*/ 377016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688925 w 3532341"/>
                <a:gd name="connsiteY6" fmla="*/ 264282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7314"/>
                <a:gd name="connsiteX1" fmla="*/ 212942 w 3532341"/>
                <a:gd name="connsiteY1" fmla="*/ 294553 h 917314"/>
                <a:gd name="connsiteX2" fmla="*/ 576198 w 3532341"/>
                <a:gd name="connsiteY2" fmla="*/ 56559 h 917314"/>
                <a:gd name="connsiteX3" fmla="*/ 799578 w 3532341"/>
                <a:gd name="connsiteY3" fmla="*/ 301860 h 917314"/>
                <a:gd name="connsiteX4" fmla="*/ 1139867 w 3532341"/>
                <a:gd name="connsiteY4" fmla="*/ 908329 h 917314"/>
                <a:gd name="connsiteX5" fmla="*/ 1350722 w 3532341"/>
                <a:gd name="connsiteY5" fmla="*/ 489752 h 917314"/>
                <a:gd name="connsiteX6" fmla="*/ 1688925 w 3532341"/>
                <a:gd name="connsiteY6" fmla="*/ 264282 h 917314"/>
                <a:gd name="connsiteX7" fmla="*/ 1939445 w 3532341"/>
                <a:gd name="connsiteY7" fmla="*/ 527331 h 917314"/>
                <a:gd name="connsiteX8" fmla="*/ 2490591 w 3532341"/>
                <a:gd name="connsiteY8" fmla="*/ 915635 h 917314"/>
                <a:gd name="connsiteX9" fmla="*/ 2528168 w 3532341"/>
                <a:gd name="connsiteY9" fmla="*/ 251757 h 917314"/>
                <a:gd name="connsiteX10" fmla="*/ 2828794 w 3532341"/>
                <a:gd name="connsiteY10" fmla="*/ 1236 h 917314"/>
                <a:gd name="connsiteX11" fmla="*/ 3242152 w 3532341"/>
                <a:gd name="connsiteY11" fmla="*/ 326914 h 917314"/>
                <a:gd name="connsiteX12" fmla="*/ 3532341 w 3532341"/>
                <a:gd name="connsiteY12" fmla="*/ 582650 h 917314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350722 w 3532341"/>
                <a:gd name="connsiteY5" fmla="*/ 489752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475982 w 3532341"/>
                <a:gd name="connsiteY5" fmla="*/ 377017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528168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404990 w 3532341"/>
                <a:gd name="connsiteY11" fmla="*/ 339440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23923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11397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78"/>
                <a:gd name="connsiteX1" fmla="*/ 212942 w 3532341"/>
                <a:gd name="connsiteY1" fmla="*/ 294553 h 917078"/>
                <a:gd name="connsiteX2" fmla="*/ 576198 w 3532341"/>
                <a:gd name="connsiteY2" fmla="*/ 56559 h 917078"/>
                <a:gd name="connsiteX3" fmla="*/ 799578 w 3532341"/>
                <a:gd name="connsiteY3" fmla="*/ 301860 h 917078"/>
                <a:gd name="connsiteX4" fmla="*/ 1139867 w 3532341"/>
                <a:gd name="connsiteY4" fmla="*/ 908329 h 917078"/>
                <a:gd name="connsiteX5" fmla="*/ 1475982 w 3532341"/>
                <a:gd name="connsiteY5" fmla="*/ 377017 h 917078"/>
                <a:gd name="connsiteX6" fmla="*/ 1688925 w 3532341"/>
                <a:gd name="connsiteY6" fmla="*/ 264282 h 917078"/>
                <a:gd name="connsiteX7" fmla="*/ 2102283 w 3532341"/>
                <a:gd name="connsiteY7" fmla="*/ 464701 h 917078"/>
                <a:gd name="connsiteX8" fmla="*/ 2490591 w 3532341"/>
                <a:gd name="connsiteY8" fmla="*/ 915635 h 917078"/>
                <a:gd name="connsiteX9" fmla="*/ 2791215 w 3532341"/>
                <a:gd name="connsiteY9" fmla="*/ 251757 h 917078"/>
                <a:gd name="connsiteX10" fmla="*/ 3179523 w 3532341"/>
                <a:gd name="connsiteY10" fmla="*/ 1236 h 917078"/>
                <a:gd name="connsiteX11" fmla="*/ 3342360 w 3532341"/>
                <a:gd name="connsiteY11" fmla="*/ 113972 h 917078"/>
                <a:gd name="connsiteX12" fmla="*/ 3532341 w 3532341"/>
                <a:gd name="connsiteY12" fmla="*/ 582650 h 917078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75982 w 3532341"/>
                <a:gd name="connsiteY5" fmla="*/ 377017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88508 w 3532341"/>
                <a:gd name="connsiteY5" fmla="*/ 42712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1901867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688925 w 3532341"/>
                <a:gd name="connsiteY6" fmla="*/ 264282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826711 w 3532341"/>
                <a:gd name="connsiteY6" fmla="*/ 239230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9480 h 920411"/>
                <a:gd name="connsiteX1" fmla="*/ 212942 w 3532341"/>
                <a:gd name="connsiteY1" fmla="*/ 298231 h 920411"/>
                <a:gd name="connsiteX2" fmla="*/ 576198 w 3532341"/>
                <a:gd name="connsiteY2" fmla="*/ 60237 h 920411"/>
                <a:gd name="connsiteX3" fmla="*/ 799578 w 3532341"/>
                <a:gd name="connsiteY3" fmla="*/ 305538 h 920411"/>
                <a:gd name="connsiteX4" fmla="*/ 1139867 w 3532341"/>
                <a:gd name="connsiteY4" fmla="*/ 912007 h 920411"/>
                <a:gd name="connsiteX5" fmla="*/ 1538612 w 3532341"/>
                <a:gd name="connsiteY5" fmla="*/ 368169 h 920411"/>
                <a:gd name="connsiteX6" fmla="*/ 1826711 w 3532341"/>
                <a:gd name="connsiteY6" fmla="*/ 242908 h 920411"/>
                <a:gd name="connsiteX7" fmla="*/ 2127335 w 3532341"/>
                <a:gd name="connsiteY7" fmla="*/ 405749 h 920411"/>
                <a:gd name="connsiteX8" fmla="*/ 2490591 w 3532341"/>
                <a:gd name="connsiteY8" fmla="*/ 919313 h 920411"/>
                <a:gd name="connsiteX9" fmla="*/ 2841319 w 3532341"/>
                <a:gd name="connsiteY9" fmla="*/ 242909 h 920411"/>
                <a:gd name="connsiteX10" fmla="*/ 3179523 w 3532341"/>
                <a:gd name="connsiteY10" fmla="*/ 4914 h 920411"/>
                <a:gd name="connsiteX11" fmla="*/ 3342360 w 3532341"/>
                <a:gd name="connsiteY11" fmla="*/ 117650 h 920411"/>
                <a:gd name="connsiteX12" fmla="*/ 3532341 w 3532341"/>
                <a:gd name="connsiteY12" fmla="*/ 586328 h 920411"/>
                <a:gd name="connsiteX0" fmla="*/ 0 w 3532341"/>
                <a:gd name="connsiteY0" fmla="*/ 897475 h 918937"/>
                <a:gd name="connsiteX1" fmla="*/ 212942 w 3532341"/>
                <a:gd name="connsiteY1" fmla="*/ 296226 h 918937"/>
                <a:gd name="connsiteX2" fmla="*/ 576198 w 3532341"/>
                <a:gd name="connsiteY2" fmla="*/ 58232 h 918937"/>
                <a:gd name="connsiteX3" fmla="*/ 799578 w 3532341"/>
                <a:gd name="connsiteY3" fmla="*/ 303533 h 918937"/>
                <a:gd name="connsiteX4" fmla="*/ 1139867 w 3532341"/>
                <a:gd name="connsiteY4" fmla="*/ 910002 h 918937"/>
                <a:gd name="connsiteX5" fmla="*/ 1538612 w 3532341"/>
                <a:gd name="connsiteY5" fmla="*/ 366164 h 918937"/>
                <a:gd name="connsiteX6" fmla="*/ 1826711 w 3532341"/>
                <a:gd name="connsiteY6" fmla="*/ 240903 h 918937"/>
                <a:gd name="connsiteX7" fmla="*/ 2127335 w 3532341"/>
                <a:gd name="connsiteY7" fmla="*/ 403744 h 918937"/>
                <a:gd name="connsiteX8" fmla="*/ 2490591 w 3532341"/>
                <a:gd name="connsiteY8" fmla="*/ 917308 h 918937"/>
                <a:gd name="connsiteX9" fmla="*/ 2916475 w 3532341"/>
                <a:gd name="connsiteY9" fmla="*/ 203326 h 918937"/>
                <a:gd name="connsiteX10" fmla="*/ 3179523 w 3532341"/>
                <a:gd name="connsiteY10" fmla="*/ 2909 h 918937"/>
                <a:gd name="connsiteX11" fmla="*/ 3342360 w 3532341"/>
                <a:gd name="connsiteY11" fmla="*/ 115645 h 918937"/>
                <a:gd name="connsiteX12" fmla="*/ 3532341 w 3532341"/>
                <a:gd name="connsiteY12" fmla="*/ 584323 h 918937"/>
                <a:gd name="connsiteX0" fmla="*/ 0 w 3532341"/>
                <a:gd name="connsiteY0" fmla="*/ 894673 h 917464"/>
                <a:gd name="connsiteX1" fmla="*/ 212942 w 3532341"/>
                <a:gd name="connsiteY1" fmla="*/ 293424 h 917464"/>
                <a:gd name="connsiteX2" fmla="*/ 576198 w 3532341"/>
                <a:gd name="connsiteY2" fmla="*/ 55430 h 917464"/>
                <a:gd name="connsiteX3" fmla="*/ 799578 w 3532341"/>
                <a:gd name="connsiteY3" fmla="*/ 300731 h 917464"/>
                <a:gd name="connsiteX4" fmla="*/ 1139867 w 3532341"/>
                <a:gd name="connsiteY4" fmla="*/ 907200 h 917464"/>
                <a:gd name="connsiteX5" fmla="*/ 1538612 w 3532341"/>
                <a:gd name="connsiteY5" fmla="*/ 363362 h 917464"/>
                <a:gd name="connsiteX6" fmla="*/ 1826711 w 3532341"/>
                <a:gd name="connsiteY6" fmla="*/ 238101 h 917464"/>
                <a:gd name="connsiteX7" fmla="*/ 2127335 w 3532341"/>
                <a:gd name="connsiteY7" fmla="*/ 400942 h 917464"/>
                <a:gd name="connsiteX8" fmla="*/ 2490591 w 3532341"/>
                <a:gd name="connsiteY8" fmla="*/ 914506 h 917464"/>
                <a:gd name="connsiteX9" fmla="*/ 2991631 w 3532341"/>
                <a:gd name="connsiteY9" fmla="*/ 125368 h 917464"/>
                <a:gd name="connsiteX10" fmla="*/ 3179523 w 3532341"/>
                <a:gd name="connsiteY10" fmla="*/ 107 h 917464"/>
                <a:gd name="connsiteX11" fmla="*/ 3342360 w 3532341"/>
                <a:gd name="connsiteY11" fmla="*/ 112843 h 917464"/>
                <a:gd name="connsiteX12" fmla="*/ 3532341 w 3532341"/>
                <a:gd name="connsiteY12" fmla="*/ 581521 h 917464"/>
                <a:gd name="connsiteX0" fmla="*/ 0 w 3532341"/>
                <a:gd name="connsiteY0" fmla="*/ 906379 h 926322"/>
                <a:gd name="connsiteX1" fmla="*/ 212942 w 3532341"/>
                <a:gd name="connsiteY1" fmla="*/ 305130 h 926322"/>
                <a:gd name="connsiteX2" fmla="*/ 576198 w 3532341"/>
                <a:gd name="connsiteY2" fmla="*/ 67136 h 926322"/>
                <a:gd name="connsiteX3" fmla="*/ 799578 w 3532341"/>
                <a:gd name="connsiteY3" fmla="*/ 312437 h 926322"/>
                <a:gd name="connsiteX4" fmla="*/ 1139867 w 3532341"/>
                <a:gd name="connsiteY4" fmla="*/ 918906 h 926322"/>
                <a:gd name="connsiteX5" fmla="*/ 1538612 w 3532341"/>
                <a:gd name="connsiteY5" fmla="*/ 375068 h 926322"/>
                <a:gd name="connsiteX6" fmla="*/ 1826711 w 3532341"/>
                <a:gd name="connsiteY6" fmla="*/ 249807 h 926322"/>
                <a:gd name="connsiteX7" fmla="*/ 2127335 w 3532341"/>
                <a:gd name="connsiteY7" fmla="*/ 412648 h 926322"/>
                <a:gd name="connsiteX8" fmla="*/ 2490591 w 3532341"/>
                <a:gd name="connsiteY8" fmla="*/ 926212 h 926322"/>
                <a:gd name="connsiteX9" fmla="*/ 2853845 w 3532341"/>
                <a:gd name="connsiteY9" fmla="*/ 362542 h 926322"/>
                <a:gd name="connsiteX10" fmla="*/ 3179523 w 3532341"/>
                <a:gd name="connsiteY10" fmla="*/ 11813 h 926322"/>
                <a:gd name="connsiteX11" fmla="*/ 3342360 w 3532341"/>
                <a:gd name="connsiteY11" fmla="*/ 124549 h 926322"/>
                <a:gd name="connsiteX12" fmla="*/ 3532341 w 3532341"/>
                <a:gd name="connsiteY12" fmla="*/ 593227 h 92632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8127 h 919058"/>
                <a:gd name="connsiteX1" fmla="*/ 212942 w 3532341"/>
                <a:gd name="connsiteY1" fmla="*/ 296878 h 919058"/>
                <a:gd name="connsiteX2" fmla="*/ 576198 w 3532341"/>
                <a:gd name="connsiteY2" fmla="*/ 58884 h 919058"/>
                <a:gd name="connsiteX3" fmla="*/ 799578 w 3532341"/>
                <a:gd name="connsiteY3" fmla="*/ 304185 h 919058"/>
                <a:gd name="connsiteX4" fmla="*/ 1139867 w 3532341"/>
                <a:gd name="connsiteY4" fmla="*/ 910654 h 919058"/>
                <a:gd name="connsiteX5" fmla="*/ 1538612 w 3532341"/>
                <a:gd name="connsiteY5" fmla="*/ 366816 h 919058"/>
                <a:gd name="connsiteX6" fmla="*/ 1826711 w 3532341"/>
                <a:gd name="connsiteY6" fmla="*/ 241555 h 919058"/>
                <a:gd name="connsiteX7" fmla="*/ 2127335 w 3532341"/>
                <a:gd name="connsiteY7" fmla="*/ 404396 h 919058"/>
                <a:gd name="connsiteX8" fmla="*/ 2490591 w 3532341"/>
                <a:gd name="connsiteY8" fmla="*/ 917960 h 919058"/>
                <a:gd name="connsiteX9" fmla="*/ 2891423 w 3532341"/>
                <a:gd name="connsiteY9" fmla="*/ 241556 h 919058"/>
                <a:gd name="connsiteX10" fmla="*/ 3179523 w 3532341"/>
                <a:gd name="connsiteY10" fmla="*/ 3561 h 919058"/>
                <a:gd name="connsiteX11" fmla="*/ 3404990 w 3532341"/>
                <a:gd name="connsiteY11" fmla="*/ 128823 h 919058"/>
                <a:gd name="connsiteX12" fmla="*/ 3532341 w 3532341"/>
                <a:gd name="connsiteY12" fmla="*/ 584975 h 919058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783 h 915714"/>
                <a:gd name="connsiteX1" fmla="*/ 212942 w 3532341"/>
                <a:gd name="connsiteY1" fmla="*/ 293534 h 915714"/>
                <a:gd name="connsiteX2" fmla="*/ 576198 w 3532341"/>
                <a:gd name="connsiteY2" fmla="*/ 55540 h 915714"/>
                <a:gd name="connsiteX3" fmla="*/ 799578 w 3532341"/>
                <a:gd name="connsiteY3" fmla="*/ 300841 h 915714"/>
                <a:gd name="connsiteX4" fmla="*/ 1139867 w 3532341"/>
                <a:gd name="connsiteY4" fmla="*/ 907310 h 915714"/>
                <a:gd name="connsiteX5" fmla="*/ 1538612 w 3532341"/>
                <a:gd name="connsiteY5" fmla="*/ 363472 h 915714"/>
                <a:gd name="connsiteX6" fmla="*/ 1826711 w 3532341"/>
                <a:gd name="connsiteY6" fmla="*/ 238211 h 915714"/>
                <a:gd name="connsiteX7" fmla="*/ 2127335 w 3532341"/>
                <a:gd name="connsiteY7" fmla="*/ 401052 h 915714"/>
                <a:gd name="connsiteX8" fmla="*/ 2490591 w 3532341"/>
                <a:gd name="connsiteY8" fmla="*/ 914616 h 915714"/>
                <a:gd name="connsiteX9" fmla="*/ 2891423 w 3532341"/>
                <a:gd name="connsiteY9" fmla="*/ 238212 h 915714"/>
                <a:gd name="connsiteX10" fmla="*/ 3179523 w 3532341"/>
                <a:gd name="connsiteY10" fmla="*/ 217 h 915714"/>
                <a:gd name="connsiteX11" fmla="*/ 3430042 w 3532341"/>
                <a:gd name="connsiteY11" fmla="*/ 213161 h 915714"/>
                <a:gd name="connsiteX12" fmla="*/ 3532341 w 3532341"/>
                <a:gd name="connsiteY12" fmla="*/ 581631 h 915714"/>
                <a:gd name="connsiteX0" fmla="*/ 0 w 3532341"/>
                <a:gd name="connsiteY0" fmla="*/ 894614 h 915545"/>
                <a:gd name="connsiteX1" fmla="*/ 212942 w 3532341"/>
                <a:gd name="connsiteY1" fmla="*/ 293365 h 915545"/>
                <a:gd name="connsiteX2" fmla="*/ 576198 w 3532341"/>
                <a:gd name="connsiteY2" fmla="*/ 55371 h 915545"/>
                <a:gd name="connsiteX3" fmla="*/ 799578 w 3532341"/>
                <a:gd name="connsiteY3" fmla="*/ 300672 h 915545"/>
                <a:gd name="connsiteX4" fmla="*/ 1139867 w 3532341"/>
                <a:gd name="connsiteY4" fmla="*/ 907141 h 915545"/>
                <a:gd name="connsiteX5" fmla="*/ 1538612 w 3532341"/>
                <a:gd name="connsiteY5" fmla="*/ 363303 h 915545"/>
                <a:gd name="connsiteX6" fmla="*/ 1826711 w 3532341"/>
                <a:gd name="connsiteY6" fmla="*/ 238042 h 915545"/>
                <a:gd name="connsiteX7" fmla="*/ 2127335 w 3532341"/>
                <a:gd name="connsiteY7" fmla="*/ 400883 h 915545"/>
                <a:gd name="connsiteX8" fmla="*/ 2490591 w 3532341"/>
                <a:gd name="connsiteY8" fmla="*/ 914447 h 915545"/>
                <a:gd name="connsiteX9" fmla="*/ 2891423 w 3532341"/>
                <a:gd name="connsiteY9" fmla="*/ 238043 h 915545"/>
                <a:gd name="connsiteX10" fmla="*/ 3179523 w 3532341"/>
                <a:gd name="connsiteY10" fmla="*/ 48 h 915545"/>
                <a:gd name="connsiteX11" fmla="*/ 3379938 w 3532341"/>
                <a:gd name="connsiteY11" fmla="*/ 225518 h 915545"/>
                <a:gd name="connsiteX12" fmla="*/ 3532341 w 3532341"/>
                <a:gd name="connsiteY12" fmla="*/ 581462 h 915545"/>
                <a:gd name="connsiteX0" fmla="*/ 0 w 3532341"/>
                <a:gd name="connsiteY0" fmla="*/ 894624 h 915555"/>
                <a:gd name="connsiteX1" fmla="*/ 212942 w 3532341"/>
                <a:gd name="connsiteY1" fmla="*/ 293375 h 915555"/>
                <a:gd name="connsiteX2" fmla="*/ 576198 w 3532341"/>
                <a:gd name="connsiteY2" fmla="*/ 55381 h 915555"/>
                <a:gd name="connsiteX3" fmla="*/ 799578 w 3532341"/>
                <a:gd name="connsiteY3" fmla="*/ 300682 h 915555"/>
                <a:gd name="connsiteX4" fmla="*/ 1139867 w 3532341"/>
                <a:gd name="connsiteY4" fmla="*/ 907151 h 915555"/>
                <a:gd name="connsiteX5" fmla="*/ 1538612 w 3532341"/>
                <a:gd name="connsiteY5" fmla="*/ 363313 h 915555"/>
                <a:gd name="connsiteX6" fmla="*/ 1826711 w 3532341"/>
                <a:gd name="connsiteY6" fmla="*/ 238052 h 915555"/>
                <a:gd name="connsiteX7" fmla="*/ 2127335 w 3532341"/>
                <a:gd name="connsiteY7" fmla="*/ 400893 h 915555"/>
                <a:gd name="connsiteX8" fmla="*/ 2490591 w 3532341"/>
                <a:gd name="connsiteY8" fmla="*/ 914457 h 915555"/>
                <a:gd name="connsiteX9" fmla="*/ 2891423 w 3532341"/>
                <a:gd name="connsiteY9" fmla="*/ 238053 h 915555"/>
                <a:gd name="connsiteX10" fmla="*/ 3179523 w 3532341"/>
                <a:gd name="connsiteY10" fmla="*/ 58 h 915555"/>
                <a:gd name="connsiteX11" fmla="*/ 3379938 w 3532341"/>
                <a:gd name="connsiteY11" fmla="*/ 225528 h 915555"/>
                <a:gd name="connsiteX12" fmla="*/ 3532341 w 3532341"/>
                <a:gd name="connsiteY12" fmla="*/ 581472 h 915555"/>
                <a:gd name="connsiteX0" fmla="*/ 0 w 3532341"/>
                <a:gd name="connsiteY0" fmla="*/ 894602 h 915533"/>
                <a:gd name="connsiteX1" fmla="*/ 212942 w 3532341"/>
                <a:gd name="connsiteY1" fmla="*/ 293353 h 915533"/>
                <a:gd name="connsiteX2" fmla="*/ 576198 w 3532341"/>
                <a:gd name="connsiteY2" fmla="*/ 55359 h 915533"/>
                <a:gd name="connsiteX3" fmla="*/ 799578 w 3532341"/>
                <a:gd name="connsiteY3" fmla="*/ 300660 h 915533"/>
                <a:gd name="connsiteX4" fmla="*/ 1139867 w 3532341"/>
                <a:gd name="connsiteY4" fmla="*/ 907129 h 915533"/>
                <a:gd name="connsiteX5" fmla="*/ 1538612 w 3532341"/>
                <a:gd name="connsiteY5" fmla="*/ 363291 h 915533"/>
                <a:gd name="connsiteX6" fmla="*/ 1826711 w 3532341"/>
                <a:gd name="connsiteY6" fmla="*/ 238030 h 915533"/>
                <a:gd name="connsiteX7" fmla="*/ 2127335 w 3532341"/>
                <a:gd name="connsiteY7" fmla="*/ 400871 h 915533"/>
                <a:gd name="connsiteX8" fmla="*/ 2490591 w 3532341"/>
                <a:gd name="connsiteY8" fmla="*/ 914435 h 915533"/>
                <a:gd name="connsiteX9" fmla="*/ 2891423 w 3532341"/>
                <a:gd name="connsiteY9" fmla="*/ 238031 h 915533"/>
                <a:gd name="connsiteX10" fmla="*/ 3179523 w 3532341"/>
                <a:gd name="connsiteY10" fmla="*/ 36 h 915533"/>
                <a:gd name="connsiteX11" fmla="*/ 3379938 w 3532341"/>
                <a:gd name="connsiteY11" fmla="*/ 225506 h 915533"/>
                <a:gd name="connsiteX12" fmla="*/ 3532341 w 3532341"/>
                <a:gd name="connsiteY12" fmla="*/ 581450 h 915533"/>
                <a:gd name="connsiteX0" fmla="*/ 0 w 3532341"/>
                <a:gd name="connsiteY0" fmla="*/ 894613 h 915544"/>
                <a:gd name="connsiteX1" fmla="*/ 212942 w 3532341"/>
                <a:gd name="connsiteY1" fmla="*/ 293364 h 915544"/>
                <a:gd name="connsiteX2" fmla="*/ 576198 w 3532341"/>
                <a:gd name="connsiteY2" fmla="*/ 55370 h 915544"/>
                <a:gd name="connsiteX3" fmla="*/ 799578 w 3532341"/>
                <a:gd name="connsiteY3" fmla="*/ 300671 h 915544"/>
                <a:gd name="connsiteX4" fmla="*/ 1139867 w 3532341"/>
                <a:gd name="connsiteY4" fmla="*/ 907140 h 915544"/>
                <a:gd name="connsiteX5" fmla="*/ 1538612 w 3532341"/>
                <a:gd name="connsiteY5" fmla="*/ 363302 h 915544"/>
                <a:gd name="connsiteX6" fmla="*/ 1826711 w 3532341"/>
                <a:gd name="connsiteY6" fmla="*/ 238041 h 915544"/>
                <a:gd name="connsiteX7" fmla="*/ 2127335 w 3532341"/>
                <a:gd name="connsiteY7" fmla="*/ 400882 h 915544"/>
                <a:gd name="connsiteX8" fmla="*/ 2490591 w 3532341"/>
                <a:gd name="connsiteY8" fmla="*/ 914446 h 915544"/>
                <a:gd name="connsiteX9" fmla="*/ 2891423 w 3532341"/>
                <a:gd name="connsiteY9" fmla="*/ 238042 h 915544"/>
                <a:gd name="connsiteX10" fmla="*/ 3179523 w 3532341"/>
                <a:gd name="connsiteY10" fmla="*/ 47 h 915544"/>
                <a:gd name="connsiteX11" fmla="*/ 3379938 w 3532341"/>
                <a:gd name="connsiteY11" fmla="*/ 225517 h 915544"/>
                <a:gd name="connsiteX12" fmla="*/ 3532341 w 3532341"/>
                <a:gd name="connsiteY12" fmla="*/ 581461 h 91554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2341" h="915664">
                  <a:moveTo>
                    <a:pt x="0" y="894613"/>
                  </a:moveTo>
                  <a:cubicBezTo>
                    <a:pt x="78288" y="816325"/>
                    <a:pt x="116909" y="433238"/>
                    <a:pt x="212942" y="293364"/>
                  </a:cubicBezTo>
                  <a:cubicBezTo>
                    <a:pt x="308975" y="153490"/>
                    <a:pt x="488864" y="27013"/>
                    <a:pt x="576198" y="55370"/>
                  </a:cubicBezTo>
                  <a:cubicBezTo>
                    <a:pt x="663532" y="83727"/>
                    <a:pt x="709808" y="127395"/>
                    <a:pt x="799578" y="300671"/>
                  </a:cubicBezTo>
                  <a:cubicBezTo>
                    <a:pt x="889348" y="473947"/>
                    <a:pt x="1016695" y="896702"/>
                    <a:pt x="1139867" y="907140"/>
                  </a:cubicBezTo>
                  <a:cubicBezTo>
                    <a:pt x="1263039" y="917578"/>
                    <a:pt x="1461716" y="464380"/>
                    <a:pt x="1538612" y="363302"/>
                  </a:cubicBezTo>
                  <a:cubicBezTo>
                    <a:pt x="1615508" y="262224"/>
                    <a:pt x="1757818" y="246392"/>
                    <a:pt x="1826711" y="238041"/>
                  </a:cubicBezTo>
                  <a:cubicBezTo>
                    <a:pt x="1895604" y="229690"/>
                    <a:pt x="2056354" y="294411"/>
                    <a:pt x="2127335" y="400882"/>
                  </a:cubicBezTo>
                  <a:cubicBezTo>
                    <a:pt x="2198316" y="507353"/>
                    <a:pt x="2363243" y="941586"/>
                    <a:pt x="2490591" y="914446"/>
                  </a:cubicBezTo>
                  <a:cubicBezTo>
                    <a:pt x="2617939" y="887306"/>
                    <a:pt x="2816267" y="369565"/>
                    <a:pt x="2891423" y="238042"/>
                  </a:cubicBezTo>
                  <a:cubicBezTo>
                    <a:pt x="2966579" y="106519"/>
                    <a:pt x="3098104" y="2134"/>
                    <a:pt x="3179523" y="47"/>
                  </a:cubicBezTo>
                  <a:cubicBezTo>
                    <a:pt x="3260942" y="-2040"/>
                    <a:pt x="3321135" y="63897"/>
                    <a:pt x="3379938" y="225517"/>
                  </a:cubicBezTo>
                  <a:cubicBezTo>
                    <a:pt x="3438740" y="387138"/>
                    <a:pt x="3481889" y="534663"/>
                    <a:pt x="3532341" y="581461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9296" y="2334815"/>
              <a:ext cx="133868" cy="231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22238" y="3657600"/>
            <a:ext cx="8334375" cy="622300"/>
            <a:chOff x="122238" y="3746500"/>
            <a:chExt cx="8334375" cy="622300"/>
          </a:xfrm>
        </p:grpSpPr>
        <p:pic>
          <p:nvPicPr>
            <p:cNvPr id="1375262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3746500"/>
              <a:ext cx="36496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5245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8" y="3746500"/>
              <a:ext cx="23923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5263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300" y="4076700"/>
              <a:ext cx="42783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121070" y="5231704"/>
            <a:ext cx="3608995" cy="1536192"/>
            <a:chOff x="3121070" y="5231704"/>
            <a:chExt cx="3608995" cy="1536192"/>
          </a:xfrm>
        </p:grpSpPr>
        <p:cxnSp>
          <p:nvCxnSpPr>
            <p:cNvPr id="84" name="Straight Connector 83"/>
            <p:cNvCxnSpPr/>
            <p:nvPr/>
          </p:nvCxnSpPr>
          <p:spPr bwMode="auto">
            <a:xfrm flipV="1">
              <a:off x="4966275" y="6006230"/>
              <a:ext cx="0" cy="42062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0674" y="5817296"/>
              <a:ext cx="133868" cy="231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 bwMode="auto">
            <a:xfrm>
              <a:off x="4966275" y="6423850"/>
              <a:ext cx="0" cy="1280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076" y="6568822"/>
              <a:ext cx="109728" cy="1221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3" name="Straight Arrow Connector 92"/>
            <p:cNvCxnSpPr/>
            <p:nvPr/>
          </p:nvCxnSpPr>
          <p:spPr bwMode="auto">
            <a:xfrm>
              <a:off x="3127329" y="6486480"/>
              <a:ext cx="36027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3346405" y="5231704"/>
              <a:ext cx="0" cy="153619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Freeform 46"/>
            <p:cNvSpPr/>
            <p:nvPr/>
          </p:nvSpPr>
          <p:spPr>
            <a:xfrm flipV="1">
              <a:off x="3121070" y="5320210"/>
              <a:ext cx="3532341" cy="915664"/>
            </a:xfrm>
            <a:custGeom>
              <a:avLst/>
              <a:gdLst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01874 w 914400"/>
                <a:gd name="connsiteY13" fmla="*/ 313150 h 425885"/>
                <a:gd name="connsiteX14" fmla="*/ 914400 w 914400"/>
                <a:gd name="connsiteY14" fmla="*/ 350728 h 425885"/>
                <a:gd name="connsiteX15" fmla="*/ 901874 w 914400"/>
                <a:gd name="connsiteY15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01666 w 914400"/>
                <a:gd name="connsiteY11" fmla="*/ 162838 h 425885"/>
                <a:gd name="connsiteX12" fmla="*/ 864296 w 914400"/>
                <a:gd name="connsiteY12" fmla="*/ 237994 h 425885"/>
                <a:gd name="connsiteX13" fmla="*/ 914400 w 914400"/>
                <a:gd name="connsiteY13" fmla="*/ 350728 h 425885"/>
                <a:gd name="connsiteX14" fmla="*/ 901874 w 914400"/>
                <a:gd name="connsiteY14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726510 w 914400"/>
                <a:gd name="connsiteY10" fmla="*/ 112734 h 425885"/>
                <a:gd name="connsiteX11" fmla="*/ 864296 w 914400"/>
                <a:gd name="connsiteY11" fmla="*/ 237994 h 425885"/>
                <a:gd name="connsiteX12" fmla="*/ 914400 w 914400"/>
                <a:gd name="connsiteY12" fmla="*/ 350728 h 425885"/>
                <a:gd name="connsiteX13" fmla="*/ 901874 w 914400"/>
                <a:gd name="connsiteY13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651353 w 914400"/>
                <a:gd name="connsiteY9" fmla="*/ 75156 h 425885"/>
                <a:gd name="connsiteX10" fmla="*/ 864296 w 914400"/>
                <a:gd name="connsiteY10" fmla="*/ 237994 h 425885"/>
                <a:gd name="connsiteX11" fmla="*/ 914400 w 914400"/>
                <a:gd name="connsiteY11" fmla="*/ 350728 h 425885"/>
                <a:gd name="connsiteX12" fmla="*/ 901874 w 914400"/>
                <a:gd name="connsiteY12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00625 w 914400"/>
                <a:gd name="connsiteY4" fmla="*/ 100208 h 425885"/>
                <a:gd name="connsiteX5" fmla="*/ 375781 w 914400"/>
                <a:gd name="connsiteY5" fmla="*/ 50104 h 425885"/>
                <a:gd name="connsiteX6" fmla="*/ 450937 w 914400"/>
                <a:gd name="connsiteY6" fmla="*/ 0 h 425885"/>
                <a:gd name="connsiteX7" fmla="*/ 538619 w 914400"/>
                <a:gd name="connsiteY7" fmla="*/ 25052 h 425885"/>
                <a:gd name="connsiteX8" fmla="*/ 576197 w 914400"/>
                <a:gd name="connsiteY8" fmla="*/ 50104 h 425885"/>
                <a:gd name="connsiteX9" fmla="*/ 864296 w 914400"/>
                <a:gd name="connsiteY9" fmla="*/ 237994 h 425885"/>
                <a:gd name="connsiteX10" fmla="*/ 914400 w 914400"/>
                <a:gd name="connsiteY10" fmla="*/ 350728 h 425885"/>
                <a:gd name="connsiteX11" fmla="*/ 901874 w 914400"/>
                <a:gd name="connsiteY11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100208 w 914400"/>
                <a:gd name="connsiteY2" fmla="*/ 250520 h 425885"/>
                <a:gd name="connsiteX3" fmla="*/ 250521 w 914400"/>
                <a:gd name="connsiteY3" fmla="*/ 137786 h 425885"/>
                <a:gd name="connsiteX4" fmla="*/ 375781 w 914400"/>
                <a:gd name="connsiteY4" fmla="*/ 50104 h 425885"/>
                <a:gd name="connsiteX5" fmla="*/ 450937 w 914400"/>
                <a:gd name="connsiteY5" fmla="*/ 0 h 425885"/>
                <a:gd name="connsiteX6" fmla="*/ 538619 w 914400"/>
                <a:gd name="connsiteY6" fmla="*/ 25052 h 425885"/>
                <a:gd name="connsiteX7" fmla="*/ 576197 w 914400"/>
                <a:gd name="connsiteY7" fmla="*/ 50104 h 425885"/>
                <a:gd name="connsiteX8" fmla="*/ 864296 w 914400"/>
                <a:gd name="connsiteY8" fmla="*/ 237994 h 425885"/>
                <a:gd name="connsiteX9" fmla="*/ 914400 w 914400"/>
                <a:gd name="connsiteY9" fmla="*/ 350728 h 425885"/>
                <a:gd name="connsiteX10" fmla="*/ 901874 w 914400"/>
                <a:gd name="connsiteY10" fmla="*/ 388307 h 425885"/>
                <a:gd name="connsiteX0" fmla="*/ 0 w 914400"/>
                <a:gd name="connsiteY0" fmla="*/ 425885 h 425885"/>
                <a:gd name="connsiteX1" fmla="*/ 50104 w 914400"/>
                <a:gd name="connsiteY1" fmla="*/ 300624 h 425885"/>
                <a:gd name="connsiteX2" fmla="*/ 250521 w 914400"/>
                <a:gd name="connsiteY2" fmla="*/ 137786 h 425885"/>
                <a:gd name="connsiteX3" fmla="*/ 375781 w 914400"/>
                <a:gd name="connsiteY3" fmla="*/ 50104 h 425885"/>
                <a:gd name="connsiteX4" fmla="*/ 450937 w 914400"/>
                <a:gd name="connsiteY4" fmla="*/ 0 h 425885"/>
                <a:gd name="connsiteX5" fmla="*/ 538619 w 914400"/>
                <a:gd name="connsiteY5" fmla="*/ 25052 h 425885"/>
                <a:gd name="connsiteX6" fmla="*/ 576197 w 914400"/>
                <a:gd name="connsiteY6" fmla="*/ 50104 h 425885"/>
                <a:gd name="connsiteX7" fmla="*/ 864296 w 914400"/>
                <a:gd name="connsiteY7" fmla="*/ 237994 h 425885"/>
                <a:gd name="connsiteX8" fmla="*/ 914400 w 914400"/>
                <a:gd name="connsiteY8" fmla="*/ 350728 h 425885"/>
                <a:gd name="connsiteX9" fmla="*/ 901874 w 914400"/>
                <a:gd name="connsiteY9" fmla="*/ 388307 h 425885"/>
                <a:gd name="connsiteX0" fmla="*/ 0 w 914400"/>
                <a:gd name="connsiteY0" fmla="*/ 425885 h 425885"/>
                <a:gd name="connsiteX1" fmla="*/ 250521 w 914400"/>
                <a:gd name="connsiteY1" fmla="*/ 137786 h 425885"/>
                <a:gd name="connsiteX2" fmla="*/ 375781 w 914400"/>
                <a:gd name="connsiteY2" fmla="*/ 50104 h 425885"/>
                <a:gd name="connsiteX3" fmla="*/ 450937 w 914400"/>
                <a:gd name="connsiteY3" fmla="*/ 0 h 425885"/>
                <a:gd name="connsiteX4" fmla="*/ 538619 w 914400"/>
                <a:gd name="connsiteY4" fmla="*/ 25052 h 425885"/>
                <a:gd name="connsiteX5" fmla="*/ 576197 w 914400"/>
                <a:gd name="connsiteY5" fmla="*/ 50104 h 425885"/>
                <a:gd name="connsiteX6" fmla="*/ 864296 w 914400"/>
                <a:gd name="connsiteY6" fmla="*/ 237994 h 425885"/>
                <a:gd name="connsiteX7" fmla="*/ 914400 w 914400"/>
                <a:gd name="connsiteY7" fmla="*/ 350728 h 425885"/>
                <a:gd name="connsiteX8" fmla="*/ 901874 w 914400"/>
                <a:gd name="connsiteY8" fmla="*/ 388307 h 425885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538619 w 914400"/>
                <a:gd name="connsiteY3" fmla="*/ 25052 h 425885"/>
                <a:gd name="connsiteX4" fmla="*/ 576197 w 914400"/>
                <a:gd name="connsiteY4" fmla="*/ 50104 h 425885"/>
                <a:gd name="connsiteX5" fmla="*/ 864296 w 914400"/>
                <a:gd name="connsiteY5" fmla="*/ 237994 h 425885"/>
                <a:gd name="connsiteX6" fmla="*/ 914400 w 914400"/>
                <a:gd name="connsiteY6" fmla="*/ 350728 h 425885"/>
                <a:gd name="connsiteX7" fmla="*/ 901874 w 914400"/>
                <a:gd name="connsiteY7" fmla="*/ 388307 h 425885"/>
                <a:gd name="connsiteX0" fmla="*/ 0 w 914400"/>
                <a:gd name="connsiteY0" fmla="*/ 426846 h 426846"/>
                <a:gd name="connsiteX1" fmla="*/ 375781 w 914400"/>
                <a:gd name="connsiteY1" fmla="*/ 51065 h 426846"/>
                <a:gd name="connsiteX2" fmla="*/ 450937 w 914400"/>
                <a:gd name="connsiteY2" fmla="*/ 961 h 426846"/>
                <a:gd name="connsiteX3" fmla="*/ 538619 w 914400"/>
                <a:gd name="connsiteY3" fmla="*/ 26013 h 426846"/>
                <a:gd name="connsiteX4" fmla="*/ 864296 w 914400"/>
                <a:gd name="connsiteY4" fmla="*/ 238955 h 426846"/>
                <a:gd name="connsiteX5" fmla="*/ 914400 w 914400"/>
                <a:gd name="connsiteY5" fmla="*/ 351689 h 426846"/>
                <a:gd name="connsiteX6" fmla="*/ 901874 w 914400"/>
                <a:gd name="connsiteY6" fmla="*/ 389268 h 426846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5" fmla="*/ 901874 w 914400"/>
                <a:gd name="connsiteY5" fmla="*/ 396439 h 434017"/>
                <a:gd name="connsiteX0" fmla="*/ 0 w 1603332"/>
                <a:gd name="connsiteY0" fmla="*/ 434017 h 434017"/>
                <a:gd name="connsiteX1" fmla="*/ 375781 w 1603332"/>
                <a:gd name="connsiteY1" fmla="*/ 58236 h 434017"/>
                <a:gd name="connsiteX2" fmla="*/ 450937 w 1603332"/>
                <a:gd name="connsiteY2" fmla="*/ 8132 h 434017"/>
                <a:gd name="connsiteX3" fmla="*/ 538619 w 1603332"/>
                <a:gd name="connsiteY3" fmla="*/ 33184 h 434017"/>
                <a:gd name="connsiteX4" fmla="*/ 914400 w 1603332"/>
                <a:gd name="connsiteY4" fmla="*/ 358860 h 434017"/>
                <a:gd name="connsiteX5" fmla="*/ 1603332 w 1603332"/>
                <a:gd name="connsiteY5" fmla="*/ 383913 h 434017"/>
                <a:gd name="connsiteX0" fmla="*/ 0 w 914400"/>
                <a:gd name="connsiteY0" fmla="*/ 434017 h 434017"/>
                <a:gd name="connsiteX1" fmla="*/ 375781 w 914400"/>
                <a:gd name="connsiteY1" fmla="*/ 58236 h 434017"/>
                <a:gd name="connsiteX2" fmla="*/ 450937 w 914400"/>
                <a:gd name="connsiteY2" fmla="*/ 8132 h 434017"/>
                <a:gd name="connsiteX3" fmla="*/ 538619 w 914400"/>
                <a:gd name="connsiteY3" fmla="*/ 33184 h 434017"/>
                <a:gd name="connsiteX4" fmla="*/ 914400 w 914400"/>
                <a:gd name="connsiteY4" fmla="*/ 358860 h 434017"/>
                <a:gd name="connsiteX0" fmla="*/ 0 w 914400"/>
                <a:gd name="connsiteY0" fmla="*/ 425885 h 425885"/>
                <a:gd name="connsiteX1" fmla="*/ 375781 w 914400"/>
                <a:gd name="connsiteY1" fmla="*/ 50104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914400"/>
                <a:gd name="connsiteY0" fmla="*/ 425885 h 425885"/>
                <a:gd name="connsiteX1" fmla="*/ 187891 w 914400"/>
                <a:gd name="connsiteY1" fmla="*/ 225468 h 425885"/>
                <a:gd name="connsiteX2" fmla="*/ 450937 w 914400"/>
                <a:gd name="connsiteY2" fmla="*/ 0 h 425885"/>
                <a:gd name="connsiteX3" fmla="*/ 801665 w 914400"/>
                <a:gd name="connsiteY3" fmla="*/ 175364 h 425885"/>
                <a:gd name="connsiteX4" fmla="*/ 914400 w 914400"/>
                <a:gd name="connsiteY4" fmla="*/ 350728 h 425885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01665 w 1302707"/>
                <a:gd name="connsiteY3" fmla="*/ 175364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87891 w 1302707"/>
                <a:gd name="connsiteY1" fmla="*/ 225468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302707"/>
                <a:gd name="connsiteY0" fmla="*/ 425885 h 463462"/>
                <a:gd name="connsiteX1" fmla="*/ 100209 w 1302707"/>
                <a:gd name="connsiteY1" fmla="*/ 187890 h 463462"/>
                <a:gd name="connsiteX2" fmla="*/ 450937 w 1302707"/>
                <a:gd name="connsiteY2" fmla="*/ 0 h 463462"/>
                <a:gd name="connsiteX3" fmla="*/ 876821 w 1302707"/>
                <a:gd name="connsiteY3" fmla="*/ 100208 h 463462"/>
                <a:gd name="connsiteX4" fmla="*/ 1302707 w 1302707"/>
                <a:gd name="connsiteY4" fmla="*/ 463462 h 463462"/>
                <a:gd name="connsiteX0" fmla="*/ 0 w 1490597"/>
                <a:gd name="connsiteY0" fmla="*/ 450937 h 463462"/>
                <a:gd name="connsiteX1" fmla="*/ 288099 w 1490597"/>
                <a:gd name="connsiteY1" fmla="*/ 187890 h 463462"/>
                <a:gd name="connsiteX2" fmla="*/ 638827 w 1490597"/>
                <a:gd name="connsiteY2" fmla="*/ 0 h 463462"/>
                <a:gd name="connsiteX3" fmla="*/ 1064711 w 1490597"/>
                <a:gd name="connsiteY3" fmla="*/ 100208 h 463462"/>
                <a:gd name="connsiteX4" fmla="*/ 1490597 w 1490597"/>
                <a:gd name="connsiteY4" fmla="*/ 463462 h 463462"/>
                <a:gd name="connsiteX0" fmla="*/ 0 w 1991638"/>
                <a:gd name="connsiteY0" fmla="*/ 713983 h 713983"/>
                <a:gd name="connsiteX1" fmla="*/ 789140 w 1991638"/>
                <a:gd name="connsiteY1" fmla="*/ 187890 h 713983"/>
                <a:gd name="connsiteX2" fmla="*/ 1139868 w 1991638"/>
                <a:gd name="connsiteY2" fmla="*/ 0 h 713983"/>
                <a:gd name="connsiteX3" fmla="*/ 1565752 w 1991638"/>
                <a:gd name="connsiteY3" fmla="*/ 100208 h 713983"/>
                <a:gd name="connsiteX4" fmla="*/ 1991638 w 1991638"/>
                <a:gd name="connsiteY4" fmla="*/ 463462 h 713983"/>
                <a:gd name="connsiteX0" fmla="*/ 0 w 1991638"/>
                <a:gd name="connsiteY0" fmla="*/ 727851 h 727851"/>
                <a:gd name="connsiteX1" fmla="*/ 638827 w 1991638"/>
                <a:gd name="connsiteY1" fmla="*/ 63972 h 727851"/>
                <a:gd name="connsiteX2" fmla="*/ 1139868 w 1991638"/>
                <a:gd name="connsiteY2" fmla="*/ 13868 h 727851"/>
                <a:gd name="connsiteX3" fmla="*/ 1565752 w 1991638"/>
                <a:gd name="connsiteY3" fmla="*/ 114076 h 727851"/>
                <a:gd name="connsiteX4" fmla="*/ 1991638 w 1991638"/>
                <a:gd name="connsiteY4" fmla="*/ 477330 h 727851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565752 w 1991638"/>
                <a:gd name="connsiteY3" fmla="*/ 237994 h 851769"/>
                <a:gd name="connsiteX4" fmla="*/ 1991638 w 1991638"/>
                <a:gd name="connsiteY4" fmla="*/ 601248 h 851769"/>
                <a:gd name="connsiteX0" fmla="*/ 0 w 1991638"/>
                <a:gd name="connsiteY0" fmla="*/ 851769 h 851769"/>
                <a:gd name="connsiteX1" fmla="*/ 638827 w 1991638"/>
                <a:gd name="connsiteY1" fmla="*/ 187890 h 851769"/>
                <a:gd name="connsiteX2" fmla="*/ 964504 w 1991638"/>
                <a:gd name="connsiteY2" fmla="*/ 0 h 851769"/>
                <a:gd name="connsiteX3" fmla="*/ 1352810 w 1991638"/>
                <a:gd name="connsiteY3" fmla="*/ 513567 h 851769"/>
                <a:gd name="connsiteX4" fmla="*/ 1991638 w 1991638"/>
                <a:gd name="connsiteY4" fmla="*/ 601248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791222 w 1791222"/>
                <a:gd name="connsiteY4" fmla="*/ 313149 h 851769"/>
                <a:gd name="connsiteX0" fmla="*/ 0 w 1791222"/>
                <a:gd name="connsiteY0" fmla="*/ 851769 h 851769"/>
                <a:gd name="connsiteX1" fmla="*/ 638827 w 1791222"/>
                <a:gd name="connsiteY1" fmla="*/ 187890 h 851769"/>
                <a:gd name="connsiteX2" fmla="*/ 964504 w 1791222"/>
                <a:gd name="connsiteY2" fmla="*/ 0 h 851769"/>
                <a:gd name="connsiteX3" fmla="*/ 1352810 w 1791222"/>
                <a:gd name="connsiteY3" fmla="*/ 513567 h 851769"/>
                <a:gd name="connsiteX4" fmla="*/ 1538613 w 1791222"/>
                <a:gd name="connsiteY4" fmla="*/ 458244 h 851769"/>
                <a:gd name="connsiteX5" fmla="*/ 1791222 w 1791222"/>
                <a:gd name="connsiteY5" fmla="*/ 313149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538613 w 1966586"/>
                <a:gd name="connsiteY4" fmla="*/ 458244 h 851769"/>
                <a:gd name="connsiteX5" fmla="*/ 1966586 w 1966586"/>
                <a:gd name="connsiteY5" fmla="*/ 25051 h 851769"/>
                <a:gd name="connsiteX0" fmla="*/ 0 w 1966586"/>
                <a:gd name="connsiteY0" fmla="*/ 851769 h 851769"/>
                <a:gd name="connsiteX1" fmla="*/ 638827 w 1966586"/>
                <a:gd name="connsiteY1" fmla="*/ 187890 h 851769"/>
                <a:gd name="connsiteX2" fmla="*/ 964504 w 1966586"/>
                <a:gd name="connsiteY2" fmla="*/ 0 h 851769"/>
                <a:gd name="connsiteX3" fmla="*/ 1352810 w 1966586"/>
                <a:gd name="connsiteY3" fmla="*/ 513567 h 851769"/>
                <a:gd name="connsiteX4" fmla="*/ 1663873 w 1966586"/>
                <a:gd name="connsiteY4" fmla="*/ 370561 h 851769"/>
                <a:gd name="connsiteX5" fmla="*/ 1966586 w 1966586"/>
                <a:gd name="connsiteY5" fmla="*/ 25051 h 851769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966586 w 1966586"/>
                <a:gd name="connsiteY6" fmla="*/ 31022 h 857740"/>
                <a:gd name="connsiteX0" fmla="*/ 0 w 1966586"/>
                <a:gd name="connsiteY0" fmla="*/ 857740 h 857740"/>
                <a:gd name="connsiteX1" fmla="*/ 638827 w 1966586"/>
                <a:gd name="connsiteY1" fmla="*/ 193861 h 857740"/>
                <a:gd name="connsiteX2" fmla="*/ 964504 w 1966586"/>
                <a:gd name="connsiteY2" fmla="*/ 5971 h 857740"/>
                <a:gd name="connsiteX3" fmla="*/ 1162832 w 1966586"/>
                <a:gd name="connsiteY3" fmla="*/ 364006 h 857740"/>
                <a:gd name="connsiteX4" fmla="*/ 1352810 w 1966586"/>
                <a:gd name="connsiteY4" fmla="*/ 519538 h 857740"/>
                <a:gd name="connsiteX5" fmla="*/ 1663873 w 1966586"/>
                <a:gd name="connsiteY5" fmla="*/ 376532 h 857740"/>
                <a:gd name="connsiteX6" fmla="*/ 1851764 w 1966586"/>
                <a:gd name="connsiteY6" fmla="*/ 201168 h 857740"/>
                <a:gd name="connsiteX7" fmla="*/ 1966586 w 1966586"/>
                <a:gd name="connsiteY7" fmla="*/ 31022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1851764 w 2592888"/>
                <a:gd name="connsiteY6" fmla="*/ 201168 h 857740"/>
                <a:gd name="connsiteX7" fmla="*/ 2592888 w 2592888"/>
                <a:gd name="connsiteY7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1851764 w 2592888"/>
                <a:gd name="connsiteY7" fmla="*/ 201168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27545 w 2592888"/>
                <a:gd name="connsiteY7" fmla="*/ 226220 h 857740"/>
                <a:gd name="connsiteX8" fmla="*/ 2592888 w 2592888"/>
                <a:gd name="connsiteY8" fmla="*/ 469433 h 857740"/>
                <a:gd name="connsiteX0" fmla="*/ 0 w 2592888"/>
                <a:gd name="connsiteY0" fmla="*/ 857740 h 857740"/>
                <a:gd name="connsiteX1" fmla="*/ 638827 w 2592888"/>
                <a:gd name="connsiteY1" fmla="*/ 193861 h 857740"/>
                <a:gd name="connsiteX2" fmla="*/ 964504 w 2592888"/>
                <a:gd name="connsiteY2" fmla="*/ 5971 h 857740"/>
                <a:gd name="connsiteX3" fmla="*/ 1162832 w 2592888"/>
                <a:gd name="connsiteY3" fmla="*/ 364006 h 857740"/>
                <a:gd name="connsiteX4" fmla="*/ 1352810 w 2592888"/>
                <a:gd name="connsiteY4" fmla="*/ 519538 h 857740"/>
                <a:gd name="connsiteX5" fmla="*/ 1663873 w 2592888"/>
                <a:gd name="connsiteY5" fmla="*/ 376532 h 857740"/>
                <a:gd name="connsiteX6" fmla="*/ 2014602 w 2592888"/>
                <a:gd name="connsiteY6" fmla="*/ 138538 h 857740"/>
                <a:gd name="connsiteX7" fmla="*/ 2215019 w 2592888"/>
                <a:gd name="connsiteY7" fmla="*/ 389058 h 857740"/>
                <a:gd name="connsiteX8" fmla="*/ 2592888 w 2592888"/>
                <a:gd name="connsiteY8" fmla="*/ 469433 h 857740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605414 w 2605414"/>
                <a:gd name="connsiteY8" fmla="*/ 0 h 901875"/>
                <a:gd name="connsiteX0" fmla="*/ 0 w 2605414"/>
                <a:gd name="connsiteY0" fmla="*/ 901875 h 901875"/>
                <a:gd name="connsiteX1" fmla="*/ 638827 w 2605414"/>
                <a:gd name="connsiteY1" fmla="*/ 237996 h 901875"/>
                <a:gd name="connsiteX2" fmla="*/ 964504 w 2605414"/>
                <a:gd name="connsiteY2" fmla="*/ 50106 h 901875"/>
                <a:gd name="connsiteX3" fmla="*/ 1162832 w 2605414"/>
                <a:gd name="connsiteY3" fmla="*/ 408141 h 901875"/>
                <a:gd name="connsiteX4" fmla="*/ 1352810 w 2605414"/>
                <a:gd name="connsiteY4" fmla="*/ 563673 h 901875"/>
                <a:gd name="connsiteX5" fmla="*/ 1663873 w 2605414"/>
                <a:gd name="connsiteY5" fmla="*/ 420667 h 901875"/>
                <a:gd name="connsiteX6" fmla="*/ 2014602 w 2605414"/>
                <a:gd name="connsiteY6" fmla="*/ 182673 h 901875"/>
                <a:gd name="connsiteX7" fmla="*/ 2215019 w 2605414"/>
                <a:gd name="connsiteY7" fmla="*/ 433193 h 901875"/>
                <a:gd name="connsiteX8" fmla="*/ 2402909 w 2605414"/>
                <a:gd name="connsiteY8" fmla="*/ 232778 h 901875"/>
                <a:gd name="connsiteX9" fmla="*/ 2605414 w 2605414"/>
                <a:gd name="connsiteY9" fmla="*/ 0 h 901875"/>
                <a:gd name="connsiteX0" fmla="*/ 0 w 3006247"/>
                <a:gd name="connsiteY0" fmla="*/ 857741 h 857741"/>
                <a:gd name="connsiteX1" fmla="*/ 638827 w 3006247"/>
                <a:gd name="connsiteY1" fmla="*/ 193862 h 857741"/>
                <a:gd name="connsiteX2" fmla="*/ 964504 w 3006247"/>
                <a:gd name="connsiteY2" fmla="*/ 5972 h 857741"/>
                <a:gd name="connsiteX3" fmla="*/ 1162832 w 3006247"/>
                <a:gd name="connsiteY3" fmla="*/ 364007 h 857741"/>
                <a:gd name="connsiteX4" fmla="*/ 1352810 w 3006247"/>
                <a:gd name="connsiteY4" fmla="*/ 519539 h 857741"/>
                <a:gd name="connsiteX5" fmla="*/ 1663873 w 3006247"/>
                <a:gd name="connsiteY5" fmla="*/ 376533 h 857741"/>
                <a:gd name="connsiteX6" fmla="*/ 2014602 w 3006247"/>
                <a:gd name="connsiteY6" fmla="*/ 138539 h 857741"/>
                <a:gd name="connsiteX7" fmla="*/ 2215019 w 3006247"/>
                <a:gd name="connsiteY7" fmla="*/ 389059 h 857741"/>
                <a:gd name="connsiteX8" fmla="*/ 2402909 w 3006247"/>
                <a:gd name="connsiteY8" fmla="*/ 188644 h 857741"/>
                <a:gd name="connsiteX9" fmla="*/ 3006247 w 3006247"/>
                <a:gd name="connsiteY9" fmla="*/ 507011 h 857741"/>
                <a:gd name="connsiteX0" fmla="*/ 0 w 3006247"/>
                <a:gd name="connsiteY0" fmla="*/ 887705 h 887705"/>
                <a:gd name="connsiteX1" fmla="*/ 638827 w 3006247"/>
                <a:gd name="connsiteY1" fmla="*/ 223826 h 887705"/>
                <a:gd name="connsiteX2" fmla="*/ 964504 w 3006247"/>
                <a:gd name="connsiteY2" fmla="*/ 35936 h 887705"/>
                <a:gd name="connsiteX3" fmla="*/ 1162832 w 3006247"/>
                <a:gd name="connsiteY3" fmla="*/ 393971 h 887705"/>
                <a:gd name="connsiteX4" fmla="*/ 1352810 w 3006247"/>
                <a:gd name="connsiteY4" fmla="*/ 549503 h 887705"/>
                <a:gd name="connsiteX5" fmla="*/ 1663873 w 3006247"/>
                <a:gd name="connsiteY5" fmla="*/ 406497 h 887705"/>
                <a:gd name="connsiteX6" fmla="*/ 2014602 w 3006247"/>
                <a:gd name="connsiteY6" fmla="*/ 168503 h 887705"/>
                <a:gd name="connsiteX7" fmla="*/ 2215019 w 3006247"/>
                <a:gd name="connsiteY7" fmla="*/ 419023 h 887705"/>
                <a:gd name="connsiteX8" fmla="*/ 2665956 w 3006247"/>
                <a:gd name="connsiteY8" fmla="*/ 5666 h 887705"/>
                <a:gd name="connsiteX9" fmla="*/ 3006247 w 3006247"/>
                <a:gd name="connsiteY9" fmla="*/ 536975 h 887705"/>
                <a:gd name="connsiteX0" fmla="*/ 0 w 3244242"/>
                <a:gd name="connsiteY0" fmla="*/ 887810 h 887810"/>
                <a:gd name="connsiteX1" fmla="*/ 638827 w 3244242"/>
                <a:gd name="connsiteY1" fmla="*/ 223931 h 887810"/>
                <a:gd name="connsiteX2" fmla="*/ 964504 w 3244242"/>
                <a:gd name="connsiteY2" fmla="*/ 36041 h 887810"/>
                <a:gd name="connsiteX3" fmla="*/ 1162832 w 3244242"/>
                <a:gd name="connsiteY3" fmla="*/ 394076 h 887810"/>
                <a:gd name="connsiteX4" fmla="*/ 1352810 w 3244242"/>
                <a:gd name="connsiteY4" fmla="*/ 549608 h 887810"/>
                <a:gd name="connsiteX5" fmla="*/ 1663873 w 3244242"/>
                <a:gd name="connsiteY5" fmla="*/ 406602 h 887810"/>
                <a:gd name="connsiteX6" fmla="*/ 2014602 w 3244242"/>
                <a:gd name="connsiteY6" fmla="*/ 168608 h 887810"/>
                <a:gd name="connsiteX7" fmla="*/ 2215019 w 3244242"/>
                <a:gd name="connsiteY7" fmla="*/ 419128 h 887810"/>
                <a:gd name="connsiteX8" fmla="*/ 2665956 w 3244242"/>
                <a:gd name="connsiteY8" fmla="*/ 5771 h 887810"/>
                <a:gd name="connsiteX9" fmla="*/ 3244242 w 3244242"/>
                <a:gd name="connsiteY9" fmla="*/ 524554 h 887810"/>
                <a:gd name="connsiteX0" fmla="*/ 0 w 3244242"/>
                <a:gd name="connsiteY0" fmla="*/ 888616 h 888616"/>
                <a:gd name="connsiteX1" fmla="*/ 638827 w 3244242"/>
                <a:gd name="connsiteY1" fmla="*/ 224737 h 888616"/>
                <a:gd name="connsiteX2" fmla="*/ 964504 w 3244242"/>
                <a:gd name="connsiteY2" fmla="*/ 36847 h 888616"/>
                <a:gd name="connsiteX3" fmla="*/ 1162832 w 3244242"/>
                <a:gd name="connsiteY3" fmla="*/ 394882 h 888616"/>
                <a:gd name="connsiteX4" fmla="*/ 1352810 w 3244242"/>
                <a:gd name="connsiteY4" fmla="*/ 550414 h 888616"/>
                <a:gd name="connsiteX5" fmla="*/ 1663873 w 3244242"/>
                <a:gd name="connsiteY5" fmla="*/ 407408 h 888616"/>
                <a:gd name="connsiteX6" fmla="*/ 2014602 w 3244242"/>
                <a:gd name="connsiteY6" fmla="*/ 169414 h 888616"/>
                <a:gd name="connsiteX7" fmla="*/ 2215019 w 3244242"/>
                <a:gd name="connsiteY7" fmla="*/ 419934 h 888616"/>
                <a:gd name="connsiteX8" fmla="*/ 2427960 w 3244242"/>
                <a:gd name="connsiteY8" fmla="*/ 244571 h 888616"/>
                <a:gd name="connsiteX9" fmla="*/ 2665956 w 3244242"/>
                <a:gd name="connsiteY9" fmla="*/ 6577 h 888616"/>
                <a:gd name="connsiteX10" fmla="*/ 3244242 w 3244242"/>
                <a:gd name="connsiteY10" fmla="*/ 525360 h 888616"/>
                <a:gd name="connsiteX0" fmla="*/ 0 w 3244242"/>
                <a:gd name="connsiteY0" fmla="*/ 893817 h 893817"/>
                <a:gd name="connsiteX1" fmla="*/ 638827 w 3244242"/>
                <a:gd name="connsiteY1" fmla="*/ 229938 h 893817"/>
                <a:gd name="connsiteX2" fmla="*/ 964504 w 3244242"/>
                <a:gd name="connsiteY2" fmla="*/ 42048 h 893817"/>
                <a:gd name="connsiteX3" fmla="*/ 1162832 w 3244242"/>
                <a:gd name="connsiteY3" fmla="*/ 400083 h 893817"/>
                <a:gd name="connsiteX4" fmla="*/ 1352810 w 3244242"/>
                <a:gd name="connsiteY4" fmla="*/ 555615 h 893817"/>
                <a:gd name="connsiteX5" fmla="*/ 1663873 w 3244242"/>
                <a:gd name="connsiteY5" fmla="*/ 412609 h 893817"/>
                <a:gd name="connsiteX6" fmla="*/ 2014602 w 3244242"/>
                <a:gd name="connsiteY6" fmla="*/ 174615 h 893817"/>
                <a:gd name="connsiteX7" fmla="*/ 2215019 w 3244242"/>
                <a:gd name="connsiteY7" fmla="*/ 425135 h 893817"/>
                <a:gd name="connsiteX8" fmla="*/ 2453012 w 3244242"/>
                <a:gd name="connsiteY8" fmla="*/ 137038 h 893817"/>
                <a:gd name="connsiteX9" fmla="*/ 2665956 w 3244242"/>
                <a:gd name="connsiteY9" fmla="*/ 11778 h 893817"/>
                <a:gd name="connsiteX10" fmla="*/ 3244242 w 3244242"/>
                <a:gd name="connsiteY10" fmla="*/ 530561 h 893817"/>
                <a:gd name="connsiteX0" fmla="*/ 0 w 3244242"/>
                <a:gd name="connsiteY0" fmla="*/ 884967 h 884967"/>
                <a:gd name="connsiteX1" fmla="*/ 638827 w 3244242"/>
                <a:gd name="connsiteY1" fmla="*/ 221088 h 884967"/>
                <a:gd name="connsiteX2" fmla="*/ 964504 w 3244242"/>
                <a:gd name="connsiteY2" fmla="*/ 33198 h 884967"/>
                <a:gd name="connsiteX3" fmla="*/ 1162832 w 3244242"/>
                <a:gd name="connsiteY3" fmla="*/ 391233 h 884967"/>
                <a:gd name="connsiteX4" fmla="*/ 1352810 w 3244242"/>
                <a:gd name="connsiteY4" fmla="*/ 546765 h 884967"/>
                <a:gd name="connsiteX5" fmla="*/ 1663873 w 3244242"/>
                <a:gd name="connsiteY5" fmla="*/ 403759 h 884967"/>
                <a:gd name="connsiteX6" fmla="*/ 2014602 w 3244242"/>
                <a:gd name="connsiteY6" fmla="*/ 165765 h 884967"/>
                <a:gd name="connsiteX7" fmla="*/ 2215019 w 3244242"/>
                <a:gd name="connsiteY7" fmla="*/ 416285 h 884967"/>
                <a:gd name="connsiteX8" fmla="*/ 2453012 w 3244242"/>
                <a:gd name="connsiteY8" fmla="*/ 128188 h 884967"/>
                <a:gd name="connsiteX9" fmla="*/ 2665956 w 3244242"/>
                <a:gd name="connsiteY9" fmla="*/ 2928 h 884967"/>
                <a:gd name="connsiteX10" fmla="*/ 2941527 w 3244242"/>
                <a:gd name="connsiteY10" fmla="*/ 240923 h 884967"/>
                <a:gd name="connsiteX11" fmla="*/ 3244242 w 3244242"/>
                <a:gd name="connsiteY11" fmla="*/ 521711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2941527 w 3532341"/>
                <a:gd name="connsiteY10" fmla="*/ 240923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215019 w 3532341"/>
                <a:gd name="connsiteY7" fmla="*/ 416285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201460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352805 w 3532341"/>
                <a:gd name="connsiteY7" fmla="*/ 366181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240071 w 3532341"/>
                <a:gd name="connsiteY7" fmla="*/ 503968 h 884967"/>
                <a:gd name="connsiteX8" fmla="*/ 2453012 w 3532341"/>
                <a:gd name="connsiteY8" fmla="*/ 128188 h 884967"/>
                <a:gd name="connsiteX9" fmla="*/ 2665956 w 3532341"/>
                <a:gd name="connsiteY9" fmla="*/ 2928 h 884967"/>
                <a:gd name="connsiteX10" fmla="*/ 3204574 w 3532341"/>
                <a:gd name="connsiteY10" fmla="*/ 215871 h 884967"/>
                <a:gd name="connsiteX11" fmla="*/ 3532341 w 3532341"/>
                <a:gd name="connsiteY11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027127 w 3532341"/>
                <a:gd name="connsiteY7" fmla="*/ 303553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63873 w 3532341"/>
                <a:gd name="connsiteY5" fmla="*/ 403759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576191 w 3532341"/>
                <a:gd name="connsiteY5" fmla="*/ 416285 h 884967"/>
                <a:gd name="connsiteX6" fmla="*/ 1638820 w 3532341"/>
                <a:gd name="connsiteY6" fmla="*/ 328605 h 884967"/>
                <a:gd name="connsiteX7" fmla="*/ 1889342 w 3532341"/>
                <a:gd name="connsiteY7" fmla="*/ 165765 h 884967"/>
                <a:gd name="connsiteX8" fmla="*/ 2114809 w 3532341"/>
                <a:gd name="connsiteY8" fmla="*/ 291027 h 884967"/>
                <a:gd name="connsiteX9" fmla="*/ 2240071 w 3532341"/>
                <a:gd name="connsiteY9" fmla="*/ 503968 h 884967"/>
                <a:gd name="connsiteX10" fmla="*/ 2453012 w 3532341"/>
                <a:gd name="connsiteY10" fmla="*/ 128188 h 884967"/>
                <a:gd name="connsiteX11" fmla="*/ 2665956 w 3532341"/>
                <a:gd name="connsiteY11" fmla="*/ 2928 h 884967"/>
                <a:gd name="connsiteX12" fmla="*/ 3204574 w 3532341"/>
                <a:gd name="connsiteY12" fmla="*/ 215871 h 884967"/>
                <a:gd name="connsiteX13" fmla="*/ 3532341 w 3532341"/>
                <a:gd name="connsiteY13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352810 w 3532341"/>
                <a:gd name="connsiteY4" fmla="*/ 546765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90596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240071 w 3532341"/>
                <a:gd name="connsiteY8" fmla="*/ 50396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114809 w 3532341"/>
                <a:gd name="connsiteY7" fmla="*/ 29102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889342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638820 w 3532341"/>
                <a:gd name="connsiteY5" fmla="*/ 32860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26086 w 3532341"/>
                <a:gd name="connsiteY5" fmla="*/ 391235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2027127 w 3532341"/>
                <a:gd name="connsiteY7" fmla="*/ 353657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302701 w 3532341"/>
                <a:gd name="connsiteY8" fmla="*/ 516494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4967 h 884967"/>
                <a:gd name="connsiteX1" fmla="*/ 638827 w 3532341"/>
                <a:gd name="connsiteY1" fmla="*/ 221088 h 884967"/>
                <a:gd name="connsiteX2" fmla="*/ 964504 w 3532341"/>
                <a:gd name="connsiteY2" fmla="*/ 33198 h 884967"/>
                <a:gd name="connsiteX3" fmla="*/ 1162832 w 3532341"/>
                <a:gd name="connsiteY3" fmla="*/ 391233 h 884967"/>
                <a:gd name="connsiteX4" fmla="*/ 1402914 w 3532341"/>
                <a:gd name="connsiteY4" fmla="*/ 559291 h 884967"/>
                <a:gd name="connsiteX5" fmla="*/ 1563664 w 3532341"/>
                <a:gd name="connsiteY5" fmla="*/ 316079 h 884967"/>
                <a:gd name="connsiteX6" fmla="*/ 1713978 w 3532341"/>
                <a:gd name="connsiteY6" fmla="*/ 165765 h 884967"/>
                <a:gd name="connsiteX7" fmla="*/ 1901867 w 3532341"/>
                <a:gd name="connsiteY7" fmla="*/ 391235 h 884967"/>
                <a:gd name="connsiteX8" fmla="*/ 2202493 w 3532341"/>
                <a:gd name="connsiteY8" fmla="*/ 566598 h 884967"/>
                <a:gd name="connsiteX9" fmla="*/ 2453012 w 3532341"/>
                <a:gd name="connsiteY9" fmla="*/ 128188 h 884967"/>
                <a:gd name="connsiteX10" fmla="*/ 2665956 w 3532341"/>
                <a:gd name="connsiteY10" fmla="*/ 2928 h 884967"/>
                <a:gd name="connsiteX11" fmla="*/ 3204574 w 3532341"/>
                <a:gd name="connsiteY11" fmla="*/ 215871 h 884967"/>
                <a:gd name="connsiteX12" fmla="*/ 3532341 w 3532341"/>
                <a:gd name="connsiteY12" fmla="*/ 571815 h 884967"/>
                <a:gd name="connsiteX0" fmla="*/ 0 w 3532341"/>
                <a:gd name="connsiteY0" fmla="*/ 883092 h 883092"/>
                <a:gd name="connsiteX1" fmla="*/ 638827 w 3532341"/>
                <a:gd name="connsiteY1" fmla="*/ 219213 h 883092"/>
                <a:gd name="connsiteX2" fmla="*/ 964504 w 3532341"/>
                <a:gd name="connsiteY2" fmla="*/ 31323 h 883092"/>
                <a:gd name="connsiteX3" fmla="*/ 1162832 w 3532341"/>
                <a:gd name="connsiteY3" fmla="*/ 389358 h 883092"/>
                <a:gd name="connsiteX4" fmla="*/ 1402914 w 3532341"/>
                <a:gd name="connsiteY4" fmla="*/ 557416 h 883092"/>
                <a:gd name="connsiteX5" fmla="*/ 1563664 w 3532341"/>
                <a:gd name="connsiteY5" fmla="*/ 314204 h 883092"/>
                <a:gd name="connsiteX6" fmla="*/ 1713978 w 3532341"/>
                <a:gd name="connsiteY6" fmla="*/ 163890 h 883092"/>
                <a:gd name="connsiteX7" fmla="*/ 1901867 w 3532341"/>
                <a:gd name="connsiteY7" fmla="*/ 389360 h 883092"/>
                <a:gd name="connsiteX8" fmla="*/ 2202493 w 3532341"/>
                <a:gd name="connsiteY8" fmla="*/ 564723 h 883092"/>
                <a:gd name="connsiteX9" fmla="*/ 2365330 w 3532341"/>
                <a:gd name="connsiteY9" fmla="*/ 289151 h 883092"/>
                <a:gd name="connsiteX10" fmla="*/ 2665956 w 3532341"/>
                <a:gd name="connsiteY10" fmla="*/ 1053 h 883092"/>
                <a:gd name="connsiteX11" fmla="*/ 3204574 w 3532341"/>
                <a:gd name="connsiteY11" fmla="*/ 213996 h 883092"/>
                <a:gd name="connsiteX12" fmla="*/ 3532341 w 3532341"/>
                <a:gd name="connsiteY12" fmla="*/ 569940 h 883092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04574 w 3532341"/>
                <a:gd name="connsiteY11" fmla="*/ 226473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202493 w 3532341"/>
                <a:gd name="connsiteY8" fmla="*/ 577200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402914 w 3532341"/>
                <a:gd name="connsiteY4" fmla="*/ 569893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62832 w 3532341"/>
                <a:gd name="connsiteY3" fmla="*/ 401835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964504 w 3532341"/>
                <a:gd name="connsiteY2" fmla="*/ 43800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638827 w 3532341"/>
                <a:gd name="connsiteY1" fmla="*/ 23169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50306 w 3532341"/>
                <a:gd name="connsiteY3" fmla="*/ 23899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025046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40284 w 3532341"/>
                <a:gd name="connsiteY4" fmla="*/ 594945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326681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13978 w 3532341"/>
                <a:gd name="connsiteY6" fmla="*/ 17636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90388 w 3532341"/>
                <a:gd name="connsiteY4" fmla="*/ 55736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745257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563664 w 3532341"/>
                <a:gd name="connsiteY5" fmla="*/ 289103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26504 w 3532341"/>
                <a:gd name="connsiteY6" fmla="*/ 138789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895569"/>
                <a:gd name="connsiteX1" fmla="*/ 413359 w 3532341"/>
                <a:gd name="connsiteY1" fmla="*/ 294320 h 895569"/>
                <a:gd name="connsiteX2" fmla="*/ 764088 w 3532341"/>
                <a:gd name="connsiteY2" fmla="*/ 31274 h 895569"/>
                <a:gd name="connsiteX3" fmla="*/ 1112728 w 3532341"/>
                <a:gd name="connsiteY3" fmla="*/ 301627 h 895569"/>
                <a:gd name="connsiteX4" fmla="*/ 1352810 w 3532341"/>
                <a:gd name="connsiteY4" fmla="*/ 883043 h 895569"/>
                <a:gd name="connsiteX5" fmla="*/ 1613768 w 3532341"/>
                <a:gd name="connsiteY5" fmla="*/ 451941 h 895569"/>
                <a:gd name="connsiteX6" fmla="*/ 1789134 w 3532341"/>
                <a:gd name="connsiteY6" fmla="*/ 426887 h 895569"/>
                <a:gd name="connsiteX7" fmla="*/ 1901867 w 3532341"/>
                <a:gd name="connsiteY7" fmla="*/ 401837 h 895569"/>
                <a:gd name="connsiteX8" fmla="*/ 2089758 w 3532341"/>
                <a:gd name="connsiteY8" fmla="*/ 614778 h 895569"/>
                <a:gd name="connsiteX9" fmla="*/ 2365330 w 3532341"/>
                <a:gd name="connsiteY9" fmla="*/ 301628 h 895569"/>
                <a:gd name="connsiteX10" fmla="*/ 2828794 w 3532341"/>
                <a:gd name="connsiteY10" fmla="*/ 1003 h 895569"/>
                <a:gd name="connsiteX11" fmla="*/ 3242152 w 3532341"/>
                <a:gd name="connsiteY11" fmla="*/ 326681 h 895569"/>
                <a:gd name="connsiteX12" fmla="*/ 3532341 w 3532341"/>
                <a:gd name="connsiteY12" fmla="*/ 582417 h 895569"/>
                <a:gd name="connsiteX0" fmla="*/ 0 w 3532341"/>
                <a:gd name="connsiteY0" fmla="*/ 895569 h 904172"/>
                <a:gd name="connsiteX1" fmla="*/ 413359 w 3532341"/>
                <a:gd name="connsiteY1" fmla="*/ 294320 h 904172"/>
                <a:gd name="connsiteX2" fmla="*/ 764088 w 3532341"/>
                <a:gd name="connsiteY2" fmla="*/ 31274 h 904172"/>
                <a:gd name="connsiteX3" fmla="*/ 1112728 w 3532341"/>
                <a:gd name="connsiteY3" fmla="*/ 301627 h 904172"/>
                <a:gd name="connsiteX4" fmla="*/ 1352810 w 3532341"/>
                <a:gd name="connsiteY4" fmla="*/ 883043 h 904172"/>
                <a:gd name="connsiteX5" fmla="*/ 1613768 w 3532341"/>
                <a:gd name="connsiteY5" fmla="*/ 451941 h 904172"/>
                <a:gd name="connsiteX6" fmla="*/ 1789134 w 3532341"/>
                <a:gd name="connsiteY6" fmla="*/ 426887 h 904172"/>
                <a:gd name="connsiteX7" fmla="*/ 1901867 w 3532341"/>
                <a:gd name="connsiteY7" fmla="*/ 401837 h 904172"/>
                <a:gd name="connsiteX8" fmla="*/ 2139862 w 3532341"/>
                <a:gd name="connsiteY8" fmla="*/ 902876 h 904172"/>
                <a:gd name="connsiteX9" fmla="*/ 2365330 w 3532341"/>
                <a:gd name="connsiteY9" fmla="*/ 301628 h 904172"/>
                <a:gd name="connsiteX10" fmla="*/ 2828794 w 3532341"/>
                <a:gd name="connsiteY10" fmla="*/ 1003 h 904172"/>
                <a:gd name="connsiteX11" fmla="*/ 3242152 w 3532341"/>
                <a:gd name="connsiteY11" fmla="*/ 326681 h 904172"/>
                <a:gd name="connsiteX12" fmla="*/ 3532341 w 3532341"/>
                <a:gd name="connsiteY12" fmla="*/ 582417 h 904172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89134 w 3532341"/>
                <a:gd name="connsiteY6" fmla="*/ 426887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613768 w 3532341"/>
                <a:gd name="connsiteY5" fmla="*/ 451941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26086 w 3532341"/>
                <a:gd name="connsiteY5" fmla="*/ 639832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5797"/>
                <a:gd name="connsiteX1" fmla="*/ 413359 w 3532341"/>
                <a:gd name="connsiteY1" fmla="*/ 294320 h 905797"/>
                <a:gd name="connsiteX2" fmla="*/ 764088 w 3532341"/>
                <a:gd name="connsiteY2" fmla="*/ 31274 h 905797"/>
                <a:gd name="connsiteX3" fmla="*/ 1112728 w 3532341"/>
                <a:gd name="connsiteY3" fmla="*/ 301627 h 905797"/>
                <a:gd name="connsiteX4" fmla="*/ 1352810 w 3532341"/>
                <a:gd name="connsiteY4" fmla="*/ 883043 h 905797"/>
                <a:gd name="connsiteX5" fmla="*/ 1551138 w 3532341"/>
                <a:gd name="connsiteY5" fmla="*/ 527098 h 905797"/>
                <a:gd name="connsiteX6" fmla="*/ 1726504 w 3532341"/>
                <a:gd name="connsiteY6" fmla="*/ 376783 h 905797"/>
                <a:gd name="connsiteX7" fmla="*/ 1914393 w 3532341"/>
                <a:gd name="connsiteY7" fmla="*/ 677410 h 905797"/>
                <a:gd name="connsiteX8" fmla="*/ 2139862 w 3532341"/>
                <a:gd name="connsiteY8" fmla="*/ 902876 h 905797"/>
                <a:gd name="connsiteX9" fmla="*/ 2365330 w 3532341"/>
                <a:gd name="connsiteY9" fmla="*/ 301628 h 905797"/>
                <a:gd name="connsiteX10" fmla="*/ 2828794 w 3532341"/>
                <a:gd name="connsiteY10" fmla="*/ 1003 h 905797"/>
                <a:gd name="connsiteX11" fmla="*/ 3242152 w 3532341"/>
                <a:gd name="connsiteY11" fmla="*/ 326681 h 905797"/>
                <a:gd name="connsiteX12" fmla="*/ 3532341 w 3532341"/>
                <a:gd name="connsiteY12" fmla="*/ 582417 h 905797"/>
                <a:gd name="connsiteX0" fmla="*/ 0 w 3532341"/>
                <a:gd name="connsiteY0" fmla="*/ 895569 h 904966"/>
                <a:gd name="connsiteX1" fmla="*/ 413359 w 3532341"/>
                <a:gd name="connsiteY1" fmla="*/ 294320 h 904966"/>
                <a:gd name="connsiteX2" fmla="*/ 764088 w 3532341"/>
                <a:gd name="connsiteY2" fmla="*/ 31274 h 904966"/>
                <a:gd name="connsiteX3" fmla="*/ 1112728 w 3532341"/>
                <a:gd name="connsiteY3" fmla="*/ 301627 h 904966"/>
                <a:gd name="connsiteX4" fmla="*/ 1352810 w 3532341"/>
                <a:gd name="connsiteY4" fmla="*/ 883043 h 904966"/>
                <a:gd name="connsiteX5" fmla="*/ 1551138 w 3532341"/>
                <a:gd name="connsiteY5" fmla="*/ 527098 h 904966"/>
                <a:gd name="connsiteX6" fmla="*/ 1726504 w 3532341"/>
                <a:gd name="connsiteY6" fmla="*/ 376783 h 904966"/>
                <a:gd name="connsiteX7" fmla="*/ 1889341 w 3532341"/>
                <a:gd name="connsiteY7" fmla="*/ 589728 h 904966"/>
                <a:gd name="connsiteX8" fmla="*/ 2139862 w 3532341"/>
                <a:gd name="connsiteY8" fmla="*/ 902876 h 904966"/>
                <a:gd name="connsiteX9" fmla="*/ 2365330 w 3532341"/>
                <a:gd name="connsiteY9" fmla="*/ 301628 h 904966"/>
                <a:gd name="connsiteX10" fmla="*/ 2828794 w 3532341"/>
                <a:gd name="connsiteY10" fmla="*/ 1003 h 904966"/>
                <a:gd name="connsiteX11" fmla="*/ 3242152 w 3532341"/>
                <a:gd name="connsiteY11" fmla="*/ 326681 h 904966"/>
                <a:gd name="connsiteX12" fmla="*/ 3532341 w 3532341"/>
                <a:gd name="connsiteY12" fmla="*/ 582417 h 904966"/>
                <a:gd name="connsiteX0" fmla="*/ 0 w 3532341"/>
                <a:gd name="connsiteY0" fmla="*/ 895802 h 905199"/>
                <a:gd name="connsiteX1" fmla="*/ 413359 w 3532341"/>
                <a:gd name="connsiteY1" fmla="*/ 294553 h 905199"/>
                <a:gd name="connsiteX2" fmla="*/ 764088 w 3532341"/>
                <a:gd name="connsiteY2" fmla="*/ 31507 h 905199"/>
                <a:gd name="connsiteX3" fmla="*/ 1112728 w 3532341"/>
                <a:gd name="connsiteY3" fmla="*/ 301860 h 905199"/>
                <a:gd name="connsiteX4" fmla="*/ 1352810 w 3532341"/>
                <a:gd name="connsiteY4" fmla="*/ 883276 h 905199"/>
                <a:gd name="connsiteX5" fmla="*/ 1551138 w 3532341"/>
                <a:gd name="connsiteY5" fmla="*/ 527331 h 905199"/>
                <a:gd name="connsiteX6" fmla="*/ 1726504 w 3532341"/>
                <a:gd name="connsiteY6" fmla="*/ 377016 h 905199"/>
                <a:gd name="connsiteX7" fmla="*/ 1889341 w 3532341"/>
                <a:gd name="connsiteY7" fmla="*/ 589961 h 905199"/>
                <a:gd name="connsiteX8" fmla="*/ 2139862 w 3532341"/>
                <a:gd name="connsiteY8" fmla="*/ 903109 h 905199"/>
                <a:gd name="connsiteX9" fmla="*/ 2528168 w 3532341"/>
                <a:gd name="connsiteY9" fmla="*/ 251757 h 905199"/>
                <a:gd name="connsiteX10" fmla="*/ 2828794 w 3532341"/>
                <a:gd name="connsiteY10" fmla="*/ 1236 h 905199"/>
                <a:gd name="connsiteX11" fmla="*/ 3242152 w 3532341"/>
                <a:gd name="connsiteY11" fmla="*/ 326914 h 905199"/>
                <a:gd name="connsiteX12" fmla="*/ 3532341 w 3532341"/>
                <a:gd name="connsiteY12" fmla="*/ 582650 h 905199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51138 w 3532341"/>
                <a:gd name="connsiteY5" fmla="*/ 527331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1112728 w 3532341"/>
                <a:gd name="connsiteY3" fmla="*/ 301860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4845"/>
                <a:gd name="connsiteX1" fmla="*/ 413359 w 3532341"/>
                <a:gd name="connsiteY1" fmla="*/ 294553 h 904845"/>
                <a:gd name="connsiteX2" fmla="*/ 764088 w 3532341"/>
                <a:gd name="connsiteY2" fmla="*/ 31507 h 904845"/>
                <a:gd name="connsiteX3" fmla="*/ 974942 w 3532341"/>
                <a:gd name="connsiteY3" fmla="*/ 314386 h 904845"/>
                <a:gd name="connsiteX4" fmla="*/ 1352810 w 3532341"/>
                <a:gd name="connsiteY4" fmla="*/ 883276 h 904845"/>
                <a:gd name="connsiteX5" fmla="*/ 1576190 w 3532341"/>
                <a:gd name="connsiteY5" fmla="*/ 452174 h 904845"/>
                <a:gd name="connsiteX6" fmla="*/ 1726504 w 3532341"/>
                <a:gd name="connsiteY6" fmla="*/ 377016 h 904845"/>
                <a:gd name="connsiteX7" fmla="*/ 1939445 w 3532341"/>
                <a:gd name="connsiteY7" fmla="*/ 527331 h 904845"/>
                <a:gd name="connsiteX8" fmla="*/ 2139862 w 3532341"/>
                <a:gd name="connsiteY8" fmla="*/ 903109 h 904845"/>
                <a:gd name="connsiteX9" fmla="*/ 2528168 w 3532341"/>
                <a:gd name="connsiteY9" fmla="*/ 251757 h 904845"/>
                <a:gd name="connsiteX10" fmla="*/ 2828794 w 3532341"/>
                <a:gd name="connsiteY10" fmla="*/ 1236 h 904845"/>
                <a:gd name="connsiteX11" fmla="*/ 3242152 w 3532341"/>
                <a:gd name="connsiteY11" fmla="*/ 326914 h 904845"/>
                <a:gd name="connsiteX12" fmla="*/ 3532341 w 3532341"/>
                <a:gd name="connsiteY12" fmla="*/ 582650 h 904845"/>
                <a:gd name="connsiteX0" fmla="*/ 0 w 3532341"/>
                <a:gd name="connsiteY0" fmla="*/ 895802 h 909245"/>
                <a:gd name="connsiteX1" fmla="*/ 413359 w 3532341"/>
                <a:gd name="connsiteY1" fmla="*/ 294553 h 909245"/>
                <a:gd name="connsiteX2" fmla="*/ 764088 w 3532341"/>
                <a:gd name="connsiteY2" fmla="*/ 31507 h 909245"/>
                <a:gd name="connsiteX3" fmla="*/ 974942 w 3532341"/>
                <a:gd name="connsiteY3" fmla="*/ 314386 h 909245"/>
                <a:gd name="connsiteX4" fmla="*/ 1139867 w 3532341"/>
                <a:gd name="connsiteY4" fmla="*/ 908329 h 909245"/>
                <a:gd name="connsiteX5" fmla="*/ 1576190 w 3532341"/>
                <a:gd name="connsiteY5" fmla="*/ 452174 h 909245"/>
                <a:gd name="connsiteX6" fmla="*/ 1726504 w 3532341"/>
                <a:gd name="connsiteY6" fmla="*/ 377016 h 909245"/>
                <a:gd name="connsiteX7" fmla="*/ 1939445 w 3532341"/>
                <a:gd name="connsiteY7" fmla="*/ 527331 h 909245"/>
                <a:gd name="connsiteX8" fmla="*/ 2139862 w 3532341"/>
                <a:gd name="connsiteY8" fmla="*/ 903109 h 909245"/>
                <a:gd name="connsiteX9" fmla="*/ 2528168 w 3532341"/>
                <a:gd name="connsiteY9" fmla="*/ 251757 h 909245"/>
                <a:gd name="connsiteX10" fmla="*/ 2828794 w 3532341"/>
                <a:gd name="connsiteY10" fmla="*/ 1236 h 909245"/>
                <a:gd name="connsiteX11" fmla="*/ 3242152 w 3532341"/>
                <a:gd name="connsiteY11" fmla="*/ 326914 h 909245"/>
                <a:gd name="connsiteX12" fmla="*/ 3532341 w 3532341"/>
                <a:gd name="connsiteY12" fmla="*/ 582650 h 909245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764088 w 3532341"/>
                <a:gd name="connsiteY2" fmla="*/ 31507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10492"/>
                <a:gd name="connsiteX1" fmla="*/ 413359 w 3532341"/>
                <a:gd name="connsiteY1" fmla="*/ 294553 h 910492"/>
                <a:gd name="connsiteX2" fmla="*/ 576198 w 3532341"/>
                <a:gd name="connsiteY2" fmla="*/ 56559 h 910492"/>
                <a:gd name="connsiteX3" fmla="*/ 974942 w 3532341"/>
                <a:gd name="connsiteY3" fmla="*/ 314386 h 910492"/>
                <a:gd name="connsiteX4" fmla="*/ 1139867 w 3532341"/>
                <a:gd name="connsiteY4" fmla="*/ 908329 h 910492"/>
                <a:gd name="connsiteX5" fmla="*/ 1463456 w 3532341"/>
                <a:gd name="connsiteY5" fmla="*/ 514804 h 910492"/>
                <a:gd name="connsiteX6" fmla="*/ 1726504 w 3532341"/>
                <a:gd name="connsiteY6" fmla="*/ 377016 h 910492"/>
                <a:gd name="connsiteX7" fmla="*/ 1939445 w 3532341"/>
                <a:gd name="connsiteY7" fmla="*/ 527331 h 910492"/>
                <a:gd name="connsiteX8" fmla="*/ 2139862 w 3532341"/>
                <a:gd name="connsiteY8" fmla="*/ 903109 h 910492"/>
                <a:gd name="connsiteX9" fmla="*/ 2528168 w 3532341"/>
                <a:gd name="connsiteY9" fmla="*/ 251757 h 910492"/>
                <a:gd name="connsiteX10" fmla="*/ 2828794 w 3532341"/>
                <a:gd name="connsiteY10" fmla="*/ 1236 h 910492"/>
                <a:gd name="connsiteX11" fmla="*/ 3242152 w 3532341"/>
                <a:gd name="connsiteY11" fmla="*/ 326914 h 910492"/>
                <a:gd name="connsiteX12" fmla="*/ 3532341 w 3532341"/>
                <a:gd name="connsiteY12" fmla="*/ 582650 h 910492"/>
                <a:gd name="connsiteX0" fmla="*/ 0 w 3532341"/>
                <a:gd name="connsiteY0" fmla="*/ 895802 h 909060"/>
                <a:gd name="connsiteX1" fmla="*/ 413359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09060"/>
                <a:gd name="connsiteX1" fmla="*/ 212942 w 3532341"/>
                <a:gd name="connsiteY1" fmla="*/ 294553 h 909060"/>
                <a:gd name="connsiteX2" fmla="*/ 576198 w 3532341"/>
                <a:gd name="connsiteY2" fmla="*/ 56559 h 909060"/>
                <a:gd name="connsiteX3" fmla="*/ 812104 w 3532341"/>
                <a:gd name="connsiteY3" fmla="*/ 402068 h 909060"/>
                <a:gd name="connsiteX4" fmla="*/ 1139867 w 3532341"/>
                <a:gd name="connsiteY4" fmla="*/ 908329 h 909060"/>
                <a:gd name="connsiteX5" fmla="*/ 1463456 w 3532341"/>
                <a:gd name="connsiteY5" fmla="*/ 514804 h 909060"/>
                <a:gd name="connsiteX6" fmla="*/ 1726504 w 3532341"/>
                <a:gd name="connsiteY6" fmla="*/ 377016 h 909060"/>
                <a:gd name="connsiteX7" fmla="*/ 1939445 w 3532341"/>
                <a:gd name="connsiteY7" fmla="*/ 527331 h 909060"/>
                <a:gd name="connsiteX8" fmla="*/ 2139862 w 3532341"/>
                <a:gd name="connsiteY8" fmla="*/ 903109 h 909060"/>
                <a:gd name="connsiteX9" fmla="*/ 2528168 w 3532341"/>
                <a:gd name="connsiteY9" fmla="*/ 251757 h 909060"/>
                <a:gd name="connsiteX10" fmla="*/ 2828794 w 3532341"/>
                <a:gd name="connsiteY10" fmla="*/ 1236 h 909060"/>
                <a:gd name="connsiteX11" fmla="*/ 3242152 w 3532341"/>
                <a:gd name="connsiteY11" fmla="*/ 326914 h 909060"/>
                <a:gd name="connsiteX12" fmla="*/ 3532341 w 3532341"/>
                <a:gd name="connsiteY12" fmla="*/ 582650 h 909060"/>
                <a:gd name="connsiteX0" fmla="*/ 0 w 3532341"/>
                <a:gd name="connsiteY0" fmla="*/ 895802 h 910749"/>
                <a:gd name="connsiteX1" fmla="*/ 212942 w 3532341"/>
                <a:gd name="connsiteY1" fmla="*/ 294553 h 910749"/>
                <a:gd name="connsiteX2" fmla="*/ 576198 w 3532341"/>
                <a:gd name="connsiteY2" fmla="*/ 56559 h 910749"/>
                <a:gd name="connsiteX3" fmla="*/ 799578 w 3532341"/>
                <a:gd name="connsiteY3" fmla="*/ 301860 h 910749"/>
                <a:gd name="connsiteX4" fmla="*/ 1139867 w 3532341"/>
                <a:gd name="connsiteY4" fmla="*/ 908329 h 910749"/>
                <a:gd name="connsiteX5" fmla="*/ 1463456 w 3532341"/>
                <a:gd name="connsiteY5" fmla="*/ 514804 h 910749"/>
                <a:gd name="connsiteX6" fmla="*/ 1726504 w 3532341"/>
                <a:gd name="connsiteY6" fmla="*/ 377016 h 910749"/>
                <a:gd name="connsiteX7" fmla="*/ 1939445 w 3532341"/>
                <a:gd name="connsiteY7" fmla="*/ 527331 h 910749"/>
                <a:gd name="connsiteX8" fmla="*/ 2139862 w 3532341"/>
                <a:gd name="connsiteY8" fmla="*/ 903109 h 910749"/>
                <a:gd name="connsiteX9" fmla="*/ 2528168 w 3532341"/>
                <a:gd name="connsiteY9" fmla="*/ 251757 h 910749"/>
                <a:gd name="connsiteX10" fmla="*/ 2828794 w 3532341"/>
                <a:gd name="connsiteY10" fmla="*/ 1236 h 910749"/>
                <a:gd name="connsiteX11" fmla="*/ 3242152 w 3532341"/>
                <a:gd name="connsiteY11" fmla="*/ 326914 h 910749"/>
                <a:gd name="connsiteX12" fmla="*/ 3532341 w 3532341"/>
                <a:gd name="connsiteY12" fmla="*/ 582650 h 910749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726504 w 3532341"/>
                <a:gd name="connsiteY6" fmla="*/ 377016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0130"/>
                <a:gd name="connsiteX1" fmla="*/ 212942 w 3532341"/>
                <a:gd name="connsiteY1" fmla="*/ 294553 h 910130"/>
                <a:gd name="connsiteX2" fmla="*/ 576198 w 3532341"/>
                <a:gd name="connsiteY2" fmla="*/ 56559 h 910130"/>
                <a:gd name="connsiteX3" fmla="*/ 799578 w 3532341"/>
                <a:gd name="connsiteY3" fmla="*/ 301860 h 910130"/>
                <a:gd name="connsiteX4" fmla="*/ 1139867 w 3532341"/>
                <a:gd name="connsiteY4" fmla="*/ 908329 h 910130"/>
                <a:gd name="connsiteX5" fmla="*/ 1350722 w 3532341"/>
                <a:gd name="connsiteY5" fmla="*/ 489752 h 910130"/>
                <a:gd name="connsiteX6" fmla="*/ 1688925 w 3532341"/>
                <a:gd name="connsiteY6" fmla="*/ 264282 h 910130"/>
                <a:gd name="connsiteX7" fmla="*/ 1939445 w 3532341"/>
                <a:gd name="connsiteY7" fmla="*/ 527331 h 910130"/>
                <a:gd name="connsiteX8" fmla="*/ 2139862 w 3532341"/>
                <a:gd name="connsiteY8" fmla="*/ 903109 h 910130"/>
                <a:gd name="connsiteX9" fmla="*/ 2528168 w 3532341"/>
                <a:gd name="connsiteY9" fmla="*/ 251757 h 910130"/>
                <a:gd name="connsiteX10" fmla="*/ 2828794 w 3532341"/>
                <a:gd name="connsiteY10" fmla="*/ 1236 h 910130"/>
                <a:gd name="connsiteX11" fmla="*/ 3242152 w 3532341"/>
                <a:gd name="connsiteY11" fmla="*/ 326914 h 910130"/>
                <a:gd name="connsiteX12" fmla="*/ 3532341 w 3532341"/>
                <a:gd name="connsiteY12" fmla="*/ 582650 h 910130"/>
                <a:gd name="connsiteX0" fmla="*/ 0 w 3532341"/>
                <a:gd name="connsiteY0" fmla="*/ 895802 h 917314"/>
                <a:gd name="connsiteX1" fmla="*/ 212942 w 3532341"/>
                <a:gd name="connsiteY1" fmla="*/ 294553 h 917314"/>
                <a:gd name="connsiteX2" fmla="*/ 576198 w 3532341"/>
                <a:gd name="connsiteY2" fmla="*/ 56559 h 917314"/>
                <a:gd name="connsiteX3" fmla="*/ 799578 w 3532341"/>
                <a:gd name="connsiteY3" fmla="*/ 301860 h 917314"/>
                <a:gd name="connsiteX4" fmla="*/ 1139867 w 3532341"/>
                <a:gd name="connsiteY4" fmla="*/ 908329 h 917314"/>
                <a:gd name="connsiteX5" fmla="*/ 1350722 w 3532341"/>
                <a:gd name="connsiteY5" fmla="*/ 489752 h 917314"/>
                <a:gd name="connsiteX6" fmla="*/ 1688925 w 3532341"/>
                <a:gd name="connsiteY6" fmla="*/ 264282 h 917314"/>
                <a:gd name="connsiteX7" fmla="*/ 1939445 w 3532341"/>
                <a:gd name="connsiteY7" fmla="*/ 527331 h 917314"/>
                <a:gd name="connsiteX8" fmla="*/ 2490591 w 3532341"/>
                <a:gd name="connsiteY8" fmla="*/ 915635 h 917314"/>
                <a:gd name="connsiteX9" fmla="*/ 2528168 w 3532341"/>
                <a:gd name="connsiteY9" fmla="*/ 251757 h 917314"/>
                <a:gd name="connsiteX10" fmla="*/ 2828794 w 3532341"/>
                <a:gd name="connsiteY10" fmla="*/ 1236 h 917314"/>
                <a:gd name="connsiteX11" fmla="*/ 3242152 w 3532341"/>
                <a:gd name="connsiteY11" fmla="*/ 326914 h 917314"/>
                <a:gd name="connsiteX12" fmla="*/ 3532341 w 3532341"/>
                <a:gd name="connsiteY12" fmla="*/ 582650 h 917314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350722 w 3532341"/>
                <a:gd name="connsiteY5" fmla="*/ 489752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371"/>
                <a:gd name="connsiteX1" fmla="*/ 212942 w 3532341"/>
                <a:gd name="connsiteY1" fmla="*/ 294553 h 917371"/>
                <a:gd name="connsiteX2" fmla="*/ 576198 w 3532341"/>
                <a:gd name="connsiteY2" fmla="*/ 56559 h 917371"/>
                <a:gd name="connsiteX3" fmla="*/ 799578 w 3532341"/>
                <a:gd name="connsiteY3" fmla="*/ 301860 h 917371"/>
                <a:gd name="connsiteX4" fmla="*/ 1139867 w 3532341"/>
                <a:gd name="connsiteY4" fmla="*/ 908329 h 917371"/>
                <a:gd name="connsiteX5" fmla="*/ 1475982 w 3532341"/>
                <a:gd name="connsiteY5" fmla="*/ 377017 h 917371"/>
                <a:gd name="connsiteX6" fmla="*/ 1688925 w 3532341"/>
                <a:gd name="connsiteY6" fmla="*/ 264282 h 917371"/>
                <a:gd name="connsiteX7" fmla="*/ 2189966 w 3532341"/>
                <a:gd name="connsiteY7" fmla="*/ 539857 h 917371"/>
                <a:gd name="connsiteX8" fmla="*/ 2490591 w 3532341"/>
                <a:gd name="connsiteY8" fmla="*/ 915635 h 917371"/>
                <a:gd name="connsiteX9" fmla="*/ 2528168 w 3532341"/>
                <a:gd name="connsiteY9" fmla="*/ 251757 h 917371"/>
                <a:gd name="connsiteX10" fmla="*/ 2828794 w 3532341"/>
                <a:gd name="connsiteY10" fmla="*/ 1236 h 917371"/>
                <a:gd name="connsiteX11" fmla="*/ 3242152 w 3532341"/>
                <a:gd name="connsiteY11" fmla="*/ 326914 h 917371"/>
                <a:gd name="connsiteX12" fmla="*/ 3532341 w 3532341"/>
                <a:gd name="connsiteY12" fmla="*/ 582650 h 91737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528168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2828794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242152 w 3532341"/>
                <a:gd name="connsiteY11" fmla="*/ 326914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404990 w 3532341"/>
                <a:gd name="connsiteY11" fmla="*/ 339440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23923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01"/>
                <a:gd name="connsiteX1" fmla="*/ 212942 w 3532341"/>
                <a:gd name="connsiteY1" fmla="*/ 294553 h 917001"/>
                <a:gd name="connsiteX2" fmla="*/ 576198 w 3532341"/>
                <a:gd name="connsiteY2" fmla="*/ 56559 h 917001"/>
                <a:gd name="connsiteX3" fmla="*/ 799578 w 3532341"/>
                <a:gd name="connsiteY3" fmla="*/ 301860 h 917001"/>
                <a:gd name="connsiteX4" fmla="*/ 1139867 w 3532341"/>
                <a:gd name="connsiteY4" fmla="*/ 908329 h 917001"/>
                <a:gd name="connsiteX5" fmla="*/ 1475982 w 3532341"/>
                <a:gd name="connsiteY5" fmla="*/ 377017 h 917001"/>
                <a:gd name="connsiteX6" fmla="*/ 1688925 w 3532341"/>
                <a:gd name="connsiteY6" fmla="*/ 264282 h 917001"/>
                <a:gd name="connsiteX7" fmla="*/ 1977023 w 3532341"/>
                <a:gd name="connsiteY7" fmla="*/ 439648 h 917001"/>
                <a:gd name="connsiteX8" fmla="*/ 2490591 w 3532341"/>
                <a:gd name="connsiteY8" fmla="*/ 915635 h 917001"/>
                <a:gd name="connsiteX9" fmla="*/ 2791215 w 3532341"/>
                <a:gd name="connsiteY9" fmla="*/ 251757 h 917001"/>
                <a:gd name="connsiteX10" fmla="*/ 3179523 w 3532341"/>
                <a:gd name="connsiteY10" fmla="*/ 1236 h 917001"/>
                <a:gd name="connsiteX11" fmla="*/ 3342360 w 3532341"/>
                <a:gd name="connsiteY11" fmla="*/ 113972 h 917001"/>
                <a:gd name="connsiteX12" fmla="*/ 3532341 w 3532341"/>
                <a:gd name="connsiteY12" fmla="*/ 582650 h 917001"/>
                <a:gd name="connsiteX0" fmla="*/ 0 w 3532341"/>
                <a:gd name="connsiteY0" fmla="*/ 895802 h 917078"/>
                <a:gd name="connsiteX1" fmla="*/ 212942 w 3532341"/>
                <a:gd name="connsiteY1" fmla="*/ 294553 h 917078"/>
                <a:gd name="connsiteX2" fmla="*/ 576198 w 3532341"/>
                <a:gd name="connsiteY2" fmla="*/ 56559 h 917078"/>
                <a:gd name="connsiteX3" fmla="*/ 799578 w 3532341"/>
                <a:gd name="connsiteY3" fmla="*/ 301860 h 917078"/>
                <a:gd name="connsiteX4" fmla="*/ 1139867 w 3532341"/>
                <a:gd name="connsiteY4" fmla="*/ 908329 h 917078"/>
                <a:gd name="connsiteX5" fmla="*/ 1475982 w 3532341"/>
                <a:gd name="connsiteY5" fmla="*/ 377017 h 917078"/>
                <a:gd name="connsiteX6" fmla="*/ 1688925 w 3532341"/>
                <a:gd name="connsiteY6" fmla="*/ 264282 h 917078"/>
                <a:gd name="connsiteX7" fmla="*/ 2102283 w 3532341"/>
                <a:gd name="connsiteY7" fmla="*/ 464701 h 917078"/>
                <a:gd name="connsiteX8" fmla="*/ 2490591 w 3532341"/>
                <a:gd name="connsiteY8" fmla="*/ 915635 h 917078"/>
                <a:gd name="connsiteX9" fmla="*/ 2791215 w 3532341"/>
                <a:gd name="connsiteY9" fmla="*/ 251757 h 917078"/>
                <a:gd name="connsiteX10" fmla="*/ 3179523 w 3532341"/>
                <a:gd name="connsiteY10" fmla="*/ 1236 h 917078"/>
                <a:gd name="connsiteX11" fmla="*/ 3342360 w 3532341"/>
                <a:gd name="connsiteY11" fmla="*/ 113972 h 917078"/>
                <a:gd name="connsiteX12" fmla="*/ 3532341 w 3532341"/>
                <a:gd name="connsiteY12" fmla="*/ 582650 h 917078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75982 w 3532341"/>
                <a:gd name="connsiteY5" fmla="*/ 377017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488508 w 3532341"/>
                <a:gd name="connsiteY5" fmla="*/ 42712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2014601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69"/>
                <a:gd name="connsiteX1" fmla="*/ 212942 w 3532341"/>
                <a:gd name="connsiteY1" fmla="*/ 294553 h 916869"/>
                <a:gd name="connsiteX2" fmla="*/ 576198 w 3532341"/>
                <a:gd name="connsiteY2" fmla="*/ 56559 h 916869"/>
                <a:gd name="connsiteX3" fmla="*/ 799578 w 3532341"/>
                <a:gd name="connsiteY3" fmla="*/ 301860 h 916869"/>
                <a:gd name="connsiteX4" fmla="*/ 1139867 w 3532341"/>
                <a:gd name="connsiteY4" fmla="*/ 908329 h 916869"/>
                <a:gd name="connsiteX5" fmla="*/ 1538612 w 3532341"/>
                <a:gd name="connsiteY5" fmla="*/ 364491 h 916869"/>
                <a:gd name="connsiteX6" fmla="*/ 1688925 w 3532341"/>
                <a:gd name="connsiteY6" fmla="*/ 264282 h 916869"/>
                <a:gd name="connsiteX7" fmla="*/ 1901867 w 3532341"/>
                <a:gd name="connsiteY7" fmla="*/ 389545 h 916869"/>
                <a:gd name="connsiteX8" fmla="*/ 2490591 w 3532341"/>
                <a:gd name="connsiteY8" fmla="*/ 915635 h 916869"/>
                <a:gd name="connsiteX9" fmla="*/ 2791215 w 3532341"/>
                <a:gd name="connsiteY9" fmla="*/ 251757 h 916869"/>
                <a:gd name="connsiteX10" fmla="*/ 3179523 w 3532341"/>
                <a:gd name="connsiteY10" fmla="*/ 1236 h 916869"/>
                <a:gd name="connsiteX11" fmla="*/ 3342360 w 3532341"/>
                <a:gd name="connsiteY11" fmla="*/ 113972 h 916869"/>
                <a:gd name="connsiteX12" fmla="*/ 3532341 w 3532341"/>
                <a:gd name="connsiteY12" fmla="*/ 582650 h 91686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688925 w 3532341"/>
                <a:gd name="connsiteY6" fmla="*/ 264282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5802 h 916899"/>
                <a:gd name="connsiteX1" fmla="*/ 212942 w 3532341"/>
                <a:gd name="connsiteY1" fmla="*/ 294553 h 916899"/>
                <a:gd name="connsiteX2" fmla="*/ 576198 w 3532341"/>
                <a:gd name="connsiteY2" fmla="*/ 56559 h 916899"/>
                <a:gd name="connsiteX3" fmla="*/ 799578 w 3532341"/>
                <a:gd name="connsiteY3" fmla="*/ 301860 h 916899"/>
                <a:gd name="connsiteX4" fmla="*/ 1139867 w 3532341"/>
                <a:gd name="connsiteY4" fmla="*/ 908329 h 916899"/>
                <a:gd name="connsiteX5" fmla="*/ 1538612 w 3532341"/>
                <a:gd name="connsiteY5" fmla="*/ 364491 h 916899"/>
                <a:gd name="connsiteX6" fmla="*/ 1826711 w 3532341"/>
                <a:gd name="connsiteY6" fmla="*/ 239230 h 916899"/>
                <a:gd name="connsiteX7" fmla="*/ 2127335 w 3532341"/>
                <a:gd name="connsiteY7" fmla="*/ 402071 h 916899"/>
                <a:gd name="connsiteX8" fmla="*/ 2490591 w 3532341"/>
                <a:gd name="connsiteY8" fmla="*/ 915635 h 916899"/>
                <a:gd name="connsiteX9" fmla="*/ 2791215 w 3532341"/>
                <a:gd name="connsiteY9" fmla="*/ 251757 h 916899"/>
                <a:gd name="connsiteX10" fmla="*/ 3179523 w 3532341"/>
                <a:gd name="connsiteY10" fmla="*/ 1236 h 916899"/>
                <a:gd name="connsiteX11" fmla="*/ 3342360 w 3532341"/>
                <a:gd name="connsiteY11" fmla="*/ 113972 h 916899"/>
                <a:gd name="connsiteX12" fmla="*/ 3532341 w 3532341"/>
                <a:gd name="connsiteY12" fmla="*/ 582650 h 916899"/>
                <a:gd name="connsiteX0" fmla="*/ 0 w 3532341"/>
                <a:gd name="connsiteY0" fmla="*/ 899480 h 920411"/>
                <a:gd name="connsiteX1" fmla="*/ 212942 w 3532341"/>
                <a:gd name="connsiteY1" fmla="*/ 298231 h 920411"/>
                <a:gd name="connsiteX2" fmla="*/ 576198 w 3532341"/>
                <a:gd name="connsiteY2" fmla="*/ 60237 h 920411"/>
                <a:gd name="connsiteX3" fmla="*/ 799578 w 3532341"/>
                <a:gd name="connsiteY3" fmla="*/ 305538 h 920411"/>
                <a:gd name="connsiteX4" fmla="*/ 1139867 w 3532341"/>
                <a:gd name="connsiteY4" fmla="*/ 912007 h 920411"/>
                <a:gd name="connsiteX5" fmla="*/ 1538612 w 3532341"/>
                <a:gd name="connsiteY5" fmla="*/ 368169 h 920411"/>
                <a:gd name="connsiteX6" fmla="*/ 1826711 w 3532341"/>
                <a:gd name="connsiteY6" fmla="*/ 242908 h 920411"/>
                <a:gd name="connsiteX7" fmla="*/ 2127335 w 3532341"/>
                <a:gd name="connsiteY7" fmla="*/ 405749 h 920411"/>
                <a:gd name="connsiteX8" fmla="*/ 2490591 w 3532341"/>
                <a:gd name="connsiteY8" fmla="*/ 919313 h 920411"/>
                <a:gd name="connsiteX9" fmla="*/ 2841319 w 3532341"/>
                <a:gd name="connsiteY9" fmla="*/ 242909 h 920411"/>
                <a:gd name="connsiteX10" fmla="*/ 3179523 w 3532341"/>
                <a:gd name="connsiteY10" fmla="*/ 4914 h 920411"/>
                <a:gd name="connsiteX11" fmla="*/ 3342360 w 3532341"/>
                <a:gd name="connsiteY11" fmla="*/ 117650 h 920411"/>
                <a:gd name="connsiteX12" fmla="*/ 3532341 w 3532341"/>
                <a:gd name="connsiteY12" fmla="*/ 586328 h 920411"/>
                <a:gd name="connsiteX0" fmla="*/ 0 w 3532341"/>
                <a:gd name="connsiteY0" fmla="*/ 897475 h 918937"/>
                <a:gd name="connsiteX1" fmla="*/ 212942 w 3532341"/>
                <a:gd name="connsiteY1" fmla="*/ 296226 h 918937"/>
                <a:gd name="connsiteX2" fmla="*/ 576198 w 3532341"/>
                <a:gd name="connsiteY2" fmla="*/ 58232 h 918937"/>
                <a:gd name="connsiteX3" fmla="*/ 799578 w 3532341"/>
                <a:gd name="connsiteY3" fmla="*/ 303533 h 918937"/>
                <a:gd name="connsiteX4" fmla="*/ 1139867 w 3532341"/>
                <a:gd name="connsiteY4" fmla="*/ 910002 h 918937"/>
                <a:gd name="connsiteX5" fmla="*/ 1538612 w 3532341"/>
                <a:gd name="connsiteY5" fmla="*/ 366164 h 918937"/>
                <a:gd name="connsiteX6" fmla="*/ 1826711 w 3532341"/>
                <a:gd name="connsiteY6" fmla="*/ 240903 h 918937"/>
                <a:gd name="connsiteX7" fmla="*/ 2127335 w 3532341"/>
                <a:gd name="connsiteY7" fmla="*/ 403744 h 918937"/>
                <a:gd name="connsiteX8" fmla="*/ 2490591 w 3532341"/>
                <a:gd name="connsiteY8" fmla="*/ 917308 h 918937"/>
                <a:gd name="connsiteX9" fmla="*/ 2916475 w 3532341"/>
                <a:gd name="connsiteY9" fmla="*/ 203326 h 918937"/>
                <a:gd name="connsiteX10" fmla="*/ 3179523 w 3532341"/>
                <a:gd name="connsiteY10" fmla="*/ 2909 h 918937"/>
                <a:gd name="connsiteX11" fmla="*/ 3342360 w 3532341"/>
                <a:gd name="connsiteY11" fmla="*/ 115645 h 918937"/>
                <a:gd name="connsiteX12" fmla="*/ 3532341 w 3532341"/>
                <a:gd name="connsiteY12" fmla="*/ 584323 h 918937"/>
                <a:gd name="connsiteX0" fmla="*/ 0 w 3532341"/>
                <a:gd name="connsiteY0" fmla="*/ 894673 h 917464"/>
                <a:gd name="connsiteX1" fmla="*/ 212942 w 3532341"/>
                <a:gd name="connsiteY1" fmla="*/ 293424 h 917464"/>
                <a:gd name="connsiteX2" fmla="*/ 576198 w 3532341"/>
                <a:gd name="connsiteY2" fmla="*/ 55430 h 917464"/>
                <a:gd name="connsiteX3" fmla="*/ 799578 w 3532341"/>
                <a:gd name="connsiteY3" fmla="*/ 300731 h 917464"/>
                <a:gd name="connsiteX4" fmla="*/ 1139867 w 3532341"/>
                <a:gd name="connsiteY4" fmla="*/ 907200 h 917464"/>
                <a:gd name="connsiteX5" fmla="*/ 1538612 w 3532341"/>
                <a:gd name="connsiteY5" fmla="*/ 363362 h 917464"/>
                <a:gd name="connsiteX6" fmla="*/ 1826711 w 3532341"/>
                <a:gd name="connsiteY6" fmla="*/ 238101 h 917464"/>
                <a:gd name="connsiteX7" fmla="*/ 2127335 w 3532341"/>
                <a:gd name="connsiteY7" fmla="*/ 400942 h 917464"/>
                <a:gd name="connsiteX8" fmla="*/ 2490591 w 3532341"/>
                <a:gd name="connsiteY8" fmla="*/ 914506 h 917464"/>
                <a:gd name="connsiteX9" fmla="*/ 2991631 w 3532341"/>
                <a:gd name="connsiteY9" fmla="*/ 125368 h 917464"/>
                <a:gd name="connsiteX10" fmla="*/ 3179523 w 3532341"/>
                <a:gd name="connsiteY10" fmla="*/ 107 h 917464"/>
                <a:gd name="connsiteX11" fmla="*/ 3342360 w 3532341"/>
                <a:gd name="connsiteY11" fmla="*/ 112843 h 917464"/>
                <a:gd name="connsiteX12" fmla="*/ 3532341 w 3532341"/>
                <a:gd name="connsiteY12" fmla="*/ 581521 h 917464"/>
                <a:gd name="connsiteX0" fmla="*/ 0 w 3532341"/>
                <a:gd name="connsiteY0" fmla="*/ 906379 h 926322"/>
                <a:gd name="connsiteX1" fmla="*/ 212942 w 3532341"/>
                <a:gd name="connsiteY1" fmla="*/ 305130 h 926322"/>
                <a:gd name="connsiteX2" fmla="*/ 576198 w 3532341"/>
                <a:gd name="connsiteY2" fmla="*/ 67136 h 926322"/>
                <a:gd name="connsiteX3" fmla="*/ 799578 w 3532341"/>
                <a:gd name="connsiteY3" fmla="*/ 312437 h 926322"/>
                <a:gd name="connsiteX4" fmla="*/ 1139867 w 3532341"/>
                <a:gd name="connsiteY4" fmla="*/ 918906 h 926322"/>
                <a:gd name="connsiteX5" fmla="*/ 1538612 w 3532341"/>
                <a:gd name="connsiteY5" fmla="*/ 375068 h 926322"/>
                <a:gd name="connsiteX6" fmla="*/ 1826711 w 3532341"/>
                <a:gd name="connsiteY6" fmla="*/ 249807 h 926322"/>
                <a:gd name="connsiteX7" fmla="*/ 2127335 w 3532341"/>
                <a:gd name="connsiteY7" fmla="*/ 412648 h 926322"/>
                <a:gd name="connsiteX8" fmla="*/ 2490591 w 3532341"/>
                <a:gd name="connsiteY8" fmla="*/ 926212 h 926322"/>
                <a:gd name="connsiteX9" fmla="*/ 2853845 w 3532341"/>
                <a:gd name="connsiteY9" fmla="*/ 362542 h 926322"/>
                <a:gd name="connsiteX10" fmla="*/ 3179523 w 3532341"/>
                <a:gd name="connsiteY10" fmla="*/ 11813 h 926322"/>
                <a:gd name="connsiteX11" fmla="*/ 3342360 w 3532341"/>
                <a:gd name="connsiteY11" fmla="*/ 124549 h 926322"/>
                <a:gd name="connsiteX12" fmla="*/ 3532341 w 3532341"/>
                <a:gd name="connsiteY12" fmla="*/ 593227 h 92632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9481 h 920412"/>
                <a:gd name="connsiteX1" fmla="*/ 212942 w 3532341"/>
                <a:gd name="connsiteY1" fmla="*/ 298232 h 920412"/>
                <a:gd name="connsiteX2" fmla="*/ 576198 w 3532341"/>
                <a:gd name="connsiteY2" fmla="*/ 60238 h 920412"/>
                <a:gd name="connsiteX3" fmla="*/ 799578 w 3532341"/>
                <a:gd name="connsiteY3" fmla="*/ 305539 h 920412"/>
                <a:gd name="connsiteX4" fmla="*/ 1139867 w 3532341"/>
                <a:gd name="connsiteY4" fmla="*/ 912008 h 920412"/>
                <a:gd name="connsiteX5" fmla="*/ 1538612 w 3532341"/>
                <a:gd name="connsiteY5" fmla="*/ 368170 h 920412"/>
                <a:gd name="connsiteX6" fmla="*/ 1826711 w 3532341"/>
                <a:gd name="connsiteY6" fmla="*/ 242909 h 920412"/>
                <a:gd name="connsiteX7" fmla="*/ 2127335 w 3532341"/>
                <a:gd name="connsiteY7" fmla="*/ 405750 h 920412"/>
                <a:gd name="connsiteX8" fmla="*/ 2490591 w 3532341"/>
                <a:gd name="connsiteY8" fmla="*/ 919314 h 920412"/>
                <a:gd name="connsiteX9" fmla="*/ 2891423 w 3532341"/>
                <a:gd name="connsiteY9" fmla="*/ 242910 h 920412"/>
                <a:gd name="connsiteX10" fmla="*/ 3179523 w 3532341"/>
                <a:gd name="connsiteY10" fmla="*/ 4915 h 920412"/>
                <a:gd name="connsiteX11" fmla="*/ 3342360 w 3532341"/>
                <a:gd name="connsiteY11" fmla="*/ 117651 h 920412"/>
                <a:gd name="connsiteX12" fmla="*/ 3532341 w 3532341"/>
                <a:gd name="connsiteY12" fmla="*/ 586329 h 920412"/>
                <a:gd name="connsiteX0" fmla="*/ 0 w 3532341"/>
                <a:gd name="connsiteY0" fmla="*/ 898127 h 919058"/>
                <a:gd name="connsiteX1" fmla="*/ 212942 w 3532341"/>
                <a:gd name="connsiteY1" fmla="*/ 296878 h 919058"/>
                <a:gd name="connsiteX2" fmla="*/ 576198 w 3532341"/>
                <a:gd name="connsiteY2" fmla="*/ 58884 h 919058"/>
                <a:gd name="connsiteX3" fmla="*/ 799578 w 3532341"/>
                <a:gd name="connsiteY3" fmla="*/ 304185 h 919058"/>
                <a:gd name="connsiteX4" fmla="*/ 1139867 w 3532341"/>
                <a:gd name="connsiteY4" fmla="*/ 910654 h 919058"/>
                <a:gd name="connsiteX5" fmla="*/ 1538612 w 3532341"/>
                <a:gd name="connsiteY5" fmla="*/ 366816 h 919058"/>
                <a:gd name="connsiteX6" fmla="*/ 1826711 w 3532341"/>
                <a:gd name="connsiteY6" fmla="*/ 241555 h 919058"/>
                <a:gd name="connsiteX7" fmla="*/ 2127335 w 3532341"/>
                <a:gd name="connsiteY7" fmla="*/ 404396 h 919058"/>
                <a:gd name="connsiteX8" fmla="*/ 2490591 w 3532341"/>
                <a:gd name="connsiteY8" fmla="*/ 917960 h 919058"/>
                <a:gd name="connsiteX9" fmla="*/ 2891423 w 3532341"/>
                <a:gd name="connsiteY9" fmla="*/ 241556 h 919058"/>
                <a:gd name="connsiteX10" fmla="*/ 3179523 w 3532341"/>
                <a:gd name="connsiteY10" fmla="*/ 3561 h 919058"/>
                <a:gd name="connsiteX11" fmla="*/ 3404990 w 3532341"/>
                <a:gd name="connsiteY11" fmla="*/ 128823 h 919058"/>
                <a:gd name="connsiteX12" fmla="*/ 3532341 w 3532341"/>
                <a:gd name="connsiteY12" fmla="*/ 584975 h 919058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664 h 915595"/>
                <a:gd name="connsiteX1" fmla="*/ 212942 w 3532341"/>
                <a:gd name="connsiteY1" fmla="*/ 293415 h 915595"/>
                <a:gd name="connsiteX2" fmla="*/ 576198 w 3532341"/>
                <a:gd name="connsiteY2" fmla="*/ 55421 h 915595"/>
                <a:gd name="connsiteX3" fmla="*/ 799578 w 3532341"/>
                <a:gd name="connsiteY3" fmla="*/ 300722 h 915595"/>
                <a:gd name="connsiteX4" fmla="*/ 1139867 w 3532341"/>
                <a:gd name="connsiteY4" fmla="*/ 907191 h 915595"/>
                <a:gd name="connsiteX5" fmla="*/ 1538612 w 3532341"/>
                <a:gd name="connsiteY5" fmla="*/ 363353 h 915595"/>
                <a:gd name="connsiteX6" fmla="*/ 1826711 w 3532341"/>
                <a:gd name="connsiteY6" fmla="*/ 238092 h 915595"/>
                <a:gd name="connsiteX7" fmla="*/ 2127335 w 3532341"/>
                <a:gd name="connsiteY7" fmla="*/ 400933 h 915595"/>
                <a:gd name="connsiteX8" fmla="*/ 2490591 w 3532341"/>
                <a:gd name="connsiteY8" fmla="*/ 914497 h 915595"/>
                <a:gd name="connsiteX9" fmla="*/ 2891423 w 3532341"/>
                <a:gd name="connsiteY9" fmla="*/ 238093 h 915595"/>
                <a:gd name="connsiteX10" fmla="*/ 3179523 w 3532341"/>
                <a:gd name="connsiteY10" fmla="*/ 98 h 915595"/>
                <a:gd name="connsiteX11" fmla="*/ 3430042 w 3532341"/>
                <a:gd name="connsiteY11" fmla="*/ 213042 h 915595"/>
                <a:gd name="connsiteX12" fmla="*/ 3532341 w 3532341"/>
                <a:gd name="connsiteY12" fmla="*/ 581512 h 915595"/>
                <a:gd name="connsiteX0" fmla="*/ 0 w 3532341"/>
                <a:gd name="connsiteY0" fmla="*/ 894783 h 915714"/>
                <a:gd name="connsiteX1" fmla="*/ 212942 w 3532341"/>
                <a:gd name="connsiteY1" fmla="*/ 293534 h 915714"/>
                <a:gd name="connsiteX2" fmla="*/ 576198 w 3532341"/>
                <a:gd name="connsiteY2" fmla="*/ 55540 h 915714"/>
                <a:gd name="connsiteX3" fmla="*/ 799578 w 3532341"/>
                <a:gd name="connsiteY3" fmla="*/ 300841 h 915714"/>
                <a:gd name="connsiteX4" fmla="*/ 1139867 w 3532341"/>
                <a:gd name="connsiteY4" fmla="*/ 907310 h 915714"/>
                <a:gd name="connsiteX5" fmla="*/ 1538612 w 3532341"/>
                <a:gd name="connsiteY5" fmla="*/ 363472 h 915714"/>
                <a:gd name="connsiteX6" fmla="*/ 1826711 w 3532341"/>
                <a:gd name="connsiteY6" fmla="*/ 238211 h 915714"/>
                <a:gd name="connsiteX7" fmla="*/ 2127335 w 3532341"/>
                <a:gd name="connsiteY7" fmla="*/ 401052 h 915714"/>
                <a:gd name="connsiteX8" fmla="*/ 2490591 w 3532341"/>
                <a:gd name="connsiteY8" fmla="*/ 914616 h 915714"/>
                <a:gd name="connsiteX9" fmla="*/ 2891423 w 3532341"/>
                <a:gd name="connsiteY9" fmla="*/ 238212 h 915714"/>
                <a:gd name="connsiteX10" fmla="*/ 3179523 w 3532341"/>
                <a:gd name="connsiteY10" fmla="*/ 217 h 915714"/>
                <a:gd name="connsiteX11" fmla="*/ 3430042 w 3532341"/>
                <a:gd name="connsiteY11" fmla="*/ 213161 h 915714"/>
                <a:gd name="connsiteX12" fmla="*/ 3532341 w 3532341"/>
                <a:gd name="connsiteY12" fmla="*/ 581631 h 915714"/>
                <a:gd name="connsiteX0" fmla="*/ 0 w 3532341"/>
                <a:gd name="connsiteY0" fmla="*/ 894614 h 915545"/>
                <a:gd name="connsiteX1" fmla="*/ 212942 w 3532341"/>
                <a:gd name="connsiteY1" fmla="*/ 293365 h 915545"/>
                <a:gd name="connsiteX2" fmla="*/ 576198 w 3532341"/>
                <a:gd name="connsiteY2" fmla="*/ 55371 h 915545"/>
                <a:gd name="connsiteX3" fmla="*/ 799578 w 3532341"/>
                <a:gd name="connsiteY3" fmla="*/ 300672 h 915545"/>
                <a:gd name="connsiteX4" fmla="*/ 1139867 w 3532341"/>
                <a:gd name="connsiteY4" fmla="*/ 907141 h 915545"/>
                <a:gd name="connsiteX5" fmla="*/ 1538612 w 3532341"/>
                <a:gd name="connsiteY5" fmla="*/ 363303 h 915545"/>
                <a:gd name="connsiteX6" fmla="*/ 1826711 w 3532341"/>
                <a:gd name="connsiteY6" fmla="*/ 238042 h 915545"/>
                <a:gd name="connsiteX7" fmla="*/ 2127335 w 3532341"/>
                <a:gd name="connsiteY7" fmla="*/ 400883 h 915545"/>
                <a:gd name="connsiteX8" fmla="*/ 2490591 w 3532341"/>
                <a:gd name="connsiteY8" fmla="*/ 914447 h 915545"/>
                <a:gd name="connsiteX9" fmla="*/ 2891423 w 3532341"/>
                <a:gd name="connsiteY9" fmla="*/ 238043 h 915545"/>
                <a:gd name="connsiteX10" fmla="*/ 3179523 w 3532341"/>
                <a:gd name="connsiteY10" fmla="*/ 48 h 915545"/>
                <a:gd name="connsiteX11" fmla="*/ 3379938 w 3532341"/>
                <a:gd name="connsiteY11" fmla="*/ 225518 h 915545"/>
                <a:gd name="connsiteX12" fmla="*/ 3532341 w 3532341"/>
                <a:gd name="connsiteY12" fmla="*/ 581462 h 915545"/>
                <a:gd name="connsiteX0" fmla="*/ 0 w 3532341"/>
                <a:gd name="connsiteY0" fmla="*/ 894624 h 915555"/>
                <a:gd name="connsiteX1" fmla="*/ 212942 w 3532341"/>
                <a:gd name="connsiteY1" fmla="*/ 293375 h 915555"/>
                <a:gd name="connsiteX2" fmla="*/ 576198 w 3532341"/>
                <a:gd name="connsiteY2" fmla="*/ 55381 h 915555"/>
                <a:gd name="connsiteX3" fmla="*/ 799578 w 3532341"/>
                <a:gd name="connsiteY3" fmla="*/ 300682 h 915555"/>
                <a:gd name="connsiteX4" fmla="*/ 1139867 w 3532341"/>
                <a:gd name="connsiteY4" fmla="*/ 907151 h 915555"/>
                <a:gd name="connsiteX5" fmla="*/ 1538612 w 3532341"/>
                <a:gd name="connsiteY5" fmla="*/ 363313 h 915555"/>
                <a:gd name="connsiteX6" fmla="*/ 1826711 w 3532341"/>
                <a:gd name="connsiteY6" fmla="*/ 238052 h 915555"/>
                <a:gd name="connsiteX7" fmla="*/ 2127335 w 3532341"/>
                <a:gd name="connsiteY7" fmla="*/ 400893 h 915555"/>
                <a:gd name="connsiteX8" fmla="*/ 2490591 w 3532341"/>
                <a:gd name="connsiteY8" fmla="*/ 914457 h 915555"/>
                <a:gd name="connsiteX9" fmla="*/ 2891423 w 3532341"/>
                <a:gd name="connsiteY9" fmla="*/ 238053 h 915555"/>
                <a:gd name="connsiteX10" fmla="*/ 3179523 w 3532341"/>
                <a:gd name="connsiteY10" fmla="*/ 58 h 915555"/>
                <a:gd name="connsiteX11" fmla="*/ 3379938 w 3532341"/>
                <a:gd name="connsiteY11" fmla="*/ 225528 h 915555"/>
                <a:gd name="connsiteX12" fmla="*/ 3532341 w 3532341"/>
                <a:gd name="connsiteY12" fmla="*/ 581472 h 915555"/>
                <a:gd name="connsiteX0" fmla="*/ 0 w 3532341"/>
                <a:gd name="connsiteY0" fmla="*/ 894602 h 915533"/>
                <a:gd name="connsiteX1" fmla="*/ 212942 w 3532341"/>
                <a:gd name="connsiteY1" fmla="*/ 293353 h 915533"/>
                <a:gd name="connsiteX2" fmla="*/ 576198 w 3532341"/>
                <a:gd name="connsiteY2" fmla="*/ 55359 h 915533"/>
                <a:gd name="connsiteX3" fmla="*/ 799578 w 3532341"/>
                <a:gd name="connsiteY3" fmla="*/ 300660 h 915533"/>
                <a:gd name="connsiteX4" fmla="*/ 1139867 w 3532341"/>
                <a:gd name="connsiteY4" fmla="*/ 907129 h 915533"/>
                <a:gd name="connsiteX5" fmla="*/ 1538612 w 3532341"/>
                <a:gd name="connsiteY5" fmla="*/ 363291 h 915533"/>
                <a:gd name="connsiteX6" fmla="*/ 1826711 w 3532341"/>
                <a:gd name="connsiteY6" fmla="*/ 238030 h 915533"/>
                <a:gd name="connsiteX7" fmla="*/ 2127335 w 3532341"/>
                <a:gd name="connsiteY7" fmla="*/ 400871 h 915533"/>
                <a:gd name="connsiteX8" fmla="*/ 2490591 w 3532341"/>
                <a:gd name="connsiteY8" fmla="*/ 914435 h 915533"/>
                <a:gd name="connsiteX9" fmla="*/ 2891423 w 3532341"/>
                <a:gd name="connsiteY9" fmla="*/ 238031 h 915533"/>
                <a:gd name="connsiteX10" fmla="*/ 3179523 w 3532341"/>
                <a:gd name="connsiteY10" fmla="*/ 36 h 915533"/>
                <a:gd name="connsiteX11" fmla="*/ 3379938 w 3532341"/>
                <a:gd name="connsiteY11" fmla="*/ 225506 h 915533"/>
                <a:gd name="connsiteX12" fmla="*/ 3532341 w 3532341"/>
                <a:gd name="connsiteY12" fmla="*/ 581450 h 915533"/>
                <a:gd name="connsiteX0" fmla="*/ 0 w 3532341"/>
                <a:gd name="connsiteY0" fmla="*/ 894613 h 915544"/>
                <a:gd name="connsiteX1" fmla="*/ 212942 w 3532341"/>
                <a:gd name="connsiteY1" fmla="*/ 293364 h 915544"/>
                <a:gd name="connsiteX2" fmla="*/ 576198 w 3532341"/>
                <a:gd name="connsiteY2" fmla="*/ 55370 h 915544"/>
                <a:gd name="connsiteX3" fmla="*/ 799578 w 3532341"/>
                <a:gd name="connsiteY3" fmla="*/ 300671 h 915544"/>
                <a:gd name="connsiteX4" fmla="*/ 1139867 w 3532341"/>
                <a:gd name="connsiteY4" fmla="*/ 907140 h 915544"/>
                <a:gd name="connsiteX5" fmla="*/ 1538612 w 3532341"/>
                <a:gd name="connsiteY5" fmla="*/ 363302 h 915544"/>
                <a:gd name="connsiteX6" fmla="*/ 1826711 w 3532341"/>
                <a:gd name="connsiteY6" fmla="*/ 238041 h 915544"/>
                <a:gd name="connsiteX7" fmla="*/ 2127335 w 3532341"/>
                <a:gd name="connsiteY7" fmla="*/ 400882 h 915544"/>
                <a:gd name="connsiteX8" fmla="*/ 2490591 w 3532341"/>
                <a:gd name="connsiteY8" fmla="*/ 914446 h 915544"/>
                <a:gd name="connsiteX9" fmla="*/ 2891423 w 3532341"/>
                <a:gd name="connsiteY9" fmla="*/ 238042 h 915544"/>
                <a:gd name="connsiteX10" fmla="*/ 3179523 w 3532341"/>
                <a:gd name="connsiteY10" fmla="*/ 47 h 915544"/>
                <a:gd name="connsiteX11" fmla="*/ 3379938 w 3532341"/>
                <a:gd name="connsiteY11" fmla="*/ 225517 h 915544"/>
                <a:gd name="connsiteX12" fmla="*/ 3532341 w 3532341"/>
                <a:gd name="connsiteY12" fmla="*/ 581461 h 91554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  <a:gd name="connsiteX0" fmla="*/ 0 w 3532341"/>
                <a:gd name="connsiteY0" fmla="*/ 894613 h 915664"/>
                <a:gd name="connsiteX1" fmla="*/ 212942 w 3532341"/>
                <a:gd name="connsiteY1" fmla="*/ 293364 h 915664"/>
                <a:gd name="connsiteX2" fmla="*/ 576198 w 3532341"/>
                <a:gd name="connsiteY2" fmla="*/ 55370 h 915664"/>
                <a:gd name="connsiteX3" fmla="*/ 799578 w 3532341"/>
                <a:gd name="connsiteY3" fmla="*/ 300671 h 915664"/>
                <a:gd name="connsiteX4" fmla="*/ 1139867 w 3532341"/>
                <a:gd name="connsiteY4" fmla="*/ 907140 h 915664"/>
                <a:gd name="connsiteX5" fmla="*/ 1538612 w 3532341"/>
                <a:gd name="connsiteY5" fmla="*/ 363302 h 915664"/>
                <a:gd name="connsiteX6" fmla="*/ 1826711 w 3532341"/>
                <a:gd name="connsiteY6" fmla="*/ 238041 h 915664"/>
                <a:gd name="connsiteX7" fmla="*/ 2127335 w 3532341"/>
                <a:gd name="connsiteY7" fmla="*/ 400882 h 915664"/>
                <a:gd name="connsiteX8" fmla="*/ 2490591 w 3532341"/>
                <a:gd name="connsiteY8" fmla="*/ 914446 h 915664"/>
                <a:gd name="connsiteX9" fmla="*/ 2891423 w 3532341"/>
                <a:gd name="connsiteY9" fmla="*/ 238042 h 915664"/>
                <a:gd name="connsiteX10" fmla="*/ 3179523 w 3532341"/>
                <a:gd name="connsiteY10" fmla="*/ 47 h 915664"/>
                <a:gd name="connsiteX11" fmla="*/ 3379938 w 3532341"/>
                <a:gd name="connsiteY11" fmla="*/ 225517 h 915664"/>
                <a:gd name="connsiteX12" fmla="*/ 3532341 w 3532341"/>
                <a:gd name="connsiteY12" fmla="*/ 581461 h 9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2341" h="915664">
                  <a:moveTo>
                    <a:pt x="0" y="894613"/>
                  </a:moveTo>
                  <a:cubicBezTo>
                    <a:pt x="78288" y="816325"/>
                    <a:pt x="116909" y="433238"/>
                    <a:pt x="212942" y="293364"/>
                  </a:cubicBezTo>
                  <a:cubicBezTo>
                    <a:pt x="308975" y="153490"/>
                    <a:pt x="488864" y="27013"/>
                    <a:pt x="576198" y="55370"/>
                  </a:cubicBezTo>
                  <a:cubicBezTo>
                    <a:pt x="663532" y="83727"/>
                    <a:pt x="709808" y="127395"/>
                    <a:pt x="799578" y="300671"/>
                  </a:cubicBezTo>
                  <a:cubicBezTo>
                    <a:pt x="889348" y="473947"/>
                    <a:pt x="1016695" y="896702"/>
                    <a:pt x="1139867" y="907140"/>
                  </a:cubicBezTo>
                  <a:cubicBezTo>
                    <a:pt x="1263039" y="917578"/>
                    <a:pt x="1461716" y="464380"/>
                    <a:pt x="1538612" y="363302"/>
                  </a:cubicBezTo>
                  <a:cubicBezTo>
                    <a:pt x="1615508" y="262224"/>
                    <a:pt x="1757818" y="246392"/>
                    <a:pt x="1826711" y="238041"/>
                  </a:cubicBezTo>
                  <a:cubicBezTo>
                    <a:pt x="1895604" y="229690"/>
                    <a:pt x="2056354" y="294411"/>
                    <a:pt x="2127335" y="400882"/>
                  </a:cubicBezTo>
                  <a:cubicBezTo>
                    <a:pt x="2198316" y="507353"/>
                    <a:pt x="2363243" y="941586"/>
                    <a:pt x="2490591" y="914446"/>
                  </a:cubicBezTo>
                  <a:cubicBezTo>
                    <a:pt x="2617939" y="887306"/>
                    <a:pt x="2816267" y="369565"/>
                    <a:pt x="2891423" y="238042"/>
                  </a:cubicBezTo>
                  <a:cubicBezTo>
                    <a:pt x="2966579" y="106519"/>
                    <a:pt x="3098104" y="2134"/>
                    <a:pt x="3179523" y="47"/>
                  </a:cubicBezTo>
                  <a:cubicBezTo>
                    <a:pt x="3260942" y="-2040"/>
                    <a:pt x="3321135" y="63897"/>
                    <a:pt x="3379938" y="225517"/>
                  </a:cubicBezTo>
                  <a:cubicBezTo>
                    <a:pt x="3438740" y="387138"/>
                    <a:pt x="3481889" y="534663"/>
                    <a:pt x="3532341" y="581461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7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7515" name="Picture 2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13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1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509" name="Picture 2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77350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612F-42C6-45C6-A846-8F2F12E56223}" type="slidenum">
              <a:rPr lang="en-US"/>
              <a:pPr/>
              <a:t>5</a:t>
            </a:fld>
            <a:endParaRPr lang="en-US"/>
          </a:p>
        </p:txBody>
      </p:sp>
      <p:sp>
        <p:nvSpPr>
          <p:cNvPr id="1377354" name="Line 74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55" name="Line 75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22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51" name="Line 71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52" name="Line 72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53" name="Line 73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1" name="Line 61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2" name="Line 62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3" name="Line 63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4" name="Line 64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5" name="Line 65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6" name="Line 66"/>
          <p:cNvSpPr>
            <a:spLocks noChangeShapeType="1"/>
          </p:cNvSpPr>
          <p:nvPr/>
        </p:nvSpPr>
        <p:spPr bwMode="auto">
          <a:xfrm>
            <a:off x="3563938" y="3505200"/>
            <a:ext cx="0" cy="17827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7" name="Line 67"/>
          <p:cNvSpPr>
            <a:spLocks noChangeShapeType="1"/>
          </p:cNvSpPr>
          <p:nvPr/>
        </p:nvSpPr>
        <p:spPr bwMode="auto">
          <a:xfrm>
            <a:off x="3923778" y="2971800"/>
            <a:ext cx="0" cy="2286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8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7349" name="Line 69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77475" name="Group 195"/>
          <p:cNvGrpSpPr>
            <a:grpSpLocks/>
          </p:cNvGrpSpPr>
          <p:nvPr/>
        </p:nvGrpSpPr>
        <p:grpSpPr bwMode="auto">
          <a:xfrm>
            <a:off x="152400" y="1600200"/>
            <a:ext cx="8839200" cy="3810000"/>
            <a:chOff x="96" y="1008"/>
            <a:chExt cx="5568" cy="2400"/>
          </a:xfrm>
        </p:grpSpPr>
        <p:sp>
          <p:nvSpPr>
            <p:cNvPr id="1377317" name="Line 37"/>
            <p:cNvSpPr>
              <a:spLocks noChangeShapeType="1"/>
            </p:cNvSpPr>
            <p:nvPr/>
          </p:nvSpPr>
          <p:spPr bwMode="auto">
            <a:xfrm flipV="1">
              <a:off x="2592" y="1008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18" name="Line 38"/>
            <p:cNvSpPr>
              <a:spLocks noChangeShapeType="1"/>
            </p:cNvSpPr>
            <p:nvPr/>
          </p:nvSpPr>
          <p:spPr bwMode="auto">
            <a:xfrm>
              <a:off x="96" y="3312"/>
              <a:ext cx="55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19" name="Freeform 39"/>
            <p:cNvSpPr>
              <a:spLocks/>
            </p:cNvSpPr>
            <p:nvPr/>
          </p:nvSpPr>
          <p:spPr bwMode="auto">
            <a:xfrm>
              <a:off x="240" y="1248"/>
              <a:ext cx="1727" cy="1623"/>
            </a:xfrm>
            <a:custGeom>
              <a:avLst/>
              <a:gdLst>
                <a:gd name="T0" fmla="*/ 0 w 1727"/>
                <a:gd name="T1" fmla="*/ 552 h 1623"/>
                <a:gd name="T2" fmla="*/ 336 w 1727"/>
                <a:gd name="T3" fmla="*/ 24 h 1623"/>
                <a:gd name="T4" fmla="*/ 672 w 1727"/>
                <a:gd name="T5" fmla="*/ 408 h 1623"/>
                <a:gd name="T6" fmla="*/ 816 w 1727"/>
                <a:gd name="T7" fmla="*/ 936 h 1623"/>
                <a:gd name="T8" fmla="*/ 1097 w 1727"/>
                <a:gd name="T9" fmla="*/ 1055 h 1623"/>
                <a:gd name="T10" fmla="*/ 1337 w 1727"/>
                <a:gd name="T11" fmla="*/ 1170 h 1623"/>
                <a:gd name="T12" fmla="*/ 1536 w 1727"/>
                <a:gd name="T13" fmla="*/ 1608 h 1623"/>
                <a:gd name="T14" fmla="*/ 1727 w 1727"/>
                <a:gd name="T15" fmla="*/ 1259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7" h="1623">
                  <a:moveTo>
                    <a:pt x="0" y="552"/>
                  </a:moveTo>
                  <a:cubicBezTo>
                    <a:pt x="112" y="300"/>
                    <a:pt x="224" y="48"/>
                    <a:pt x="336" y="24"/>
                  </a:cubicBezTo>
                  <a:cubicBezTo>
                    <a:pt x="448" y="0"/>
                    <a:pt x="592" y="256"/>
                    <a:pt x="672" y="408"/>
                  </a:cubicBezTo>
                  <a:cubicBezTo>
                    <a:pt x="752" y="560"/>
                    <a:pt x="745" y="828"/>
                    <a:pt x="816" y="936"/>
                  </a:cubicBezTo>
                  <a:cubicBezTo>
                    <a:pt x="887" y="1044"/>
                    <a:pt x="946" y="1055"/>
                    <a:pt x="1097" y="1055"/>
                  </a:cubicBezTo>
                  <a:cubicBezTo>
                    <a:pt x="1248" y="1055"/>
                    <a:pt x="1264" y="1078"/>
                    <a:pt x="1337" y="1170"/>
                  </a:cubicBezTo>
                  <a:cubicBezTo>
                    <a:pt x="1410" y="1262"/>
                    <a:pt x="1471" y="1593"/>
                    <a:pt x="1536" y="1608"/>
                  </a:cubicBezTo>
                  <a:cubicBezTo>
                    <a:pt x="1601" y="1623"/>
                    <a:pt x="1687" y="1332"/>
                    <a:pt x="1727" y="125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20" name="Freeform 40"/>
            <p:cNvSpPr>
              <a:spLocks/>
            </p:cNvSpPr>
            <p:nvPr/>
          </p:nvSpPr>
          <p:spPr bwMode="auto">
            <a:xfrm>
              <a:off x="2256" y="1834"/>
              <a:ext cx="1572" cy="1373"/>
            </a:xfrm>
            <a:custGeom>
              <a:avLst/>
              <a:gdLst>
                <a:gd name="T0" fmla="*/ 0 w 1560"/>
                <a:gd name="T1" fmla="*/ 328 h 1373"/>
                <a:gd name="T2" fmla="*/ 240 w 1560"/>
                <a:gd name="T3" fmla="*/ 40 h 1373"/>
                <a:gd name="T4" fmla="*/ 624 w 1560"/>
                <a:gd name="T5" fmla="*/ 568 h 1373"/>
                <a:gd name="T6" fmla="*/ 931 w 1560"/>
                <a:gd name="T7" fmla="*/ 342 h 1373"/>
                <a:gd name="T8" fmla="*/ 1126 w 1560"/>
                <a:gd name="T9" fmla="*/ 812 h 1373"/>
                <a:gd name="T10" fmla="*/ 1295 w 1560"/>
                <a:gd name="T11" fmla="*/ 918 h 1373"/>
                <a:gd name="T12" fmla="*/ 1472 w 1560"/>
                <a:gd name="T13" fmla="*/ 1352 h 1373"/>
                <a:gd name="T14" fmla="*/ 1560 w 1560"/>
                <a:gd name="T15" fmla="*/ 1042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0" h="1373">
                  <a:moveTo>
                    <a:pt x="0" y="328"/>
                  </a:moveTo>
                  <a:cubicBezTo>
                    <a:pt x="68" y="164"/>
                    <a:pt x="136" y="0"/>
                    <a:pt x="240" y="40"/>
                  </a:cubicBezTo>
                  <a:cubicBezTo>
                    <a:pt x="344" y="80"/>
                    <a:pt x="509" y="518"/>
                    <a:pt x="624" y="568"/>
                  </a:cubicBezTo>
                  <a:cubicBezTo>
                    <a:pt x="739" y="618"/>
                    <a:pt x="847" y="301"/>
                    <a:pt x="931" y="342"/>
                  </a:cubicBezTo>
                  <a:cubicBezTo>
                    <a:pt x="1015" y="383"/>
                    <a:pt x="1002" y="812"/>
                    <a:pt x="1126" y="812"/>
                  </a:cubicBezTo>
                  <a:cubicBezTo>
                    <a:pt x="1250" y="812"/>
                    <a:pt x="1237" y="828"/>
                    <a:pt x="1295" y="918"/>
                  </a:cubicBezTo>
                  <a:cubicBezTo>
                    <a:pt x="1353" y="1008"/>
                    <a:pt x="1428" y="1331"/>
                    <a:pt x="1472" y="1352"/>
                  </a:cubicBezTo>
                  <a:cubicBezTo>
                    <a:pt x="1516" y="1373"/>
                    <a:pt x="1542" y="1107"/>
                    <a:pt x="1560" y="104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23" name="Oval 43"/>
            <p:cNvSpPr>
              <a:spLocks noChangeArrowheads="1"/>
            </p:cNvSpPr>
            <p:nvPr/>
          </p:nvSpPr>
          <p:spPr bwMode="auto">
            <a:xfrm>
              <a:off x="230" y="176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324" name="Oval 44"/>
            <p:cNvSpPr>
              <a:spLocks noChangeArrowheads="1"/>
            </p:cNvSpPr>
            <p:nvPr/>
          </p:nvSpPr>
          <p:spPr bwMode="auto">
            <a:xfrm>
              <a:off x="1957" y="248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325" name="Oval 45"/>
            <p:cNvSpPr>
              <a:spLocks noChangeArrowheads="1"/>
            </p:cNvSpPr>
            <p:nvPr/>
          </p:nvSpPr>
          <p:spPr bwMode="auto">
            <a:xfrm>
              <a:off x="2222" y="2168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326" name="Oval 46"/>
            <p:cNvSpPr>
              <a:spLocks noChangeArrowheads="1"/>
            </p:cNvSpPr>
            <p:nvPr/>
          </p:nvSpPr>
          <p:spPr bwMode="auto">
            <a:xfrm>
              <a:off x="4624" y="251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7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7321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77474" name="Group 194"/>
          <p:cNvGrpSpPr>
            <a:grpSpLocks/>
          </p:cNvGrpSpPr>
          <p:nvPr/>
        </p:nvGrpSpPr>
        <p:grpSpPr bwMode="auto">
          <a:xfrm>
            <a:off x="365125" y="5224463"/>
            <a:ext cx="2814638" cy="73025"/>
            <a:chOff x="230" y="3291"/>
            <a:chExt cx="1773" cy="46"/>
          </a:xfrm>
        </p:grpSpPr>
        <p:sp>
          <p:nvSpPr>
            <p:cNvPr id="1377327" name="Oval 47"/>
            <p:cNvSpPr>
              <a:spLocks noChangeArrowheads="1"/>
            </p:cNvSpPr>
            <p:nvPr/>
          </p:nvSpPr>
          <p:spPr bwMode="auto">
            <a:xfrm>
              <a:off x="230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328" name="Oval 48"/>
            <p:cNvSpPr>
              <a:spLocks noChangeArrowheads="1"/>
            </p:cNvSpPr>
            <p:nvPr/>
          </p:nvSpPr>
          <p:spPr bwMode="auto">
            <a:xfrm>
              <a:off x="1957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329" name="Line 49"/>
            <p:cNvSpPr>
              <a:spLocks noChangeShapeType="1"/>
            </p:cNvSpPr>
            <p:nvPr/>
          </p:nvSpPr>
          <p:spPr bwMode="auto">
            <a:xfrm>
              <a:off x="240" y="3312"/>
              <a:ext cx="1728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77416" name="Picture 1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17" name="Picture 1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18" name="Picture 1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19" name="Picture 1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21" name="Picture 1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22" name="Picture 1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23" name="Picture 1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24" name="Picture 1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25" name="Picture 1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26" name="Picture 1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28" name="Picture 1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30" name="Picture 1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31" name="Picture 1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7448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77470" name="Picture 19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7473" name="Group 193"/>
          <p:cNvGrpSpPr>
            <a:grpSpLocks/>
          </p:cNvGrpSpPr>
          <p:nvPr/>
        </p:nvGrpSpPr>
        <p:grpSpPr bwMode="auto">
          <a:xfrm>
            <a:off x="3527425" y="5224463"/>
            <a:ext cx="3892550" cy="73025"/>
            <a:chOff x="2222" y="3291"/>
            <a:chExt cx="2452" cy="46"/>
          </a:xfrm>
        </p:grpSpPr>
        <p:sp>
          <p:nvSpPr>
            <p:cNvPr id="1377331" name="Oval 51"/>
            <p:cNvSpPr>
              <a:spLocks noChangeArrowheads="1"/>
            </p:cNvSpPr>
            <p:nvPr/>
          </p:nvSpPr>
          <p:spPr bwMode="auto">
            <a:xfrm>
              <a:off x="4624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332" name="Line 52"/>
            <p:cNvSpPr>
              <a:spLocks noChangeShapeType="1"/>
            </p:cNvSpPr>
            <p:nvPr/>
          </p:nvSpPr>
          <p:spPr bwMode="auto">
            <a:xfrm>
              <a:off x="2256" y="3312"/>
              <a:ext cx="2418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30" name="Oval 50"/>
            <p:cNvSpPr>
              <a:spLocks noChangeArrowheads="1"/>
            </p:cNvSpPr>
            <p:nvPr/>
          </p:nvSpPr>
          <p:spPr bwMode="auto">
            <a:xfrm>
              <a:off x="2222" y="329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7489" name="Group 209"/>
          <p:cNvGrpSpPr>
            <a:grpSpLocks/>
          </p:cNvGrpSpPr>
          <p:nvPr/>
        </p:nvGrpSpPr>
        <p:grpSpPr bwMode="auto">
          <a:xfrm>
            <a:off x="4343400" y="3032125"/>
            <a:ext cx="4711700" cy="576263"/>
            <a:chOff x="2736" y="1910"/>
            <a:chExt cx="2968" cy="363"/>
          </a:xfrm>
        </p:grpSpPr>
        <p:pic>
          <p:nvPicPr>
            <p:cNvPr id="1377479" name="Picture 19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14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7481" name="Picture 20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10"/>
              <a:ext cx="1326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7483" name="Picture 20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1910"/>
              <a:ext cx="1249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7485" name="Picture 20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025"/>
              <a:ext cx="13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7487" name="Picture 20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025"/>
              <a:ext cx="143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77476" name="Group 196"/>
          <p:cNvGrpSpPr>
            <a:grpSpLocks/>
          </p:cNvGrpSpPr>
          <p:nvPr/>
        </p:nvGrpSpPr>
        <p:grpSpPr bwMode="auto">
          <a:xfrm>
            <a:off x="1552575" y="1704975"/>
            <a:ext cx="2181225" cy="1343025"/>
            <a:chOff x="978" y="1074"/>
            <a:chExt cx="1374" cy="846"/>
          </a:xfrm>
        </p:grpSpPr>
        <p:pic>
          <p:nvPicPr>
            <p:cNvPr id="1377334" name="Picture 5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1074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7339" name="Line 59"/>
            <p:cNvSpPr>
              <a:spLocks noChangeShapeType="1"/>
            </p:cNvSpPr>
            <p:nvPr/>
          </p:nvSpPr>
          <p:spPr bwMode="auto">
            <a:xfrm>
              <a:off x="1776" y="1200"/>
              <a:ext cx="576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40" name="Line 60"/>
            <p:cNvSpPr>
              <a:spLocks noChangeShapeType="1"/>
            </p:cNvSpPr>
            <p:nvPr/>
          </p:nvSpPr>
          <p:spPr bwMode="auto">
            <a:xfrm flipH="1">
              <a:off x="978" y="1200"/>
              <a:ext cx="672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7522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377463" name="Picture 18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7460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77519" name="Picture 23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77488" name="Group 208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377336" name="Picture 5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7337" name="Line 57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56" name="Line 76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57" name="Line 77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58" name="Line 78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7378" name="Picture 9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80" name="Picture 10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81" name="Picture 10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82" name="Picture 10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83" name="Picture 10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8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84" name="Picture 10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85" name="Picture 10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88" name="Picture 10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49988"/>
            <a:ext cx="1460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390" name="Picture 11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7490" name="Picture 21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7503" name="Line 223"/>
          <p:cNvSpPr>
            <a:spLocks noChangeShapeType="1"/>
          </p:cNvSpPr>
          <p:nvPr/>
        </p:nvSpPr>
        <p:spPr bwMode="auto">
          <a:xfrm flipH="1">
            <a:off x="1219200" y="2133600"/>
            <a:ext cx="716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77504" name="Group 224"/>
          <p:cNvGrpSpPr>
            <a:grpSpLocks/>
          </p:cNvGrpSpPr>
          <p:nvPr/>
        </p:nvGrpSpPr>
        <p:grpSpPr bwMode="auto">
          <a:xfrm>
            <a:off x="228600" y="1520825"/>
            <a:ext cx="1647825" cy="441325"/>
            <a:chOff x="144" y="958"/>
            <a:chExt cx="1038" cy="278"/>
          </a:xfrm>
        </p:grpSpPr>
        <p:pic>
          <p:nvPicPr>
            <p:cNvPr id="1377505" name="Picture 22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58"/>
              <a:ext cx="103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7506" name="Picture 22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1082"/>
              <a:ext cx="73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77507" name="Rectangle 2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7529" name="Group 249"/>
          <p:cNvGrpSpPr>
            <a:grpSpLocks/>
          </p:cNvGrpSpPr>
          <p:nvPr/>
        </p:nvGrpSpPr>
        <p:grpSpPr bwMode="auto">
          <a:xfrm>
            <a:off x="8013821" y="1542310"/>
            <a:ext cx="1091557" cy="492125"/>
            <a:chOff x="4704" y="1189"/>
            <a:chExt cx="898" cy="395"/>
          </a:xfrm>
        </p:grpSpPr>
        <p:pic>
          <p:nvPicPr>
            <p:cNvPr id="1377524" name="Picture 24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121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7525" name="Rectangle 245"/>
            <p:cNvSpPr>
              <a:spLocks noChangeArrowheads="1"/>
            </p:cNvSpPr>
            <p:nvPr/>
          </p:nvSpPr>
          <p:spPr bwMode="auto">
            <a:xfrm>
              <a:off x="4704" y="118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77527" name="Picture 24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" y="1403"/>
              <a:ext cx="59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" name="Picture 5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24400" y="1572364"/>
            <a:ext cx="2206731" cy="475532"/>
            <a:chOff x="4724400" y="1572364"/>
            <a:chExt cx="2206731" cy="47553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0000" y="1572364"/>
              <a:ext cx="1375530" cy="2451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1802704"/>
              <a:ext cx="2206731" cy="2451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7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7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7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7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7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7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7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7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37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7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7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137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37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7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7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" fill="hold"/>
                                        <p:tgtEl>
                                          <p:spTgt spid="137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7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7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7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7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37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7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7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500" fill="hold"/>
                                        <p:tgtEl>
                                          <p:spTgt spid="137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37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7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7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1377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7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7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137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7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7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1377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37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500"/>
                                        <p:tgtEl>
                                          <p:spTgt spid="137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37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7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7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500" fill="hold"/>
                                        <p:tgtEl>
                                          <p:spTgt spid="137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7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7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137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7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7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500" fill="hold"/>
                                        <p:tgtEl>
                                          <p:spTgt spid="1377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7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7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"/>
                                        <p:tgtEl>
                                          <p:spTgt spid="137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7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7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500" fill="hold"/>
                                        <p:tgtEl>
                                          <p:spTgt spid="137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7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37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6" dur="500"/>
                                        <p:tgtEl>
                                          <p:spTgt spid="137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37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37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500" fill="hold"/>
                                        <p:tgtEl>
                                          <p:spTgt spid="137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137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7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37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500" fill="hold"/>
                                        <p:tgtEl>
                                          <p:spTgt spid="137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77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377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37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37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2" dur="500"/>
                                        <p:tgtEl>
                                          <p:spTgt spid="137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7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7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500" fill="hold"/>
                                        <p:tgtEl>
                                          <p:spTgt spid="1377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4" dur="500"/>
                                        <p:tgtEl>
                                          <p:spTgt spid="137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37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37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500" fill="hold"/>
                                        <p:tgtEl>
                                          <p:spTgt spid="137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37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37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2" dur="500"/>
                                        <p:tgtEl>
                                          <p:spTgt spid="137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37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7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9" dur="500" fill="hold"/>
                                        <p:tgtEl>
                                          <p:spTgt spid="137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37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37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0" dur="500"/>
                                        <p:tgtEl>
                                          <p:spTgt spid="137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37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37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500" fill="hold"/>
                                        <p:tgtEl>
                                          <p:spTgt spid="1377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8" dur="500"/>
                                        <p:tgtEl>
                                          <p:spTgt spid="137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77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77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350" grpId="0" animBg="1"/>
      <p:bldP spid="1377354" grpId="0" animBg="1"/>
      <p:bldP spid="1377355" grpId="0" animBg="1"/>
      <p:bldP spid="1377322" grpId="0" animBg="1"/>
      <p:bldP spid="1377351" grpId="0" animBg="1"/>
      <p:bldP spid="1377352" grpId="0" animBg="1"/>
      <p:bldP spid="1377353" grpId="0" animBg="1"/>
      <p:bldP spid="1377341" grpId="0" animBg="1"/>
      <p:bldP spid="1377342" grpId="0" animBg="1"/>
      <p:bldP spid="1377343" grpId="0" animBg="1"/>
      <p:bldP spid="1377344" grpId="0" animBg="1"/>
      <p:bldP spid="1377345" grpId="0" animBg="1"/>
      <p:bldP spid="1377345" grpId="1" animBg="1"/>
      <p:bldP spid="1377346" grpId="0" animBg="1"/>
      <p:bldP spid="1377346" grpId="1" animBg="1"/>
      <p:bldP spid="1377347" grpId="0" animBg="1"/>
      <p:bldP spid="1377348" grpId="0" animBg="1"/>
      <p:bldP spid="1377349" grpId="0" animBg="1"/>
      <p:bldP spid="1377321" grpId="0" animBg="1"/>
      <p:bldP spid="1377448" grpId="0" animBg="1"/>
      <p:bldP spid="13775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V="1">
            <a:off x="946672" y="1999255"/>
            <a:ext cx="3182112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6" name="Picture 10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2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" name="Picture 2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2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24" name="Picture 18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5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6" name="Picture 23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16194" name="Line 2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199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0" name="Line 8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C2A-C893-49A1-97FE-49518D19A124}" type="slidenum">
              <a:rPr lang="en-US"/>
              <a:pPr/>
              <a:t>6</a:t>
            </a:fld>
            <a:endParaRPr lang="en-US"/>
          </a:p>
        </p:txBody>
      </p:sp>
      <p:sp>
        <p:nvSpPr>
          <p:cNvPr id="1416328" name="Line 136"/>
          <p:cNvSpPr>
            <a:spLocks noChangeShapeType="1"/>
          </p:cNvSpPr>
          <p:nvPr/>
        </p:nvSpPr>
        <p:spPr bwMode="auto">
          <a:xfrm>
            <a:off x="1123950" y="2303463"/>
            <a:ext cx="0" cy="29527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95" name="Line 103"/>
          <p:cNvSpPr>
            <a:spLocks noChangeShapeType="1"/>
          </p:cNvSpPr>
          <p:nvPr/>
        </p:nvSpPr>
        <p:spPr bwMode="auto">
          <a:xfrm>
            <a:off x="1352550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195" name="Line 3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198" name="Line 6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1" name="Line 9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2" name="Line 10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3" name="Line 11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4" name="Line 12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5" name="Line 13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7" name="Line 15"/>
          <p:cNvSpPr>
            <a:spLocks noChangeShapeType="1"/>
          </p:cNvSpPr>
          <p:nvPr/>
        </p:nvSpPr>
        <p:spPr bwMode="auto">
          <a:xfrm>
            <a:off x="3923778" y="2971800"/>
            <a:ext cx="0" cy="2286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9" name="Line 17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1" name="Line 19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2" name="Line 20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3" name="Freeform 21"/>
          <p:cNvSpPr>
            <a:spLocks/>
          </p:cNvSpPr>
          <p:nvPr/>
        </p:nvSpPr>
        <p:spPr bwMode="auto">
          <a:xfrm>
            <a:off x="381000" y="1966913"/>
            <a:ext cx="2741613" cy="2590800"/>
          </a:xfrm>
          <a:custGeom>
            <a:avLst/>
            <a:gdLst>
              <a:gd name="T0" fmla="*/ 0 w 1727"/>
              <a:gd name="T1" fmla="*/ 561 h 1632"/>
              <a:gd name="T2" fmla="*/ 265 w 1727"/>
              <a:gd name="T3" fmla="*/ 99 h 1632"/>
              <a:gd name="T4" fmla="*/ 380 w 1727"/>
              <a:gd name="T5" fmla="*/ 37 h 1632"/>
              <a:gd name="T6" fmla="*/ 469 w 1727"/>
              <a:gd name="T7" fmla="*/ 197 h 1632"/>
              <a:gd name="T8" fmla="*/ 620 w 1727"/>
              <a:gd name="T9" fmla="*/ 28 h 1632"/>
              <a:gd name="T10" fmla="*/ 735 w 1727"/>
              <a:gd name="T11" fmla="*/ 365 h 1632"/>
              <a:gd name="T12" fmla="*/ 816 w 1727"/>
              <a:gd name="T13" fmla="*/ 945 h 1632"/>
              <a:gd name="T14" fmla="*/ 1097 w 1727"/>
              <a:gd name="T15" fmla="*/ 1064 h 1632"/>
              <a:gd name="T16" fmla="*/ 1337 w 1727"/>
              <a:gd name="T17" fmla="*/ 1179 h 1632"/>
              <a:gd name="T18" fmla="*/ 1536 w 1727"/>
              <a:gd name="T19" fmla="*/ 1617 h 1632"/>
              <a:gd name="T20" fmla="*/ 1727 w 1727"/>
              <a:gd name="T21" fmla="*/ 1268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27" h="1632">
                <a:moveTo>
                  <a:pt x="0" y="561"/>
                </a:moveTo>
                <a:cubicBezTo>
                  <a:pt x="44" y="484"/>
                  <a:pt x="202" y="186"/>
                  <a:pt x="265" y="99"/>
                </a:cubicBezTo>
                <a:cubicBezTo>
                  <a:pt x="328" y="12"/>
                  <a:pt x="346" y="21"/>
                  <a:pt x="380" y="37"/>
                </a:cubicBezTo>
                <a:cubicBezTo>
                  <a:pt x="414" y="53"/>
                  <a:pt x="429" y="199"/>
                  <a:pt x="469" y="197"/>
                </a:cubicBezTo>
                <a:cubicBezTo>
                  <a:pt x="509" y="195"/>
                  <a:pt x="576" y="0"/>
                  <a:pt x="620" y="28"/>
                </a:cubicBezTo>
                <a:cubicBezTo>
                  <a:pt x="664" y="56"/>
                  <a:pt x="702" y="212"/>
                  <a:pt x="735" y="365"/>
                </a:cubicBezTo>
                <a:cubicBezTo>
                  <a:pt x="768" y="518"/>
                  <a:pt x="756" y="828"/>
                  <a:pt x="816" y="945"/>
                </a:cubicBezTo>
                <a:cubicBezTo>
                  <a:pt x="876" y="1062"/>
                  <a:pt x="946" y="1064"/>
                  <a:pt x="1097" y="1064"/>
                </a:cubicBezTo>
                <a:cubicBezTo>
                  <a:pt x="1248" y="1064"/>
                  <a:pt x="1264" y="1087"/>
                  <a:pt x="1337" y="1179"/>
                </a:cubicBezTo>
                <a:cubicBezTo>
                  <a:pt x="1410" y="1271"/>
                  <a:pt x="1471" y="1602"/>
                  <a:pt x="1536" y="1617"/>
                </a:cubicBezTo>
                <a:cubicBezTo>
                  <a:pt x="1601" y="1632"/>
                  <a:pt x="1687" y="1341"/>
                  <a:pt x="1727" y="126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4" name="Freeform 22"/>
          <p:cNvSpPr>
            <a:spLocks/>
          </p:cNvSpPr>
          <p:nvPr/>
        </p:nvSpPr>
        <p:spPr bwMode="auto">
          <a:xfrm>
            <a:off x="3581400" y="2911475"/>
            <a:ext cx="2495550" cy="2179638"/>
          </a:xfrm>
          <a:custGeom>
            <a:avLst/>
            <a:gdLst>
              <a:gd name="T0" fmla="*/ 0 w 1560"/>
              <a:gd name="T1" fmla="*/ 328 h 1373"/>
              <a:gd name="T2" fmla="*/ 240 w 1560"/>
              <a:gd name="T3" fmla="*/ 40 h 1373"/>
              <a:gd name="T4" fmla="*/ 624 w 1560"/>
              <a:gd name="T5" fmla="*/ 568 h 1373"/>
              <a:gd name="T6" fmla="*/ 931 w 1560"/>
              <a:gd name="T7" fmla="*/ 342 h 1373"/>
              <a:gd name="T8" fmla="*/ 1126 w 1560"/>
              <a:gd name="T9" fmla="*/ 812 h 1373"/>
              <a:gd name="T10" fmla="*/ 1295 w 1560"/>
              <a:gd name="T11" fmla="*/ 918 h 1373"/>
              <a:gd name="T12" fmla="*/ 1472 w 1560"/>
              <a:gd name="T13" fmla="*/ 1352 h 1373"/>
              <a:gd name="T14" fmla="*/ 1560 w 1560"/>
              <a:gd name="T15" fmla="*/ 1042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0" h="1373">
                <a:moveTo>
                  <a:pt x="0" y="328"/>
                </a:moveTo>
                <a:cubicBezTo>
                  <a:pt x="68" y="164"/>
                  <a:pt x="136" y="0"/>
                  <a:pt x="240" y="40"/>
                </a:cubicBezTo>
                <a:cubicBezTo>
                  <a:pt x="344" y="80"/>
                  <a:pt x="509" y="518"/>
                  <a:pt x="624" y="568"/>
                </a:cubicBezTo>
                <a:cubicBezTo>
                  <a:pt x="739" y="618"/>
                  <a:pt x="847" y="301"/>
                  <a:pt x="931" y="342"/>
                </a:cubicBezTo>
                <a:cubicBezTo>
                  <a:pt x="1015" y="383"/>
                  <a:pt x="1002" y="812"/>
                  <a:pt x="1126" y="812"/>
                </a:cubicBezTo>
                <a:cubicBezTo>
                  <a:pt x="1250" y="812"/>
                  <a:pt x="1237" y="828"/>
                  <a:pt x="1295" y="918"/>
                </a:cubicBezTo>
                <a:cubicBezTo>
                  <a:pt x="1353" y="1008"/>
                  <a:pt x="1428" y="1331"/>
                  <a:pt x="1472" y="1352"/>
                </a:cubicBezTo>
                <a:cubicBezTo>
                  <a:pt x="1516" y="1373"/>
                  <a:pt x="1542" y="1107"/>
                  <a:pt x="1560" y="104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5" name="Oval 23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6" name="Oval 24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7" name="Oval 25"/>
          <p:cNvSpPr>
            <a:spLocks noChangeArrowheads="1"/>
          </p:cNvSpPr>
          <p:nvPr/>
        </p:nvSpPr>
        <p:spPr bwMode="auto">
          <a:xfrm>
            <a:off x="3527425" y="34417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8" name="Oval 26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9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6229" name="Group 37"/>
          <p:cNvGrpSpPr>
            <a:grpSpLocks/>
          </p:cNvGrpSpPr>
          <p:nvPr/>
        </p:nvGrpSpPr>
        <p:grpSpPr bwMode="auto">
          <a:xfrm>
            <a:off x="365125" y="5224463"/>
            <a:ext cx="2814638" cy="73025"/>
            <a:chOff x="230" y="3291"/>
            <a:chExt cx="1773" cy="46"/>
          </a:xfrm>
        </p:grpSpPr>
        <p:sp>
          <p:nvSpPr>
            <p:cNvPr id="1416230" name="Oval 38"/>
            <p:cNvSpPr>
              <a:spLocks noChangeArrowheads="1"/>
            </p:cNvSpPr>
            <p:nvPr/>
          </p:nvSpPr>
          <p:spPr bwMode="auto">
            <a:xfrm>
              <a:off x="230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6231" name="Oval 39"/>
            <p:cNvSpPr>
              <a:spLocks noChangeArrowheads="1"/>
            </p:cNvSpPr>
            <p:nvPr/>
          </p:nvSpPr>
          <p:spPr bwMode="auto">
            <a:xfrm>
              <a:off x="1957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6232" name="Line 40"/>
            <p:cNvSpPr>
              <a:spLocks noChangeShapeType="1"/>
            </p:cNvSpPr>
            <p:nvPr/>
          </p:nvSpPr>
          <p:spPr bwMode="auto">
            <a:xfrm>
              <a:off x="240" y="3312"/>
              <a:ext cx="1728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6233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5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7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9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0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1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2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3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4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5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52" name="Picture 6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6253" name="Group 61"/>
          <p:cNvGrpSpPr>
            <a:grpSpLocks/>
          </p:cNvGrpSpPr>
          <p:nvPr/>
        </p:nvGrpSpPr>
        <p:grpSpPr bwMode="auto">
          <a:xfrm>
            <a:off x="3527425" y="5224463"/>
            <a:ext cx="3892550" cy="73025"/>
            <a:chOff x="2222" y="3291"/>
            <a:chExt cx="2452" cy="46"/>
          </a:xfrm>
        </p:grpSpPr>
        <p:sp>
          <p:nvSpPr>
            <p:cNvPr id="1416254" name="Oval 62"/>
            <p:cNvSpPr>
              <a:spLocks noChangeArrowheads="1"/>
            </p:cNvSpPr>
            <p:nvPr/>
          </p:nvSpPr>
          <p:spPr bwMode="auto">
            <a:xfrm>
              <a:off x="4624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6255" name="Line 63"/>
            <p:cNvSpPr>
              <a:spLocks noChangeShapeType="1"/>
            </p:cNvSpPr>
            <p:nvPr/>
          </p:nvSpPr>
          <p:spPr bwMode="auto">
            <a:xfrm>
              <a:off x="2256" y="3312"/>
              <a:ext cx="2418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56" name="Oval 64"/>
            <p:cNvSpPr>
              <a:spLocks noChangeArrowheads="1"/>
            </p:cNvSpPr>
            <p:nvPr/>
          </p:nvSpPr>
          <p:spPr bwMode="auto">
            <a:xfrm>
              <a:off x="2222" y="329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6257" name="Group 65"/>
          <p:cNvGrpSpPr>
            <a:grpSpLocks/>
          </p:cNvGrpSpPr>
          <p:nvPr/>
        </p:nvGrpSpPr>
        <p:grpSpPr bwMode="auto">
          <a:xfrm>
            <a:off x="4343400" y="3032125"/>
            <a:ext cx="4711700" cy="576263"/>
            <a:chOff x="2736" y="1910"/>
            <a:chExt cx="2968" cy="363"/>
          </a:xfrm>
        </p:grpSpPr>
        <p:pic>
          <p:nvPicPr>
            <p:cNvPr id="1416258" name="Picture 6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14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59" name="Picture 6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10"/>
              <a:ext cx="1326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60" name="Picture 6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1910"/>
              <a:ext cx="1249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61" name="Picture 6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025"/>
              <a:ext cx="13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62" name="Picture 7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025"/>
              <a:ext cx="143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16264" name="Picture 7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6265" name="Line 73"/>
          <p:cNvSpPr>
            <a:spLocks noChangeShapeType="1"/>
          </p:cNvSpPr>
          <p:nvPr/>
        </p:nvSpPr>
        <p:spPr bwMode="auto">
          <a:xfrm>
            <a:off x="2819400" y="1905000"/>
            <a:ext cx="91440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66" name="Line 74"/>
          <p:cNvSpPr>
            <a:spLocks noChangeShapeType="1"/>
          </p:cNvSpPr>
          <p:nvPr/>
        </p:nvSpPr>
        <p:spPr bwMode="auto">
          <a:xfrm flipH="1">
            <a:off x="1617663" y="1905000"/>
            <a:ext cx="996950" cy="968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16267" name="Group 75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416268" name="Picture 7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6269" name="Line 77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70" name="Line 78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71" name="Line 79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72" name="Line 80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6273" name="Picture 8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4" name="Picture 8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5" name="Picture 8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6" name="Picture 8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7" name="Picture 8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8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8" name="Picture 8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9" name="Picture 8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80" name="Picture 8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49988"/>
            <a:ext cx="1460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81" name="Picture 8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82" name="Picture 9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6299" name="Group 107"/>
          <p:cNvGrpSpPr>
            <a:grpSpLocks/>
          </p:cNvGrpSpPr>
          <p:nvPr/>
        </p:nvGrpSpPr>
        <p:grpSpPr bwMode="auto">
          <a:xfrm>
            <a:off x="1279525" y="5334000"/>
            <a:ext cx="146050" cy="1447800"/>
            <a:chOff x="772" y="3360"/>
            <a:chExt cx="92" cy="912"/>
          </a:xfrm>
        </p:grpSpPr>
        <p:pic>
          <p:nvPicPr>
            <p:cNvPr id="1416296" name="Picture 10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3360"/>
              <a:ext cx="92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97" name="Picture 10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552"/>
              <a:ext cx="8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98" name="Picture 10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3937"/>
              <a:ext cx="92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16314" name="Rectangle 1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6337" name="Group 145"/>
          <p:cNvGrpSpPr>
            <a:grpSpLocks/>
          </p:cNvGrpSpPr>
          <p:nvPr/>
        </p:nvGrpSpPr>
        <p:grpSpPr bwMode="auto">
          <a:xfrm>
            <a:off x="1041400" y="5334000"/>
            <a:ext cx="146050" cy="754063"/>
            <a:chOff x="672" y="3360"/>
            <a:chExt cx="92" cy="475"/>
          </a:xfrm>
        </p:grpSpPr>
        <p:pic>
          <p:nvPicPr>
            <p:cNvPr id="1416333" name="Picture 1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92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334" name="Picture 14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3552"/>
              <a:ext cx="87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16338" name="Rectangle 146"/>
          <p:cNvSpPr>
            <a:spLocks noChangeArrowheads="1"/>
          </p:cNvSpPr>
          <p:nvPr/>
        </p:nvSpPr>
        <p:spPr bwMode="auto">
          <a:xfrm>
            <a:off x="838200" y="6224588"/>
            <a:ext cx="609600" cy="5857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" name="Picture 5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7" name="Group 106"/>
          <p:cNvGrpSpPr/>
          <p:nvPr/>
        </p:nvGrpSpPr>
        <p:grpSpPr>
          <a:xfrm>
            <a:off x="4724400" y="1572364"/>
            <a:ext cx="2206731" cy="475532"/>
            <a:chOff x="4724400" y="1572364"/>
            <a:chExt cx="2206731" cy="475532"/>
          </a:xfrm>
        </p:grpSpPr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0000" y="1572364"/>
              <a:ext cx="1375530" cy="2451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1802704"/>
              <a:ext cx="2206731" cy="2451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045" y="1816274"/>
            <a:ext cx="475955" cy="2196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133088" y="1999255"/>
            <a:ext cx="4248912" cy="591545"/>
            <a:chOff x="4133088" y="1999255"/>
            <a:chExt cx="4248912" cy="59154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674" y="2193208"/>
              <a:ext cx="3868326" cy="2451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4133088" y="1999255"/>
              <a:ext cx="21945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343400" y="1999255"/>
              <a:ext cx="0" cy="591545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343400" y="2590800"/>
              <a:ext cx="3276600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7598664" y="2395728"/>
              <a:ext cx="0" cy="19202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201" y="2750994"/>
            <a:ext cx="3685594" cy="2072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1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1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328" grpId="0" animBg="1"/>
      <p:bldP spid="1416295" grpId="0" animBg="1"/>
      <p:bldP spid="1416338" grpId="0" animBg="1"/>
      <p:bldP spid="14163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" name="Picture 1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4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36" name="Picture 183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" name="Picture 23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16194" name="Line 2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199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0" name="Line 8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C2A-C893-49A1-97FE-49518D19A124}" type="slidenum">
              <a:rPr lang="en-US"/>
              <a:pPr/>
              <a:t>7</a:t>
            </a:fld>
            <a:endParaRPr lang="en-US"/>
          </a:p>
        </p:txBody>
      </p:sp>
      <p:sp>
        <p:nvSpPr>
          <p:cNvPr id="1416328" name="Line 136"/>
          <p:cNvSpPr>
            <a:spLocks noChangeShapeType="1"/>
          </p:cNvSpPr>
          <p:nvPr/>
        </p:nvSpPr>
        <p:spPr bwMode="auto">
          <a:xfrm>
            <a:off x="1123950" y="2303463"/>
            <a:ext cx="0" cy="29527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95" name="Line 103"/>
          <p:cNvSpPr>
            <a:spLocks noChangeShapeType="1"/>
          </p:cNvSpPr>
          <p:nvPr/>
        </p:nvSpPr>
        <p:spPr bwMode="auto">
          <a:xfrm>
            <a:off x="1352550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195" name="Line 3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198" name="Line 6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1" name="Line 9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2" name="Line 10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3" name="Line 11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4" name="Line 12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5" name="Line 13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7" name="Line 15"/>
          <p:cNvSpPr>
            <a:spLocks noChangeShapeType="1"/>
          </p:cNvSpPr>
          <p:nvPr/>
        </p:nvSpPr>
        <p:spPr bwMode="auto">
          <a:xfrm>
            <a:off x="3923778" y="2971800"/>
            <a:ext cx="0" cy="2286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09" name="Line 17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1" name="Line 19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2" name="Line 20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3" name="Freeform 21"/>
          <p:cNvSpPr>
            <a:spLocks/>
          </p:cNvSpPr>
          <p:nvPr/>
        </p:nvSpPr>
        <p:spPr bwMode="auto">
          <a:xfrm>
            <a:off x="381000" y="1966913"/>
            <a:ext cx="2741613" cy="2590800"/>
          </a:xfrm>
          <a:custGeom>
            <a:avLst/>
            <a:gdLst>
              <a:gd name="T0" fmla="*/ 0 w 1727"/>
              <a:gd name="T1" fmla="*/ 561 h 1632"/>
              <a:gd name="T2" fmla="*/ 265 w 1727"/>
              <a:gd name="T3" fmla="*/ 99 h 1632"/>
              <a:gd name="T4" fmla="*/ 380 w 1727"/>
              <a:gd name="T5" fmla="*/ 37 h 1632"/>
              <a:gd name="T6" fmla="*/ 469 w 1727"/>
              <a:gd name="T7" fmla="*/ 197 h 1632"/>
              <a:gd name="T8" fmla="*/ 620 w 1727"/>
              <a:gd name="T9" fmla="*/ 28 h 1632"/>
              <a:gd name="T10" fmla="*/ 735 w 1727"/>
              <a:gd name="T11" fmla="*/ 365 h 1632"/>
              <a:gd name="T12" fmla="*/ 816 w 1727"/>
              <a:gd name="T13" fmla="*/ 945 h 1632"/>
              <a:gd name="T14" fmla="*/ 1097 w 1727"/>
              <a:gd name="T15" fmla="*/ 1064 h 1632"/>
              <a:gd name="T16" fmla="*/ 1337 w 1727"/>
              <a:gd name="T17" fmla="*/ 1179 h 1632"/>
              <a:gd name="T18" fmla="*/ 1536 w 1727"/>
              <a:gd name="T19" fmla="*/ 1617 h 1632"/>
              <a:gd name="T20" fmla="*/ 1727 w 1727"/>
              <a:gd name="T21" fmla="*/ 1268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27" h="1632">
                <a:moveTo>
                  <a:pt x="0" y="561"/>
                </a:moveTo>
                <a:cubicBezTo>
                  <a:pt x="44" y="484"/>
                  <a:pt x="202" y="186"/>
                  <a:pt x="265" y="99"/>
                </a:cubicBezTo>
                <a:cubicBezTo>
                  <a:pt x="328" y="12"/>
                  <a:pt x="346" y="21"/>
                  <a:pt x="380" y="37"/>
                </a:cubicBezTo>
                <a:cubicBezTo>
                  <a:pt x="414" y="53"/>
                  <a:pt x="429" y="199"/>
                  <a:pt x="469" y="197"/>
                </a:cubicBezTo>
                <a:cubicBezTo>
                  <a:pt x="509" y="195"/>
                  <a:pt x="576" y="0"/>
                  <a:pt x="620" y="28"/>
                </a:cubicBezTo>
                <a:cubicBezTo>
                  <a:pt x="664" y="56"/>
                  <a:pt x="702" y="212"/>
                  <a:pt x="735" y="365"/>
                </a:cubicBezTo>
                <a:cubicBezTo>
                  <a:pt x="768" y="518"/>
                  <a:pt x="756" y="828"/>
                  <a:pt x="816" y="945"/>
                </a:cubicBezTo>
                <a:cubicBezTo>
                  <a:pt x="876" y="1062"/>
                  <a:pt x="946" y="1064"/>
                  <a:pt x="1097" y="1064"/>
                </a:cubicBezTo>
                <a:cubicBezTo>
                  <a:pt x="1248" y="1064"/>
                  <a:pt x="1264" y="1087"/>
                  <a:pt x="1337" y="1179"/>
                </a:cubicBezTo>
                <a:cubicBezTo>
                  <a:pt x="1410" y="1271"/>
                  <a:pt x="1471" y="1602"/>
                  <a:pt x="1536" y="1617"/>
                </a:cubicBezTo>
                <a:cubicBezTo>
                  <a:pt x="1601" y="1632"/>
                  <a:pt x="1687" y="1341"/>
                  <a:pt x="1727" y="126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4" name="Freeform 22"/>
          <p:cNvSpPr>
            <a:spLocks/>
          </p:cNvSpPr>
          <p:nvPr/>
        </p:nvSpPr>
        <p:spPr bwMode="auto">
          <a:xfrm>
            <a:off x="3581400" y="2911475"/>
            <a:ext cx="2495550" cy="2179638"/>
          </a:xfrm>
          <a:custGeom>
            <a:avLst/>
            <a:gdLst>
              <a:gd name="T0" fmla="*/ 0 w 1560"/>
              <a:gd name="T1" fmla="*/ 328 h 1373"/>
              <a:gd name="T2" fmla="*/ 240 w 1560"/>
              <a:gd name="T3" fmla="*/ 40 h 1373"/>
              <a:gd name="T4" fmla="*/ 624 w 1560"/>
              <a:gd name="T5" fmla="*/ 568 h 1373"/>
              <a:gd name="T6" fmla="*/ 931 w 1560"/>
              <a:gd name="T7" fmla="*/ 342 h 1373"/>
              <a:gd name="T8" fmla="*/ 1126 w 1560"/>
              <a:gd name="T9" fmla="*/ 812 h 1373"/>
              <a:gd name="T10" fmla="*/ 1295 w 1560"/>
              <a:gd name="T11" fmla="*/ 918 h 1373"/>
              <a:gd name="T12" fmla="*/ 1472 w 1560"/>
              <a:gd name="T13" fmla="*/ 1352 h 1373"/>
              <a:gd name="T14" fmla="*/ 1560 w 1560"/>
              <a:gd name="T15" fmla="*/ 1042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0" h="1373">
                <a:moveTo>
                  <a:pt x="0" y="328"/>
                </a:moveTo>
                <a:cubicBezTo>
                  <a:pt x="68" y="164"/>
                  <a:pt x="136" y="0"/>
                  <a:pt x="240" y="40"/>
                </a:cubicBezTo>
                <a:cubicBezTo>
                  <a:pt x="344" y="80"/>
                  <a:pt x="509" y="518"/>
                  <a:pt x="624" y="568"/>
                </a:cubicBezTo>
                <a:cubicBezTo>
                  <a:pt x="739" y="618"/>
                  <a:pt x="847" y="301"/>
                  <a:pt x="931" y="342"/>
                </a:cubicBezTo>
                <a:cubicBezTo>
                  <a:pt x="1015" y="383"/>
                  <a:pt x="1002" y="812"/>
                  <a:pt x="1126" y="812"/>
                </a:cubicBezTo>
                <a:cubicBezTo>
                  <a:pt x="1250" y="812"/>
                  <a:pt x="1237" y="828"/>
                  <a:pt x="1295" y="918"/>
                </a:cubicBezTo>
                <a:cubicBezTo>
                  <a:pt x="1353" y="1008"/>
                  <a:pt x="1428" y="1331"/>
                  <a:pt x="1472" y="1352"/>
                </a:cubicBezTo>
                <a:cubicBezTo>
                  <a:pt x="1516" y="1373"/>
                  <a:pt x="1542" y="1107"/>
                  <a:pt x="1560" y="104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15" name="Oval 23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6" name="Oval 24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7" name="Oval 25"/>
          <p:cNvSpPr>
            <a:spLocks noChangeArrowheads="1"/>
          </p:cNvSpPr>
          <p:nvPr/>
        </p:nvSpPr>
        <p:spPr bwMode="auto">
          <a:xfrm>
            <a:off x="3527425" y="34417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8" name="Oval 26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219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6229" name="Group 37"/>
          <p:cNvGrpSpPr>
            <a:grpSpLocks/>
          </p:cNvGrpSpPr>
          <p:nvPr/>
        </p:nvGrpSpPr>
        <p:grpSpPr bwMode="auto">
          <a:xfrm>
            <a:off x="365125" y="5224463"/>
            <a:ext cx="2814638" cy="73025"/>
            <a:chOff x="230" y="3291"/>
            <a:chExt cx="1773" cy="46"/>
          </a:xfrm>
        </p:grpSpPr>
        <p:sp>
          <p:nvSpPr>
            <p:cNvPr id="1416230" name="Oval 38"/>
            <p:cNvSpPr>
              <a:spLocks noChangeArrowheads="1"/>
            </p:cNvSpPr>
            <p:nvPr/>
          </p:nvSpPr>
          <p:spPr bwMode="auto">
            <a:xfrm>
              <a:off x="230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6231" name="Oval 39"/>
            <p:cNvSpPr>
              <a:spLocks noChangeArrowheads="1"/>
            </p:cNvSpPr>
            <p:nvPr/>
          </p:nvSpPr>
          <p:spPr bwMode="auto">
            <a:xfrm>
              <a:off x="1957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6232" name="Line 40"/>
            <p:cNvSpPr>
              <a:spLocks noChangeShapeType="1"/>
            </p:cNvSpPr>
            <p:nvPr/>
          </p:nvSpPr>
          <p:spPr bwMode="auto">
            <a:xfrm>
              <a:off x="240" y="3312"/>
              <a:ext cx="1728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6233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5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7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39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0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1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2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3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4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45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52" name="Picture 6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6253" name="Group 61"/>
          <p:cNvGrpSpPr>
            <a:grpSpLocks/>
          </p:cNvGrpSpPr>
          <p:nvPr/>
        </p:nvGrpSpPr>
        <p:grpSpPr bwMode="auto">
          <a:xfrm>
            <a:off x="3527425" y="5224463"/>
            <a:ext cx="3892550" cy="73025"/>
            <a:chOff x="2222" y="3291"/>
            <a:chExt cx="2452" cy="46"/>
          </a:xfrm>
        </p:grpSpPr>
        <p:sp>
          <p:nvSpPr>
            <p:cNvPr id="1416254" name="Oval 62"/>
            <p:cNvSpPr>
              <a:spLocks noChangeArrowheads="1"/>
            </p:cNvSpPr>
            <p:nvPr/>
          </p:nvSpPr>
          <p:spPr bwMode="auto">
            <a:xfrm>
              <a:off x="4624" y="3291"/>
              <a:ext cx="46" cy="4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6255" name="Line 63"/>
            <p:cNvSpPr>
              <a:spLocks noChangeShapeType="1"/>
            </p:cNvSpPr>
            <p:nvPr/>
          </p:nvSpPr>
          <p:spPr bwMode="auto">
            <a:xfrm>
              <a:off x="2256" y="3312"/>
              <a:ext cx="2418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56" name="Oval 64"/>
            <p:cNvSpPr>
              <a:spLocks noChangeArrowheads="1"/>
            </p:cNvSpPr>
            <p:nvPr/>
          </p:nvSpPr>
          <p:spPr bwMode="auto">
            <a:xfrm>
              <a:off x="2222" y="329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6257" name="Group 65"/>
          <p:cNvGrpSpPr>
            <a:grpSpLocks/>
          </p:cNvGrpSpPr>
          <p:nvPr/>
        </p:nvGrpSpPr>
        <p:grpSpPr bwMode="auto">
          <a:xfrm>
            <a:off x="4343400" y="3032125"/>
            <a:ext cx="4711700" cy="576263"/>
            <a:chOff x="2736" y="1910"/>
            <a:chExt cx="2968" cy="363"/>
          </a:xfrm>
        </p:grpSpPr>
        <p:pic>
          <p:nvPicPr>
            <p:cNvPr id="1416258" name="Picture 6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14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59" name="Picture 6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10"/>
              <a:ext cx="1326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60" name="Picture 6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1910"/>
              <a:ext cx="1249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61" name="Picture 6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025"/>
              <a:ext cx="13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62" name="Picture 7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025"/>
              <a:ext cx="143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16264" name="Picture 7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6265" name="Line 73"/>
          <p:cNvSpPr>
            <a:spLocks noChangeShapeType="1"/>
          </p:cNvSpPr>
          <p:nvPr/>
        </p:nvSpPr>
        <p:spPr bwMode="auto">
          <a:xfrm>
            <a:off x="2819400" y="1905000"/>
            <a:ext cx="91440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6266" name="Line 74"/>
          <p:cNvSpPr>
            <a:spLocks noChangeShapeType="1"/>
          </p:cNvSpPr>
          <p:nvPr/>
        </p:nvSpPr>
        <p:spPr bwMode="auto">
          <a:xfrm flipH="1">
            <a:off x="1617663" y="1905000"/>
            <a:ext cx="996950" cy="968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16267" name="Group 75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416268" name="Picture 76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6269" name="Line 77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70" name="Line 78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71" name="Line 79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272" name="Line 80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6273" name="Picture 8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4" name="Picture 8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5" name="Picture 8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6" name="Picture 8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7" name="Picture 8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8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8" name="Picture 8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79" name="Picture 8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80" name="Picture 8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49988"/>
            <a:ext cx="1460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81" name="Picture 8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6282" name="Picture 9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6299" name="Group 107"/>
          <p:cNvGrpSpPr>
            <a:grpSpLocks/>
          </p:cNvGrpSpPr>
          <p:nvPr/>
        </p:nvGrpSpPr>
        <p:grpSpPr bwMode="auto">
          <a:xfrm>
            <a:off x="1279525" y="5334000"/>
            <a:ext cx="146050" cy="1447800"/>
            <a:chOff x="772" y="3360"/>
            <a:chExt cx="92" cy="912"/>
          </a:xfrm>
        </p:grpSpPr>
        <p:pic>
          <p:nvPicPr>
            <p:cNvPr id="1416296" name="Picture 10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3360"/>
              <a:ext cx="92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97" name="Picture 10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552"/>
              <a:ext cx="8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298" name="Picture 10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3937"/>
              <a:ext cx="92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16314" name="Rectangle 1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6337" name="Group 145"/>
          <p:cNvGrpSpPr>
            <a:grpSpLocks/>
          </p:cNvGrpSpPr>
          <p:nvPr/>
        </p:nvGrpSpPr>
        <p:grpSpPr bwMode="auto">
          <a:xfrm>
            <a:off x="1041400" y="5334000"/>
            <a:ext cx="146050" cy="754063"/>
            <a:chOff x="672" y="3360"/>
            <a:chExt cx="92" cy="475"/>
          </a:xfrm>
        </p:grpSpPr>
        <p:pic>
          <p:nvPicPr>
            <p:cNvPr id="1416333" name="Picture 14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92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6334" name="Picture 14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3552"/>
              <a:ext cx="87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" name="Picture 5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" name="Rectangle 91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" name="Picture 92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" name="Picture 93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94" descr="txp_fig"/>
          <p:cNvPicPr preferRelativeResize="0">
            <a:picLocks noChangeArrowheads="1"/>
          </p:cNvPicPr>
          <p:nvPr>
            <p:custDataLst>
              <p:tags r:id="rId3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95" descr="txp_fig"/>
          <p:cNvPicPr preferRelativeResize="0">
            <a:picLocks noChangeArrowheads="1"/>
          </p:cNvPicPr>
          <p:nvPr>
            <p:custDataLst>
              <p:tags r:id="rId3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96" descr="txp_fig"/>
          <p:cNvPicPr preferRelativeResize="0">
            <a:picLocks noChangeArrowheads="1"/>
          </p:cNvPicPr>
          <p:nvPr>
            <p:custDataLst>
              <p:tags r:id="rId4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" name="Picture 97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" name="Line 98"/>
          <p:cNvSpPr>
            <a:spLocks noChangeShapeType="1"/>
          </p:cNvSpPr>
          <p:nvPr/>
        </p:nvSpPr>
        <p:spPr bwMode="auto">
          <a:xfrm flipV="1">
            <a:off x="3590925" y="2057400"/>
            <a:ext cx="4625975" cy="31543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03"/>
          <p:cNvSpPr>
            <a:spLocks noChangeShapeType="1"/>
          </p:cNvSpPr>
          <p:nvPr/>
        </p:nvSpPr>
        <p:spPr bwMode="auto">
          <a:xfrm flipH="1">
            <a:off x="1767214" y="2082452"/>
            <a:ext cx="70104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" name="Group 104"/>
          <p:cNvGrpSpPr>
            <a:grpSpLocks/>
          </p:cNvGrpSpPr>
          <p:nvPr/>
        </p:nvGrpSpPr>
        <p:grpSpPr bwMode="auto">
          <a:xfrm>
            <a:off x="1905000" y="2895600"/>
            <a:ext cx="1524000" cy="393700"/>
            <a:chOff x="1200" y="1824"/>
            <a:chExt cx="960" cy="248"/>
          </a:xfrm>
        </p:grpSpPr>
        <p:pic>
          <p:nvPicPr>
            <p:cNvPr id="119" name="Picture 10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80000">
              <a:off x="1200" y="1824"/>
              <a:ext cx="9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" name="Picture 10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80000">
              <a:off x="1439" y="1929"/>
              <a:ext cx="67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168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6" grpId="0" animBg="1"/>
      <p:bldP spid="116" grpId="1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" name="Picture 2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22" name="Picture 18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" name="Picture 23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39F1-99C7-460F-8242-DF19414E3A59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383560" name="Group 136"/>
          <p:cNvGrpSpPr>
            <a:grpSpLocks/>
          </p:cNvGrpSpPr>
          <p:nvPr/>
        </p:nvGrpSpPr>
        <p:grpSpPr bwMode="auto">
          <a:xfrm>
            <a:off x="4343400" y="3032125"/>
            <a:ext cx="4711700" cy="576263"/>
            <a:chOff x="2736" y="1910"/>
            <a:chExt cx="2968" cy="363"/>
          </a:xfrm>
        </p:grpSpPr>
        <p:pic>
          <p:nvPicPr>
            <p:cNvPr id="1383561" name="Picture 13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14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3562" name="Picture 13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10"/>
              <a:ext cx="1326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3563" name="Picture 13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1910"/>
              <a:ext cx="1249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3564" name="Picture 14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025"/>
              <a:ext cx="13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3565" name="Picture 14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025"/>
              <a:ext cx="143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83530" name="Picture 10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1" name="Picture 10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2" name="Picture 10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3" name="Picture 1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4" name="Picture 1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5" name="Picture 1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6" name="Picture 1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7" name="Picture 1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8" name="Picture 1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39" name="Picture 1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40" name="Picture 1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41" name="Picture 11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42" name="Picture 11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43" name="Picture 11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3544" name="Group 120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383545" name="Picture 12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3546" name="Line 122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547" name="Line 123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548" name="Line 124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549" name="Line 125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83550" name="Picture 1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1" name="Picture 1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2" name="Picture 1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3" name="Picture 1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4" name="Picture 1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8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5" name="Picture 1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6" name="Picture 13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8" name="Picture 13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59" name="Picture 13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3514" name="Line 90"/>
          <p:cNvSpPr>
            <a:spLocks noChangeShapeType="1"/>
          </p:cNvSpPr>
          <p:nvPr/>
        </p:nvSpPr>
        <p:spPr bwMode="auto">
          <a:xfrm>
            <a:off x="1792288" y="1635125"/>
            <a:ext cx="0" cy="3602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27" name="Line 3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29" name="Line 5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0" name="Line 6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1" name="Line 7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2" name="Line 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3" name="Line 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4" name="Line 1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5" name="Line 1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6" name="Line 1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38" name="Line 14"/>
          <p:cNvSpPr>
            <a:spLocks noChangeShapeType="1"/>
          </p:cNvSpPr>
          <p:nvPr/>
        </p:nvSpPr>
        <p:spPr bwMode="auto">
          <a:xfrm>
            <a:off x="3923778" y="2971800"/>
            <a:ext cx="0" cy="2286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40" name="Line 16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4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50" name="Line 26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51" name="Line 27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52" name="Freeform 28"/>
          <p:cNvSpPr>
            <a:spLocks/>
          </p:cNvSpPr>
          <p:nvPr/>
        </p:nvSpPr>
        <p:spPr bwMode="auto">
          <a:xfrm>
            <a:off x="1778000" y="3494088"/>
            <a:ext cx="1344613" cy="1063625"/>
          </a:xfrm>
          <a:custGeom>
            <a:avLst/>
            <a:gdLst>
              <a:gd name="T0" fmla="*/ 0 w 847"/>
              <a:gd name="T1" fmla="*/ 0 h 670"/>
              <a:gd name="T2" fmla="*/ 48 w 847"/>
              <a:gd name="T3" fmla="*/ 87 h 670"/>
              <a:gd name="T4" fmla="*/ 190 w 847"/>
              <a:gd name="T5" fmla="*/ 103 h 670"/>
              <a:gd name="T6" fmla="*/ 457 w 847"/>
              <a:gd name="T7" fmla="*/ 217 h 670"/>
              <a:gd name="T8" fmla="*/ 656 w 847"/>
              <a:gd name="T9" fmla="*/ 655 h 670"/>
              <a:gd name="T10" fmla="*/ 847 w 847"/>
              <a:gd name="T11" fmla="*/ 306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7" h="670">
                <a:moveTo>
                  <a:pt x="0" y="0"/>
                </a:moveTo>
                <a:cubicBezTo>
                  <a:pt x="8" y="14"/>
                  <a:pt x="16" y="70"/>
                  <a:pt x="48" y="87"/>
                </a:cubicBezTo>
                <a:cubicBezTo>
                  <a:pt x="80" y="104"/>
                  <a:pt x="88" y="103"/>
                  <a:pt x="190" y="103"/>
                </a:cubicBezTo>
                <a:cubicBezTo>
                  <a:pt x="292" y="103"/>
                  <a:pt x="379" y="125"/>
                  <a:pt x="457" y="217"/>
                </a:cubicBezTo>
                <a:cubicBezTo>
                  <a:pt x="535" y="309"/>
                  <a:pt x="591" y="640"/>
                  <a:pt x="656" y="655"/>
                </a:cubicBezTo>
                <a:cubicBezTo>
                  <a:pt x="721" y="670"/>
                  <a:pt x="807" y="379"/>
                  <a:pt x="847" y="3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53" name="Freeform 29"/>
          <p:cNvSpPr>
            <a:spLocks/>
          </p:cNvSpPr>
          <p:nvPr/>
        </p:nvSpPr>
        <p:spPr bwMode="auto">
          <a:xfrm>
            <a:off x="3581400" y="2911475"/>
            <a:ext cx="2495550" cy="2179638"/>
          </a:xfrm>
          <a:custGeom>
            <a:avLst/>
            <a:gdLst>
              <a:gd name="T0" fmla="*/ 0 w 1560"/>
              <a:gd name="T1" fmla="*/ 328 h 1373"/>
              <a:gd name="T2" fmla="*/ 240 w 1560"/>
              <a:gd name="T3" fmla="*/ 40 h 1373"/>
              <a:gd name="T4" fmla="*/ 624 w 1560"/>
              <a:gd name="T5" fmla="*/ 568 h 1373"/>
              <a:gd name="T6" fmla="*/ 931 w 1560"/>
              <a:gd name="T7" fmla="*/ 342 h 1373"/>
              <a:gd name="T8" fmla="*/ 1126 w 1560"/>
              <a:gd name="T9" fmla="*/ 812 h 1373"/>
              <a:gd name="T10" fmla="*/ 1295 w 1560"/>
              <a:gd name="T11" fmla="*/ 918 h 1373"/>
              <a:gd name="T12" fmla="*/ 1472 w 1560"/>
              <a:gd name="T13" fmla="*/ 1352 h 1373"/>
              <a:gd name="T14" fmla="*/ 1560 w 1560"/>
              <a:gd name="T15" fmla="*/ 1042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0" h="1373">
                <a:moveTo>
                  <a:pt x="0" y="328"/>
                </a:moveTo>
                <a:cubicBezTo>
                  <a:pt x="68" y="164"/>
                  <a:pt x="136" y="0"/>
                  <a:pt x="240" y="40"/>
                </a:cubicBezTo>
                <a:cubicBezTo>
                  <a:pt x="344" y="80"/>
                  <a:pt x="509" y="518"/>
                  <a:pt x="624" y="568"/>
                </a:cubicBezTo>
                <a:cubicBezTo>
                  <a:pt x="739" y="618"/>
                  <a:pt x="847" y="301"/>
                  <a:pt x="931" y="342"/>
                </a:cubicBezTo>
                <a:cubicBezTo>
                  <a:pt x="1015" y="383"/>
                  <a:pt x="1002" y="812"/>
                  <a:pt x="1126" y="812"/>
                </a:cubicBezTo>
                <a:cubicBezTo>
                  <a:pt x="1250" y="812"/>
                  <a:pt x="1237" y="828"/>
                  <a:pt x="1295" y="918"/>
                </a:cubicBezTo>
                <a:cubicBezTo>
                  <a:pt x="1353" y="1008"/>
                  <a:pt x="1428" y="1331"/>
                  <a:pt x="1472" y="1352"/>
                </a:cubicBezTo>
                <a:cubicBezTo>
                  <a:pt x="1516" y="1373"/>
                  <a:pt x="1542" y="1107"/>
                  <a:pt x="1560" y="104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56" name="Oval 32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57" name="Oval 33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58" name="Oval 34"/>
          <p:cNvSpPr>
            <a:spLocks noChangeArrowheads="1"/>
          </p:cNvSpPr>
          <p:nvPr/>
        </p:nvSpPr>
        <p:spPr bwMode="auto">
          <a:xfrm>
            <a:off x="3527425" y="34417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59" name="Oval 35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60" name="Oval 36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61" name="Oval 37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62" name="Line 38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64" name="Oval 40"/>
          <p:cNvSpPr>
            <a:spLocks noChangeArrowheads="1"/>
          </p:cNvSpPr>
          <p:nvPr/>
        </p:nvSpPr>
        <p:spPr bwMode="auto">
          <a:xfrm>
            <a:off x="7340600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65" name="Line 41"/>
          <p:cNvSpPr>
            <a:spLocks noChangeShapeType="1"/>
          </p:cNvSpPr>
          <p:nvPr/>
        </p:nvSpPr>
        <p:spPr bwMode="auto">
          <a:xfrm>
            <a:off x="3581400" y="5257800"/>
            <a:ext cx="38385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3466" name="Picture 4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3469" name="Line 45"/>
          <p:cNvSpPr>
            <a:spLocks noChangeShapeType="1"/>
          </p:cNvSpPr>
          <p:nvPr/>
        </p:nvSpPr>
        <p:spPr bwMode="auto">
          <a:xfrm>
            <a:off x="2819400" y="1905000"/>
            <a:ext cx="91440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3503" name="Picture 79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04" name="Picture 80" descr="txp_fig"/>
          <p:cNvPicPr preferRelativeResize="0"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05" name="Picture 81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06" name="Picture 82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3508" name="Rectangle 84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3509" name="Picture 85" descr="txp_fig"/>
          <p:cNvPicPr preferRelativeResize="0">
            <a:picLocks noChangeArrowheads="1"/>
          </p:cNvPicPr>
          <p:nvPr>
            <p:custDataLst>
              <p:tags r:id="rId3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3511" name="Oval 87"/>
          <p:cNvSpPr>
            <a:spLocks noChangeArrowheads="1"/>
          </p:cNvSpPr>
          <p:nvPr/>
        </p:nvSpPr>
        <p:spPr bwMode="auto">
          <a:xfrm>
            <a:off x="1765300" y="3490913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518" name="Line 94"/>
          <p:cNvSpPr>
            <a:spLocks noChangeShapeType="1"/>
          </p:cNvSpPr>
          <p:nvPr/>
        </p:nvSpPr>
        <p:spPr bwMode="auto">
          <a:xfrm flipH="1">
            <a:off x="1981200" y="2009775"/>
            <a:ext cx="685800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463" name="Oval 39"/>
          <p:cNvSpPr>
            <a:spLocks noChangeArrowheads="1"/>
          </p:cNvSpPr>
          <p:nvPr/>
        </p:nvSpPr>
        <p:spPr bwMode="auto">
          <a:xfrm>
            <a:off x="3527425" y="52244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3529" name="Picture 105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3566" name="Freeform 142"/>
          <p:cNvSpPr>
            <a:spLocks/>
          </p:cNvSpPr>
          <p:nvPr/>
        </p:nvSpPr>
        <p:spPr bwMode="auto">
          <a:xfrm>
            <a:off x="381000" y="1603375"/>
            <a:ext cx="1363663" cy="1254125"/>
          </a:xfrm>
          <a:custGeom>
            <a:avLst/>
            <a:gdLst>
              <a:gd name="T0" fmla="*/ 0 w 859"/>
              <a:gd name="T1" fmla="*/ 790 h 790"/>
              <a:gd name="T2" fmla="*/ 336 w 859"/>
              <a:gd name="T3" fmla="*/ 262 h 790"/>
              <a:gd name="T4" fmla="*/ 541 w 859"/>
              <a:gd name="T5" fmla="*/ 426 h 790"/>
              <a:gd name="T6" fmla="*/ 652 w 859"/>
              <a:gd name="T7" fmla="*/ 576 h 790"/>
              <a:gd name="T8" fmla="*/ 788 w 859"/>
              <a:gd name="T9" fmla="*/ 390 h 790"/>
              <a:gd name="T10" fmla="*/ 832 w 859"/>
              <a:gd name="T11" fmla="*/ 213 h 790"/>
              <a:gd name="T12" fmla="*/ 859 w 859"/>
              <a:gd name="T13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9" h="790">
                <a:moveTo>
                  <a:pt x="0" y="790"/>
                </a:moveTo>
                <a:cubicBezTo>
                  <a:pt x="112" y="538"/>
                  <a:pt x="246" y="323"/>
                  <a:pt x="336" y="262"/>
                </a:cubicBezTo>
                <a:cubicBezTo>
                  <a:pt x="426" y="201"/>
                  <a:pt x="488" y="374"/>
                  <a:pt x="541" y="426"/>
                </a:cubicBezTo>
                <a:cubicBezTo>
                  <a:pt x="594" y="478"/>
                  <a:pt x="611" y="582"/>
                  <a:pt x="652" y="576"/>
                </a:cubicBezTo>
                <a:cubicBezTo>
                  <a:pt x="693" y="570"/>
                  <a:pt x="758" y="451"/>
                  <a:pt x="788" y="390"/>
                </a:cubicBezTo>
                <a:cubicBezTo>
                  <a:pt x="818" y="329"/>
                  <a:pt x="820" y="278"/>
                  <a:pt x="832" y="213"/>
                </a:cubicBezTo>
                <a:cubicBezTo>
                  <a:pt x="844" y="148"/>
                  <a:pt x="854" y="44"/>
                  <a:pt x="85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567" name="Line 143"/>
          <p:cNvSpPr>
            <a:spLocks noChangeShapeType="1"/>
          </p:cNvSpPr>
          <p:nvPr/>
        </p:nvSpPr>
        <p:spPr bwMode="auto">
          <a:xfrm flipH="1">
            <a:off x="1681163" y="1905000"/>
            <a:ext cx="931862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3568" name="Picture 144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638800"/>
            <a:ext cx="1444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3572" name="Picture 148" descr="txp_fig"/>
          <p:cNvPicPr preferRelativeResize="0">
            <a:picLocks noChangeArrowheads="1"/>
          </p:cNvPicPr>
          <p:nvPr>
            <p:custDataLst>
              <p:tags r:id="rId4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3577" name="Rectangle 1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" name="Picture 50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624208" y="5578649"/>
            <a:ext cx="342879" cy="657225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383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7"/>
          <p:cNvSpPr>
            <a:spLocks noChangeShapeType="1"/>
          </p:cNvSpPr>
          <p:nvPr/>
        </p:nvSpPr>
        <p:spPr bwMode="auto">
          <a:xfrm>
            <a:off x="6078538" y="4571999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" name="Picture 2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450"/>
            <a:ext cx="4164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5" y="354904"/>
            <a:ext cx="6566621" cy="2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59" y="274874"/>
            <a:ext cx="787911" cy="22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685800"/>
            <a:ext cx="2787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6" y="690563"/>
            <a:ext cx="3910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6513"/>
            <a:ext cx="424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9" y="1074564"/>
            <a:ext cx="1751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494" y="1057101"/>
            <a:ext cx="759350" cy="233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9" name="Line 16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0" name="Group 242"/>
          <p:cNvGrpSpPr>
            <a:grpSpLocks/>
          </p:cNvGrpSpPr>
          <p:nvPr/>
        </p:nvGrpSpPr>
        <p:grpSpPr bwMode="auto">
          <a:xfrm>
            <a:off x="8013821" y="879475"/>
            <a:ext cx="1091557" cy="492125"/>
            <a:chOff x="4767" y="229"/>
            <a:chExt cx="898" cy="395"/>
          </a:xfrm>
        </p:grpSpPr>
        <p:pic>
          <p:nvPicPr>
            <p:cNvPr id="131" name="Picture 18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257"/>
              <a:ext cx="73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2" name="Rectangle 180"/>
            <p:cNvSpPr>
              <a:spLocks noChangeArrowheads="1"/>
            </p:cNvSpPr>
            <p:nvPr/>
          </p:nvSpPr>
          <p:spPr bwMode="auto">
            <a:xfrm>
              <a:off x="4767" y="229"/>
              <a:ext cx="898" cy="3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" name="Picture 239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443"/>
              <a:ext cx="83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" name="Line 70"/>
          <p:cNvSpPr>
            <a:spLocks noChangeShapeType="1"/>
          </p:cNvSpPr>
          <p:nvPr/>
        </p:nvSpPr>
        <p:spPr bwMode="auto">
          <a:xfrm>
            <a:off x="5410200" y="4206240"/>
            <a:ext cx="0" cy="10424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68"/>
          <p:cNvSpPr>
            <a:spLocks noChangeShapeType="1"/>
          </p:cNvSpPr>
          <p:nvPr/>
        </p:nvSpPr>
        <p:spPr bwMode="auto">
          <a:xfrm>
            <a:off x="4614863" y="3835052"/>
            <a:ext cx="0" cy="144475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C4AF-2DD5-4442-A33B-756A0B5CB763}" type="slidenum">
              <a:rPr lang="en-US"/>
              <a:pPr/>
              <a:t>9</a:t>
            </a:fld>
            <a:endParaRPr lang="en-US"/>
          </a:p>
        </p:txBody>
      </p:sp>
      <p:sp>
        <p:nvSpPr>
          <p:cNvPr id="1389676" name="Line 108"/>
          <p:cNvSpPr>
            <a:spLocks noChangeShapeType="1"/>
          </p:cNvSpPr>
          <p:nvPr/>
        </p:nvSpPr>
        <p:spPr bwMode="auto">
          <a:xfrm>
            <a:off x="1792288" y="1635125"/>
            <a:ext cx="0" cy="3602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9570" name="Picture 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1" name="Picture 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2" name="Picture 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3" name="Picture 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4" name="Picture 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5" name="Picture 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6" name="Picture 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7" name="Picture 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8" name="Picture 1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79" name="Picture 1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80" name="Picture 1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81" name="Picture 1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82" name="Picture 1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83" name="Picture 1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9584" name="Group 16"/>
          <p:cNvGrpSpPr>
            <a:grpSpLocks/>
          </p:cNvGrpSpPr>
          <p:nvPr/>
        </p:nvGrpSpPr>
        <p:grpSpPr bwMode="auto">
          <a:xfrm>
            <a:off x="2362200" y="5280025"/>
            <a:ext cx="2060575" cy="1349375"/>
            <a:chOff x="1488" y="3326"/>
            <a:chExt cx="1298" cy="850"/>
          </a:xfrm>
        </p:grpSpPr>
        <p:pic>
          <p:nvPicPr>
            <p:cNvPr id="1389585" name="Picture 17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4048"/>
              <a:ext cx="15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9586" name="Line 18"/>
            <p:cNvSpPr>
              <a:spLocks noChangeShapeType="1"/>
            </p:cNvSpPr>
            <p:nvPr/>
          </p:nvSpPr>
          <p:spPr bwMode="auto">
            <a:xfrm flipH="1" flipV="1">
              <a:off x="1488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587" name="Line 19"/>
            <p:cNvSpPr>
              <a:spLocks noChangeShapeType="1"/>
            </p:cNvSpPr>
            <p:nvPr/>
          </p:nvSpPr>
          <p:spPr bwMode="auto">
            <a:xfrm flipH="1" flipV="1">
              <a:off x="2784" y="332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588" name="Line 20"/>
            <p:cNvSpPr>
              <a:spLocks noChangeShapeType="1"/>
            </p:cNvSpPr>
            <p:nvPr/>
          </p:nvSpPr>
          <p:spPr bwMode="auto">
            <a:xfrm flipH="1">
              <a:off x="1488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589" name="Line 21"/>
            <p:cNvSpPr>
              <a:spLocks noChangeShapeType="1"/>
            </p:cNvSpPr>
            <p:nvPr/>
          </p:nvSpPr>
          <p:spPr bwMode="auto">
            <a:xfrm flipH="1">
              <a:off x="2239" y="4111"/>
              <a:ext cx="54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89590" name="Picture 2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1" name="Picture 2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2" name="Picture 2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638800"/>
            <a:ext cx="1381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3" name="Picture 2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4" name="Picture 2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8" y="5638800"/>
            <a:ext cx="1285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5" name="Picture 2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6" name="Picture 2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638800"/>
            <a:ext cx="138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7" name="Picture 2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276975"/>
            <a:ext cx="14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598" name="Picture 3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38800"/>
            <a:ext cx="1285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9601" name="Line 33"/>
          <p:cNvSpPr>
            <a:spLocks noChangeShapeType="1"/>
          </p:cNvSpPr>
          <p:nvPr/>
        </p:nvSpPr>
        <p:spPr bwMode="auto">
          <a:xfrm>
            <a:off x="5940425" y="5087938"/>
            <a:ext cx="0" cy="1825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03" name="Line 35"/>
          <p:cNvSpPr>
            <a:spLocks noChangeShapeType="1"/>
          </p:cNvSpPr>
          <p:nvPr/>
        </p:nvSpPr>
        <p:spPr bwMode="auto">
          <a:xfrm>
            <a:off x="6589713" y="4191000"/>
            <a:ext cx="0" cy="1041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04" name="Line 36"/>
          <p:cNvSpPr>
            <a:spLocks noChangeShapeType="1"/>
          </p:cNvSpPr>
          <p:nvPr/>
        </p:nvSpPr>
        <p:spPr bwMode="auto">
          <a:xfrm>
            <a:off x="6794500" y="4800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05" name="Line 37"/>
          <p:cNvSpPr>
            <a:spLocks noChangeShapeType="1"/>
          </p:cNvSpPr>
          <p:nvPr/>
        </p:nvSpPr>
        <p:spPr bwMode="auto">
          <a:xfrm>
            <a:off x="7377113" y="4038600"/>
            <a:ext cx="0" cy="1189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06" name="Line 38"/>
          <p:cNvSpPr>
            <a:spLocks noChangeShapeType="1"/>
          </p:cNvSpPr>
          <p:nvPr/>
        </p:nvSpPr>
        <p:spPr bwMode="auto">
          <a:xfrm>
            <a:off x="941388" y="2028825"/>
            <a:ext cx="0" cy="3227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07" name="Line 39"/>
          <p:cNvSpPr>
            <a:spLocks noChangeShapeType="1"/>
          </p:cNvSpPr>
          <p:nvPr/>
        </p:nvSpPr>
        <p:spPr bwMode="auto">
          <a:xfrm>
            <a:off x="2074863" y="3657600"/>
            <a:ext cx="0" cy="1617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08" name="Line 40"/>
          <p:cNvSpPr>
            <a:spLocks noChangeShapeType="1"/>
          </p:cNvSpPr>
          <p:nvPr/>
        </p:nvSpPr>
        <p:spPr bwMode="auto">
          <a:xfrm>
            <a:off x="2825496" y="4530725"/>
            <a:ext cx="0" cy="703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09" name="Line 41"/>
          <p:cNvSpPr>
            <a:spLocks noChangeShapeType="1"/>
          </p:cNvSpPr>
          <p:nvPr/>
        </p:nvSpPr>
        <p:spPr bwMode="auto">
          <a:xfrm>
            <a:off x="3135313" y="3962400"/>
            <a:ext cx="0" cy="12795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10" name="Line 42"/>
          <p:cNvSpPr>
            <a:spLocks noChangeShapeType="1"/>
          </p:cNvSpPr>
          <p:nvPr/>
        </p:nvSpPr>
        <p:spPr bwMode="auto">
          <a:xfrm>
            <a:off x="401638" y="2819400"/>
            <a:ext cx="0" cy="24685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11" name="Line 43"/>
          <p:cNvSpPr>
            <a:spLocks noChangeShapeType="1"/>
          </p:cNvSpPr>
          <p:nvPr/>
        </p:nvSpPr>
        <p:spPr bwMode="auto">
          <a:xfrm>
            <a:off x="3923778" y="2971800"/>
            <a:ext cx="0" cy="2286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13" name="Line 45"/>
          <p:cNvSpPr>
            <a:spLocks noChangeShapeType="1"/>
          </p:cNvSpPr>
          <p:nvPr/>
        </p:nvSpPr>
        <p:spPr bwMode="auto">
          <a:xfrm>
            <a:off x="5045075" y="3487738"/>
            <a:ext cx="0" cy="17367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14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23" name="Line 55"/>
          <p:cNvSpPr>
            <a:spLocks noChangeShapeType="1"/>
          </p:cNvSpPr>
          <p:nvPr/>
        </p:nvSpPr>
        <p:spPr bwMode="auto">
          <a:xfrm flipV="1">
            <a:off x="4114800" y="1600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24" name="Line 56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25" name="Freeform 57"/>
          <p:cNvSpPr>
            <a:spLocks/>
          </p:cNvSpPr>
          <p:nvPr/>
        </p:nvSpPr>
        <p:spPr bwMode="auto">
          <a:xfrm>
            <a:off x="1778000" y="3494088"/>
            <a:ext cx="1344613" cy="1063625"/>
          </a:xfrm>
          <a:custGeom>
            <a:avLst/>
            <a:gdLst>
              <a:gd name="T0" fmla="*/ 0 w 847"/>
              <a:gd name="T1" fmla="*/ 0 h 670"/>
              <a:gd name="T2" fmla="*/ 48 w 847"/>
              <a:gd name="T3" fmla="*/ 87 h 670"/>
              <a:gd name="T4" fmla="*/ 190 w 847"/>
              <a:gd name="T5" fmla="*/ 103 h 670"/>
              <a:gd name="T6" fmla="*/ 457 w 847"/>
              <a:gd name="T7" fmla="*/ 217 h 670"/>
              <a:gd name="T8" fmla="*/ 656 w 847"/>
              <a:gd name="T9" fmla="*/ 655 h 670"/>
              <a:gd name="T10" fmla="*/ 847 w 847"/>
              <a:gd name="T11" fmla="*/ 306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7" h="670">
                <a:moveTo>
                  <a:pt x="0" y="0"/>
                </a:moveTo>
                <a:cubicBezTo>
                  <a:pt x="8" y="14"/>
                  <a:pt x="16" y="70"/>
                  <a:pt x="48" y="87"/>
                </a:cubicBezTo>
                <a:cubicBezTo>
                  <a:pt x="80" y="104"/>
                  <a:pt x="88" y="103"/>
                  <a:pt x="190" y="103"/>
                </a:cubicBezTo>
                <a:cubicBezTo>
                  <a:pt x="292" y="103"/>
                  <a:pt x="379" y="125"/>
                  <a:pt x="457" y="217"/>
                </a:cubicBezTo>
                <a:cubicBezTo>
                  <a:pt x="535" y="309"/>
                  <a:pt x="591" y="640"/>
                  <a:pt x="656" y="655"/>
                </a:cubicBezTo>
                <a:cubicBezTo>
                  <a:pt x="721" y="670"/>
                  <a:pt x="807" y="379"/>
                  <a:pt x="847" y="3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26" name="Freeform 58"/>
          <p:cNvSpPr>
            <a:spLocks/>
          </p:cNvSpPr>
          <p:nvPr/>
        </p:nvSpPr>
        <p:spPr bwMode="auto">
          <a:xfrm>
            <a:off x="3581400" y="2911475"/>
            <a:ext cx="2495550" cy="2179638"/>
          </a:xfrm>
          <a:custGeom>
            <a:avLst/>
            <a:gdLst>
              <a:gd name="T0" fmla="*/ 0 w 1560"/>
              <a:gd name="T1" fmla="*/ 328 h 1373"/>
              <a:gd name="T2" fmla="*/ 240 w 1560"/>
              <a:gd name="T3" fmla="*/ 40 h 1373"/>
              <a:gd name="T4" fmla="*/ 624 w 1560"/>
              <a:gd name="T5" fmla="*/ 568 h 1373"/>
              <a:gd name="T6" fmla="*/ 931 w 1560"/>
              <a:gd name="T7" fmla="*/ 342 h 1373"/>
              <a:gd name="T8" fmla="*/ 1126 w 1560"/>
              <a:gd name="T9" fmla="*/ 812 h 1373"/>
              <a:gd name="T10" fmla="*/ 1295 w 1560"/>
              <a:gd name="T11" fmla="*/ 918 h 1373"/>
              <a:gd name="T12" fmla="*/ 1472 w 1560"/>
              <a:gd name="T13" fmla="*/ 1352 h 1373"/>
              <a:gd name="T14" fmla="*/ 1560 w 1560"/>
              <a:gd name="T15" fmla="*/ 1042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0" h="1373">
                <a:moveTo>
                  <a:pt x="0" y="328"/>
                </a:moveTo>
                <a:cubicBezTo>
                  <a:pt x="68" y="164"/>
                  <a:pt x="136" y="0"/>
                  <a:pt x="240" y="40"/>
                </a:cubicBezTo>
                <a:cubicBezTo>
                  <a:pt x="344" y="80"/>
                  <a:pt x="509" y="518"/>
                  <a:pt x="624" y="568"/>
                </a:cubicBezTo>
                <a:cubicBezTo>
                  <a:pt x="739" y="618"/>
                  <a:pt x="847" y="301"/>
                  <a:pt x="931" y="342"/>
                </a:cubicBezTo>
                <a:cubicBezTo>
                  <a:pt x="1015" y="383"/>
                  <a:pt x="1002" y="812"/>
                  <a:pt x="1126" y="812"/>
                </a:cubicBezTo>
                <a:cubicBezTo>
                  <a:pt x="1250" y="812"/>
                  <a:pt x="1237" y="828"/>
                  <a:pt x="1295" y="918"/>
                </a:cubicBezTo>
                <a:cubicBezTo>
                  <a:pt x="1353" y="1008"/>
                  <a:pt x="1428" y="1331"/>
                  <a:pt x="1472" y="1352"/>
                </a:cubicBezTo>
                <a:cubicBezTo>
                  <a:pt x="1516" y="1373"/>
                  <a:pt x="1542" y="1107"/>
                  <a:pt x="1560" y="104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29" name="Oval 61"/>
          <p:cNvSpPr>
            <a:spLocks noChangeArrowheads="1"/>
          </p:cNvSpPr>
          <p:nvPr/>
        </p:nvSpPr>
        <p:spPr bwMode="auto">
          <a:xfrm>
            <a:off x="365125" y="28019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30" name="Oval 62"/>
          <p:cNvSpPr>
            <a:spLocks noChangeArrowheads="1"/>
          </p:cNvSpPr>
          <p:nvPr/>
        </p:nvSpPr>
        <p:spPr bwMode="auto">
          <a:xfrm>
            <a:off x="3106738" y="3944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31" name="Oval 63"/>
          <p:cNvSpPr>
            <a:spLocks noChangeArrowheads="1"/>
          </p:cNvSpPr>
          <p:nvPr/>
        </p:nvSpPr>
        <p:spPr bwMode="auto">
          <a:xfrm>
            <a:off x="3527425" y="34417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32" name="Oval 64"/>
          <p:cNvSpPr>
            <a:spLocks noChangeArrowheads="1"/>
          </p:cNvSpPr>
          <p:nvPr/>
        </p:nvSpPr>
        <p:spPr bwMode="auto">
          <a:xfrm>
            <a:off x="7340600" y="3995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33" name="Oval 65"/>
          <p:cNvSpPr>
            <a:spLocks noChangeArrowheads="1"/>
          </p:cNvSpPr>
          <p:nvPr/>
        </p:nvSpPr>
        <p:spPr bwMode="auto">
          <a:xfrm>
            <a:off x="365125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34" name="Oval 66"/>
          <p:cNvSpPr>
            <a:spLocks noChangeArrowheads="1"/>
          </p:cNvSpPr>
          <p:nvPr/>
        </p:nvSpPr>
        <p:spPr bwMode="auto">
          <a:xfrm>
            <a:off x="3106738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35" name="Line 67"/>
          <p:cNvSpPr>
            <a:spLocks noChangeShapeType="1"/>
          </p:cNvSpPr>
          <p:nvPr/>
        </p:nvSpPr>
        <p:spPr bwMode="auto">
          <a:xfrm>
            <a:off x="381000" y="5257800"/>
            <a:ext cx="2743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36" name="Oval 68"/>
          <p:cNvSpPr>
            <a:spLocks noChangeArrowheads="1"/>
          </p:cNvSpPr>
          <p:nvPr/>
        </p:nvSpPr>
        <p:spPr bwMode="auto">
          <a:xfrm>
            <a:off x="7340600" y="5224463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637" name="Line 69"/>
          <p:cNvSpPr>
            <a:spLocks noChangeShapeType="1"/>
          </p:cNvSpPr>
          <p:nvPr/>
        </p:nvSpPr>
        <p:spPr bwMode="auto">
          <a:xfrm>
            <a:off x="3581400" y="5257800"/>
            <a:ext cx="38385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9638" name="Picture 7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049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9639" name="Line 71"/>
          <p:cNvSpPr>
            <a:spLocks noChangeShapeType="1"/>
          </p:cNvSpPr>
          <p:nvPr/>
        </p:nvSpPr>
        <p:spPr bwMode="auto">
          <a:xfrm>
            <a:off x="2819400" y="1905000"/>
            <a:ext cx="91440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40" name="Line 72"/>
          <p:cNvSpPr>
            <a:spLocks noChangeShapeType="1"/>
          </p:cNvSpPr>
          <p:nvPr/>
        </p:nvSpPr>
        <p:spPr bwMode="auto">
          <a:xfrm flipH="1">
            <a:off x="1681163" y="1905000"/>
            <a:ext cx="931862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9647" name="Picture 79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581150"/>
            <a:ext cx="435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648" name="Picture 80" descr="txp_fig"/>
          <p:cNvPicPr preferRelativeResize="0"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427288"/>
            <a:ext cx="3994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649" name="Picture 81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138363"/>
            <a:ext cx="34750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650" name="Picture 82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8488"/>
            <a:ext cx="3924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9651" name="Rectangle 83"/>
          <p:cNvSpPr>
            <a:spLocks noChangeArrowheads="1"/>
          </p:cNvSpPr>
          <p:nvPr/>
        </p:nvSpPr>
        <p:spPr bwMode="auto">
          <a:xfrm>
            <a:off x="4191000" y="1524000"/>
            <a:ext cx="4908550" cy="1463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9652" name="Picture 84" descr="txp_fig"/>
          <p:cNvPicPr preferRelativeResize="0">
            <a:picLocks noChangeArrowheads="1"/>
          </p:cNvPicPr>
          <p:nvPr>
            <p:custDataLst>
              <p:tags r:id="rId3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921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9653" name="Freeform 85"/>
          <p:cNvSpPr>
            <a:spLocks/>
          </p:cNvSpPr>
          <p:nvPr/>
        </p:nvSpPr>
        <p:spPr bwMode="auto">
          <a:xfrm>
            <a:off x="381000" y="1603375"/>
            <a:ext cx="1363663" cy="1254125"/>
          </a:xfrm>
          <a:custGeom>
            <a:avLst/>
            <a:gdLst>
              <a:gd name="T0" fmla="*/ 0 w 859"/>
              <a:gd name="T1" fmla="*/ 790 h 790"/>
              <a:gd name="T2" fmla="*/ 336 w 859"/>
              <a:gd name="T3" fmla="*/ 262 h 790"/>
              <a:gd name="T4" fmla="*/ 541 w 859"/>
              <a:gd name="T5" fmla="*/ 426 h 790"/>
              <a:gd name="T6" fmla="*/ 652 w 859"/>
              <a:gd name="T7" fmla="*/ 576 h 790"/>
              <a:gd name="T8" fmla="*/ 788 w 859"/>
              <a:gd name="T9" fmla="*/ 390 h 790"/>
              <a:gd name="T10" fmla="*/ 832 w 859"/>
              <a:gd name="T11" fmla="*/ 213 h 790"/>
              <a:gd name="T12" fmla="*/ 859 w 859"/>
              <a:gd name="T13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9" h="790">
                <a:moveTo>
                  <a:pt x="0" y="790"/>
                </a:moveTo>
                <a:cubicBezTo>
                  <a:pt x="112" y="538"/>
                  <a:pt x="246" y="323"/>
                  <a:pt x="336" y="262"/>
                </a:cubicBezTo>
                <a:cubicBezTo>
                  <a:pt x="426" y="201"/>
                  <a:pt x="488" y="374"/>
                  <a:pt x="541" y="426"/>
                </a:cubicBezTo>
                <a:cubicBezTo>
                  <a:pt x="594" y="478"/>
                  <a:pt x="611" y="582"/>
                  <a:pt x="652" y="576"/>
                </a:cubicBezTo>
                <a:cubicBezTo>
                  <a:pt x="693" y="570"/>
                  <a:pt x="758" y="451"/>
                  <a:pt x="788" y="390"/>
                </a:cubicBezTo>
                <a:cubicBezTo>
                  <a:pt x="818" y="329"/>
                  <a:pt x="820" y="278"/>
                  <a:pt x="832" y="213"/>
                </a:cubicBezTo>
                <a:cubicBezTo>
                  <a:pt x="844" y="148"/>
                  <a:pt x="854" y="44"/>
                  <a:pt x="85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89656" name="Picture 8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5334000"/>
            <a:ext cx="146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9657" name="Picture 89" descr="txp_fig"/>
          <p:cNvPicPr preferRelativeResize="0">
            <a:picLocks noChangeArrowheads="1"/>
          </p:cNvPicPr>
          <p:nvPr>
            <p:custDataLst>
              <p:tags r:id="rId4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612726"/>
            <a:ext cx="371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9658" name="Line 90"/>
          <p:cNvSpPr>
            <a:spLocks noChangeShapeType="1"/>
          </p:cNvSpPr>
          <p:nvPr/>
        </p:nvSpPr>
        <p:spPr bwMode="auto">
          <a:xfrm flipH="1">
            <a:off x="1981200" y="2009775"/>
            <a:ext cx="685800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659" name="Oval 91"/>
          <p:cNvSpPr>
            <a:spLocks noChangeArrowheads="1"/>
          </p:cNvSpPr>
          <p:nvPr/>
        </p:nvSpPr>
        <p:spPr bwMode="auto">
          <a:xfrm>
            <a:off x="3527425" y="52244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9664" name="Picture 96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750"/>
            <a:ext cx="4183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9654" name="Oval 86"/>
          <p:cNvSpPr>
            <a:spLocks noChangeArrowheads="1"/>
          </p:cNvSpPr>
          <p:nvPr/>
        </p:nvSpPr>
        <p:spPr bwMode="auto">
          <a:xfrm>
            <a:off x="1765300" y="3490913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700" name="Line 132"/>
          <p:cNvSpPr>
            <a:spLocks noChangeShapeType="1"/>
          </p:cNvSpPr>
          <p:nvPr/>
        </p:nvSpPr>
        <p:spPr bwMode="auto">
          <a:xfrm flipH="1">
            <a:off x="1905000" y="5410200"/>
            <a:ext cx="7010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9701" name="Rectangle 133"/>
          <p:cNvSpPr>
            <a:spLocks noChangeArrowheads="1"/>
          </p:cNvSpPr>
          <p:nvPr/>
        </p:nvSpPr>
        <p:spPr bwMode="auto">
          <a:xfrm>
            <a:off x="5483225" y="4003675"/>
            <a:ext cx="338138" cy="16637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9709" name="Picture 141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638800"/>
            <a:ext cx="1444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89710" name="Group 142"/>
          <p:cNvGrpSpPr>
            <a:grpSpLocks/>
          </p:cNvGrpSpPr>
          <p:nvPr/>
        </p:nvGrpSpPr>
        <p:grpSpPr bwMode="auto">
          <a:xfrm>
            <a:off x="5638800" y="5694363"/>
            <a:ext cx="2133600" cy="1087437"/>
            <a:chOff x="3552" y="3587"/>
            <a:chExt cx="1344" cy="685"/>
          </a:xfrm>
        </p:grpSpPr>
        <p:pic>
          <p:nvPicPr>
            <p:cNvPr id="1389711" name="Picture 14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" y="3987"/>
              <a:ext cx="94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9712" name="Picture 14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4131"/>
              <a:ext cx="66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9713" name="Line 145"/>
            <p:cNvSpPr>
              <a:spLocks noChangeShapeType="1"/>
            </p:cNvSpPr>
            <p:nvPr/>
          </p:nvSpPr>
          <p:spPr bwMode="auto">
            <a:xfrm flipH="1" flipV="1">
              <a:off x="3552" y="3792"/>
              <a:ext cx="384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714" name="Line 146"/>
            <p:cNvSpPr>
              <a:spLocks noChangeShapeType="1"/>
            </p:cNvSpPr>
            <p:nvPr/>
          </p:nvSpPr>
          <p:spPr bwMode="auto">
            <a:xfrm flipH="1" flipV="1">
              <a:off x="3560" y="3587"/>
              <a:ext cx="0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9727" name="Rectangle 1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" name="Picture 50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" name="Freeform 42"/>
          <p:cNvSpPr>
            <a:spLocks/>
          </p:cNvSpPr>
          <p:nvPr/>
        </p:nvSpPr>
        <p:spPr bwMode="auto">
          <a:xfrm>
            <a:off x="6794326" y="4005263"/>
            <a:ext cx="603504" cy="838200"/>
          </a:xfrm>
          <a:custGeom>
            <a:avLst/>
            <a:gdLst>
              <a:gd name="T0" fmla="*/ 0 w 384"/>
              <a:gd name="T1" fmla="*/ 528 h 528"/>
              <a:gd name="T2" fmla="*/ 96 w 384"/>
              <a:gd name="T3" fmla="*/ 288 h 528"/>
              <a:gd name="T4" fmla="*/ 192 w 384"/>
              <a:gd name="T5" fmla="*/ 144 h 528"/>
              <a:gd name="T6" fmla="*/ 384 w 38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32" y="440"/>
                  <a:pt x="64" y="352"/>
                  <a:pt x="96" y="288"/>
                </a:cubicBezTo>
                <a:cubicBezTo>
                  <a:pt x="128" y="224"/>
                  <a:pt x="144" y="192"/>
                  <a:pt x="192" y="144"/>
                </a:cubicBezTo>
                <a:cubicBezTo>
                  <a:pt x="240" y="96"/>
                  <a:pt x="352" y="24"/>
                  <a:pt x="38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41"/>
          <p:cNvSpPr>
            <a:spLocks/>
          </p:cNvSpPr>
          <p:nvPr/>
        </p:nvSpPr>
        <p:spPr bwMode="auto">
          <a:xfrm>
            <a:off x="6071616" y="4143375"/>
            <a:ext cx="722376" cy="695325"/>
          </a:xfrm>
          <a:custGeom>
            <a:avLst/>
            <a:gdLst>
              <a:gd name="T0" fmla="*/ 0 w 466"/>
              <a:gd name="T1" fmla="*/ 266 h 438"/>
              <a:gd name="T2" fmla="*/ 191 w 466"/>
              <a:gd name="T3" fmla="*/ 202 h 438"/>
              <a:gd name="T4" fmla="*/ 351 w 466"/>
              <a:gd name="T5" fmla="*/ 39 h 438"/>
              <a:gd name="T6" fmla="*/ 466 w 466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438">
                <a:moveTo>
                  <a:pt x="0" y="266"/>
                </a:moveTo>
                <a:cubicBezTo>
                  <a:pt x="32" y="255"/>
                  <a:pt x="133" y="240"/>
                  <a:pt x="191" y="202"/>
                </a:cubicBezTo>
                <a:cubicBezTo>
                  <a:pt x="249" y="164"/>
                  <a:pt x="305" y="0"/>
                  <a:pt x="351" y="39"/>
                </a:cubicBezTo>
                <a:cubicBezTo>
                  <a:pt x="397" y="78"/>
                  <a:pt x="442" y="355"/>
                  <a:pt x="466" y="43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9720" name="Group 152"/>
          <p:cNvGrpSpPr>
            <a:grpSpLocks/>
          </p:cNvGrpSpPr>
          <p:nvPr/>
        </p:nvGrpSpPr>
        <p:grpSpPr bwMode="auto">
          <a:xfrm>
            <a:off x="5694363" y="3106738"/>
            <a:ext cx="2476500" cy="812800"/>
            <a:chOff x="3587" y="1957"/>
            <a:chExt cx="1560" cy="512"/>
          </a:xfrm>
        </p:grpSpPr>
        <p:pic>
          <p:nvPicPr>
            <p:cNvPr id="1389660" name="Picture 92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2142"/>
              <a:ext cx="10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9715" name="Picture 14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" y="1983"/>
              <a:ext cx="151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9718" name="Picture 15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" y="2319"/>
              <a:ext cx="133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9663" name="Rectangle 95"/>
            <p:cNvSpPr>
              <a:spLocks noChangeArrowheads="1"/>
            </p:cNvSpPr>
            <p:nvPr/>
          </p:nvSpPr>
          <p:spPr bwMode="auto">
            <a:xfrm>
              <a:off x="3587" y="1957"/>
              <a:ext cx="1560" cy="51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9742" name="Group 174"/>
          <p:cNvGrpSpPr>
            <a:grpSpLocks/>
          </p:cNvGrpSpPr>
          <p:nvPr/>
        </p:nvGrpSpPr>
        <p:grpSpPr bwMode="auto">
          <a:xfrm>
            <a:off x="7448550" y="3984625"/>
            <a:ext cx="1617663" cy="1143000"/>
            <a:chOff x="4692" y="2510"/>
            <a:chExt cx="1019" cy="720"/>
          </a:xfrm>
        </p:grpSpPr>
        <p:pic>
          <p:nvPicPr>
            <p:cNvPr id="1389721" name="Picture 15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2544"/>
              <a:ext cx="60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9741" name="Picture 17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2736"/>
              <a:ext cx="96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9724" name="Picture 15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" y="3072"/>
              <a:ext cx="71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89694" name="Picture 12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00"/>
              <a:ext cx="10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9697" name="Rectangle 129"/>
            <p:cNvSpPr>
              <a:spLocks noChangeArrowheads="1"/>
            </p:cNvSpPr>
            <p:nvPr/>
          </p:nvSpPr>
          <p:spPr bwMode="auto">
            <a:xfrm>
              <a:off x="4692" y="2510"/>
              <a:ext cx="1019" cy="72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8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389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8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8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8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700" grpId="0" animBg="1"/>
      <p:bldP spid="1389700" grpId="1" animBg="1"/>
      <p:bldP spid="13897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20&quot;/&gt;&lt;property id=&quot;20307&quot; value=&quot;529&quot;/&gt;&lt;/object&gt;&lt;object type=&quot;3&quot; unique_id=&quot;56694&quot;&gt;&lt;property id=&quot;20148&quot; value=&quot;5&quot;/&gt;&lt;property id=&quot;20300&quot; value=&quot;Slide 19&quot;/&gt;&lt;property id=&quot;20307&quot; value=&quot;530&quot;/&gt;&lt;/object&gt;&lt;object type=&quot;3&quot; unique_id=&quot;56758&quot;&gt;&lt;property id=&quot;20148&quot; value=&quot;5&quot;/&gt;&lt;property id=&quot;20300&quot; value=&quot;Slide 3&quot;/&gt;&lt;property id=&quot;20307&quot; value=&quot;531&quot;/&gt;&lt;/object&gt;&lt;object type=&quot;3&quot; unique_id=&quot;56759&quot;&gt;&lt;property id=&quot;20148&quot; value=&quot;5&quot;/&gt;&lt;property id=&quot;20300&quot; value=&quot;Slide 4&quot;/&gt;&lt;property id=&quot;20307&quot; value=&quot;532&quot;/&gt;&lt;/object&gt;&lt;object type=&quot;3&quot; unique_id=&quot;56848&quot;&gt;&lt;property id=&quot;20148&quot; value=&quot;5&quot;/&gt;&lt;property id=&quot;20300&quot; value=&quot;Slide 13&quot;/&gt;&lt;property id=&quot;20307&quot; value=&quot;533&quot;/&gt;&lt;/object&gt;&lt;object type=&quot;3&quot; unique_id=&quot;56849&quot;&gt;&lt;property id=&quot;20148&quot; value=&quot;5&quot;/&gt;&lt;property id=&quot;20300&quot; value=&quot;Slide 11&quot;/&gt;&lt;property id=&quot;20307&quot; value=&quot;534&quot;/&gt;&lt;/object&gt;&lt;object type=&quot;3&quot; unique_id=&quot;56863&quot;&gt;&lt;property id=&quot;20148&quot; value=&quot;5&quot;/&gt;&lt;property id=&quot;20300&quot; value=&quot;Slide 7&quot;/&gt;&lt;property id=&quot;20307&quot; value=&quot;535&quot;/&gt;&lt;/object&gt;&lt;object type=&quot;3&quot; unique_id=&quot;56920&quot;&gt;&lt;property id=&quot;20148&quot; value=&quot;5&quot;/&gt;&lt;property id=&quot;20300&quot; value=&quot;Slide 14&quot;/&gt;&lt;property id=&quot;20307&quot; value=&quot;536&quot;/&gt;&lt;/object&gt;&lt;object type=&quot;3&quot; unique_id=&quot;57116&quot;&gt;&lt;property id=&quot;20148&quot; value=&quot;5&quot;/&gt;&lt;property id=&quot;20300&quot; value=&quot;Slide 18&quot;/&gt;&lt;property id=&quot;20307&quot; value=&quot;537&quot;/&gt;&lt;/object&gt;&lt;object type=&quot;3&quot; unique_id=&quot;57405&quot;&gt;&lt;property id=&quot;20148&quot; value=&quot;5&quot;/&gt;&lt;property id=&quot;20300&quot; value=&quot;Slide 8&quot;/&gt;&lt;property id=&quot;20307&quot; value=&quot;538&quot;/&gt;&lt;/object&gt;&lt;object type=&quot;3&quot; unique_id=&quot;57511&quot;&gt;&lt;property id=&quot;20148&quot; value=&quot;5&quot;/&gt;&lt;property id=&quot;20300&quot; value=&quot;Slide 12&quot;/&gt;&lt;property id=&quot;20307&quot; value=&quot;539&quot;/&gt;&lt;/object&gt;&lt;object type=&quot;3&quot; unique_id=&quot;57656&quot;&gt;&lt;property id=&quot;20148&quot; value=&quot;5&quot;/&gt;&lt;property id=&quot;20300&quot; value=&quot;Slide 15&quot;/&gt;&lt;property id=&quot;20307&quot; value=&quot;540&quot;/&gt;&lt;/object&gt;&lt;object type=&quot;3&quot; unique_id=&quot;57657&quot;&gt;&lt;property id=&quot;20148&quot; value=&quot;5&quot;/&gt;&lt;property id=&quot;20300&quot; value=&quot;Slide 16&quot;/&gt;&lt;property id=&quot;20307&quot; value=&quot;541&quot;/&gt;&lt;/object&gt;&lt;object type=&quot;3&quot; unique_id=&quot;57658&quot;&gt;&lt;property id=&quot;20148&quot; value=&quot;5&quot;/&gt;&lt;property id=&quot;20300&quot; value=&quot;Slide 17&quot;/&gt;&lt;property id=&quot;20307&quot; value=&quot;542&quot;/&gt;&lt;/object&gt;&lt;object type=&quot;3&quot; unique_id=&quot;57974&quot;&gt;&lt;property id=&quot;20148&quot; value=&quot;5&quot;/&gt;&lt;property id=&quot;20300&quot; value=&quot;Slide 21&quot;/&gt;&lt;property id=&quot;20307&quot; value=&quot;543&quot;/&gt;&lt;/object&gt;&lt;object type=&quot;3&quot; unique_id=&quot;57975&quot;&gt;&lt;property id=&quot;20148&quot; value=&quot;5&quot;/&gt;&lt;property id=&quot;20300&quot; value=&quot;Slide 22&quot;/&gt;&lt;property id=&quot;20307&quot; value=&quot;544&quot;/&gt;&lt;/object&gt;&lt;object type=&quot;3&quot; unique_id=&quot;57976&quot;&gt;&lt;property id=&quot;20148&quot; value=&quot;5&quot;/&gt;&lt;property id=&quot;20300&quot; value=&quot;Slide 23&quot;/&gt;&lt;property id=&quot;20307&quot; value=&quot;545&quot;/&gt;&lt;/object&gt;&lt;object type=&quot;3&quot; unique_id=&quot;57977&quot;&gt;&lt;property id=&quot;20148&quot; value=&quot;5&quot;/&gt;&lt;property id=&quot;20300&quot; value=&quot;Slide 24&quot;/&gt;&lt;property id=&quot;20307&quot; value=&quot;546&quot;/&gt;&lt;/object&gt;&lt;object type=&quot;3&quot; unique_id=&quot;57978&quot;&gt;&lt;property id=&quot;20148&quot; value=&quot;5&quot;/&gt;&lt;property id=&quot;20300&quot; value=&quot;Slide 25&quot;/&gt;&lt;property id=&quot;20307&quot; value=&quot;547&quot;/&gt;&lt;/object&gt;&lt;object type=&quot;3&quot; unique_id=&quot;57979&quot;&gt;&lt;property id=&quot;20148&quot; value=&quot;5&quot;/&gt;&lt;property id=&quot;20300&quot; value=&quot;Slide 29&quot;/&gt;&lt;property id=&quot;20307&quot; value=&quot;548&quot;/&gt;&lt;/object&gt;&lt;object type=&quot;3&quot; unique_id=&quot;57980&quot;&gt;&lt;property id=&quot;20148&quot; value=&quot;5&quot;/&gt;&lt;property id=&quot;20300&quot; value=&quot;Slide 30&quot;/&gt;&lt;property id=&quot;20307&quot; value=&quot;549&quot;/&gt;&lt;/object&gt;&lt;object type=&quot;3&quot; unique_id=&quot;57981&quot;&gt;&lt;property id=&quot;20148&quot; value=&quot;5&quot;/&gt;&lt;property id=&quot;20300&quot; value=&quot;Slide 31&quot;/&gt;&lt;property id=&quot;20307&quot; value=&quot;550&quot;/&gt;&lt;/object&gt;&lt;object type=&quot;3&quot; unique_id=&quot;58185&quot;&gt;&lt;property id=&quot;20148&quot; value=&quot;5&quot;/&gt;&lt;property id=&quot;20300&quot; value=&quot;Slide 9&quot;/&gt;&lt;property id=&quot;20307&quot; value=&quot;551&quot;/&gt;&lt;/object&gt;&lt;object type=&quot;3&quot; unique_id=&quot;58186&quot;&gt;&lt;property id=&quot;20148&quot; value=&quot;5&quot;/&gt;&lt;property id=&quot;20300&quot; value=&quot;Slide 10&quot;/&gt;&lt;property id=&quot;20307&quot; value=&quot;552&quot;/&gt;&lt;/object&gt;&lt;object type=&quot;3&quot; unique_id=&quot;58435&quot;&gt;&lt;property id=&quot;20148&quot; value=&quot;5&quot;/&gt;&lt;property id=&quot;20300&quot; value=&quot;Slide 5&quot;/&gt;&lt;property id=&quot;20307&quot; value=&quot;553&quot;/&gt;&lt;/object&gt;&lt;object type=&quot;3&quot; unique_id=&quot;58532&quot;&gt;&lt;property id=&quot;20148&quot; value=&quot;5&quot;/&gt;&lt;property id=&quot;20300&quot; value=&quot;Slide 6&quot;/&gt;&lt;property id=&quot;20307&quot; value=&quot;554&quot;/&gt;&lt;/object&gt;&lt;object type=&quot;3&quot; unique_id=&quot;58566&quot;&gt;&lt;property id=&quot;20148&quot; value=&quot;5&quot;/&gt;&lt;property id=&quot;20300&quot; value=&quot;Slide 32&quot;/&gt;&lt;property id=&quot;20307&quot; value=&quot;555&quot;/&gt;&lt;/object&gt;&lt;object type=&quot;3&quot; unique_id=&quot;58939&quot;&gt;&lt;property id=&quot;20148&quot; value=&quot;5&quot;/&gt;&lt;property id=&quot;20300&quot; value=&quot;Slide 26&quot;/&gt;&lt;property id=&quot;20307&quot; value=&quot;556&quot;/&gt;&lt;/object&gt;&lt;object type=&quot;3&quot; unique_id=&quot;59100&quot;&gt;&lt;property id=&quot;20148&quot; value=&quot;5&quot;/&gt;&lt;property id=&quot;20300&quot; value=&quot;Slide 27&quot;/&gt;&lt;property id=&quot;20307&quot; value=&quot;557&quot;/&gt;&lt;/object&gt;&lt;object type=&quot;3&quot; unique_id=&quot;59233&quot;&gt;&lt;property id=&quot;20148&quot; value=&quot;5&quot;/&gt;&lt;property id=&quot;20300&quot; value=&quot;Slide 28&quot;/&gt;&lt;property id=&quot;20307&quot; value=&quot;5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number $f(c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68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is model, {\color[rgb]{1,0,1}estimate} the absol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1459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um and minimum value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4490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uttle between liftoff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12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odel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742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feet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4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ttisoning of the boos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93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=0.0003255t^4-0.03010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10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11.80t^2-3.083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540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critical points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80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2x^3-x^2+x-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422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6x^2-2x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53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2)^2-4(6)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273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``discriminant''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533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$b^2-4ac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390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-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4893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40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ne0,\,\,{\color[rgb]{0,.8,0}\forall}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84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critical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08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uadratic formula: $\displaystyle{&#10;\frac{-b\pm\sqrt{b^2-4ac}}{2a}&#10;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306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ritical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2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critical points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80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(x^{-3})(\l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804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-3x^{-4})(\ln x)+(x^{-3})(1/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224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(x)$ undefined for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371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 undefined for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507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551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(x)$ undefined for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37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critical points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8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(x^{-3})(\l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804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-3x^{-4})(\ln x)+(x^{-3})(1/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224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x^{-4})(\ln x)=(x^{-3})(1/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183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\ln x)=x^4(x^{-3})(1/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80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x=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83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e^{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018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ritical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2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ON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844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1/3}$ is the on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362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997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1/3)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953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4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364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78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49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3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49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195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X = local 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982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N = local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996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of the numbers&#10;$p$, $q$, $r$, $s$, $t$ and $u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29316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a local maximum or 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1764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tate} whether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658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8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X = global 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722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N = global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134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485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of the numbers&#10;$p$, $q$, $r$, $s$, $t$ and $u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29316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a global maximum or 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4039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tate} whether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658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a uniq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59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to state the glob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538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um and minimum values 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4152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valu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454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 at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856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in valu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47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954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max valu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953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 at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8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the {\color{blue}maximum value} of $f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922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 at 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10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at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25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954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at 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47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min valu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36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a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25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195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to state the lo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41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value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795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um and minimum values 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4152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8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05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et's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99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$ her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334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5.1, p.~97, \#1-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769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oc ext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161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5.1, p.~97, \#15-1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28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oc extr critical in famil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172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5.1, p.~97, \#13-1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998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isc loc extr cri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1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6.1, p.~115, \#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496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global extr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7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 = critical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40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ax = loc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0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which c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5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in = loc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43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in = glob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6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ax = glob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2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03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Five more question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the global max {\bf value} 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9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48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a uniq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5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 = critical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4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f$ has a {\color{blue}global min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37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ax = loc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02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in = loc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4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in = glob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6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ax = glob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2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(c)\le f(x)$, ${\color[rgb]{0,.8,0}\forall}x\in 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milarly, we s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04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(or {\color{blue}absolute minimum}) at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28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number $f(c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68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et's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9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$ her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33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the {\color{blue}minimum value} of $f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47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 = critical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40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ax = loc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02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in = loc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43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in = glob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6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ax = glob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2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which c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5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extremum}}'' = ``maximum or minimum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425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lurals}: minima, maxima, extrem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344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Cr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39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 = critical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40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ax = loc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02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Min = loc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43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in = global m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64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Max = global ma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2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{\bf Local} extrema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3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f$ has a {\color{blue}local 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66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c)\ge f(x)$, ${\color[rgb]{0,.8,0}\forall}x\in(c-\delta,c+\del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029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Cr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39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 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0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sc.~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54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 cri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98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3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37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tiable 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6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03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Let's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9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f$ her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33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26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(or {\color{blue}relative maximum}) at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1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0,.8,0}\exists}\delta&gt;0$&#10;\qquad{\color[rgb]{0,.8,0}s.t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824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cri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c-\delta,c+\delta)\subseteq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1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Let's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9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f$ agai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40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tiable 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6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03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 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0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sc.~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54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 cri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98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(c)\ge f(x)$, ${\color[rgb]{0,.8,0}\forall}x\in 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2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agai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0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Let's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9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f$ agai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40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does {\color{red}NOT} have a local max at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10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tiable 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6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03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 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0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sc.~at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54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 cri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98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$g$ does have a global max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66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``{\bf{\color{blue}critic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4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umber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4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08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f$ has a {\color{blue}local 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66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c)\ge f(x)$, ${\color[rgb]{0,.8,0}\forall}x\in(c-\delta,c+\del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029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FERMAT'S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54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extremum is at a critical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8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3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37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extremum is at a critical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75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TH'M 5.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862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Y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95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Y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95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$ her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33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et's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9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FERMAT'S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5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26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TH'M 5.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862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Y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95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Y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95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(or {\color{blue}relative maximum}) at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1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0,.8,0}\exists}\delta&gt;0$&#10;\qquad{\color[rgb]{0,.8,0}s.t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824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${\color[rgb]{0,.8,0}\Rightarrow}$&#10;local ma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5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extremum is at a critical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82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extremum is at a critical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75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c)\le f(x)$, ${\color[rgb]{0,.8,0}\forall}x\in(c-\delta,c+\del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0297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c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58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ndpoint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5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extr ${\color[rgb]{0,.8,0}\Rightarrow}$&#10;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0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0,.8,0}\exists}\delta&gt;0$&#10;\qquad{\color[rgb]{0,.8,0}s.t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824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&#10;even when $f$ is bound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c-\delta,c+\delta)\subseteq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1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Let's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9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f$ agai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40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not}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99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07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26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4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c-\delta,c+\delta)\subseteq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1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global maxima guarante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6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&#10;even when $f$ is bound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9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25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3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6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 from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47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 from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4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wo-sided) cont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58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``interior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9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2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4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ONTINUITY 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41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ONTINUITY 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41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ERVAL MUST BE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294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ERVAL MUST BE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48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2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f$ has a {\color{blue}local min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7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the values at critical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30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4-8x^2+8\qquad\hbox{on}\qquad-\frac{1}{2}\le x\le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2347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ind} the global max and min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02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01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know a function has a global 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8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find} the largest (resp.~the smallest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27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milarly, we s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04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resp.~min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73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4x^3-16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26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x(x^2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17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x(x+2)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284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4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4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3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\quad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25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(or {\color{blue}relative minimum}) at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41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\frac{1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1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oints of $f\phantom{|[-\frac{1}{2},4]}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624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0)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17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you can find i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74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53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FINDING GLOBAL EXTRE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774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1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53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lobal min value is $-8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96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lobal max value is $136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27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tained at $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tained at $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+(1/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23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|[-\frac{1}{2},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0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FERMAT'S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54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extremum is at a critical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82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extremum is at a critical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75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TH'M 5.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86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=x^3-12x+7$ on $[0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228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3x^2-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02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x^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03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+2)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3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7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45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\quad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281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|[0,5]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6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oints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24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in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18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ax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67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3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quad [$f'(c)=0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7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0)=0+0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076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8-24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48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125-60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7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VIDE BY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61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quad  [$f'(c)$ does {\color{red}not} {\color[rgb]{0,.8,0}exist}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118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f(x)=\frac{x^2-7}{x^2+7}}$ on the interval $[-5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6465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frac{(x^2+7)(2x)-(x^2-7)(2x)}{(x^2+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3573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2x^3+14x)-(2x^3-14x)}{(x^2+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962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0)=\frac{-7}{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2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8x}{(x^2+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4100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\qquad 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554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1, p.~94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46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63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,\,\,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5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|[-5,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0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\pm5)=\frac{25-7}{25+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571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8}{3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084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9}{1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33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uniq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6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subseteq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1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in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184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ax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6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oints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24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f(x)=\frac{x^2+7}{x^2-7}}$ on the interval $[-5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614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f$ has a {\color{blue}global 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1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31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 undefined at $x=\pm\sqrt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27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question doesn't make sen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095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f(x)=\frac{x^2+7}{x^2-7}}$ on&#10;$[-5,5]\backslash\{-\sqrt{7},\sqrt{7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5006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sqrt{7}^+}\left(\frac{x^2+7}{x^2-7}\right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621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sqrt{7}^-}\left(\frac{x^2+7}{x^2-7}\right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5795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sqrt{7}^+}\left(\frac{x^2+7}{x^2-7}\right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640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sqrt{7}^-}\left(\frac{x^2+7}{x^2-7}\right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607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5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re is no} global max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3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re is no} glob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013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f(x)=\frac{x^2+7}{x^2-7}}$ on the interval $[-1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57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frac{(x^2-7)(2x)-(x^2+7)(2x)}{(x^2-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3495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207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,\,\,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1978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|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505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2x^3-14x)-(2x^3+14x)}{(x^2-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878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28x}{(x^2-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23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\qquad 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5548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0)=\frac{7}{-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18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\pm1)=\frac{1+7}{1-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98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8}{-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993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-\frac{4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86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(x)$ undefined at $x=\pm\sqrt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01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uniq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60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ax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in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184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(x)$ undef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100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$x=\pm\sqrt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512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oints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24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f(x)=|x|}$ on the interval $[-4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0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in value 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37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value 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114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9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32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09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55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symboli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08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ppro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4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|[-4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82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f(x)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396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irs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4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graphic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6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ppro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4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f(x)=|x|}$ on the interval $[-4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\,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52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|[-4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9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x=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40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 is defined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04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ax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67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in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184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3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4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85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4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oints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24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98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32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09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=2x-(\ln x)$ on the interval $[1,7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7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(or {\color{blue}absolute maximum}) at $c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05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global maximum and minimum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23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2-\frac{1}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070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\qquad x=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6482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|[1,7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248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12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1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in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184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lobal maximum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67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-(\ln 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228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14-(\ln 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40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(x)$ undef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330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or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(x)$ undef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100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3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oints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24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lobal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0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red}STEWART}, {\color[rgb]{0,.8,0}\S4.1, p.~276}&#10;{\color{blue}EXAMPLE 1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58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t)=0.003906t^2-0.1806t+23.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834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t)=0.001302t^3-0.09030t^2+23.60t-3.08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55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'(t)=0.007812t-0.180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84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0.007812t-0.180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86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007812t=0.180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52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t=\frac{0.1806}{0.00781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7888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or 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55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.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0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a miss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0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acceleration}}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7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liftoff at $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3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traveled by the shuttle {\it Discove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51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til the solid rocket boosters w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06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ttisoned at $t=126$ s,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097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is model, {\color[rgb]{1,0,1}estimate} the absol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1459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um and minimum value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4490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uttle between liftoff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12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odel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74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feet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45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ttisoning of the boos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7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=0.0003255t^4-0.03010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10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11.80t^2-3.083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540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t)=0.003906t^2-0.1806t+23.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834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t)=0.001302t^3-0.09030t^2+23.60t-3.08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556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'(t)=0.007812t-0.180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842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red}STEWART}, {\color[rgb]{0,.8,0}\S4.1, p.~276}&#10;{\color{blue}EXAMPLE 1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584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.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05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ts for $a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97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umber $c$ is called a {\bf{\color{blue}critical point of $f$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67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.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05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a miss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0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acceleration}}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73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liftoff at $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39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traveled by the shuttle {\it Discove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51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til the solid rocket boosters w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069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ttisoned at $t=126$ s,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097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is model, {\color[rgb]{1,0,1}estimate} the absol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1459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um and minimum value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4490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uttle between liftoff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1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37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odel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74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feet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45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ttisoning of the boos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93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=0.0003255t^4-0.03010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10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11.80t^2-3.083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540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.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05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ts for $a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974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t)=0.003906t^2-0.1806t+23.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8342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t)=0.001302t^3-0.09030t^2+23.60t-3.08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5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'(t)=0.007812t-0.180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84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red}STEWART}, {\color[rgb]{0,.8,0}\S4.1, p.~276}&#10;{\color{blue}EXAMPLE 1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584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itical pts for $a|[0,126]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1157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23.12,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893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0)=23.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868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23.12)\,\dot=\,21.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786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126)\,\dot=\,62.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55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lobal max valu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252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lobal min valu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4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94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(126)}{32}\,\dot=\,1.9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6466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96$ ``g''s is O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39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pplied 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706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a miss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0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acceleration}}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733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liftoff at $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39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traveled by the shuttle {\it Discove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516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til the solid rocket boosters w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06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ttisoned at $t=126$ s,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09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14073</TotalTime>
  <Words>79</Words>
  <Application>Microsoft Office PowerPoint</Application>
  <PresentationFormat>On-screen Show (4:3)</PresentationFormat>
  <Paragraphs>77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1635</cp:revision>
  <dcterms:created xsi:type="dcterms:W3CDTF">2008-09-20T13:47:00Z</dcterms:created>
  <dcterms:modified xsi:type="dcterms:W3CDTF">2011-08-01T18:26:44Z</dcterms:modified>
</cp:coreProperties>
</file>