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3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5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6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7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8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notesSlides/notesSlide9.xml" ContentType="application/vnd.openxmlformats-officedocument.presentationml.notesSlide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notesSlides/notesSlide10.xml" ContentType="application/vnd.openxmlformats-officedocument.presentationml.notesSlide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notesSlides/notesSlide11.xml" ContentType="application/vnd.openxmlformats-officedocument.presentationml.notesSlide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12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3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14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5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16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notesSlides/notesSlide17.xml" ContentType="application/vnd.openxmlformats-officedocument.presentationml.notesSlide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18.xml" ContentType="application/vnd.openxmlformats-officedocument.presentationml.notesSlide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19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notesSlides/notesSlide20.xml" ContentType="application/vnd.openxmlformats-officedocument.presentationml.notesSlide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21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22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notesSlides/notesSlide23.xml" ContentType="application/vnd.openxmlformats-officedocument.presentationml.notesSlide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notesSlides/notesSlide24.xml" ContentType="application/vnd.openxmlformats-officedocument.presentationml.notesSlide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notesSlides/notesSlide25.xml" ContentType="application/vnd.openxmlformats-officedocument.presentationml.notesSlide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notesSlides/notesSlide26.xml" ContentType="application/vnd.openxmlformats-officedocument.presentationml.notesSlide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notesSlides/notesSlide27.xml" ContentType="application/vnd.openxmlformats-officedocument.presentationml.notesSlide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notesSlides/notesSlide28.xml" ContentType="application/vnd.openxmlformats-officedocument.presentationml.notesSlide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notesSlides/notesSlide29.xml" ContentType="application/vnd.openxmlformats-officedocument.presentationml.notesSlide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733" r:id="rId2"/>
    <p:sldId id="710" r:id="rId3"/>
    <p:sldId id="774" r:id="rId4"/>
    <p:sldId id="716" r:id="rId5"/>
    <p:sldId id="749" r:id="rId6"/>
    <p:sldId id="747" r:id="rId7"/>
    <p:sldId id="748" r:id="rId8"/>
    <p:sldId id="755" r:id="rId9"/>
    <p:sldId id="756" r:id="rId10"/>
    <p:sldId id="758" r:id="rId11"/>
    <p:sldId id="757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20" r:id="rId22"/>
    <p:sldId id="723" r:id="rId23"/>
    <p:sldId id="696" r:id="rId24"/>
    <p:sldId id="768" r:id="rId25"/>
    <p:sldId id="769" r:id="rId26"/>
    <p:sldId id="770" r:id="rId27"/>
    <p:sldId id="771" r:id="rId28"/>
    <p:sldId id="772" r:id="rId29"/>
    <p:sldId id="773" r:id="rId30"/>
    <p:sldId id="697" r:id="rId31"/>
    <p:sldId id="744" r:id="rId32"/>
    <p:sldId id="754" r:id="rId33"/>
    <p:sldId id="775" r:id="rId34"/>
    <p:sldId id="726" r:id="rId35"/>
  </p:sldIdLst>
  <p:sldSz cx="9144000" cy="6858000" type="screen4x3"/>
  <p:notesSz cx="7315200" cy="9601200"/>
  <p:custDataLst>
    <p:tags r:id="rId3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00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16" autoAdjust="0"/>
    <p:restoredTop sz="98110" autoAdjust="0"/>
  </p:normalViewPr>
  <p:slideViewPr>
    <p:cSldViewPr>
      <p:cViewPr varScale="1">
        <p:scale>
          <a:sx n="76" d="100"/>
          <a:sy n="76" d="100"/>
        </p:scale>
        <p:origin x="-5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B4055629-6AFD-41E8-A1FF-E2F1E43B09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62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C4C61-1DA2-4812-8D44-24673E574AD1}" type="slidenum">
              <a:rPr lang="en-US"/>
              <a:pPr/>
              <a:t>1</a:t>
            </a:fld>
            <a:endParaRPr lang="en-US"/>
          </a:p>
        </p:txBody>
      </p:sp>
      <p:sp>
        <p:nvSpPr>
          <p:cNvPr id="182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14CC8-151E-4192-993F-0B5A48AED6C3}" type="slidenum">
              <a:rPr lang="en-US"/>
              <a:pPr/>
              <a:t>12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14CC8-151E-4192-993F-0B5A48AED6C3}" type="slidenum">
              <a:rPr lang="en-US"/>
              <a:pPr/>
              <a:t>13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14CC8-151E-4192-993F-0B5A48AED6C3}" type="slidenum">
              <a:rPr lang="en-US"/>
              <a:pPr/>
              <a:t>14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8DC4C-6E30-42A3-AFC5-A297939C5685}" type="slidenum">
              <a:rPr lang="en-US"/>
              <a:pPr/>
              <a:t>15</a:t>
            </a:fld>
            <a:endParaRPr lang="en-US"/>
          </a:p>
        </p:txBody>
      </p:sp>
      <p:sp>
        <p:nvSpPr>
          <p:cNvPr id="182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D2C54-05CD-4CD9-AAEB-D193CB27432F}" type="slidenum">
              <a:rPr lang="en-US"/>
              <a:pPr/>
              <a:t>16</a:t>
            </a:fld>
            <a:endParaRPr lang="en-US"/>
          </a:p>
        </p:txBody>
      </p:sp>
      <p:sp>
        <p:nvSpPr>
          <p:cNvPr id="181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24926E-B307-4FAA-9DF2-085D882AC00C}" type="slidenum">
              <a:rPr lang="en-US"/>
              <a:pPr/>
              <a:t>17</a:t>
            </a:fld>
            <a:endParaRPr lang="en-US"/>
          </a:p>
        </p:txBody>
      </p:sp>
      <p:sp>
        <p:nvSpPr>
          <p:cNvPr id="182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070DE-4416-42CC-BA4C-52F9CD61F29E}" type="slidenum">
              <a:rPr lang="en-US"/>
              <a:pPr/>
              <a:t>19</a:t>
            </a:fld>
            <a:endParaRPr lang="en-US"/>
          </a:p>
        </p:txBody>
      </p:sp>
      <p:sp>
        <p:nvSpPr>
          <p:cNvPr id="181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E22680-39B3-4C0E-8685-D85F24D6FD5B}" type="slidenum">
              <a:rPr lang="en-US"/>
              <a:pPr/>
              <a:t>20</a:t>
            </a:fld>
            <a:endParaRPr lang="en-US"/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A0DBC7-0B51-4EFE-94EB-7D57329B0014}" type="slidenum">
              <a:rPr lang="en-US"/>
              <a:pPr/>
              <a:t>21</a:t>
            </a:fld>
            <a:endParaRPr lang="en-US"/>
          </a:p>
        </p:txBody>
      </p:sp>
      <p:sp>
        <p:nvSpPr>
          <p:cNvPr id="180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F3085F-6653-4C55-A1D1-D63ED5BC3DF4}" type="slidenum">
              <a:rPr lang="en-US"/>
              <a:pPr/>
              <a:t>22</a:t>
            </a:fld>
            <a:endParaRPr lang="en-US"/>
          </a:p>
        </p:txBody>
      </p:sp>
      <p:sp>
        <p:nvSpPr>
          <p:cNvPr id="181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D71C91-E7FA-4CC8-BBDC-379A4E15FCE8}" type="slidenum">
              <a:rPr lang="en-US"/>
              <a:pPr/>
              <a:t>3</a:t>
            </a:fld>
            <a:endParaRPr lang="en-US"/>
          </a:p>
        </p:txBody>
      </p:sp>
      <p:sp>
        <p:nvSpPr>
          <p:cNvPr id="181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452F7-E5EA-4489-ACA8-1C59FBBD4EFB}" type="slidenum">
              <a:rPr lang="en-US"/>
              <a:pPr/>
              <a:t>23</a:t>
            </a:fld>
            <a:endParaRPr lang="en-US"/>
          </a:p>
        </p:txBody>
      </p:sp>
      <p:sp>
        <p:nvSpPr>
          <p:cNvPr id="181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23B9F3-A64C-4FD9-B47A-9B1D1F34F8BC}" type="slidenum">
              <a:rPr lang="en-US"/>
              <a:pPr/>
              <a:t>24</a:t>
            </a:fld>
            <a:endParaRPr lang="en-US"/>
          </a:p>
        </p:txBody>
      </p:sp>
      <p:sp>
        <p:nvSpPr>
          <p:cNvPr id="180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213676-64C4-4BD5-9137-053E433971C8}" type="slidenum">
              <a:rPr lang="en-US"/>
              <a:pPr/>
              <a:t>25</a:t>
            </a:fld>
            <a:endParaRPr lang="en-US"/>
          </a:p>
        </p:txBody>
      </p:sp>
      <p:sp>
        <p:nvSpPr>
          <p:cNvPr id="180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9D0A8-31C2-47EE-AA6D-83D29A8CE871}" type="slidenum">
              <a:rPr lang="en-US"/>
              <a:pPr/>
              <a:t>26</a:t>
            </a:fld>
            <a:endParaRPr lang="en-US"/>
          </a:p>
        </p:txBody>
      </p:sp>
      <p:sp>
        <p:nvSpPr>
          <p:cNvPr id="180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FD70D-37E4-4254-AA00-F51FF52E7D6B}" type="slidenum">
              <a:rPr lang="en-US"/>
              <a:pPr/>
              <a:t>27</a:t>
            </a:fld>
            <a:endParaRPr lang="en-US"/>
          </a:p>
        </p:txBody>
      </p:sp>
      <p:sp>
        <p:nvSpPr>
          <p:cNvPr id="180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B6822-3782-4F4F-9177-AC29B68E862D}" type="slidenum">
              <a:rPr lang="en-US"/>
              <a:pPr/>
              <a:t>28</a:t>
            </a:fld>
            <a:endParaRPr lang="en-US"/>
          </a:p>
        </p:txBody>
      </p:sp>
      <p:sp>
        <p:nvSpPr>
          <p:cNvPr id="181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571BC9-1A5D-44B7-809B-0F0FC00B6550}" type="slidenum">
              <a:rPr lang="en-US"/>
              <a:pPr/>
              <a:t>29</a:t>
            </a:fld>
            <a:endParaRPr lang="en-US"/>
          </a:p>
        </p:txBody>
      </p:sp>
      <p:sp>
        <p:nvSpPr>
          <p:cNvPr id="181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A593C-7DFD-45C5-80FC-DCF5BCE8F8CE}" type="slidenum">
              <a:rPr lang="en-US"/>
              <a:pPr/>
              <a:t>30</a:t>
            </a:fld>
            <a:endParaRPr lang="en-US"/>
          </a:p>
        </p:txBody>
      </p:sp>
      <p:sp>
        <p:nvSpPr>
          <p:cNvPr id="181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0AD5D-4006-4E1C-A138-83B78616C061}" type="slidenum">
              <a:rPr lang="en-US"/>
              <a:pPr/>
              <a:t>32</a:t>
            </a:fld>
            <a:endParaRPr lang="en-US"/>
          </a:p>
        </p:txBody>
      </p:sp>
      <p:sp>
        <p:nvSpPr>
          <p:cNvPr id="18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0AD5D-4006-4E1C-A138-83B78616C061}" type="slidenum">
              <a:rPr lang="en-US"/>
              <a:pPr/>
              <a:t>33</a:t>
            </a:fld>
            <a:endParaRPr lang="en-US"/>
          </a:p>
        </p:txBody>
      </p:sp>
      <p:sp>
        <p:nvSpPr>
          <p:cNvPr id="180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73E72-2416-4B60-8B47-256AC7FBC5C1}" type="slidenum">
              <a:rPr lang="en-US"/>
              <a:pPr/>
              <a:t>4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E6D589-E798-43CD-AA84-A68ADFAEEC80}" type="slidenum">
              <a:rPr lang="en-US"/>
              <a:pPr/>
              <a:t>34</a:t>
            </a:fld>
            <a:endParaRPr lang="en-US"/>
          </a:p>
        </p:txBody>
      </p:sp>
      <p:sp>
        <p:nvSpPr>
          <p:cNvPr id="182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73E72-2416-4B60-8B47-256AC7FBC5C1}" type="slidenum">
              <a:rPr lang="en-US"/>
              <a:pPr/>
              <a:t>5</a:t>
            </a:fld>
            <a:endParaRPr lang="en-US"/>
          </a:p>
        </p:txBody>
      </p:sp>
      <p:sp>
        <p:nvSpPr>
          <p:cNvPr id="180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42A34-759D-4D1D-ACA0-916295FBC3CD}" type="slidenum">
              <a:rPr lang="en-US"/>
              <a:pPr/>
              <a:t>6</a:t>
            </a:fld>
            <a:endParaRPr lang="en-US"/>
          </a:p>
        </p:txBody>
      </p:sp>
      <p:sp>
        <p:nvSpPr>
          <p:cNvPr id="180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CD765-C4D1-4441-AE5B-7F9114956A11}" type="slidenum">
              <a:rPr lang="en-US"/>
              <a:pPr/>
              <a:t>7</a:t>
            </a:fld>
            <a:endParaRPr lang="en-US"/>
          </a:p>
        </p:txBody>
      </p:sp>
      <p:sp>
        <p:nvSpPr>
          <p:cNvPr id="180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06B76-7923-46F8-907F-1FC9C7664EF5}" type="slidenum">
              <a:rPr lang="en-US"/>
              <a:pPr/>
              <a:t>8</a:t>
            </a:fld>
            <a:endParaRPr lang="en-US"/>
          </a:p>
        </p:txBody>
      </p:sp>
      <p:sp>
        <p:nvSpPr>
          <p:cNvPr id="181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D74D4-13D3-4670-9C49-41D7B609F926}" type="slidenum">
              <a:rPr lang="en-US"/>
              <a:pPr/>
              <a:t>9</a:t>
            </a:fld>
            <a:endParaRPr lang="en-US"/>
          </a:p>
        </p:txBody>
      </p:sp>
      <p:sp>
        <p:nvSpPr>
          <p:cNvPr id="182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77B9F-7C90-4C21-985E-024A7659ACCD}" type="slidenum">
              <a:rPr lang="en-US"/>
              <a:pPr/>
              <a:t>11</a:t>
            </a:fld>
            <a:endParaRPr lang="en-US"/>
          </a:p>
        </p:txBody>
      </p:sp>
      <p:sp>
        <p:nvSpPr>
          <p:cNvPr id="181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974673-F045-4AF1-9289-7B1AAD7415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11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325778-BC4C-41FD-A1AF-4F8051A069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1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E6C59-506B-4D80-A1CE-EB00D41ED6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8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3C1B9-D3BD-40DC-AEC4-68B901AA4B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A2C84-1019-4EAB-BEC3-9CA5E08386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1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63723-A91D-4D26-A58C-36A3E5B5A2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48805-9B44-4C0A-AD84-D0AE79F4DD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99C3C-4254-4293-B1AB-03D16C36F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6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5BD30-C4F2-4957-BFC5-B6A11A195A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0423C-CE2A-4C01-B011-6A0A1268C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13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E784B6-076B-49C9-BC5A-D1C079385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15B47ED-1A72-49EA-BD82-2E08F4B2F1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image" Target="../media/image7.png"/><Relationship Id="rId39" Type="http://schemas.openxmlformats.org/officeDocument/2006/relationships/image" Target="../media/image81.png"/><Relationship Id="rId3" Type="http://schemas.openxmlformats.org/officeDocument/2006/relationships/tags" Target="../tags/tag171.xml"/><Relationship Id="rId21" Type="http://schemas.openxmlformats.org/officeDocument/2006/relationships/tags" Target="../tags/tag189.xml"/><Relationship Id="rId34" Type="http://schemas.openxmlformats.org/officeDocument/2006/relationships/image" Target="../media/image76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70.png"/><Relationship Id="rId33" Type="http://schemas.openxmlformats.org/officeDocument/2006/relationships/image" Target="../media/image17.png"/><Relationship Id="rId38" Type="http://schemas.openxmlformats.org/officeDocument/2006/relationships/image" Target="../media/image80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tags" Target="../tags/tag188.xml"/><Relationship Id="rId29" Type="http://schemas.openxmlformats.org/officeDocument/2006/relationships/image" Target="../media/image72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69.png"/><Relationship Id="rId32" Type="http://schemas.openxmlformats.org/officeDocument/2006/relationships/image" Target="../media/image75.png"/><Relationship Id="rId37" Type="http://schemas.openxmlformats.org/officeDocument/2006/relationships/image" Target="../media/image79.png"/><Relationship Id="rId40" Type="http://schemas.openxmlformats.org/officeDocument/2006/relationships/image" Target="../media/image15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63.png"/><Relationship Id="rId36" Type="http://schemas.openxmlformats.org/officeDocument/2006/relationships/image" Target="../media/image78.png"/><Relationship Id="rId10" Type="http://schemas.openxmlformats.org/officeDocument/2006/relationships/tags" Target="../tags/tag178.xml"/><Relationship Id="rId19" Type="http://schemas.openxmlformats.org/officeDocument/2006/relationships/tags" Target="../tags/tag187.xml"/><Relationship Id="rId31" Type="http://schemas.openxmlformats.org/officeDocument/2006/relationships/image" Target="../media/image74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image" Target="../media/image71.png"/><Relationship Id="rId30" Type="http://schemas.openxmlformats.org/officeDocument/2006/relationships/image" Target="../media/image73.png"/><Relationship Id="rId35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98.xml"/><Relationship Id="rId13" Type="http://schemas.openxmlformats.org/officeDocument/2006/relationships/tags" Target="../tags/tag203.xml"/><Relationship Id="rId18" Type="http://schemas.openxmlformats.org/officeDocument/2006/relationships/tags" Target="../tags/tag208.xml"/><Relationship Id="rId26" Type="http://schemas.openxmlformats.org/officeDocument/2006/relationships/image" Target="../media/image11.png"/><Relationship Id="rId39" Type="http://schemas.openxmlformats.org/officeDocument/2006/relationships/image" Target="../media/image17.png"/><Relationship Id="rId3" Type="http://schemas.openxmlformats.org/officeDocument/2006/relationships/tags" Target="../tags/tag193.xml"/><Relationship Id="rId21" Type="http://schemas.openxmlformats.org/officeDocument/2006/relationships/tags" Target="../tags/tag211.xml"/><Relationship Id="rId34" Type="http://schemas.openxmlformats.org/officeDocument/2006/relationships/image" Target="../media/image88.png"/><Relationship Id="rId42" Type="http://schemas.openxmlformats.org/officeDocument/2006/relationships/image" Target="../media/image78.png"/><Relationship Id="rId7" Type="http://schemas.openxmlformats.org/officeDocument/2006/relationships/tags" Target="../tags/tag197.xml"/><Relationship Id="rId12" Type="http://schemas.openxmlformats.org/officeDocument/2006/relationships/tags" Target="../tags/tag202.xml"/><Relationship Id="rId17" Type="http://schemas.openxmlformats.org/officeDocument/2006/relationships/tags" Target="../tags/tag207.xml"/><Relationship Id="rId25" Type="http://schemas.openxmlformats.org/officeDocument/2006/relationships/image" Target="../media/image14.png"/><Relationship Id="rId33" Type="http://schemas.openxmlformats.org/officeDocument/2006/relationships/image" Target="../media/image87.png"/><Relationship Id="rId38" Type="http://schemas.openxmlformats.org/officeDocument/2006/relationships/image" Target="../media/image92.png"/><Relationship Id="rId2" Type="http://schemas.openxmlformats.org/officeDocument/2006/relationships/tags" Target="../tags/tag192.xml"/><Relationship Id="rId16" Type="http://schemas.openxmlformats.org/officeDocument/2006/relationships/tags" Target="../tags/tag206.xml"/><Relationship Id="rId20" Type="http://schemas.openxmlformats.org/officeDocument/2006/relationships/tags" Target="../tags/tag210.xml"/><Relationship Id="rId29" Type="http://schemas.openxmlformats.org/officeDocument/2006/relationships/image" Target="../media/image84.png"/><Relationship Id="rId41" Type="http://schemas.openxmlformats.org/officeDocument/2006/relationships/image" Target="../media/image77.png"/><Relationship Id="rId1" Type="http://schemas.openxmlformats.org/officeDocument/2006/relationships/tags" Target="../tags/tag191.xml"/><Relationship Id="rId6" Type="http://schemas.openxmlformats.org/officeDocument/2006/relationships/tags" Target="../tags/tag196.xml"/><Relationship Id="rId11" Type="http://schemas.openxmlformats.org/officeDocument/2006/relationships/tags" Target="../tags/tag201.xml"/><Relationship Id="rId24" Type="http://schemas.openxmlformats.org/officeDocument/2006/relationships/image" Target="../media/image48.png"/><Relationship Id="rId32" Type="http://schemas.openxmlformats.org/officeDocument/2006/relationships/image" Target="../media/image86.png"/><Relationship Id="rId37" Type="http://schemas.openxmlformats.org/officeDocument/2006/relationships/image" Target="../media/image91.png"/><Relationship Id="rId40" Type="http://schemas.openxmlformats.org/officeDocument/2006/relationships/image" Target="../media/image36.png"/><Relationship Id="rId5" Type="http://schemas.openxmlformats.org/officeDocument/2006/relationships/tags" Target="../tags/tag195.xml"/><Relationship Id="rId15" Type="http://schemas.openxmlformats.org/officeDocument/2006/relationships/tags" Target="../tags/tag205.xml"/><Relationship Id="rId23" Type="http://schemas.openxmlformats.org/officeDocument/2006/relationships/notesSlide" Target="../notesSlides/notesSlide9.xml"/><Relationship Id="rId28" Type="http://schemas.openxmlformats.org/officeDocument/2006/relationships/image" Target="../media/image83.png"/><Relationship Id="rId36" Type="http://schemas.openxmlformats.org/officeDocument/2006/relationships/image" Target="../media/image90.png"/><Relationship Id="rId10" Type="http://schemas.openxmlformats.org/officeDocument/2006/relationships/tags" Target="../tags/tag200.xml"/><Relationship Id="rId19" Type="http://schemas.openxmlformats.org/officeDocument/2006/relationships/tags" Target="../tags/tag209.xml"/><Relationship Id="rId31" Type="http://schemas.openxmlformats.org/officeDocument/2006/relationships/image" Target="../media/image85.png"/><Relationship Id="rId4" Type="http://schemas.openxmlformats.org/officeDocument/2006/relationships/tags" Target="../tags/tag194.xml"/><Relationship Id="rId9" Type="http://schemas.openxmlformats.org/officeDocument/2006/relationships/tags" Target="../tags/tag199.xml"/><Relationship Id="rId14" Type="http://schemas.openxmlformats.org/officeDocument/2006/relationships/tags" Target="../tags/tag20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82.png"/><Relationship Id="rId30" Type="http://schemas.openxmlformats.org/officeDocument/2006/relationships/image" Target="../media/image49.png"/><Relationship Id="rId35" Type="http://schemas.openxmlformats.org/officeDocument/2006/relationships/image" Target="../media/image89.png"/><Relationship Id="rId4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tags" Target="../tags/tag229.xml"/><Relationship Id="rId26" Type="http://schemas.openxmlformats.org/officeDocument/2006/relationships/image" Target="../media/image63.png"/><Relationship Id="rId3" Type="http://schemas.openxmlformats.org/officeDocument/2006/relationships/tags" Target="../tags/tag214.xml"/><Relationship Id="rId21" Type="http://schemas.openxmlformats.org/officeDocument/2006/relationships/image" Target="../media/image14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5" Type="http://schemas.openxmlformats.org/officeDocument/2006/relationships/image" Target="../media/image94.png"/><Relationship Id="rId33" Type="http://schemas.openxmlformats.org/officeDocument/2006/relationships/image" Target="../media/image15.png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notesSlide" Target="../notesSlides/notesSlide10.xml"/><Relationship Id="rId29" Type="http://schemas.openxmlformats.org/officeDocument/2006/relationships/image" Target="../media/image97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49.png"/><Relationship Id="rId32" Type="http://schemas.openxmlformats.org/officeDocument/2006/relationships/image" Target="../media/image100.png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93.png"/><Relationship Id="rId28" Type="http://schemas.openxmlformats.org/officeDocument/2006/relationships/image" Target="../media/image96.png"/><Relationship Id="rId10" Type="http://schemas.openxmlformats.org/officeDocument/2006/relationships/tags" Target="../tags/tag22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99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48.png"/><Relationship Id="rId27" Type="http://schemas.openxmlformats.org/officeDocument/2006/relationships/image" Target="../media/image95.png"/><Relationship Id="rId30" Type="http://schemas.openxmlformats.org/officeDocument/2006/relationships/image" Target="../media/image9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image" Target="../media/image14.png"/><Relationship Id="rId18" Type="http://schemas.openxmlformats.org/officeDocument/2006/relationships/image" Target="../media/image98.png"/><Relationship Id="rId3" Type="http://schemas.openxmlformats.org/officeDocument/2006/relationships/tags" Target="../tags/tag232.xml"/><Relationship Id="rId7" Type="http://schemas.openxmlformats.org/officeDocument/2006/relationships/tags" Target="../tags/tag236.xml"/><Relationship Id="rId12" Type="http://schemas.openxmlformats.org/officeDocument/2006/relationships/notesSlide" Target="../notesSlides/notesSlide11.xml"/><Relationship Id="rId17" Type="http://schemas.openxmlformats.org/officeDocument/2006/relationships/image" Target="../media/image63.png"/><Relationship Id="rId2" Type="http://schemas.openxmlformats.org/officeDocument/2006/relationships/tags" Target="../tags/tag231.xml"/><Relationship Id="rId16" Type="http://schemas.openxmlformats.org/officeDocument/2006/relationships/image" Target="../media/image49.png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34.xml"/><Relationship Id="rId15" Type="http://schemas.openxmlformats.org/officeDocument/2006/relationships/image" Target="../media/image93.png"/><Relationship Id="rId10" Type="http://schemas.openxmlformats.org/officeDocument/2006/relationships/tags" Target="../tags/tag239.xml"/><Relationship Id="rId19" Type="http://schemas.openxmlformats.org/officeDocument/2006/relationships/image" Target="../media/image101.png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47.xml"/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image" Target="../media/image49.png"/><Relationship Id="rId3" Type="http://schemas.openxmlformats.org/officeDocument/2006/relationships/tags" Target="../tags/tag242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06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image" Target="../media/image93.png"/><Relationship Id="rId33" Type="http://schemas.openxmlformats.org/officeDocument/2006/relationships/image" Target="../media/image105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image" Target="../media/image101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image" Target="../media/image48.png"/><Relationship Id="rId32" Type="http://schemas.openxmlformats.org/officeDocument/2006/relationships/image" Target="../media/image104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image" Target="../media/image14.png"/><Relationship Id="rId28" Type="http://schemas.openxmlformats.org/officeDocument/2006/relationships/image" Target="../media/image98.png"/><Relationship Id="rId36" Type="http://schemas.openxmlformats.org/officeDocument/2006/relationships/image" Target="../media/image36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103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notesSlide" Target="../notesSlides/notesSlide12.xml"/><Relationship Id="rId27" Type="http://schemas.openxmlformats.org/officeDocument/2006/relationships/image" Target="../media/image63.png"/><Relationship Id="rId30" Type="http://schemas.openxmlformats.org/officeDocument/2006/relationships/image" Target="../media/image102.png"/><Relationship Id="rId35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26" Type="http://schemas.openxmlformats.org/officeDocument/2006/relationships/image" Target="../media/image109.png"/><Relationship Id="rId3" Type="http://schemas.openxmlformats.org/officeDocument/2006/relationships/tags" Target="../tags/tag262.xml"/><Relationship Id="rId21" Type="http://schemas.openxmlformats.org/officeDocument/2006/relationships/image" Target="../media/image69.png"/><Relationship Id="rId34" Type="http://schemas.openxmlformats.org/officeDocument/2006/relationships/image" Target="../media/image15.png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5" Type="http://schemas.openxmlformats.org/officeDocument/2006/relationships/image" Target="../media/image63.png"/><Relationship Id="rId33" Type="http://schemas.openxmlformats.org/officeDocument/2006/relationships/image" Target="../media/image78.png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notesSlide" Target="../notesSlides/notesSlide13.xml"/><Relationship Id="rId29" Type="http://schemas.openxmlformats.org/officeDocument/2006/relationships/image" Target="../media/image112.png"/><Relationship Id="rId1" Type="http://schemas.openxmlformats.org/officeDocument/2006/relationships/tags" Target="../tags/tag260.x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108.png"/><Relationship Id="rId32" Type="http://schemas.openxmlformats.org/officeDocument/2006/relationships/image" Target="../media/image77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7.png"/><Relationship Id="rId28" Type="http://schemas.openxmlformats.org/officeDocument/2006/relationships/image" Target="../media/image111.png"/><Relationship Id="rId10" Type="http://schemas.openxmlformats.org/officeDocument/2006/relationships/tags" Target="../tags/tag26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68.png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107.png"/><Relationship Id="rId27" Type="http://schemas.openxmlformats.org/officeDocument/2006/relationships/image" Target="../media/image110.png"/><Relationship Id="rId30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85.xml"/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image" Target="../media/image49.png"/><Relationship Id="rId39" Type="http://schemas.openxmlformats.org/officeDocument/2006/relationships/image" Target="../media/image78.png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34" Type="http://schemas.openxmlformats.org/officeDocument/2006/relationships/image" Target="../media/image118.png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image" Target="../media/image113.png"/><Relationship Id="rId33" Type="http://schemas.openxmlformats.org/officeDocument/2006/relationships/image" Target="../media/image117.png"/><Relationship Id="rId38" Type="http://schemas.openxmlformats.org/officeDocument/2006/relationships/image" Target="../media/image77.png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image" Target="../media/image115.png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image" Target="../media/image48.png"/><Relationship Id="rId32" Type="http://schemas.openxmlformats.org/officeDocument/2006/relationships/image" Target="../media/image116.png"/><Relationship Id="rId37" Type="http://schemas.openxmlformats.org/officeDocument/2006/relationships/image" Target="../media/image36.png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notesSlide" Target="../notesSlides/notesSlide14.xml"/><Relationship Id="rId28" Type="http://schemas.openxmlformats.org/officeDocument/2006/relationships/image" Target="../media/image114.png"/><Relationship Id="rId36" Type="http://schemas.openxmlformats.org/officeDocument/2006/relationships/image" Target="../media/image17.png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image" Target="../media/image14.png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63.png"/><Relationship Id="rId30" Type="http://schemas.openxmlformats.org/officeDocument/2006/relationships/image" Target="../media/image15.png"/><Relationship Id="rId35" Type="http://schemas.openxmlformats.org/officeDocument/2006/relationships/image" Target="../media/image119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311.xml"/><Relationship Id="rId18" Type="http://schemas.openxmlformats.org/officeDocument/2006/relationships/tags" Target="../tags/tag316.xml"/><Relationship Id="rId26" Type="http://schemas.openxmlformats.org/officeDocument/2006/relationships/tags" Target="../tags/tag324.xml"/><Relationship Id="rId39" Type="http://schemas.openxmlformats.org/officeDocument/2006/relationships/tags" Target="../tags/tag337.xml"/><Relationship Id="rId21" Type="http://schemas.openxmlformats.org/officeDocument/2006/relationships/tags" Target="../tags/tag319.xml"/><Relationship Id="rId34" Type="http://schemas.openxmlformats.org/officeDocument/2006/relationships/tags" Target="../tags/tag332.xml"/><Relationship Id="rId42" Type="http://schemas.openxmlformats.org/officeDocument/2006/relationships/notesSlide" Target="../notesSlides/notesSlide15.xml"/><Relationship Id="rId47" Type="http://schemas.openxmlformats.org/officeDocument/2006/relationships/image" Target="../media/image63.png"/><Relationship Id="rId50" Type="http://schemas.openxmlformats.org/officeDocument/2006/relationships/image" Target="../media/image123.png"/><Relationship Id="rId55" Type="http://schemas.openxmlformats.org/officeDocument/2006/relationships/image" Target="../media/image128.png"/><Relationship Id="rId63" Type="http://schemas.openxmlformats.org/officeDocument/2006/relationships/image" Target="../media/image136.png"/><Relationship Id="rId68" Type="http://schemas.openxmlformats.org/officeDocument/2006/relationships/image" Target="../media/image68.png"/><Relationship Id="rId76" Type="http://schemas.openxmlformats.org/officeDocument/2006/relationships/image" Target="../media/image147.png"/><Relationship Id="rId7" Type="http://schemas.openxmlformats.org/officeDocument/2006/relationships/tags" Target="../tags/tag305.xml"/><Relationship Id="rId71" Type="http://schemas.openxmlformats.org/officeDocument/2006/relationships/image" Target="../media/image142.png"/><Relationship Id="rId2" Type="http://schemas.openxmlformats.org/officeDocument/2006/relationships/tags" Target="../tags/tag300.xml"/><Relationship Id="rId16" Type="http://schemas.openxmlformats.org/officeDocument/2006/relationships/tags" Target="../tags/tag314.xml"/><Relationship Id="rId29" Type="http://schemas.openxmlformats.org/officeDocument/2006/relationships/tags" Target="../tags/tag327.xml"/><Relationship Id="rId11" Type="http://schemas.openxmlformats.org/officeDocument/2006/relationships/tags" Target="../tags/tag309.xml"/><Relationship Id="rId24" Type="http://schemas.openxmlformats.org/officeDocument/2006/relationships/tags" Target="../tags/tag322.xml"/><Relationship Id="rId32" Type="http://schemas.openxmlformats.org/officeDocument/2006/relationships/tags" Target="../tags/tag330.xml"/><Relationship Id="rId37" Type="http://schemas.openxmlformats.org/officeDocument/2006/relationships/tags" Target="../tags/tag335.xml"/><Relationship Id="rId40" Type="http://schemas.openxmlformats.org/officeDocument/2006/relationships/tags" Target="../tags/tag338.xml"/><Relationship Id="rId45" Type="http://schemas.openxmlformats.org/officeDocument/2006/relationships/image" Target="../media/image7.png"/><Relationship Id="rId53" Type="http://schemas.openxmlformats.org/officeDocument/2006/relationships/image" Target="../media/image126.png"/><Relationship Id="rId58" Type="http://schemas.openxmlformats.org/officeDocument/2006/relationships/image" Target="../media/image131.png"/><Relationship Id="rId66" Type="http://schemas.openxmlformats.org/officeDocument/2006/relationships/image" Target="../media/image139.png"/><Relationship Id="rId74" Type="http://schemas.openxmlformats.org/officeDocument/2006/relationships/image" Target="../media/image145.png"/><Relationship Id="rId5" Type="http://schemas.openxmlformats.org/officeDocument/2006/relationships/tags" Target="../tags/tag303.xml"/><Relationship Id="rId15" Type="http://schemas.openxmlformats.org/officeDocument/2006/relationships/tags" Target="../tags/tag313.xml"/><Relationship Id="rId23" Type="http://schemas.openxmlformats.org/officeDocument/2006/relationships/tags" Target="../tags/tag321.xml"/><Relationship Id="rId28" Type="http://schemas.openxmlformats.org/officeDocument/2006/relationships/tags" Target="../tags/tag326.xml"/><Relationship Id="rId36" Type="http://schemas.openxmlformats.org/officeDocument/2006/relationships/tags" Target="../tags/tag334.xml"/><Relationship Id="rId49" Type="http://schemas.openxmlformats.org/officeDocument/2006/relationships/image" Target="../media/image122.png"/><Relationship Id="rId57" Type="http://schemas.openxmlformats.org/officeDocument/2006/relationships/image" Target="../media/image130.png"/><Relationship Id="rId61" Type="http://schemas.openxmlformats.org/officeDocument/2006/relationships/image" Target="../media/image134.png"/><Relationship Id="rId10" Type="http://schemas.openxmlformats.org/officeDocument/2006/relationships/tags" Target="../tags/tag308.xml"/><Relationship Id="rId19" Type="http://schemas.openxmlformats.org/officeDocument/2006/relationships/tags" Target="../tags/tag317.xml"/><Relationship Id="rId31" Type="http://schemas.openxmlformats.org/officeDocument/2006/relationships/tags" Target="../tags/tag329.xml"/><Relationship Id="rId44" Type="http://schemas.openxmlformats.org/officeDocument/2006/relationships/image" Target="../media/image120.png"/><Relationship Id="rId52" Type="http://schemas.openxmlformats.org/officeDocument/2006/relationships/image" Target="../media/image125.png"/><Relationship Id="rId60" Type="http://schemas.openxmlformats.org/officeDocument/2006/relationships/image" Target="../media/image133.png"/><Relationship Id="rId65" Type="http://schemas.openxmlformats.org/officeDocument/2006/relationships/image" Target="../media/image138.png"/><Relationship Id="rId73" Type="http://schemas.openxmlformats.org/officeDocument/2006/relationships/image" Target="../media/image144.png"/><Relationship Id="rId4" Type="http://schemas.openxmlformats.org/officeDocument/2006/relationships/tags" Target="../tags/tag302.xml"/><Relationship Id="rId9" Type="http://schemas.openxmlformats.org/officeDocument/2006/relationships/tags" Target="../tags/tag307.xml"/><Relationship Id="rId14" Type="http://schemas.openxmlformats.org/officeDocument/2006/relationships/tags" Target="../tags/tag312.xml"/><Relationship Id="rId22" Type="http://schemas.openxmlformats.org/officeDocument/2006/relationships/tags" Target="../tags/tag320.xml"/><Relationship Id="rId27" Type="http://schemas.openxmlformats.org/officeDocument/2006/relationships/tags" Target="../tags/tag325.xml"/><Relationship Id="rId30" Type="http://schemas.openxmlformats.org/officeDocument/2006/relationships/tags" Target="../tags/tag328.xml"/><Relationship Id="rId35" Type="http://schemas.openxmlformats.org/officeDocument/2006/relationships/tags" Target="../tags/tag333.xml"/><Relationship Id="rId43" Type="http://schemas.openxmlformats.org/officeDocument/2006/relationships/image" Target="../media/image69.png"/><Relationship Id="rId48" Type="http://schemas.openxmlformats.org/officeDocument/2006/relationships/image" Target="../media/image15.png"/><Relationship Id="rId56" Type="http://schemas.openxmlformats.org/officeDocument/2006/relationships/image" Target="../media/image129.png"/><Relationship Id="rId64" Type="http://schemas.openxmlformats.org/officeDocument/2006/relationships/image" Target="../media/image137.png"/><Relationship Id="rId69" Type="http://schemas.openxmlformats.org/officeDocument/2006/relationships/image" Target="../media/image140.png"/><Relationship Id="rId77" Type="http://schemas.openxmlformats.org/officeDocument/2006/relationships/image" Target="../media/image148.png"/><Relationship Id="rId8" Type="http://schemas.openxmlformats.org/officeDocument/2006/relationships/tags" Target="../tags/tag306.xml"/><Relationship Id="rId51" Type="http://schemas.openxmlformats.org/officeDocument/2006/relationships/image" Target="../media/image124.png"/><Relationship Id="rId72" Type="http://schemas.openxmlformats.org/officeDocument/2006/relationships/image" Target="../media/image143.png"/><Relationship Id="rId3" Type="http://schemas.openxmlformats.org/officeDocument/2006/relationships/tags" Target="../tags/tag301.xml"/><Relationship Id="rId12" Type="http://schemas.openxmlformats.org/officeDocument/2006/relationships/tags" Target="../tags/tag310.xml"/><Relationship Id="rId17" Type="http://schemas.openxmlformats.org/officeDocument/2006/relationships/tags" Target="../tags/tag315.xml"/><Relationship Id="rId25" Type="http://schemas.openxmlformats.org/officeDocument/2006/relationships/tags" Target="../tags/tag323.xml"/><Relationship Id="rId33" Type="http://schemas.openxmlformats.org/officeDocument/2006/relationships/tags" Target="../tags/tag331.xml"/><Relationship Id="rId38" Type="http://schemas.openxmlformats.org/officeDocument/2006/relationships/tags" Target="../tags/tag336.xml"/><Relationship Id="rId46" Type="http://schemas.openxmlformats.org/officeDocument/2006/relationships/image" Target="../media/image121.png"/><Relationship Id="rId59" Type="http://schemas.openxmlformats.org/officeDocument/2006/relationships/image" Target="../media/image132.png"/><Relationship Id="rId67" Type="http://schemas.openxmlformats.org/officeDocument/2006/relationships/image" Target="../media/image17.png"/><Relationship Id="rId20" Type="http://schemas.openxmlformats.org/officeDocument/2006/relationships/tags" Target="../tags/tag318.xml"/><Relationship Id="rId41" Type="http://schemas.openxmlformats.org/officeDocument/2006/relationships/slideLayout" Target="../slideLayouts/slideLayout2.xml"/><Relationship Id="rId54" Type="http://schemas.openxmlformats.org/officeDocument/2006/relationships/image" Target="../media/image127.png"/><Relationship Id="rId62" Type="http://schemas.openxmlformats.org/officeDocument/2006/relationships/image" Target="../media/image135.png"/><Relationship Id="rId70" Type="http://schemas.openxmlformats.org/officeDocument/2006/relationships/image" Target="../media/image141.png"/><Relationship Id="rId75" Type="http://schemas.openxmlformats.org/officeDocument/2006/relationships/image" Target="../media/image146.png"/><Relationship Id="rId1" Type="http://schemas.openxmlformats.org/officeDocument/2006/relationships/tags" Target="../tags/tag299.xml"/><Relationship Id="rId6" Type="http://schemas.openxmlformats.org/officeDocument/2006/relationships/tags" Target="../tags/tag30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image" Target="../media/image69.png"/><Relationship Id="rId39" Type="http://schemas.openxmlformats.org/officeDocument/2006/relationships/image" Target="../media/image158.png"/><Relationship Id="rId3" Type="http://schemas.openxmlformats.org/officeDocument/2006/relationships/tags" Target="../tags/tag341.xml"/><Relationship Id="rId21" Type="http://schemas.openxmlformats.org/officeDocument/2006/relationships/tags" Target="../tags/tag359.xml"/><Relationship Id="rId34" Type="http://schemas.openxmlformats.org/officeDocument/2006/relationships/image" Target="../media/image153.png"/><Relationship Id="rId42" Type="http://schemas.openxmlformats.org/officeDocument/2006/relationships/image" Target="../media/image161.png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52.png"/><Relationship Id="rId38" Type="http://schemas.openxmlformats.org/officeDocument/2006/relationships/image" Target="../media/image157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tags" Target="../tags/tag358.xml"/><Relationship Id="rId29" Type="http://schemas.openxmlformats.org/officeDocument/2006/relationships/image" Target="../media/image150.png"/><Relationship Id="rId41" Type="http://schemas.openxmlformats.org/officeDocument/2006/relationships/image" Target="../media/image160.png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tags" Target="../tags/tag362.xml"/><Relationship Id="rId32" Type="http://schemas.openxmlformats.org/officeDocument/2006/relationships/image" Target="../media/image151.png"/><Relationship Id="rId37" Type="http://schemas.openxmlformats.org/officeDocument/2006/relationships/image" Target="../media/image156.png"/><Relationship Id="rId40" Type="http://schemas.openxmlformats.org/officeDocument/2006/relationships/image" Target="../media/image159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tags" Target="../tags/tag361.xml"/><Relationship Id="rId28" Type="http://schemas.openxmlformats.org/officeDocument/2006/relationships/image" Target="../media/image7.png"/><Relationship Id="rId36" Type="http://schemas.openxmlformats.org/officeDocument/2006/relationships/image" Target="../media/image155.png"/><Relationship Id="rId10" Type="http://schemas.openxmlformats.org/officeDocument/2006/relationships/tags" Target="../tags/tag348.xml"/><Relationship Id="rId19" Type="http://schemas.openxmlformats.org/officeDocument/2006/relationships/tags" Target="../tags/tag357.xml"/><Relationship Id="rId31" Type="http://schemas.openxmlformats.org/officeDocument/2006/relationships/image" Target="../media/image15.png"/><Relationship Id="rId44" Type="http://schemas.openxmlformats.org/officeDocument/2006/relationships/image" Target="../media/image162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tags" Target="../tags/tag360.xml"/><Relationship Id="rId27" Type="http://schemas.openxmlformats.org/officeDocument/2006/relationships/image" Target="../media/image149.png"/><Relationship Id="rId30" Type="http://schemas.openxmlformats.org/officeDocument/2006/relationships/image" Target="../media/image63.png"/><Relationship Id="rId35" Type="http://schemas.openxmlformats.org/officeDocument/2006/relationships/image" Target="../media/image154.png"/><Relationship Id="rId4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70.xml"/><Relationship Id="rId13" Type="http://schemas.openxmlformats.org/officeDocument/2006/relationships/tags" Target="../tags/tag375.xml"/><Relationship Id="rId18" Type="http://schemas.openxmlformats.org/officeDocument/2006/relationships/tags" Target="../tags/tag380.xml"/><Relationship Id="rId26" Type="http://schemas.openxmlformats.org/officeDocument/2006/relationships/image" Target="../media/image69.png"/><Relationship Id="rId39" Type="http://schemas.openxmlformats.org/officeDocument/2006/relationships/image" Target="../media/image173.png"/><Relationship Id="rId3" Type="http://schemas.openxmlformats.org/officeDocument/2006/relationships/tags" Target="../tags/tag365.xml"/><Relationship Id="rId21" Type="http://schemas.openxmlformats.org/officeDocument/2006/relationships/tags" Target="../tags/tag383.xml"/><Relationship Id="rId34" Type="http://schemas.openxmlformats.org/officeDocument/2006/relationships/image" Target="../media/image168.png"/><Relationship Id="rId42" Type="http://schemas.openxmlformats.org/officeDocument/2006/relationships/image" Target="../media/image15.png"/><Relationship Id="rId7" Type="http://schemas.openxmlformats.org/officeDocument/2006/relationships/tags" Target="../tags/tag369.xml"/><Relationship Id="rId12" Type="http://schemas.openxmlformats.org/officeDocument/2006/relationships/tags" Target="../tags/tag374.xml"/><Relationship Id="rId17" Type="http://schemas.openxmlformats.org/officeDocument/2006/relationships/tags" Target="../tags/tag379.xml"/><Relationship Id="rId25" Type="http://schemas.openxmlformats.org/officeDocument/2006/relationships/notesSlide" Target="../notesSlides/notesSlide16.xml"/><Relationship Id="rId33" Type="http://schemas.openxmlformats.org/officeDocument/2006/relationships/image" Target="../media/image167.png"/><Relationship Id="rId38" Type="http://schemas.openxmlformats.org/officeDocument/2006/relationships/image" Target="../media/image172.png"/><Relationship Id="rId46" Type="http://schemas.openxmlformats.org/officeDocument/2006/relationships/image" Target="../media/image178.png"/><Relationship Id="rId2" Type="http://schemas.openxmlformats.org/officeDocument/2006/relationships/tags" Target="../tags/tag364.xml"/><Relationship Id="rId16" Type="http://schemas.openxmlformats.org/officeDocument/2006/relationships/tags" Target="../tags/tag378.xml"/><Relationship Id="rId20" Type="http://schemas.openxmlformats.org/officeDocument/2006/relationships/tags" Target="../tags/tag382.xml"/><Relationship Id="rId29" Type="http://schemas.openxmlformats.org/officeDocument/2006/relationships/image" Target="../media/image164.png"/><Relationship Id="rId41" Type="http://schemas.openxmlformats.org/officeDocument/2006/relationships/image" Target="../media/image175.png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11" Type="http://schemas.openxmlformats.org/officeDocument/2006/relationships/tags" Target="../tags/tag373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46.png"/><Relationship Id="rId37" Type="http://schemas.openxmlformats.org/officeDocument/2006/relationships/image" Target="../media/image171.png"/><Relationship Id="rId40" Type="http://schemas.openxmlformats.org/officeDocument/2006/relationships/image" Target="../media/image174.png"/><Relationship Id="rId45" Type="http://schemas.openxmlformats.org/officeDocument/2006/relationships/image" Target="../media/image17.png"/><Relationship Id="rId5" Type="http://schemas.openxmlformats.org/officeDocument/2006/relationships/tags" Target="../tags/tag367.xml"/><Relationship Id="rId15" Type="http://schemas.openxmlformats.org/officeDocument/2006/relationships/tags" Target="../tags/tag377.xml"/><Relationship Id="rId23" Type="http://schemas.openxmlformats.org/officeDocument/2006/relationships/tags" Target="../tags/tag385.xml"/><Relationship Id="rId28" Type="http://schemas.openxmlformats.org/officeDocument/2006/relationships/image" Target="../media/image7.png"/><Relationship Id="rId36" Type="http://schemas.openxmlformats.org/officeDocument/2006/relationships/image" Target="../media/image170.png"/><Relationship Id="rId10" Type="http://schemas.openxmlformats.org/officeDocument/2006/relationships/tags" Target="../tags/tag372.xml"/><Relationship Id="rId19" Type="http://schemas.openxmlformats.org/officeDocument/2006/relationships/tags" Target="../tags/tag381.xml"/><Relationship Id="rId31" Type="http://schemas.openxmlformats.org/officeDocument/2006/relationships/image" Target="../media/image166.png"/><Relationship Id="rId44" Type="http://schemas.openxmlformats.org/officeDocument/2006/relationships/image" Target="../media/image177.png"/><Relationship Id="rId4" Type="http://schemas.openxmlformats.org/officeDocument/2006/relationships/tags" Target="../tags/tag366.xml"/><Relationship Id="rId9" Type="http://schemas.openxmlformats.org/officeDocument/2006/relationships/tags" Target="../tags/tag371.xml"/><Relationship Id="rId14" Type="http://schemas.openxmlformats.org/officeDocument/2006/relationships/tags" Target="../tags/tag376.xml"/><Relationship Id="rId22" Type="http://schemas.openxmlformats.org/officeDocument/2006/relationships/tags" Target="../tags/tag384.xml"/><Relationship Id="rId27" Type="http://schemas.openxmlformats.org/officeDocument/2006/relationships/image" Target="../media/image163.png"/><Relationship Id="rId30" Type="http://schemas.openxmlformats.org/officeDocument/2006/relationships/image" Target="../media/image165.png"/><Relationship Id="rId35" Type="http://schemas.openxmlformats.org/officeDocument/2006/relationships/image" Target="../media/image169.png"/><Relationship Id="rId43" Type="http://schemas.openxmlformats.org/officeDocument/2006/relationships/image" Target="../media/image1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image" Target="../media/image7.png"/><Relationship Id="rId3" Type="http://schemas.openxmlformats.org/officeDocument/2006/relationships/tags" Target="../tags/tag5.xml"/><Relationship Id="rId21" Type="http://schemas.openxmlformats.org/officeDocument/2006/relationships/image" Target="../media/image2.png"/><Relationship Id="rId34" Type="http://schemas.openxmlformats.org/officeDocument/2006/relationships/image" Target="../media/image15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36" Type="http://schemas.openxmlformats.org/officeDocument/2006/relationships/image" Target="../media/image17.png"/><Relationship Id="rId10" Type="http://schemas.openxmlformats.org/officeDocument/2006/relationships/tags" Target="../tags/tag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Relationship Id="rId35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398.xml"/><Relationship Id="rId18" Type="http://schemas.openxmlformats.org/officeDocument/2006/relationships/tags" Target="../tags/tag403.xml"/><Relationship Id="rId26" Type="http://schemas.openxmlformats.org/officeDocument/2006/relationships/tags" Target="../tags/tag411.xml"/><Relationship Id="rId39" Type="http://schemas.openxmlformats.org/officeDocument/2006/relationships/image" Target="../media/image17.png"/><Relationship Id="rId21" Type="http://schemas.openxmlformats.org/officeDocument/2006/relationships/tags" Target="../tags/tag406.xml"/><Relationship Id="rId34" Type="http://schemas.openxmlformats.org/officeDocument/2006/relationships/image" Target="../media/image170.png"/><Relationship Id="rId42" Type="http://schemas.openxmlformats.org/officeDocument/2006/relationships/image" Target="../media/image167.png"/><Relationship Id="rId47" Type="http://schemas.openxmlformats.org/officeDocument/2006/relationships/image" Target="../media/image165.png"/><Relationship Id="rId50" Type="http://schemas.openxmlformats.org/officeDocument/2006/relationships/image" Target="../media/image46.png"/><Relationship Id="rId55" Type="http://schemas.openxmlformats.org/officeDocument/2006/relationships/image" Target="../media/image183.png"/><Relationship Id="rId7" Type="http://schemas.openxmlformats.org/officeDocument/2006/relationships/tags" Target="../tags/tag392.xml"/><Relationship Id="rId12" Type="http://schemas.openxmlformats.org/officeDocument/2006/relationships/tags" Target="../tags/tag397.xml"/><Relationship Id="rId17" Type="http://schemas.openxmlformats.org/officeDocument/2006/relationships/tags" Target="../tags/tag402.xml"/><Relationship Id="rId25" Type="http://schemas.openxmlformats.org/officeDocument/2006/relationships/tags" Target="../tags/tag410.xml"/><Relationship Id="rId33" Type="http://schemas.openxmlformats.org/officeDocument/2006/relationships/image" Target="../media/image168.png"/><Relationship Id="rId38" Type="http://schemas.openxmlformats.org/officeDocument/2006/relationships/image" Target="../media/image174.png"/><Relationship Id="rId46" Type="http://schemas.openxmlformats.org/officeDocument/2006/relationships/image" Target="../media/image164.png"/><Relationship Id="rId2" Type="http://schemas.openxmlformats.org/officeDocument/2006/relationships/tags" Target="../tags/tag387.xml"/><Relationship Id="rId16" Type="http://schemas.openxmlformats.org/officeDocument/2006/relationships/tags" Target="../tags/tag401.xml"/><Relationship Id="rId20" Type="http://schemas.openxmlformats.org/officeDocument/2006/relationships/tags" Target="../tags/tag405.xml"/><Relationship Id="rId29" Type="http://schemas.openxmlformats.org/officeDocument/2006/relationships/tags" Target="../tags/tag414.xml"/><Relationship Id="rId41" Type="http://schemas.openxmlformats.org/officeDocument/2006/relationships/image" Target="../media/image177.png"/><Relationship Id="rId54" Type="http://schemas.openxmlformats.org/officeDocument/2006/relationships/image" Target="../media/image182.png"/><Relationship Id="rId1" Type="http://schemas.openxmlformats.org/officeDocument/2006/relationships/tags" Target="../tags/tag386.xml"/><Relationship Id="rId6" Type="http://schemas.openxmlformats.org/officeDocument/2006/relationships/tags" Target="../tags/tag391.xml"/><Relationship Id="rId11" Type="http://schemas.openxmlformats.org/officeDocument/2006/relationships/tags" Target="../tags/tag396.xml"/><Relationship Id="rId24" Type="http://schemas.openxmlformats.org/officeDocument/2006/relationships/tags" Target="../tags/tag409.xml"/><Relationship Id="rId32" Type="http://schemas.openxmlformats.org/officeDocument/2006/relationships/image" Target="../media/image69.png"/><Relationship Id="rId37" Type="http://schemas.openxmlformats.org/officeDocument/2006/relationships/image" Target="../media/image173.png"/><Relationship Id="rId40" Type="http://schemas.openxmlformats.org/officeDocument/2006/relationships/image" Target="../media/image178.png"/><Relationship Id="rId45" Type="http://schemas.openxmlformats.org/officeDocument/2006/relationships/image" Target="../media/image7.png"/><Relationship Id="rId53" Type="http://schemas.openxmlformats.org/officeDocument/2006/relationships/image" Target="../media/image181.png"/><Relationship Id="rId5" Type="http://schemas.openxmlformats.org/officeDocument/2006/relationships/tags" Target="../tags/tag390.xml"/><Relationship Id="rId15" Type="http://schemas.openxmlformats.org/officeDocument/2006/relationships/tags" Target="../tags/tag400.xml"/><Relationship Id="rId23" Type="http://schemas.openxmlformats.org/officeDocument/2006/relationships/tags" Target="../tags/tag408.xml"/><Relationship Id="rId28" Type="http://schemas.openxmlformats.org/officeDocument/2006/relationships/tags" Target="../tags/tag413.xml"/><Relationship Id="rId36" Type="http://schemas.openxmlformats.org/officeDocument/2006/relationships/image" Target="../media/image172.png"/><Relationship Id="rId49" Type="http://schemas.openxmlformats.org/officeDocument/2006/relationships/image" Target="../media/image175.png"/><Relationship Id="rId10" Type="http://schemas.openxmlformats.org/officeDocument/2006/relationships/tags" Target="../tags/tag395.xml"/><Relationship Id="rId19" Type="http://schemas.openxmlformats.org/officeDocument/2006/relationships/tags" Target="../tags/tag404.xml"/><Relationship Id="rId31" Type="http://schemas.openxmlformats.org/officeDocument/2006/relationships/notesSlide" Target="../notesSlides/notesSlide17.xml"/><Relationship Id="rId44" Type="http://schemas.openxmlformats.org/officeDocument/2006/relationships/image" Target="../media/image163.png"/><Relationship Id="rId52" Type="http://schemas.openxmlformats.org/officeDocument/2006/relationships/image" Target="../media/image180.png"/><Relationship Id="rId4" Type="http://schemas.openxmlformats.org/officeDocument/2006/relationships/tags" Target="../tags/tag389.xml"/><Relationship Id="rId9" Type="http://schemas.openxmlformats.org/officeDocument/2006/relationships/tags" Target="../tags/tag394.xml"/><Relationship Id="rId14" Type="http://schemas.openxmlformats.org/officeDocument/2006/relationships/tags" Target="../tags/tag399.xml"/><Relationship Id="rId22" Type="http://schemas.openxmlformats.org/officeDocument/2006/relationships/tags" Target="../tags/tag407.xml"/><Relationship Id="rId27" Type="http://schemas.openxmlformats.org/officeDocument/2006/relationships/tags" Target="../tags/tag412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171.png"/><Relationship Id="rId43" Type="http://schemas.openxmlformats.org/officeDocument/2006/relationships/image" Target="../media/image169.png"/><Relationship Id="rId48" Type="http://schemas.openxmlformats.org/officeDocument/2006/relationships/image" Target="../media/image166.png"/><Relationship Id="rId56" Type="http://schemas.openxmlformats.org/officeDocument/2006/relationships/image" Target="../media/image184.png"/><Relationship Id="rId8" Type="http://schemas.openxmlformats.org/officeDocument/2006/relationships/tags" Target="../tags/tag393.xml"/><Relationship Id="rId51" Type="http://schemas.openxmlformats.org/officeDocument/2006/relationships/image" Target="../media/image179.png"/><Relationship Id="rId3" Type="http://schemas.openxmlformats.org/officeDocument/2006/relationships/tags" Target="../tags/tag38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422.xml"/><Relationship Id="rId13" Type="http://schemas.openxmlformats.org/officeDocument/2006/relationships/tags" Target="../tags/tag427.xml"/><Relationship Id="rId18" Type="http://schemas.openxmlformats.org/officeDocument/2006/relationships/tags" Target="../tags/tag432.xml"/><Relationship Id="rId26" Type="http://schemas.openxmlformats.org/officeDocument/2006/relationships/image" Target="../media/image185.png"/><Relationship Id="rId39" Type="http://schemas.openxmlformats.org/officeDocument/2006/relationships/image" Target="../media/image191.png"/><Relationship Id="rId3" Type="http://schemas.openxmlformats.org/officeDocument/2006/relationships/tags" Target="../tags/tag417.xml"/><Relationship Id="rId21" Type="http://schemas.openxmlformats.org/officeDocument/2006/relationships/tags" Target="../tags/tag435.xml"/><Relationship Id="rId34" Type="http://schemas.openxmlformats.org/officeDocument/2006/relationships/image" Target="../media/image7.png"/><Relationship Id="rId42" Type="http://schemas.openxmlformats.org/officeDocument/2006/relationships/image" Target="../media/image194.png"/><Relationship Id="rId47" Type="http://schemas.openxmlformats.org/officeDocument/2006/relationships/image" Target="../media/image17.png"/><Relationship Id="rId7" Type="http://schemas.openxmlformats.org/officeDocument/2006/relationships/tags" Target="../tags/tag421.xml"/><Relationship Id="rId12" Type="http://schemas.openxmlformats.org/officeDocument/2006/relationships/tags" Target="../tags/tag426.xml"/><Relationship Id="rId17" Type="http://schemas.openxmlformats.org/officeDocument/2006/relationships/tags" Target="../tags/tag431.xml"/><Relationship Id="rId25" Type="http://schemas.openxmlformats.org/officeDocument/2006/relationships/notesSlide" Target="../notesSlides/notesSlide18.xml"/><Relationship Id="rId33" Type="http://schemas.openxmlformats.org/officeDocument/2006/relationships/image" Target="../media/image187.png"/><Relationship Id="rId38" Type="http://schemas.openxmlformats.org/officeDocument/2006/relationships/image" Target="../media/image190.png"/><Relationship Id="rId46" Type="http://schemas.openxmlformats.org/officeDocument/2006/relationships/image" Target="../media/image197.png"/><Relationship Id="rId2" Type="http://schemas.openxmlformats.org/officeDocument/2006/relationships/tags" Target="../tags/tag416.xml"/><Relationship Id="rId16" Type="http://schemas.openxmlformats.org/officeDocument/2006/relationships/tags" Target="../tags/tag430.xml"/><Relationship Id="rId20" Type="http://schemas.openxmlformats.org/officeDocument/2006/relationships/tags" Target="../tags/tag434.xml"/><Relationship Id="rId29" Type="http://schemas.openxmlformats.org/officeDocument/2006/relationships/image" Target="../media/image4.png"/><Relationship Id="rId41" Type="http://schemas.openxmlformats.org/officeDocument/2006/relationships/image" Target="../media/image193.png"/><Relationship Id="rId1" Type="http://schemas.openxmlformats.org/officeDocument/2006/relationships/tags" Target="../tags/tag415.xml"/><Relationship Id="rId6" Type="http://schemas.openxmlformats.org/officeDocument/2006/relationships/tags" Target="../tags/tag420.xml"/><Relationship Id="rId11" Type="http://schemas.openxmlformats.org/officeDocument/2006/relationships/tags" Target="../tags/tag425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186.png"/><Relationship Id="rId37" Type="http://schemas.openxmlformats.org/officeDocument/2006/relationships/image" Target="../media/image11.png"/><Relationship Id="rId40" Type="http://schemas.openxmlformats.org/officeDocument/2006/relationships/image" Target="../media/image192.png"/><Relationship Id="rId45" Type="http://schemas.openxmlformats.org/officeDocument/2006/relationships/image" Target="../media/image196.png"/><Relationship Id="rId5" Type="http://schemas.openxmlformats.org/officeDocument/2006/relationships/tags" Target="../tags/tag419.xml"/><Relationship Id="rId15" Type="http://schemas.openxmlformats.org/officeDocument/2006/relationships/tags" Target="../tags/tag429.xml"/><Relationship Id="rId23" Type="http://schemas.openxmlformats.org/officeDocument/2006/relationships/tags" Target="../tags/tag437.xml"/><Relationship Id="rId28" Type="http://schemas.openxmlformats.org/officeDocument/2006/relationships/image" Target="../media/image3.png"/><Relationship Id="rId36" Type="http://schemas.openxmlformats.org/officeDocument/2006/relationships/image" Target="../media/image189.png"/><Relationship Id="rId10" Type="http://schemas.openxmlformats.org/officeDocument/2006/relationships/tags" Target="../tags/tag424.xml"/><Relationship Id="rId19" Type="http://schemas.openxmlformats.org/officeDocument/2006/relationships/tags" Target="../tags/tag433.xml"/><Relationship Id="rId31" Type="http://schemas.openxmlformats.org/officeDocument/2006/relationships/image" Target="../media/image6.png"/><Relationship Id="rId44" Type="http://schemas.openxmlformats.org/officeDocument/2006/relationships/image" Target="../media/image14.png"/><Relationship Id="rId4" Type="http://schemas.openxmlformats.org/officeDocument/2006/relationships/tags" Target="../tags/tag418.xml"/><Relationship Id="rId9" Type="http://schemas.openxmlformats.org/officeDocument/2006/relationships/tags" Target="../tags/tag423.xml"/><Relationship Id="rId14" Type="http://schemas.openxmlformats.org/officeDocument/2006/relationships/tags" Target="../tags/tag428.xml"/><Relationship Id="rId22" Type="http://schemas.openxmlformats.org/officeDocument/2006/relationships/tags" Target="../tags/tag436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188.png"/><Relationship Id="rId43" Type="http://schemas.openxmlformats.org/officeDocument/2006/relationships/image" Target="../media/image195.png"/><Relationship Id="rId48" Type="http://schemas.openxmlformats.org/officeDocument/2006/relationships/image" Target="../media/image19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445.xml"/><Relationship Id="rId13" Type="http://schemas.openxmlformats.org/officeDocument/2006/relationships/tags" Target="../tags/tag450.xml"/><Relationship Id="rId18" Type="http://schemas.openxmlformats.org/officeDocument/2006/relationships/tags" Target="../tags/tag455.xml"/><Relationship Id="rId26" Type="http://schemas.openxmlformats.org/officeDocument/2006/relationships/image" Target="../media/image201.png"/><Relationship Id="rId3" Type="http://schemas.openxmlformats.org/officeDocument/2006/relationships/tags" Target="../tags/tag440.xml"/><Relationship Id="rId21" Type="http://schemas.openxmlformats.org/officeDocument/2006/relationships/image" Target="../media/image14.png"/><Relationship Id="rId34" Type="http://schemas.openxmlformats.org/officeDocument/2006/relationships/image" Target="../media/image208.png"/><Relationship Id="rId7" Type="http://schemas.openxmlformats.org/officeDocument/2006/relationships/tags" Target="../tags/tag444.xml"/><Relationship Id="rId12" Type="http://schemas.openxmlformats.org/officeDocument/2006/relationships/tags" Target="../tags/tag449.xml"/><Relationship Id="rId17" Type="http://schemas.openxmlformats.org/officeDocument/2006/relationships/tags" Target="../tags/tag454.xml"/><Relationship Id="rId25" Type="http://schemas.openxmlformats.org/officeDocument/2006/relationships/image" Target="../media/image200.png"/><Relationship Id="rId33" Type="http://schemas.openxmlformats.org/officeDocument/2006/relationships/image" Target="../media/image207.png"/><Relationship Id="rId2" Type="http://schemas.openxmlformats.org/officeDocument/2006/relationships/tags" Target="../tags/tag439.xml"/><Relationship Id="rId16" Type="http://schemas.openxmlformats.org/officeDocument/2006/relationships/tags" Target="../tags/tag453.xml"/><Relationship Id="rId20" Type="http://schemas.openxmlformats.org/officeDocument/2006/relationships/notesSlide" Target="../notesSlides/notesSlide19.xml"/><Relationship Id="rId29" Type="http://schemas.openxmlformats.org/officeDocument/2006/relationships/image" Target="../media/image15.png"/><Relationship Id="rId1" Type="http://schemas.openxmlformats.org/officeDocument/2006/relationships/tags" Target="../tags/tag438.xml"/><Relationship Id="rId6" Type="http://schemas.openxmlformats.org/officeDocument/2006/relationships/tags" Target="../tags/tag443.xml"/><Relationship Id="rId11" Type="http://schemas.openxmlformats.org/officeDocument/2006/relationships/tags" Target="../tags/tag448.xml"/><Relationship Id="rId24" Type="http://schemas.openxmlformats.org/officeDocument/2006/relationships/image" Target="../media/image20.png"/><Relationship Id="rId32" Type="http://schemas.openxmlformats.org/officeDocument/2006/relationships/image" Target="../media/image206.png"/><Relationship Id="rId37" Type="http://schemas.openxmlformats.org/officeDocument/2006/relationships/image" Target="../media/image198.png"/><Relationship Id="rId5" Type="http://schemas.openxmlformats.org/officeDocument/2006/relationships/tags" Target="../tags/tag442.xml"/><Relationship Id="rId15" Type="http://schemas.openxmlformats.org/officeDocument/2006/relationships/tags" Target="../tags/tag452.xml"/><Relationship Id="rId23" Type="http://schemas.openxmlformats.org/officeDocument/2006/relationships/image" Target="../media/image7.png"/><Relationship Id="rId28" Type="http://schemas.openxmlformats.org/officeDocument/2006/relationships/image" Target="../media/image203.png"/><Relationship Id="rId36" Type="http://schemas.openxmlformats.org/officeDocument/2006/relationships/image" Target="../media/image17.png"/><Relationship Id="rId10" Type="http://schemas.openxmlformats.org/officeDocument/2006/relationships/tags" Target="../tags/tag44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5.png"/><Relationship Id="rId4" Type="http://schemas.openxmlformats.org/officeDocument/2006/relationships/tags" Target="../tags/tag441.xml"/><Relationship Id="rId9" Type="http://schemas.openxmlformats.org/officeDocument/2006/relationships/tags" Target="../tags/tag446.xml"/><Relationship Id="rId14" Type="http://schemas.openxmlformats.org/officeDocument/2006/relationships/tags" Target="../tags/tag451.xml"/><Relationship Id="rId22" Type="http://schemas.openxmlformats.org/officeDocument/2006/relationships/image" Target="../media/image199.png"/><Relationship Id="rId27" Type="http://schemas.openxmlformats.org/officeDocument/2006/relationships/image" Target="../media/image202.png"/><Relationship Id="rId30" Type="http://schemas.openxmlformats.org/officeDocument/2006/relationships/image" Target="../media/image204.png"/><Relationship Id="rId35" Type="http://schemas.openxmlformats.org/officeDocument/2006/relationships/image" Target="../media/image20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463.xml"/><Relationship Id="rId13" Type="http://schemas.openxmlformats.org/officeDocument/2006/relationships/tags" Target="../tags/tag468.xml"/><Relationship Id="rId18" Type="http://schemas.openxmlformats.org/officeDocument/2006/relationships/tags" Target="../tags/tag473.xml"/><Relationship Id="rId26" Type="http://schemas.openxmlformats.org/officeDocument/2006/relationships/image" Target="../media/image190.png"/><Relationship Id="rId39" Type="http://schemas.openxmlformats.org/officeDocument/2006/relationships/image" Target="../media/image218.png"/><Relationship Id="rId3" Type="http://schemas.openxmlformats.org/officeDocument/2006/relationships/tags" Target="../tags/tag45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7.png"/><Relationship Id="rId7" Type="http://schemas.openxmlformats.org/officeDocument/2006/relationships/tags" Target="../tags/tag462.xml"/><Relationship Id="rId12" Type="http://schemas.openxmlformats.org/officeDocument/2006/relationships/tags" Target="../tags/tag467.xml"/><Relationship Id="rId17" Type="http://schemas.openxmlformats.org/officeDocument/2006/relationships/tags" Target="../tags/tag472.xml"/><Relationship Id="rId25" Type="http://schemas.openxmlformats.org/officeDocument/2006/relationships/image" Target="../media/image210.png"/><Relationship Id="rId33" Type="http://schemas.openxmlformats.org/officeDocument/2006/relationships/image" Target="../media/image46.png"/><Relationship Id="rId38" Type="http://schemas.openxmlformats.org/officeDocument/2006/relationships/image" Target="../media/image217.png"/><Relationship Id="rId2" Type="http://schemas.openxmlformats.org/officeDocument/2006/relationships/tags" Target="../tags/tag457.xml"/><Relationship Id="rId16" Type="http://schemas.openxmlformats.org/officeDocument/2006/relationships/tags" Target="../tags/tag471.xml"/><Relationship Id="rId20" Type="http://schemas.openxmlformats.org/officeDocument/2006/relationships/tags" Target="../tags/tag475.xml"/><Relationship Id="rId29" Type="http://schemas.openxmlformats.org/officeDocument/2006/relationships/image" Target="../media/image212.png"/><Relationship Id="rId41" Type="http://schemas.openxmlformats.org/officeDocument/2006/relationships/image" Target="../media/image15.png"/><Relationship Id="rId1" Type="http://schemas.openxmlformats.org/officeDocument/2006/relationships/tags" Target="../tags/tag456.xml"/><Relationship Id="rId6" Type="http://schemas.openxmlformats.org/officeDocument/2006/relationships/tags" Target="../tags/tag461.xml"/><Relationship Id="rId11" Type="http://schemas.openxmlformats.org/officeDocument/2006/relationships/tags" Target="../tags/tag466.xml"/><Relationship Id="rId24" Type="http://schemas.openxmlformats.org/officeDocument/2006/relationships/image" Target="../media/image8.png"/><Relationship Id="rId32" Type="http://schemas.openxmlformats.org/officeDocument/2006/relationships/image" Target="../media/image214.png"/><Relationship Id="rId37" Type="http://schemas.openxmlformats.org/officeDocument/2006/relationships/image" Target="../media/image216.png"/><Relationship Id="rId40" Type="http://schemas.openxmlformats.org/officeDocument/2006/relationships/image" Target="../media/image219.png"/><Relationship Id="rId5" Type="http://schemas.openxmlformats.org/officeDocument/2006/relationships/tags" Target="../tags/tag460.xml"/><Relationship Id="rId15" Type="http://schemas.openxmlformats.org/officeDocument/2006/relationships/tags" Target="../tags/tag470.xml"/><Relationship Id="rId23" Type="http://schemas.openxmlformats.org/officeDocument/2006/relationships/image" Target="../media/image14.png"/><Relationship Id="rId28" Type="http://schemas.openxmlformats.org/officeDocument/2006/relationships/image" Target="../media/image211.png"/><Relationship Id="rId36" Type="http://schemas.openxmlformats.org/officeDocument/2006/relationships/image" Target="../media/image215.png"/><Relationship Id="rId10" Type="http://schemas.openxmlformats.org/officeDocument/2006/relationships/tags" Target="../tags/tag465.xml"/><Relationship Id="rId19" Type="http://schemas.openxmlformats.org/officeDocument/2006/relationships/tags" Target="../tags/tag474.xml"/><Relationship Id="rId31" Type="http://schemas.openxmlformats.org/officeDocument/2006/relationships/image" Target="../media/image7.png"/><Relationship Id="rId4" Type="http://schemas.openxmlformats.org/officeDocument/2006/relationships/tags" Target="../tags/tag459.xml"/><Relationship Id="rId9" Type="http://schemas.openxmlformats.org/officeDocument/2006/relationships/tags" Target="../tags/tag464.xml"/><Relationship Id="rId14" Type="http://schemas.openxmlformats.org/officeDocument/2006/relationships/tags" Target="../tags/tag469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11.png"/><Relationship Id="rId30" Type="http://schemas.openxmlformats.org/officeDocument/2006/relationships/image" Target="../media/image213.png"/><Relationship Id="rId35" Type="http://schemas.openxmlformats.org/officeDocument/2006/relationships/image" Target="../media/image19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483.xml"/><Relationship Id="rId13" Type="http://schemas.openxmlformats.org/officeDocument/2006/relationships/tags" Target="../tags/tag488.xml"/><Relationship Id="rId18" Type="http://schemas.openxmlformats.org/officeDocument/2006/relationships/tags" Target="../tags/tag493.xml"/><Relationship Id="rId26" Type="http://schemas.openxmlformats.org/officeDocument/2006/relationships/image" Target="../media/image220.png"/><Relationship Id="rId39" Type="http://schemas.openxmlformats.org/officeDocument/2006/relationships/image" Target="../media/image231.png"/><Relationship Id="rId3" Type="http://schemas.openxmlformats.org/officeDocument/2006/relationships/tags" Target="../tags/tag478.xml"/><Relationship Id="rId21" Type="http://schemas.openxmlformats.org/officeDocument/2006/relationships/tags" Target="../tags/tag496.xml"/><Relationship Id="rId34" Type="http://schemas.openxmlformats.org/officeDocument/2006/relationships/image" Target="../media/image11.png"/><Relationship Id="rId7" Type="http://schemas.openxmlformats.org/officeDocument/2006/relationships/tags" Target="../tags/tag482.xml"/><Relationship Id="rId12" Type="http://schemas.openxmlformats.org/officeDocument/2006/relationships/tags" Target="../tags/tag487.xml"/><Relationship Id="rId17" Type="http://schemas.openxmlformats.org/officeDocument/2006/relationships/tags" Target="../tags/tag492.xml"/><Relationship Id="rId25" Type="http://schemas.openxmlformats.org/officeDocument/2006/relationships/image" Target="../media/image48.png"/><Relationship Id="rId33" Type="http://schemas.openxmlformats.org/officeDocument/2006/relationships/image" Target="../media/image227.png"/><Relationship Id="rId38" Type="http://schemas.openxmlformats.org/officeDocument/2006/relationships/image" Target="../media/image230.png"/><Relationship Id="rId2" Type="http://schemas.openxmlformats.org/officeDocument/2006/relationships/tags" Target="../tags/tag477.xml"/><Relationship Id="rId16" Type="http://schemas.openxmlformats.org/officeDocument/2006/relationships/tags" Target="../tags/tag491.xml"/><Relationship Id="rId20" Type="http://schemas.openxmlformats.org/officeDocument/2006/relationships/tags" Target="../tags/tag495.xml"/><Relationship Id="rId29" Type="http://schemas.openxmlformats.org/officeDocument/2006/relationships/image" Target="../media/image223.png"/><Relationship Id="rId41" Type="http://schemas.openxmlformats.org/officeDocument/2006/relationships/image" Target="../media/image204.png"/><Relationship Id="rId1" Type="http://schemas.openxmlformats.org/officeDocument/2006/relationships/tags" Target="../tags/tag476.xml"/><Relationship Id="rId6" Type="http://schemas.openxmlformats.org/officeDocument/2006/relationships/tags" Target="../tags/tag481.xml"/><Relationship Id="rId11" Type="http://schemas.openxmlformats.org/officeDocument/2006/relationships/tags" Target="../tags/tag486.xml"/><Relationship Id="rId24" Type="http://schemas.openxmlformats.org/officeDocument/2006/relationships/image" Target="../media/image14.png"/><Relationship Id="rId32" Type="http://schemas.openxmlformats.org/officeDocument/2006/relationships/image" Target="../media/image226.png"/><Relationship Id="rId37" Type="http://schemas.openxmlformats.org/officeDocument/2006/relationships/image" Target="../media/image229.png"/><Relationship Id="rId40" Type="http://schemas.openxmlformats.org/officeDocument/2006/relationships/image" Target="../media/image232.png"/><Relationship Id="rId5" Type="http://schemas.openxmlformats.org/officeDocument/2006/relationships/tags" Target="../tags/tag480.xml"/><Relationship Id="rId15" Type="http://schemas.openxmlformats.org/officeDocument/2006/relationships/tags" Target="../tags/tag490.xml"/><Relationship Id="rId23" Type="http://schemas.openxmlformats.org/officeDocument/2006/relationships/notesSlide" Target="../notesSlides/notesSlide21.xml"/><Relationship Id="rId28" Type="http://schemas.openxmlformats.org/officeDocument/2006/relationships/image" Target="../media/image222.png"/><Relationship Id="rId36" Type="http://schemas.openxmlformats.org/officeDocument/2006/relationships/image" Target="../media/image228.png"/><Relationship Id="rId10" Type="http://schemas.openxmlformats.org/officeDocument/2006/relationships/tags" Target="../tags/tag485.xml"/><Relationship Id="rId19" Type="http://schemas.openxmlformats.org/officeDocument/2006/relationships/tags" Target="../tags/tag494.xml"/><Relationship Id="rId31" Type="http://schemas.openxmlformats.org/officeDocument/2006/relationships/image" Target="../media/image225.png"/><Relationship Id="rId4" Type="http://schemas.openxmlformats.org/officeDocument/2006/relationships/tags" Target="../tags/tag479.xml"/><Relationship Id="rId9" Type="http://schemas.openxmlformats.org/officeDocument/2006/relationships/tags" Target="../tags/tag484.xml"/><Relationship Id="rId14" Type="http://schemas.openxmlformats.org/officeDocument/2006/relationships/tags" Target="../tags/tag489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221.png"/><Relationship Id="rId30" Type="http://schemas.openxmlformats.org/officeDocument/2006/relationships/image" Target="../media/image224.png"/><Relationship Id="rId35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04.xml"/><Relationship Id="rId13" Type="http://schemas.openxmlformats.org/officeDocument/2006/relationships/tags" Target="../tags/tag50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4.png"/><Relationship Id="rId3" Type="http://schemas.openxmlformats.org/officeDocument/2006/relationships/tags" Target="../tags/tag499.xml"/><Relationship Id="rId21" Type="http://schemas.openxmlformats.org/officeDocument/2006/relationships/image" Target="../media/image48.png"/><Relationship Id="rId7" Type="http://schemas.openxmlformats.org/officeDocument/2006/relationships/tags" Target="../tags/tag503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image" Target="../media/image223.png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0" Type="http://schemas.openxmlformats.org/officeDocument/2006/relationships/image" Target="../media/image14.png"/><Relationship Id="rId29" Type="http://schemas.openxmlformats.org/officeDocument/2006/relationships/image" Target="../media/image230.png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1" Type="http://schemas.openxmlformats.org/officeDocument/2006/relationships/tags" Target="../tags/tag507.xml"/><Relationship Id="rId24" Type="http://schemas.openxmlformats.org/officeDocument/2006/relationships/image" Target="../media/image222.png"/><Relationship Id="rId5" Type="http://schemas.openxmlformats.org/officeDocument/2006/relationships/tags" Target="../tags/tag501.xml"/><Relationship Id="rId15" Type="http://schemas.openxmlformats.org/officeDocument/2006/relationships/tags" Target="../tags/tag511.xml"/><Relationship Id="rId23" Type="http://schemas.openxmlformats.org/officeDocument/2006/relationships/image" Target="../media/image221.png"/><Relationship Id="rId28" Type="http://schemas.openxmlformats.org/officeDocument/2006/relationships/image" Target="../media/image11.png"/><Relationship Id="rId10" Type="http://schemas.openxmlformats.org/officeDocument/2006/relationships/tags" Target="../tags/tag506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232.png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image" Target="../media/image220.png"/><Relationship Id="rId27" Type="http://schemas.openxmlformats.org/officeDocument/2006/relationships/image" Target="../media/image225.png"/><Relationship Id="rId30" Type="http://schemas.openxmlformats.org/officeDocument/2006/relationships/image" Target="../media/image23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521.xml"/><Relationship Id="rId13" Type="http://schemas.openxmlformats.org/officeDocument/2006/relationships/tags" Target="../tags/tag526.xml"/><Relationship Id="rId18" Type="http://schemas.openxmlformats.org/officeDocument/2006/relationships/tags" Target="../tags/tag531.xml"/><Relationship Id="rId26" Type="http://schemas.openxmlformats.org/officeDocument/2006/relationships/image" Target="../media/image221.png"/><Relationship Id="rId39" Type="http://schemas.openxmlformats.org/officeDocument/2006/relationships/image" Target="../media/image236.png"/><Relationship Id="rId3" Type="http://schemas.openxmlformats.org/officeDocument/2006/relationships/tags" Target="../tags/tag516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32.png"/><Relationship Id="rId7" Type="http://schemas.openxmlformats.org/officeDocument/2006/relationships/tags" Target="../tags/tag520.xml"/><Relationship Id="rId12" Type="http://schemas.openxmlformats.org/officeDocument/2006/relationships/tags" Target="../tags/tag525.xml"/><Relationship Id="rId17" Type="http://schemas.openxmlformats.org/officeDocument/2006/relationships/tags" Target="../tags/tag530.xml"/><Relationship Id="rId25" Type="http://schemas.openxmlformats.org/officeDocument/2006/relationships/image" Target="../media/image220.png"/><Relationship Id="rId33" Type="http://schemas.openxmlformats.org/officeDocument/2006/relationships/image" Target="../media/image231.png"/><Relationship Id="rId38" Type="http://schemas.openxmlformats.org/officeDocument/2006/relationships/image" Target="../media/image235.png"/><Relationship Id="rId2" Type="http://schemas.openxmlformats.org/officeDocument/2006/relationships/tags" Target="../tags/tag515.xml"/><Relationship Id="rId16" Type="http://schemas.openxmlformats.org/officeDocument/2006/relationships/tags" Target="../tags/tag529.xml"/><Relationship Id="rId20" Type="http://schemas.openxmlformats.org/officeDocument/2006/relationships/tags" Target="../tags/tag533.xml"/><Relationship Id="rId29" Type="http://schemas.openxmlformats.org/officeDocument/2006/relationships/image" Target="../media/image224.png"/><Relationship Id="rId1" Type="http://schemas.openxmlformats.org/officeDocument/2006/relationships/tags" Target="../tags/tag514.xml"/><Relationship Id="rId6" Type="http://schemas.openxmlformats.org/officeDocument/2006/relationships/tags" Target="../tags/tag519.xml"/><Relationship Id="rId11" Type="http://schemas.openxmlformats.org/officeDocument/2006/relationships/tags" Target="../tags/tag524.xml"/><Relationship Id="rId24" Type="http://schemas.openxmlformats.org/officeDocument/2006/relationships/image" Target="../media/image48.png"/><Relationship Id="rId32" Type="http://schemas.openxmlformats.org/officeDocument/2006/relationships/image" Target="../media/image230.png"/><Relationship Id="rId37" Type="http://schemas.openxmlformats.org/officeDocument/2006/relationships/image" Target="../media/image234.png"/><Relationship Id="rId5" Type="http://schemas.openxmlformats.org/officeDocument/2006/relationships/tags" Target="../tags/tag518.xml"/><Relationship Id="rId15" Type="http://schemas.openxmlformats.org/officeDocument/2006/relationships/tags" Target="../tags/tag528.xml"/><Relationship Id="rId23" Type="http://schemas.openxmlformats.org/officeDocument/2006/relationships/image" Target="../media/image14.png"/><Relationship Id="rId28" Type="http://schemas.openxmlformats.org/officeDocument/2006/relationships/image" Target="../media/image223.png"/><Relationship Id="rId36" Type="http://schemas.openxmlformats.org/officeDocument/2006/relationships/image" Target="../media/image233.png"/><Relationship Id="rId10" Type="http://schemas.openxmlformats.org/officeDocument/2006/relationships/tags" Target="../tags/tag523.xml"/><Relationship Id="rId19" Type="http://schemas.openxmlformats.org/officeDocument/2006/relationships/tags" Target="../tags/tag532.xml"/><Relationship Id="rId31" Type="http://schemas.openxmlformats.org/officeDocument/2006/relationships/image" Target="../media/image11.png"/><Relationship Id="rId4" Type="http://schemas.openxmlformats.org/officeDocument/2006/relationships/tags" Target="../tags/tag517.xml"/><Relationship Id="rId9" Type="http://schemas.openxmlformats.org/officeDocument/2006/relationships/tags" Target="../tags/tag522.xml"/><Relationship Id="rId14" Type="http://schemas.openxmlformats.org/officeDocument/2006/relationships/tags" Target="../tags/tag527.xml"/><Relationship Id="rId22" Type="http://schemas.openxmlformats.org/officeDocument/2006/relationships/notesSlide" Target="../notesSlides/notesSlide23.xml"/><Relationship Id="rId27" Type="http://schemas.openxmlformats.org/officeDocument/2006/relationships/image" Target="../media/image222.png"/><Relationship Id="rId30" Type="http://schemas.openxmlformats.org/officeDocument/2006/relationships/image" Target="../media/image225.png"/><Relationship Id="rId35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541.xml"/><Relationship Id="rId13" Type="http://schemas.openxmlformats.org/officeDocument/2006/relationships/tags" Target="../tags/tag54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24.png"/><Relationship Id="rId3" Type="http://schemas.openxmlformats.org/officeDocument/2006/relationships/tags" Target="../tags/tag536.xml"/><Relationship Id="rId21" Type="http://schemas.openxmlformats.org/officeDocument/2006/relationships/image" Target="../media/image48.png"/><Relationship Id="rId7" Type="http://schemas.openxmlformats.org/officeDocument/2006/relationships/tags" Target="../tags/tag540.xml"/><Relationship Id="rId12" Type="http://schemas.openxmlformats.org/officeDocument/2006/relationships/tags" Target="../tags/tag545.xml"/><Relationship Id="rId17" Type="http://schemas.openxmlformats.org/officeDocument/2006/relationships/tags" Target="../tags/tag550.xml"/><Relationship Id="rId25" Type="http://schemas.openxmlformats.org/officeDocument/2006/relationships/image" Target="../media/image223.png"/><Relationship Id="rId2" Type="http://schemas.openxmlformats.org/officeDocument/2006/relationships/tags" Target="../tags/tag535.xml"/><Relationship Id="rId16" Type="http://schemas.openxmlformats.org/officeDocument/2006/relationships/tags" Target="../tags/tag549.xml"/><Relationship Id="rId20" Type="http://schemas.openxmlformats.org/officeDocument/2006/relationships/image" Target="../media/image14.png"/><Relationship Id="rId29" Type="http://schemas.openxmlformats.org/officeDocument/2006/relationships/image" Target="../media/image230.png"/><Relationship Id="rId1" Type="http://schemas.openxmlformats.org/officeDocument/2006/relationships/tags" Target="../tags/tag534.xml"/><Relationship Id="rId6" Type="http://schemas.openxmlformats.org/officeDocument/2006/relationships/tags" Target="../tags/tag539.xml"/><Relationship Id="rId11" Type="http://schemas.openxmlformats.org/officeDocument/2006/relationships/tags" Target="../tags/tag544.xml"/><Relationship Id="rId24" Type="http://schemas.openxmlformats.org/officeDocument/2006/relationships/image" Target="../media/image222.png"/><Relationship Id="rId5" Type="http://schemas.openxmlformats.org/officeDocument/2006/relationships/tags" Target="../tags/tag538.xml"/><Relationship Id="rId15" Type="http://schemas.openxmlformats.org/officeDocument/2006/relationships/tags" Target="../tags/tag548.xml"/><Relationship Id="rId23" Type="http://schemas.openxmlformats.org/officeDocument/2006/relationships/image" Target="../media/image221.png"/><Relationship Id="rId28" Type="http://schemas.openxmlformats.org/officeDocument/2006/relationships/image" Target="../media/image11.png"/><Relationship Id="rId10" Type="http://schemas.openxmlformats.org/officeDocument/2006/relationships/tags" Target="../tags/tag543.xml"/><Relationship Id="rId19" Type="http://schemas.openxmlformats.org/officeDocument/2006/relationships/notesSlide" Target="../notesSlides/notesSlide24.xml"/><Relationship Id="rId31" Type="http://schemas.openxmlformats.org/officeDocument/2006/relationships/image" Target="../media/image236.png"/><Relationship Id="rId4" Type="http://schemas.openxmlformats.org/officeDocument/2006/relationships/tags" Target="../tags/tag537.xml"/><Relationship Id="rId9" Type="http://schemas.openxmlformats.org/officeDocument/2006/relationships/tags" Target="../tags/tag542.xml"/><Relationship Id="rId14" Type="http://schemas.openxmlformats.org/officeDocument/2006/relationships/tags" Target="../tags/tag547.xml"/><Relationship Id="rId22" Type="http://schemas.openxmlformats.org/officeDocument/2006/relationships/image" Target="../media/image220.png"/><Relationship Id="rId27" Type="http://schemas.openxmlformats.org/officeDocument/2006/relationships/image" Target="../media/image225.png"/><Relationship Id="rId30" Type="http://schemas.openxmlformats.org/officeDocument/2006/relationships/image" Target="../media/image23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58.xml"/><Relationship Id="rId13" Type="http://schemas.openxmlformats.org/officeDocument/2006/relationships/tags" Target="../tags/tag563.xml"/><Relationship Id="rId18" Type="http://schemas.openxmlformats.org/officeDocument/2006/relationships/tags" Target="../tags/tag568.xml"/><Relationship Id="rId26" Type="http://schemas.openxmlformats.org/officeDocument/2006/relationships/image" Target="../media/image14.png"/><Relationship Id="rId39" Type="http://schemas.openxmlformats.org/officeDocument/2006/relationships/image" Target="../media/image238.png"/><Relationship Id="rId3" Type="http://schemas.openxmlformats.org/officeDocument/2006/relationships/tags" Target="../tags/tag553.xml"/><Relationship Id="rId21" Type="http://schemas.openxmlformats.org/officeDocument/2006/relationships/tags" Target="../tags/tag571.xml"/><Relationship Id="rId34" Type="http://schemas.openxmlformats.org/officeDocument/2006/relationships/image" Target="../media/image11.png"/><Relationship Id="rId42" Type="http://schemas.openxmlformats.org/officeDocument/2006/relationships/image" Target="../media/image46.png"/><Relationship Id="rId7" Type="http://schemas.openxmlformats.org/officeDocument/2006/relationships/tags" Target="../tags/tag557.xml"/><Relationship Id="rId12" Type="http://schemas.openxmlformats.org/officeDocument/2006/relationships/tags" Target="../tags/tag562.xml"/><Relationship Id="rId17" Type="http://schemas.openxmlformats.org/officeDocument/2006/relationships/tags" Target="../tags/tag567.xml"/><Relationship Id="rId25" Type="http://schemas.openxmlformats.org/officeDocument/2006/relationships/notesSlide" Target="../notesSlides/notesSlide25.xml"/><Relationship Id="rId33" Type="http://schemas.openxmlformats.org/officeDocument/2006/relationships/image" Target="../media/image225.png"/><Relationship Id="rId38" Type="http://schemas.openxmlformats.org/officeDocument/2006/relationships/image" Target="../media/image237.png"/><Relationship Id="rId2" Type="http://schemas.openxmlformats.org/officeDocument/2006/relationships/tags" Target="../tags/tag552.xml"/><Relationship Id="rId16" Type="http://schemas.openxmlformats.org/officeDocument/2006/relationships/tags" Target="../tags/tag566.xml"/><Relationship Id="rId20" Type="http://schemas.openxmlformats.org/officeDocument/2006/relationships/tags" Target="../tags/tag570.xml"/><Relationship Id="rId29" Type="http://schemas.openxmlformats.org/officeDocument/2006/relationships/image" Target="../media/image221.png"/><Relationship Id="rId41" Type="http://schemas.openxmlformats.org/officeDocument/2006/relationships/image" Target="../media/image239.png"/><Relationship Id="rId1" Type="http://schemas.openxmlformats.org/officeDocument/2006/relationships/tags" Target="../tags/tag551.xml"/><Relationship Id="rId6" Type="http://schemas.openxmlformats.org/officeDocument/2006/relationships/tags" Target="../tags/tag556.xml"/><Relationship Id="rId11" Type="http://schemas.openxmlformats.org/officeDocument/2006/relationships/tags" Target="../tags/tag561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224.png"/><Relationship Id="rId37" Type="http://schemas.openxmlformats.org/officeDocument/2006/relationships/image" Target="../media/image236.png"/><Relationship Id="rId40" Type="http://schemas.openxmlformats.org/officeDocument/2006/relationships/image" Target="../media/image15.png"/><Relationship Id="rId5" Type="http://schemas.openxmlformats.org/officeDocument/2006/relationships/tags" Target="../tags/tag555.xml"/><Relationship Id="rId15" Type="http://schemas.openxmlformats.org/officeDocument/2006/relationships/tags" Target="../tags/tag565.xml"/><Relationship Id="rId23" Type="http://schemas.openxmlformats.org/officeDocument/2006/relationships/tags" Target="../tags/tag573.xml"/><Relationship Id="rId28" Type="http://schemas.openxmlformats.org/officeDocument/2006/relationships/image" Target="../media/image220.png"/><Relationship Id="rId36" Type="http://schemas.openxmlformats.org/officeDocument/2006/relationships/image" Target="../media/image235.png"/><Relationship Id="rId10" Type="http://schemas.openxmlformats.org/officeDocument/2006/relationships/tags" Target="../tags/tag560.xml"/><Relationship Id="rId19" Type="http://schemas.openxmlformats.org/officeDocument/2006/relationships/tags" Target="../tags/tag569.xml"/><Relationship Id="rId31" Type="http://schemas.openxmlformats.org/officeDocument/2006/relationships/image" Target="../media/image223.png"/><Relationship Id="rId4" Type="http://schemas.openxmlformats.org/officeDocument/2006/relationships/tags" Target="../tags/tag554.xml"/><Relationship Id="rId9" Type="http://schemas.openxmlformats.org/officeDocument/2006/relationships/tags" Target="../tags/tag559.xml"/><Relationship Id="rId14" Type="http://schemas.openxmlformats.org/officeDocument/2006/relationships/tags" Target="../tags/tag564.xml"/><Relationship Id="rId22" Type="http://schemas.openxmlformats.org/officeDocument/2006/relationships/tags" Target="../tags/tag572.xml"/><Relationship Id="rId27" Type="http://schemas.openxmlformats.org/officeDocument/2006/relationships/image" Target="../media/image48.png"/><Relationship Id="rId30" Type="http://schemas.openxmlformats.org/officeDocument/2006/relationships/image" Target="../media/image222.png"/><Relationship Id="rId35" Type="http://schemas.openxmlformats.org/officeDocument/2006/relationships/image" Target="../media/image230.png"/><Relationship Id="rId43" Type="http://schemas.openxmlformats.org/officeDocument/2006/relationships/image" Target="../media/image20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81.xml"/><Relationship Id="rId13" Type="http://schemas.openxmlformats.org/officeDocument/2006/relationships/tags" Target="../tags/tag586.xml"/><Relationship Id="rId18" Type="http://schemas.openxmlformats.org/officeDocument/2006/relationships/tags" Target="../tags/tag591.xml"/><Relationship Id="rId26" Type="http://schemas.openxmlformats.org/officeDocument/2006/relationships/notesSlide" Target="../notesSlides/notesSlide26.xml"/><Relationship Id="rId39" Type="http://schemas.openxmlformats.org/officeDocument/2006/relationships/image" Target="../media/image17.png"/><Relationship Id="rId3" Type="http://schemas.openxmlformats.org/officeDocument/2006/relationships/tags" Target="../tags/tag576.xml"/><Relationship Id="rId21" Type="http://schemas.openxmlformats.org/officeDocument/2006/relationships/tags" Target="../tags/tag594.xml"/><Relationship Id="rId34" Type="http://schemas.openxmlformats.org/officeDocument/2006/relationships/image" Target="../media/image225.png"/><Relationship Id="rId7" Type="http://schemas.openxmlformats.org/officeDocument/2006/relationships/tags" Target="../tags/tag580.xml"/><Relationship Id="rId12" Type="http://schemas.openxmlformats.org/officeDocument/2006/relationships/tags" Target="../tags/tag585.xml"/><Relationship Id="rId17" Type="http://schemas.openxmlformats.org/officeDocument/2006/relationships/tags" Target="../tags/tag590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224.png"/><Relationship Id="rId38" Type="http://schemas.openxmlformats.org/officeDocument/2006/relationships/image" Target="../media/image236.png"/><Relationship Id="rId2" Type="http://schemas.openxmlformats.org/officeDocument/2006/relationships/tags" Target="../tags/tag575.xml"/><Relationship Id="rId16" Type="http://schemas.openxmlformats.org/officeDocument/2006/relationships/tags" Target="../tags/tag589.xml"/><Relationship Id="rId20" Type="http://schemas.openxmlformats.org/officeDocument/2006/relationships/tags" Target="../tags/tag593.xml"/><Relationship Id="rId29" Type="http://schemas.openxmlformats.org/officeDocument/2006/relationships/image" Target="../media/image220.png"/><Relationship Id="rId1" Type="http://schemas.openxmlformats.org/officeDocument/2006/relationships/tags" Target="../tags/tag574.xml"/><Relationship Id="rId6" Type="http://schemas.openxmlformats.org/officeDocument/2006/relationships/tags" Target="../tags/tag579.xml"/><Relationship Id="rId11" Type="http://schemas.openxmlformats.org/officeDocument/2006/relationships/tags" Target="../tags/tag584.xml"/><Relationship Id="rId24" Type="http://schemas.openxmlformats.org/officeDocument/2006/relationships/tags" Target="../tags/tag597.xml"/><Relationship Id="rId32" Type="http://schemas.openxmlformats.org/officeDocument/2006/relationships/image" Target="../media/image223.png"/><Relationship Id="rId37" Type="http://schemas.openxmlformats.org/officeDocument/2006/relationships/image" Target="../media/image235.png"/><Relationship Id="rId40" Type="http://schemas.openxmlformats.org/officeDocument/2006/relationships/image" Target="../media/image198.png"/><Relationship Id="rId5" Type="http://schemas.openxmlformats.org/officeDocument/2006/relationships/tags" Target="../tags/tag578.xml"/><Relationship Id="rId15" Type="http://schemas.openxmlformats.org/officeDocument/2006/relationships/tags" Target="../tags/tag588.xml"/><Relationship Id="rId23" Type="http://schemas.openxmlformats.org/officeDocument/2006/relationships/tags" Target="../tags/tag596.xml"/><Relationship Id="rId28" Type="http://schemas.openxmlformats.org/officeDocument/2006/relationships/image" Target="../media/image48.png"/><Relationship Id="rId36" Type="http://schemas.openxmlformats.org/officeDocument/2006/relationships/image" Target="../media/image230.png"/><Relationship Id="rId10" Type="http://schemas.openxmlformats.org/officeDocument/2006/relationships/tags" Target="../tags/tag583.xml"/><Relationship Id="rId19" Type="http://schemas.openxmlformats.org/officeDocument/2006/relationships/tags" Target="../tags/tag592.xml"/><Relationship Id="rId31" Type="http://schemas.openxmlformats.org/officeDocument/2006/relationships/image" Target="../media/image222.png"/><Relationship Id="rId4" Type="http://schemas.openxmlformats.org/officeDocument/2006/relationships/tags" Target="../tags/tag577.xml"/><Relationship Id="rId9" Type="http://schemas.openxmlformats.org/officeDocument/2006/relationships/tags" Target="../tags/tag582.xml"/><Relationship Id="rId14" Type="http://schemas.openxmlformats.org/officeDocument/2006/relationships/tags" Target="../tags/tag587.xml"/><Relationship Id="rId22" Type="http://schemas.openxmlformats.org/officeDocument/2006/relationships/tags" Target="../tags/tag595.xml"/><Relationship Id="rId27" Type="http://schemas.openxmlformats.org/officeDocument/2006/relationships/image" Target="../media/image14.png"/><Relationship Id="rId30" Type="http://schemas.openxmlformats.org/officeDocument/2006/relationships/image" Target="../media/image221.png"/><Relationship Id="rId35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6.png"/><Relationship Id="rId3" Type="http://schemas.openxmlformats.org/officeDocument/2006/relationships/tags" Target="../tags/tag23.xml"/><Relationship Id="rId21" Type="http://schemas.openxmlformats.org/officeDocument/2006/relationships/image" Target="../media/image1.png"/><Relationship Id="rId34" Type="http://schemas.openxmlformats.org/officeDocument/2006/relationships/image" Target="../media/image18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image" Target="../media/image5.png"/><Relationship Id="rId33" Type="http://schemas.openxmlformats.org/officeDocument/2006/relationships/image" Target="../media/image17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image" Target="../media/image14.png"/><Relationship Id="rId29" Type="http://schemas.openxmlformats.org/officeDocument/2006/relationships/image" Target="../media/image21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4.png"/><Relationship Id="rId32" Type="http://schemas.openxmlformats.org/officeDocument/2006/relationships/image" Target="../media/image11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3.png"/><Relationship Id="rId28" Type="http://schemas.openxmlformats.org/officeDocument/2006/relationships/image" Target="../media/image20.png"/><Relationship Id="rId10" Type="http://schemas.openxmlformats.org/officeDocument/2006/relationships/tags" Target="../tags/tag30.xml"/><Relationship Id="rId19" Type="http://schemas.openxmlformats.org/officeDocument/2006/relationships/notesSlide" Target="../notesSlides/notesSlide2.xml"/><Relationship Id="rId31" Type="http://schemas.openxmlformats.org/officeDocument/2006/relationships/image" Target="../media/image23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2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Relationship Id="rId35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610.xml"/><Relationship Id="rId18" Type="http://schemas.openxmlformats.org/officeDocument/2006/relationships/tags" Target="../tags/tag615.xml"/><Relationship Id="rId26" Type="http://schemas.openxmlformats.org/officeDocument/2006/relationships/tags" Target="../tags/tag623.xml"/><Relationship Id="rId39" Type="http://schemas.openxmlformats.org/officeDocument/2006/relationships/image" Target="../media/image247.png"/><Relationship Id="rId3" Type="http://schemas.openxmlformats.org/officeDocument/2006/relationships/tags" Target="../tags/tag600.xml"/><Relationship Id="rId21" Type="http://schemas.openxmlformats.org/officeDocument/2006/relationships/tags" Target="../tags/tag618.xml"/><Relationship Id="rId34" Type="http://schemas.openxmlformats.org/officeDocument/2006/relationships/image" Target="../media/image11.png"/><Relationship Id="rId42" Type="http://schemas.openxmlformats.org/officeDocument/2006/relationships/image" Target="../media/image249.png"/><Relationship Id="rId47" Type="http://schemas.openxmlformats.org/officeDocument/2006/relationships/image" Target="../media/image254.png"/><Relationship Id="rId50" Type="http://schemas.openxmlformats.org/officeDocument/2006/relationships/image" Target="../media/image17.png"/><Relationship Id="rId7" Type="http://schemas.openxmlformats.org/officeDocument/2006/relationships/tags" Target="../tags/tag604.xml"/><Relationship Id="rId12" Type="http://schemas.openxmlformats.org/officeDocument/2006/relationships/tags" Target="../tags/tag609.xml"/><Relationship Id="rId17" Type="http://schemas.openxmlformats.org/officeDocument/2006/relationships/tags" Target="../tags/tag614.xml"/><Relationship Id="rId25" Type="http://schemas.openxmlformats.org/officeDocument/2006/relationships/tags" Target="../tags/tag622.xml"/><Relationship Id="rId33" Type="http://schemas.openxmlformats.org/officeDocument/2006/relationships/image" Target="../media/image7.png"/><Relationship Id="rId38" Type="http://schemas.openxmlformats.org/officeDocument/2006/relationships/image" Target="../media/image246.png"/><Relationship Id="rId46" Type="http://schemas.openxmlformats.org/officeDocument/2006/relationships/image" Target="../media/image253.png"/><Relationship Id="rId2" Type="http://schemas.openxmlformats.org/officeDocument/2006/relationships/tags" Target="../tags/tag599.xml"/><Relationship Id="rId16" Type="http://schemas.openxmlformats.org/officeDocument/2006/relationships/tags" Target="../tags/tag613.xml"/><Relationship Id="rId20" Type="http://schemas.openxmlformats.org/officeDocument/2006/relationships/tags" Target="../tags/tag617.xml"/><Relationship Id="rId29" Type="http://schemas.openxmlformats.org/officeDocument/2006/relationships/image" Target="../media/image14.png"/><Relationship Id="rId41" Type="http://schemas.openxmlformats.org/officeDocument/2006/relationships/image" Target="../media/image15.png"/><Relationship Id="rId1" Type="http://schemas.openxmlformats.org/officeDocument/2006/relationships/tags" Target="../tags/tag598.xml"/><Relationship Id="rId6" Type="http://schemas.openxmlformats.org/officeDocument/2006/relationships/tags" Target="../tags/tag603.xml"/><Relationship Id="rId11" Type="http://schemas.openxmlformats.org/officeDocument/2006/relationships/tags" Target="../tags/tag608.xml"/><Relationship Id="rId24" Type="http://schemas.openxmlformats.org/officeDocument/2006/relationships/tags" Target="../tags/tag621.xml"/><Relationship Id="rId32" Type="http://schemas.openxmlformats.org/officeDocument/2006/relationships/image" Target="../media/image242.png"/><Relationship Id="rId37" Type="http://schemas.openxmlformats.org/officeDocument/2006/relationships/image" Target="../media/image245.png"/><Relationship Id="rId40" Type="http://schemas.openxmlformats.org/officeDocument/2006/relationships/image" Target="../media/image248.png"/><Relationship Id="rId45" Type="http://schemas.openxmlformats.org/officeDocument/2006/relationships/image" Target="../media/image252.png"/><Relationship Id="rId5" Type="http://schemas.openxmlformats.org/officeDocument/2006/relationships/tags" Target="../tags/tag602.xml"/><Relationship Id="rId15" Type="http://schemas.openxmlformats.org/officeDocument/2006/relationships/tags" Target="../tags/tag612.xml"/><Relationship Id="rId23" Type="http://schemas.openxmlformats.org/officeDocument/2006/relationships/tags" Target="../tags/tag620.xml"/><Relationship Id="rId28" Type="http://schemas.openxmlformats.org/officeDocument/2006/relationships/notesSlide" Target="../notesSlides/notesSlide27.xml"/><Relationship Id="rId36" Type="http://schemas.openxmlformats.org/officeDocument/2006/relationships/image" Target="../media/image244.png"/><Relationship Id="rId49" Type="http://schemas.openxmlformats.org/officeDocument/2006/relationships/image" Target="../media/image256.png"/><Relationship Id="rId10" Type="http://schemas.openxmlformats.org/officeDocument/2006/relationships/tags" Target="../tags/tag607.xml"/><Relationship Id="rId19" Type="http://schemas.openxmlformats.org/officeDocument/2006/relationships/tags" Target="../tags/tag616.xml"/><Relationship Id="rId31" Type="http://schemas.openxmlformats.org/officeDocument/2006/relationships/image" Target="../media/image241.png"/><Relationship Id="rId44" Type="http://schemas.openxmlformats.org/officeDocument/2006/relationships/image" Target="../media/image251.png"/><Relationship Id="rId52" Type="http://schemas.openxmlformats.org/officeDocument/2006/relationships/image" Target="../media/image204.png"/><Relationship Id="rId4" Type="http://schemas.openxmlformats.org/officeDocument/2006/relationships/tags" Target="../tags/tag601.xml"/><Relationship Id="rId9" Type="http://schemas.openxmlformats.org/officeDocument/2006/relationships/tags" Target="../tags/tag606.xml"/><Relationship Id="rId14" Type="http://schemas.openxmlformats.org/officeDocument/2006/relationships/tags" Target="../tags/tag611.xml"/><Relationship Id="rId22" Type="http://schemas.openxmlformats.org/officeDocument/2006/relationships/tags" Target="../tags/tag619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40.png"/><Relationship Id="rId35" Type="http://schemas.openxmlformats.org/officeDocument/2006/relationships/image" Target="../media/image243.png"/><Relationship Id="rId43" Type="http://schemas.openxmlformats.org/officeDocument/2006/relationships/image" Target="../media/image250.png"/><Relationship Id="rId48" Type="http://schemas.openxmlformats.org/officeDocument/2006/relationships/image" Target="../media/image255.png"/><Relationship Id="rId8" Type="http://schemas.openxmlformats.org/officeDocument/2006/relationships/tags" Target="../tags/tag605.xml"/><Relationship Id="rId51" Type="http://schemas.openxmlformats.org/officeDocument/2006/relationships/image" Target="../media/image2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631.xml"/><Relationship Id="rId13" Type="http://schemas.openxmlformats.org/officeDocument/2006/relationships/tags" Target="../tags/tag636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63.png"/><Relationship Id="rId3" Type="http://schemas.openxmlformats.org/officeDocument/2006/relationships/tags" Target="../tags/tag626.xml"/><Relationship Id="rId21" Type="http://schemas.openxmlformats.org/officeDocument/2006/relationships/image" Target="../media/image259.png"/><Relationship Id="rId34" Type="http://schemas.openxmlformats.org/officeDocument/2006/relationships/image" Target="../media/image269.png"/><Relationship Id="rId7" Type="http://schemas.openxmlformats.org/officeDocument/2006/relationships/tags" Target="../tags/tag630.xml"/><Relationship Id="rId12" Type="http://schemas.openxmlformats.org/officeDocument/2006/relationships/tags" Target="../tags/tag635.xml"/><Relationship Id="rId17" Type="http://schemas.openxmlformats.org/officeDocument/2006/relationships/tags" Target="../tags/tag640.xml"/><Relationship Id="rId25" Type="http://schemas.openxmlformats.org/officeDocument/2006/relationships/image" Target="../media/image262.png"/><Relationship Id="rId33" Type="http://schemas.openxmlformats.org/officeDocument/2006/relationships/image" Target="../media/image17.png"/><Relationship Id="rId2" Type="http://schemas.openxmlformats.org/officeDocument/2006/relationships/tags" Target="../tags/tag625.xml"/><Relationship Id="rId16" Type="http://schemas.openxmlformats.org/officeDocument/2006/relationships/tags" Target="../tags/tag639.xml"/><Relationship Id="rId20" Type="http://schemas.openxmlformats.org/officeDocument/2006/relationships/image" Target="../media/image258.png"/><Relationship Id="rId29" Type="http://schemas.openxmlformats.org/officeDocument/2006/relationships/image" Target="../media/image265.png"/><Relationship Id="rId1" Type="http://schemas.openxmlformats.org/officeDocument/2006/relationships/tags" Target="../tags/tag624.xml"/><Relationship Id="rId6" Type="http://schemas.openxmlformats.org/officeDocument/2006/relationships/tags" Target="../tags/tag629.xml"/><Relationship Id="rId11" Type="http://schemas.openxmlformats.org/officeDocument/2006/relationships/tags" Target="../tags/tag634.xml"/><Relationship Id="rId24" Type="http://schemas.openxmlformats.org/officeDocument/2006/relationships/image" Target="../media/image261.png"/><Relationship Id="rId32" Type="http://schemas.openxmlformats.org/officeDocument/2006/relationships/image" Target="../media/image268.png"/><Relationship Id="rId5" Type="http://schemas.openxmlformats.org/officeDocument/2006/relationships/tags" Target="../tags/tag628.xml"/><Relationship Id="rId15" Type="http://schemas.openxmlformats.org/officeDocument/2006/relationships/tags" Target="../tags/tag638.xml"/><Relationship Id="rId23" Type="http://schemas.openxmlformats.org/officeDocument/2006/relationships/image" Target="../media/image7.png"/><Relationship Id="rId28" Type="http://schemas.openxmlformats.org/officeDocument/2006/relationships/image" Target="../media/image15.png"/><Relationship Id="rId10" Type="http://schemas.openxmlformats.org/officeDocument/2006/relationships/tags" Target="../tags/tag633.xml"/><Relationship Id="rId19" Type="http://schemas.openxmlformats.org/officeDocument/2006/relationships/image" Target="../media/image69.png"/><Relationship Id="rId31" Type="http://schemas.openxmlformats.org/officeDocument/2006/relationships/image" Target="../media/image267.png"/><Relationship Id="rId4" Type="http://schemas.openxmlformats.org/officeDocument/2006/relationships/tags" Target="../tags/tag627.xml"/><Relationship Id="rId9" Type="http://schemas.openxmlformats.org/officeDocument/2006/relationships/tags" Target="../tags/tag632.xml"/><Relationship Id="rId14" Type="http://schemas.openxmlformats.org/officeDocument/2006/relationships/tags" Target="../tags/tag637.xml"/><Relationship Id="rId22" Type="http://schemas.openxmlformats.org/officeDocument/2006/relationships/image" Target="../media/image260.png"/><Relationship Id="rId27" Type="http://schemas.openxmlformats.org/officeDocument/2006/relationships/image" Target="../media/image264.png"/><Relationship Id="rId30" Type="http://schemas.openxmlformats.org/officeDocument/2006/relationships/image" Target="../media/image266.png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666.xml"/><Relationship Id="rId21" Type="http://schemas.openxmlformats.org/officeDocument/2006/relationships/tags" Target="../tags/tag661.xml"/><Relationship Id="rId42" Type="http://schemas.openxmlformats.org/officeDocument/2006/relationships/tags" Target="../tags/tag682.xml"/><Relationship Id="rId47" Type="http://schemas.openxmlformats.org/officeDocument/2006/relationships/tags" Target="../tags/tag687.xml"/><Relationship Id="rId63" Type="http://schemas.openxmlformats.org/officeDocument/2006/relationships/slideLayout" Target="../slideLayouts/slideLayout2.xml"/><Relationship Id="rId68" Type="http://schemas.openxmlformats.org/officeDocument/2006/relationships/image" Target="../media/image271.png"/><Relationship Id="rId84" Type="http://schemas.openxmlformats.org/officeDocument/2006/relationships/image" Target="../media/image283.png"/><Relationship Id="rId89" Type="http://schemas.openxmlformats.org/officeDocument/2006/relationships/image" Target="../media/image288.png"/><Relationship Id="rId112" Type="http://schemas.openxmlformats.org/officeDocument/2006/relationships/image" Target="../media/image302.png"/><Relationship Id="rId2" Type="http://schemas.openxmlformats.org/officeDocument/2006/relationships/tags" Target="../tags/tag642.xml"/><Relationship Id="rId16" Type="http://schemas.openxmlformats.org/officeDocument/2006/relationships/tags" Target="../tags/tag656.xml"/><Relationship Id="rId29" Type="http://schemas.openxmlformats.org/officeDocument/2006/relationships/tags" Target="../tags/tag669.xml"/><Relationship Id="rId107" Type="http://schemas.openxmlformats.org/officeDocument/2006/relationships/image" Target="../media/image297.png"/><Relationship Id="rId11" Type="http://schemas.openxmlformats.org/officeDocument/2006/relationships/tags" Target="../tags/tag651.xml"/><Relationship Id="rId24" Type="http://schemas.openxmlformats.org/officeDocument/2006/relationships/tags" Target="../tags/tag664.xml"/><Relationship Id="rId32" Type="http://schemas.openxmlformats.org/officeDocument/2006/relationships/tags" Target="../tags/tag672.xml"/><Relationship Id="rId37" Type="http://schemas.openxmlformats.org/officeDocument/2006/relationships/tags" Target="../tags/tag677.xml"/><Relationship Id="rId40" Type="http://schemas.openxmlformats.org/officeDocument/2006/relationships/tags" Target="../tags/tag680.xml"/><Relationship Id="rId45" Type="http://schemas.openxmlformats.org/officeDocument/2006/relationships/tags" Target="../tags/tag685.xml"/><Relationship Id="rId53" Type="http://schemas.openxmlformats.org/officeDocument/2006/relationships/tags" Target="../tags/tag693.xml"/><Relationship Id="rId58" Type="http://schemas.openxmlformats.org/officeDocument/2006/relationships/tags" Target="../tags/tag698.xml"/><Relationship Id="rId66" Type="http://schemas.openxmlformats.org/officeDocument/2006/relationships/image" Target="../media/image270.png"/><Relationship Id="rId74" Type="http://schemas.openxmlformats.org/officeDocument/2006/relationships/image" Target="../media/image277.png"/><Relationship Id="rId79" Type="http://schemas.openxmlformats.org/officeDocument/2006/relationships/image" Target="../media/image280.png"/><Relationship Id="rId87" Type="http://schemas.openxmlformats.org/officeDocument/2006/relationships/image" Target="../media/image286.png"/><Relationship Id="rId102" Type="http://schemas.openxmlformats.org/officeDocument/2006/relationships/image" Target="../media/image292.png"/><Relationship Id="rId110" Type="http://schemas.openxmlformats.org/officeDocument/2006/relationships/image" Target="../media/image300.png"/><Relationship Id="rId5" Type="http://schemas.openxmlformats.org/officeDocument/2006/relationships/tags" Target="../tags/tag645.xml"/><Relationship Id="rId61" Type="http://schemas.openxmlformats.org/officeDocument/2006/relationships/tags" Target="../tags/tag701.xml"/><Relationship Id="rId82" Type="http://schemas.openxmlformats.org/officeDocument/2006/relationships/image" Target="../media/image281.png"/><Relationship Id="rId90" Type="http://schemas.openxmlformats.org/officeDocument/2006/relationships/image" Target="../media/image289.png"/><Relationship Id="rId95" Type="http://schemas.openxmlformats.org/officeDocument/2006/relationships/image" Target="../media/image126.png"/><Relationship Id="rId19" Type="http://schemas.openxmlformats.org/officeDocument/2006/relationships/tags" Target="../tags/tag659.xml"/><Relationship Id="rId14" Type="http://schemas.openxmlformats.org/officeDocument/2006/relationships/tags" Target="../tags/tag654.xml"/><Relationship Id="rId22" Type="http://schemas.openxmlformats.org/officeDocument/2006/relationships/tags" Target="../tags/tag662.xml"/><Relationship Id="rId27" Type="http://schemas.openxmlformats.org/officeDocument/2006/relationships/tags" Target="../tags/tag667.xml"/><Relationship Id="rId30" Type="http://schemas.openxmlformats.org/officeDocument/2006/relationships/tags" Target="../tags/tag670.xml"/><Relationship Id="rId35" Type="http://schemas.openxmlformats.org/officeDocument/2006/relationships/tags" Target="../tags/tag675.xml"/><Relationship Id="rId43" Type="http://schemas.openxmlformats.org/officeDocument/2006/relationships/tags" Target="../tags/tag683.xml"/><Relationship Id="rId48" Type="http://schemas.openxmlformats.org/officeDocument/2006/relationships/tags" Target="../tags/tag688.xml"/><Relationship Id="rId56" Type="http://schemas.openxmlformats.org/officeDocument/2006/relationships/tags" Target="../tags/tag696.xml"/><Relationship Id="rId64" Type="http://schemas.openxmlformats.org/officeDocument/2006/relationships/notesSlide" Target="../notesSlides/notesSlide28.xml"/><Relationship Id="rId69" Type="http://schemas.openxmlformats.org/officeDocument/2006/relationships/image" Target="../media/image272.png"/><Relationship Id="rId77" Type="http://schemas.openxmlformats.org/officeDocument/2006/relationships/image" Target="../media/image48.png"/><Relationship Id="rId100" Type="http://schemas.openxmlformats.org/officeDocument/2006/relationships/image" Target="../media/image129.png"/><Relationship Id="rId105" Type="http://schemas.openxmlformats.org/officeDocument/2006/relationships/image" Target="../media/image295.png"/><Relationship Id="rId113" Type="http://schemas.openxmlformats.org/officeDocument/2006/relationships/image" Target="../media/image303.png"/><Relationship Id="rId8" Type="http://schemas.openxmlformats.org/officeDocument/2006/relationships/tags" Target="../tags/tag648.xml"/><Relationship Id="rId51" Type="http://schemas.openxmlformats.org/officeDocument/2006/relationships/tags" Target="../tags/tag691.xml"/><Relationship Id="rId72" Type="http://schemas.openxmlformats.org/officeDocument/2006/relationships/image" Target="../media/image275.png"/><Relationship Id="rId80" Type="http://schemas.openxmlformats.org/officeDocument/2006/relationships/image" Target="../media/image153.png"/><Relationship Id="rId85" Type="http://schemas.openxmlformats.org/officeDocument/2006/relationships/image" Target="../media/image284.png"/><Relationship Id="rId93" Type="http://schemas.openxmlformats.org/officeDocument/2006/relationships/image" Target="../media/image124.png"/><Relationship Id="rId98" Type="http://schemas.openxmlformats.org/officeDocument/2006/relationships/image" Target="../media/image134.png"/><Relationship Id="rId3" Type="http://schemas.openxmlformats.org/officeDocument/2006/relationships/tags" Target="../tags/tag643.xml"/><Relationship Id="rId12" Type="http://schemas.openxmlformats.org/officeDocument/2006/relationships/tags" Target="../tags/tag652.xml"/><Relationship Id="rId17" Type="http://schemas.openxmlformats.org/officeDocument/2006/relationships/tags" Target="../tags/tag657.xml"/><Relationship Id="rId25" Type="http://schemas.openxmlformats.org/officeDocument/2006/relationships/tags" Target="../tags/tag665.xml"/><Relationship Id="rId33" Type="http://schemas.openxmlformats.org/officeDocument/2006/relationships/tags" Target="../tags/tag673.xml"/><Relationship Id="rId38" Type="http://schemas.openxmlformats.org/officeDocument/2006/relationships/tags" Target="../tags/tag678.xml"/><Relationship Id="rId46" Type="http://schemas.openxmlformats.org/officeDocument/2006/relationships/tags" Target="../tags/tag686.xml"/><Relationship Id="rId59" Type="http://schemas.openxmlformats.org/officeDocument/2006/relationships/tags" Target="../tags/tag699.xml"/><Relationship Id="rId67" Type="http://schemas.openxmlformats.org/officeDocument/2006/relationships/image" Target="../media/image225.png"/><Relationship Id="rId103" Type="http://schemas.openxmlformats.org/officeDocument/2006/relationships/image" Target="../media/image293.png"/><Relationship Id="rId108" Type="http://schemas.openxmlformats.org/officeDocument/2006/relationships/image" Target="../media/image298.png"/><Relationship Id="rId20" Type="http://schemas.openxmlformats.org/officeDocument/2006/relationships/tags" Target="../tags/tag660.xml"/><Relationship Id="rId41" Type="http://schemas.openxmlformats.org/officeDocument/2006/relationships/tags" Target="../tags/tag681.xml"/><Relationship Id="rId54" Type="http://schemas.openxmlformats.org/officeDocument/2006/relationships/tags" Target="../tags/tag694.xml"/><Relationship Id="rId62" Type="http://schemas.openxmlformats.org/officeDocument/2006/relationships/tags" Target="../tags/tag702.xml"/><Relationship Id="rId70" Type="http://schemas.openxmlformats.org/officeDocument/2006/relationships/image" Target="../media/image273.png"/><Relationship Id="rId75" Type="http://schemas.openxmlformats.org/officeDocument/2006/relationships/image" Target="../media/image278.png"/><Relationship Id="rId83" Type="http://schemas.openxmlformats.org/officeDocument/2006/relationships/image" Target="../media/image282.png"/><Relationship Id="rId88" Type="http://schemas.openxmlformats.org/officeDocument/2006/relationships/image" Target="../media/image287.png"/><Relationship Id="rId91" Type="http://schemas.openxmlformats.org/officeDocument/2006/relationships/image" Target="../media/image123.png"/><Relationship Id="rId96" Type="http://schemas.openxmlformats.org/officeDocument/2006/relationships/image" Target="../media/image132.png"/><Relationship Id="rId111" Type="http://schemas.openxmlformats.org/officeDocument/2006/relationships/image" Target="../media/image301.png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5" Type="http://schemas.openxmlformats.org/officeDocument/2006/relationships/tags" Target="../tags/tag655.xml"/><Relationship Id="rId23" Type="http://schemas.openxmlformats.org/officeDocument/2006/relationships/tags" Target="../tags/tag663.xml"/><Relationship Id="rId28" Type="http://schemas.openxmlformats.org/officeDocument/2006/relationships/tags" Target="../tags/tag668.xml"/><Relationship Id="rId36" Type="http://schemas.openxmlformats.org/officeDocument/2006/relationships/tags" Target="../tags/tag676.xml"/><Relationship Id="rId49" Type="http://schemas.openxmlformats.org/officeDocument/2006/relationships/tags" Target="../tags/tag689.xml"/><Relationship Id="rId57" Type="http://schemas.openxmlformats.org/officeDocument/2006/relationships/tags" Target="../tags/tag697.xml"/><Relationship Id="rId106" Type="http://schemas.openxmlformats.org/officeDocument/2006/relationships/image" Target="../media/image296.png"/><Relationship Id="rId10" Type="http://schemas.openxmlformats.org/officeDocument/2006/relationships/tags" Target="../tags/tag650.xml"/><Relationship Id="rId31" Type="http://schemas.openxmlformats.org/officeDocument/2006/relationships/tags" Target="../tags/tag671.xml"/><Relationship Id="rId44" Type="http://schemas.openxmlformats.org/officeDocument/2006/relationships/tags" Target="../tags/tag684.xml"/><Relationship Id="rId52" Type="http://schemas.openxmlformats.org/officeDocument/2006/relationships/tags" Target="../tags/tag692.xml"/><Relationship Id="rId60" Type="http://schemas.openxmlformats.org/officeDocument/2006/relationships/tags" Target="../tags/tag700.xml"/><Relationship Id="rId65" Type="http://schemas.openxmlformats.org/officeDocument/2006/relationships/image" Target="../media/image222.png"/><Relationship Id="rId73" Type="http://schemas.openxmlformats.org/officeDocument/2006/relationships/image" Target="../media/image276.png"/><Relationship Id="rId78" Type="http://schemas.openxmlformats.org/officeDocument/2006/relationships/image" Target="../media/image14.png"/><Relationship Id="rId81" Type="http://schemas.openxmlformats.org/officeDocument/2006/relationships/image" Target="../media/image154.png"/><Relationship Id="rId86" Type="http://schemas.openxmlformats.org/officeDocument/2006/relationships/image" Target="../media/image285.png"/><Relationship Id="rId94" Type="http://schemas.openxmlformats.org/officeDocument/2006/relationships/image" Target="../media/image125.png"/><Relationship Id="rId99" Type="http://schemas.openxmlformats.org/officeDocument/2006/relationships/image" Target="../media/image128.png"/><Relationship Id="rId101" Type="http://schemas.openxmlformats.org/officeDocument/2006/relationships/image" Target="../media/image291.png"/><Relationship Id="rId4" Type="http://schemas.openxmlformats.org/officeDocument/2006/relationships/tags" Target="../tags/tag644.xml"/><Relationship Id="rId9" Type="http://schemas.openxmlformats.org/officeDocument/2006/relationships/tags" Target="../tags/tag649.xml"/><Relationship Id="rId13" Type="http://schemas.openxmlformats.org/officeDocument/2006/relationships/tags" Target="../tags/tag653.xml"/><Relationship Id="rId18" Type="http://schemas.openxmlformats.org/officeDocument/2006/relationships/tags" Target="../tags/tag658.xml"/><Relationship Id="rId39" Type="http://schemas.openxmlformats.org/officeDocument/2006/relationships/tags" Target="../tags/tag679.xml"/><Relationship Id="rId109" Type="http://schemas.openxmlformats.org/officeDocument/2006/relationships/image" Target="../media/image299.png"/><Relationship Id="rId34" Type="http://schemas.openxmlformats.org/officeDocument/2006/relationships/tags" Target="../tags/tag674.xml"/><Relationship Id="rId50" Type="http://schemas.openxmlformats.org/officeDocument/2006/relationships/tags" Target="../tags/tag690.xml"/><Relationship Id="rId55" Type="http://schemas.openxmlformats.org/officeDocument/2006/relationships/tags" Target="../tags/tag695.xml"/><Relationship Id="rId76" Type="http://schemas.openxmlformats.org/officeDocument/2006/relationships/image" Target="../media/image279.png"/><Relationship Id="rId97" Type="http://schemas.openxmlformats.org/officeDocument/2006/relationships/image" Target="../media/image133.png"/><Relationship Id="rId104" Type="http://schemas.openxmlformats.org/officeDocument/2006/relationships/image" Target="../media/image294.png"/><Relationship Id="rId7" Type="http://schemas.openxmlformats.org/officeDocument/2006/relationships/tags" Target="../tags/tag647.xml"/><Relationship Id="rId71" Type="http://schemas.openxmlformats.org/officeDocument/2006/relationships/image" Target="../media/image274.png"/><Relationship Id="rId92" Type="http://schemas.openxmlformats.org/officeDocument/2006/relationships/image" Target="../media/image29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715.xml"/><Relationship Id="rId18" Type="http://schemas.openxmlformats.org/officeDocument/2006/relationships/tags" Target="../tags/tag720.xml"/><Relationship Id="rId26" Type="http://schemas.openxmlformats.org/officeDocument/2006/relationships/tags" Target="../tags/tag728.xml"/><Relationship Id="rId39" Type="http://schemas.openxmlformats.org/officeDocument/2006/relationships/tags" Target="../tags/tag741.xml"/><Relationship Id="rId21" Type="http://schemas.openxmlformats.org/officeDocument/2006/relationships/tags" Target="../tags/tag723.xml"/><Relationship Id="rId34" Type="http://schemas.openxmlformats.org/officeDocument/2006/relationships/tags" Target="../tags/tag736.xml"/><Relationship Id="rId42" Type="http://schemas.openxmlformats.org/officeDocument/2006/relationships/tags" Target="../tags/tag744.xml"/><Relationship Id="rId47" Type="http://schemas.openxmlformats.org/officeDocument/2006/relationships/notesSlide" Target="../notesSlides/notesSlide29.xml"/><Relationship Id="rId50" Type="http://schemas.openxmlformats.org/officeDocument/2006/relationships/image" Target="../media/image270.png"/><Relationship Id="rId55" Type="http://schemas.openxmlformats.org/officeDocument/2006/relationships/image" Target="../media/image274.png"/><Relationship Id="rId63" Type="http://schemas.openxmlformats.org/officeDocument/2006/relationships/image" Target="../media/image282.png"/><Relationship Id="rId68" Type="http://schemas.openxmlformats.org/officeDocument/2006/relationships/image" Target="../media/image286.png"/><Relationship Id="rId76" Type="http://schemas.openxmlformats.org/officeDocument/2006/relationships/image" Target="../media/image132.png"/><Relationship Id="rId84" Type="http://schemas.openxmlformats.org/officeDocument/2006/relationships/image" Target="../media/image306.png"/><Relationship Id="rId7" Type="http://schemas.openxmlformats.org/officeDocument/2006/relationships/tags" Target="../tags/tag709.xml"/><Relationship Id="rId71" Type="http://schemas.openxmlformats.org/officeDocument/2006/relationships/image" Target="../media/image123.png"/><Relationship Id="rId2" Type="http://schemas.openxmlformats.org/officeDocument/2006/relationships/tags" Target="../tags/tag704.xml"/><Relationship Id="rId16" Type="http://schemas.openxmlformats.org/officeDocument/2006/relationships/tags" Target="../tags/tag718.xml"/><Relationship Id="rId29" Type="http://schemas.openxmlformats.org/officeDocument/2006/relationships/tags" Target="../tags/tag731.xml"/><Relationship Id="rId11" Type="http://schemas.openxmlformats.org/officeDocument/2006/relationships/tags" Target="../tags/tag713.xml"/><Relationship Id="rId24" Type="http://schemas.openxmlformats.org/officeDocument/2006/relationships/tags" Target="../tags/tag726.xml"/><Relationship Id="rId32" Type="http://schemas.openxmlformats.org/officeDocument/2006/relationships/tags" Target="../tags/tag734.xml"/><Relationship Id="rId37" Type="http://schemas.openxmlformats.org/officeDocument/2006/relationships/tags" Target="../tags/tag739.xml"/><Relationship Id="rId40" Type="http://schemas.openxmlformats.org/officeDocument/2006/relationships/tags" Target="../tags/tag742.xml"/><Relationship Id="rId45" Type="http://schemas.openxmlformats.org/officeDocument/2006/relationships/tags" Target="../tags/tag747.xml"/><Relationship Id="rId53" Type="http://schemas.openxmlformats.org/officeDocument/2006/relationships/image" Target="../media/image272.png"/><Relationship Id="rId58" Type="http://schemas.openxmlformats.org/officeDocument/2006/relationships/image" Target="../media/image277.png"/><Relationship Id="rId66" Type="http://schemas.openxmlformats.org/officeDocument/2006/relationships/image" Target="../media/image299.png"/><Relationship Id="rId74" Type="http://schemas.openxmlformats.org/officeDocument/2006/relationships/image" Target="../media/image125.png"/><Relationship Id="rId79" Type="http://schemas.openxmlformats.org/officeDocument/2006/relationships/image" Target="../media/image128.png"/><Relationship Id="rId5" Type="http://schemas.openxmlformats.org/officeDocument/2006/relationships/tags" Target="../tags/tag707.xml"/><Relationship Id="rId61" Type="http://schemas.openxmlformats.org/officeDocument/2006/relationships/image" Target="../media/image48.png"/><Relationship Id="rId82" Type="http://schemas.openxmlformats.org/officeDocument/2006/relationships/image" Target="../media/image305.png"/><Relationship Id="rId10" Type="http://schemas.openxmlformats.org/officeDocument/2006/relationships/tags" Target="../tags/tag712.xml"/><Relationship Id="rId19" Type="http://schemas.openxmlformats.org/officeDocument/2006/relationships/tags" Target="../tags/tag721.xml"/><Relationship Id="rId31" Type="http://schemas.openxmlformats.org/officeDocument/2006/relationships/tags" Target="../tags/tag733.xml"/><Relationship Id="rId44" Type="http://schemas.openxmlformats.org/officeDocument/2006/relationships/tags" Target="../tags/tag746.xml"/><Relationship Id="rId52" Type="http://schemas.openxmlformats.org/officeDocument/2006/relationships/image" Target="../media/image271.png"/><Relationship Id="rId60" Type="http://schemas.openxmlformats.org/officeDocument/2006/relationships/image" Target="../media/image279.png"/><Relationship Id="rId65" Type="http://schemas.openxmlformats.org/officeDocument/2006/relationships/image" Target="../media/image284.png"/><Relationship Id="rId73" Type="http://schemas.openxmlformats.org/officeDocument/2006/relationships/image" Target="../media/image124.png"/><Relationship Id="rId78" Type="http://schemas.openxmlformats.org/officeDocument/2006/relationships/image" Target="../media/image134.png"/><Relationship Id="rId81" Type="http://schemas.openxmlformats.org/officeDocument/2006/relationships/image" Target="../media/image304.png"/><Relationship Id="rId4" Type="http://schemas.openxmlformats.org/officeDocument/2006/relationships/tags" Target="../tags/tag706.xml"/><Relationship Id="rId9" Type="http://schemas.openxmlformats.org/officeDocument/2006/relationships/tags" Target="../tags/tag711.xml"/><Relationship Id="rId14" Type="http://schemas.openxmlformats.org/officeDocument/2006/relationships/tags" Target="../tags/tag716.xml"/><Relationship Id="rId22" Type="http://schemas.openxmlformats.org/officeDocument/2006/relationships/tags" Target="../tags/tag724.xml"/><Relationship Id="rId27" Type="http://schemas.openxmlformats.org/officeDocument/2006/relationships/tags" Target="../tags/tag729.xml"/><Relationship Id="rId30" Type="http://schemas.openxmlformats.org/officeDocument/2006/relationships/tags" Target="../tags/tag732.xml"/><Relationship Id="rId35" Type="http://schemas.openxmlformats.org/officeDocument/2006/relationships/tags" Target="../tags/tag737.xml"/><Relationship Id="rId43" Type="http://schemas.openxmlformats.org/officeDocument/2006/relationships/tags" Target="../tags/tag745.xml"/><Relationship Id="rId48" Type="http://schemas.openxmlformats.org/officeDocument/2006/relationships/image" Target="../media/image14.png"/><Relationship Id="rId56" Type="http://schemas.openxmlformats.org/officeDocument/2006/relationships/image" Target="../media/image275.png"/><Relationship Id="rId64" Type="http://schemas.openxmlformats.org/officeDocument/2006/relationships/image" Target="../media/image283.png"/><Relationship Id="rId69" Type="http://schemas.openxmlformats.org/officeDocument/2006/relationships/image" Target="../media/image287.png"/><Relationship Id="rId77" Type="http://schemas.openxmlformats.org/officeDocument/2006/relationships/image" Target="../media/image133.png"/><Relationship Id="rId8" Type="http://schemas.openxmlformats.org/officeDocument/2006/relationships/tags" Target="../tags/tag710.xml"/><Relationship Id="rId51" Type="http://schemas.openxmlformats.org/officeDocument/2006/relationships/image" Target="../media/image225.png"/><Relationship Id="rId72" Type="http://schemas.openxmlformats.org/officeDocument/2006/relationships/image" Target="../media/image290.png"/><Relationship Id="rId80" Type="http://schemas.openxmlformats.org/officeDocument/2006/relationships/image" Target="../media/image129.png"/><Relationship Id="rId3" Type="http://schemas.openxmlformats.org/officeDocument/2006/relationships/tags" Target="../tags/tag705.xml"/><Relationship Id="rId12" Type="http://schemas.openxmlformats.org/officeDocument/2006/relationships/tags" Target="../tags/tag714.xml"/><Relationship Id="rId17" Type="http://schemas.openxmlformats.org/officeDocument/2006/relationships/tags" Target="../tags/tag719.xml"/><Relationship Id="rId25" Type="http://schemas.openxmlformats.org/officeDocument/2006/relationships/tags" Target="../tags/tag727.xml"/><Relationship Id="rId33" Type="http://schemas.openxmlformats.org/officeDocument/2006/relationships/tags" Target="../tags/tag735.xml"/><Relationship Id="rId38" Type="http://schemas.openxmlformats.org/officeDocument/2006/relationships/tags" Target="../tags/tag740.xml"/><Relationship Id="rId46" Type="http://schemas.openxmlformats.org/officeDocument/2006/relationships/slideLayout" Target="../slideLayouts/slideLayout2.xml"/><Relationship Id="rId59" Type="http://schemas.openxmlformats.org/officeDocument/2006/relationships/image" Target="../media/image278.png"/><Relationship Id="rId67" Type="http://schemas.openxmlformats.org/officeDocument/2006/relationships/image" Target="../media/image285.png"/><Relationship Id="rId20" Type="http://schemas.openxmlformats.org/officeDocument/2006/relationships/tags" Target="../tags/tag722.xml"/><Relationship Id="rId41" Type="http://schemas.openxmlformats.org/officeDocument/2006/relationships/tags" Target="../tags/tag743.xml"/><Relationship Id="rId54" Type="http://schemas.openxmlformats.org/officeDocument/2006/relationships/image" Target="../media/image273.png"/><Relationship Id="rId62" Type="http://schemas.openxmlformats.org/officeDocument/2006/relationships/image" Target="../media/image281.png"/><Relationship Id="rId70" Type="http://schemas.openxmlformats.org/officeDocument/2006/relationships/image" Target="../media/image289.png"/><Relationship Id="rId75" Type="http://schemas.openxmlformats.org/officeDocument/2006/relationships/image" Target="../media/image126.png"/><Relationship Id="rId83" Type="http://schemas.openxmlformats.org/officeDocument/2006/relationships/image" Target="../media/image17.png"/><Relationship Id="rId1" Type="http://schemas.openxmlformats.org/officeDocument/2006/relationships/tags" Target="../tags/tag703.xml"/><Relationship Id="rId6" Type="http://schemas.openxmlformats.org/officeDocument/2006/relationships/tags" Target="../tags/tag708.xml"/><Relationship Id="rId15" Type="http://schemas.openxmlformats.org/officeDocument/2006/relationships/tags" Target="../tags/tag717.xml"/><Relationship Id="rId23" Type="http://schemas.openxmlformats.org/officeDocument/2006/relationships/tags" Target="../tags/tag725.xml"/><Relationship Id="rId28" Type="http://schemas.openxmlformats.org/officeDocument/2006/relationships/tags" Target="../tags/tag730.xml"/><Relationship Id="rId36" Type="http://schemas.openxmlformats.org/officeDocument/2006/relationships/tags" Target="../tags/tag738.xml"/><Relationship Id="rId49" Type="http://schemas.openxmlformats.org/officeDocument/2006/relationships/image" Target="../media/image222.png"/><Relationship Id="rId57" Type="http://schemas.openxmlformats.org/officeDocument/2006/relationships/image" Target="../media/image2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0.xml"/><Relationship Id="rId13" Type="http://schemas.openxmlformats.org/officeDocument/2006/relationships/image" Target="../media/image309.png"/><Relationship Id="rId3" Type="http://schemas.openxmlformats.org/officeDocument/2006/relationships/tags" Target="../tags/tag75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08.png"/><Relationship Id="rId2" Type="http://schemas.openxmlformats.org/officeDocument/2006/relationships/tags" Target="../tags/tag749.xml"/><Relationship Id="rId1" Type="http://schemas.openxmlformats.org/officeDocument/2006/relationships/tags" Target="../tags/tag748.xml"/><Relationship Id="rId6" Type="http://schemas.openxmlformats.org/officeDocument/2006/relationships/tags" Target="../tags/tag753.xml"/><Relationship Id="rId11" Type="http://schemas.openxmlformats.org/officeDocument/2006/relationships/image" Target="../media/image307.png"/><Relationship Id="rId5" Type="http://schemas.openxmlformats.org/officeDocument/2006/relationships/tags" Target="../tags/tag752.xml"/><Relationship Id="rId10" Type="http://schemas.openxmlformats.org/officeDocument/2006/relationships/image" Target="../media/image17.png"/><Relationship Id="rId4" Type="http://schemas.openxmlformats.org/officeDocument/2006/relationships/tags" Target="../tags/tag751.xm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14.png"/><Relationship Id="rId39" Type="http://schemas.openxmlformats.org/officeDocument/2006/relationships/image" Target="../media/image30.png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34" Type="http://schemas.openxmlformats.org/officeDocument/2006/relationships/image" Target="../media/image25.png"/><Relationship Id="rId42" Type="http://schemas.openxmlformats.org/officeDocument/2006/relationships/image" Target="../media/image33.png"/><Relationship Id="rId47" Type="http://schemas.openxmlformats.org/officeDocument/2006/relationships/image" Target="../media/image36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notesSlide" Target="../notesSlides/notesSlide3.xml"/><Relationship Id="rId33" Type="http://schemas.openxmlformats.org/officeDocument/2006/relationships/image" Target="../media/image24.png"/><Relationship Id="rId38" Type="http://schemas.openxmlformats.org/officeDocument/2006/relationships/image" Target="../media/image29.png"/><Relationship Id="rId46" Type="http://schemas.openxmlformats.org/officeDocument/2006/relationships/image" Target="../media/image17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3.png"/><Relationship Id="rId41" Type="http://schemas.openxmlformats.org/officeDocument/2006/relationships/image" Target="../media/image32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slideLayout" Target="../slideLayouts/slideLayout2.xml"/><Relationship Id="rId32" Type="http://schemas.openxmlformats.org/officeDocument/2006/relationships/image" Target="../media/image6.png"/><Relationship Id="rId37" Type="http://schemas.openxmlformats.org/officeDocument/2006/relationships/image" Target="../media/image28.png"/><Relationship Id="rId40" Type="http://schemas.openxmlformats.org/officeDocument/2006/relationships/image" Target="../media/image31.png"/><Relationship Id="rId45" Type="http://schemas.openxmlformats.org/officeDocument/2006/relationships/image" Target="../media/image35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28" Type="http://schemas.openxmlformats.org/officeDocument/2006/relationships/image" Target="../media/image2.png"/><Relationship Id="rId36" Type="http://schemas.openxmlformats.org/officeDocument/2006/relationships/image" Target="../media/image27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5.png"/><Relationship Id="rId44" Type="http://schemas.openxmlformats.org/officeDocument/2006/relationships/image" Target="../media/image34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1.png"/><Relationship Id="rId30" Type="http://schemas.openxmlformats.org/officeDocument/2006/relationships/image" Target="../media/image4.png"/><Relationship Id="rId35" Type="http://schemas.openxmlformats.org/officeDocument/2006/relationships/image" Target="../media/image26.png"/><Relationship Id="rId4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8.xml"/><Relationship Id="rId13" Type="http://schemas.openxmlformats.org/officeDocument/2006/relationships/tags" Target="../tags/tag73.xml"/><Relationship Id="rId18" Type="http://schemas.openxmlformats.org/officeDocument/2006/relationships/tags" Target="../tags/tag78.xml"/><Relationship Id="rId26" Type="http://schemas.openxmlformats.org/officeDocument/2006/relationships/image" Target="../media/image2.png"/><Relationship Id="rId39" Type="http://schemas.openxmlformats.org/officeDocument/2006/relationships/image" Target="../media/image37.png"/><Relationship Id="rId3" Type="http://schemas.openxmlformats.org/officeDocument/2006/relationships/tags" Target="../tags/tag63.xml"/><Relationship Id="rId21" Type="http://schemas.openxmlformats.org/officeDocument/2006/relationships/tags" Target="../tags/tag81.xml"/><Relationship Id="rId34" Type="http://schemas.openxmlformats.org/officeDocument/2006/relationships/image" Target="../media/image27.png"/><Relationship Id="rId42" Type="http://schemas.openxmlformats.org/officeDocument/2006/relationships/image" Target="../media/image11.png"/><Relationship Id="rId7" Type="http://schemas.openxmlformats.org/officeDocument/2006/relationships/tags" Target="../tags/tag67.xml"/><Relationship Id="rId12" Type="http://schemas.openxmlformats.org/officeDocument/2006/relationships/tags" Target="../tags/tag72.xml"/><Relationship Id="rId17" Type="http://schemas.openxmlformats.org/officeDocument/2006/relationships/tags" Target="../tags/tag77.xml"/><Relationship Id="rId25" Type="http://schemas.openxmlformats.org/officeDocument/2006/relationships/image" Target="../media/image1.png"/><Relationship Id="rId33" Type="http://schemas.openxmlformats.org/officeDocument/2006/relationships/image" Target="../media/image26.png"/><Relationship Id="rId38" Type="http://schemas.openxmlformats.org/officeDocument/2006/relationships/image" Target="../media/image7.png"/><Relationship Id="rId2" Type="http://schemas.openxmlformats.org/officeDocument/2006/relationships/tags" Target="../tags/tag62.xml"/><Relationship Id="rId16" Type="http://schemas.openxmlformats.org/officeDocument/2006/relationships/tags" Target="../tags/tag76.xml"/><Relationship Id="rId20" Type="http://schemas.openxmlformats.org/officeDocument/2006/relationships/tags" Target="../tags/tag80.xml"/><Relationship Id="rId29" Type="http://schemas.openxmlformats.org/officeDocument/2006/relationships/image" Target="../media/image5.png"/><Relationship Id="rId41" Type="http://schemas.openxmlformats.org/officeDocument/2006/relationships/image" Target="../media/image39.png"/><Relationship Id="rId1" Type="http://schemas.openxmlformats.org/officeDocument/2006/relationships/tags" Target="../tags/tag61.xml"/><Relationship Id="rId6" Type="http://schemas.openxmlformats.org/officeDocument/2006/relationships/tags" Target="../tags/tag66.xml"/><Relationship Id="rId11" Type="http://schemas.openxmlformats.org/officeDocument/2006/relationships/tags" Target="../tags/tag71.xml"/><Relationship Id="rId24" Type="http://schemas.openxmlformats.org/officeDocument/2006/relationships/image" Target="../media/image14.png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40" Type="http://schemas.openxmlformats.org/officeDocument/2006/relationships/image" Target="../media/image38.png"/><Relationship Id="rId5" Type="http://schemas.openxmlformats.org/officeDocument/2006/relationships/tags" Target="../tags/tag65.xml"/><Relationship Id="rId15" Type="http://schemas.openxmlformats.org/officeDocument/2006/relationships/tags" Target="../tags/tag75.xml"/><Relationship Id="rId23" Type="http://schemas.openxmlformats.org/officeDocument/2006/relationships/notesSlide" Target="../notesSlides/notesSlide4.xml"/><Relationship Id="rId28" Type="http://schemas.openxmlformats.org/officeDocument/2006/relationships/image" Target="../media/image4.png"/><Relationship Id="rId36" Type="http://schemas.openxmlformats.org/officeDocument/2006/relationships/image" Target="../media/image29.png"/><Relationship Id="rId10" Type="http://schemas.openxmlformats.org/officeDocument/2006/relationships/tags" Target="../tags/tag70.xml"/><Relationship Id="rId19" Type="http://schemas.openxmlformats.org/officeDocument/2006/relationships/tags" Target="../tags/tag79.xml"/><Relationship Id="rId31" Type="http://schemas.openxmlformats.org/officeDocument/2006/relationships/image" Target="../media/image24.png"/><Relationship Id="rId4" Type="http://schemas.openxmlformats.org/officeDocument/2006/relationships/tags" Target="../tags/tag64.xml"/><Relationship Id="rId9" Type="http://schemas.openxmlformats.org/officeDocument/2006/relationships/tags" Target="../tags/tag69.xml"/><Relationship Id="rId14" Type="http://schemas.openxmlformats.org/officeDocument/2006/relationships/tags" Target="../tags/tag74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Relationship Id="rId35" Type="http://schemas.openxmlformats.org/officeDocument/2006/relationships/image" Target="../media/image28.png"/><Relationship Id="rId43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image" Target="../media/image1.png"/><Relationship Id="rId39" Type="http://schemas.openxmlformats.org/officeDocument/2006/relationships/image" Target="../media/image28.png"/><Relationship Id="rId3" Type="http://schemas.openxmlformats.org/officeDocument/2006/relationships/tags" Target="../tags/tag84.xml"/><Relationship Id="rId21" Type="http://schemas.openxmlformats.org/officeDocument/2006/relationships/tags" Target="../tags/tag102.xml"/><Relationship Id="rId34" Type="http://schemas.openxmlformats.org/officeDocument/2006/relationships/image" Target="../media/image38.png"/><Relationship Id="rId42" Type="http://schemas.openxmlformats.org/officeDocument/2006/relationships/image" Target="../media/image39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14.png"/><Relationship Id="rId33" Type="http://schemas.openxmlformats.org/officeDocument/2006/relationships/image" Target="../media/image37.png"/><Relationship Id="rId38" Type="http://schemas.openxmlformats.org/officeDocument/2006/relationships/image" Target="../media/image27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tags" Target="../tags/tag101.xml"/><Relationship Id="rId29" Type="http://schemas.openxmlformats.org/officeDocument/2006/relationships/image" Target="../media/image4.png"/><Relationship Id="rId41" Type="http://schemas.openxmlformats.org/officeDocument/2006/relationships/image" Target="../media/image30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notesSlide" Target="../notesSlides/notesSlide5.xml"/><Relationship Id="rId32" Type="http://schemas.openxmlformats.org/officeDocument/2006/relationships/image" Target="../media/image7.png"/><Relationship Id="rId37" Type="http://schemas.openxmlformats.org/officeDocument/2006/relationships/image" Target="../media/image26.png"/><Relationship Id="rId40" Type="http://schemas.openxmlformats.org/officeDocument/2006/relationships/image" Target="../media/image29.png"/><Relationship Id="rId45" Type="http://schemas.openxmlformats.org/officeDocument/2006/relationships/image" Target="../media/image41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3.png"/><Relationship Id="rId36" Type="http://schemas.openxmlformats.org/officeDocument/2006/relationships/image" Target="../media/image25.png"/><Relationship Id="rId10" Type="http://schemas.openxmlformats.org/officeDocument/2006/relationships/tags" Target="../tags/tag91.xml"/><Relationship Id="rId19" Type="http://schemas.openxmlformats.org/officeDocument/2006/relationships/tags" Target="../tags/tag100.xml"/><Relationship Id="rId31" Type="http://schemas.openxmlformats.org/officeDocument/2006/relationships/image" Target="../media/image6.png"/><Relationship Id="rId44" Type="http://schemas.openxmlformats.org/officeDocument/2006/relationships/image" Target="../media/image40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tags" Target="../tags/tag103.xml"/><Relationship Id="rId27" Type="http://schemas.openxmlformats.org/officeDocument/2006/relationships/image" Target="../media/image2.png"/><Relationship Id="rId30" Type="http://schemas.openxmlformats.org/officeDocument/2006/relationships/image" Target="../media/image5.png"/><Relationship Id="rId35" Type="http://schemas.openxmlformats.org/officeDocument/2006/relationships/image" Target="../media/image24.png"/><Relationship Id="rId4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16.xml"/><Relationship Id="rId18" Type="http://schemas.openxmlformats.org/officeDocument/2006/relationships/tags" Target="../tags/tag121.xml"/><Relationship Id="rId26" Type="http://schemas.openxmlformats.org/officeDocument/2006/relationships/tags" Target="../tags/tag129.xml"/><Relationship Id="rId39" Type="http://schemas.openxmlformats.org/officeDocument/2006/relationships/image" Target="../media/image6.png"/><Relationship Id="rId21" Type="http://schemas.openxmlformats.org/officeDocument/2006/relationships/tags" Target="../tags/tag124.xml"/><Relationship Id="rId34" Type="http://schemas.openxmlformats.org/officeDocument/2006/relationships/image" Target="../media/image1.png"/><Relationship Id="rId42" Type="http://schemas.openxmlformats.org/officeDocument/2006/relationships/image" Target="../media/image38.png"/><Relationship Id="rId47" Type="http://schemas.openxmlformats.org/officeDocument/2006/relationships/image" Target="../media/image28.png"/><Relationship Id="rId50" Type="http://schemas.openxmlformats.org/officeDocument/2006/relationships/image" Target="../media/image39.png"/><Relationship Id="rId55" Type="http://schemas.openxmlformats.org/officeDocument/2006/relationships/image" Target="../media/image44.png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6" Type="http://schemas.openxmlformats.org/officeDocument/2006/relationships/tags" Target="../tags/tag119.xml"/><Relationship Id="rId20" Type="http://schemas.openxmlformats.org/officeDocument/2006/relationships/tags" Target="../tags/tag123.xml"/><Relationship Id="rId29" Type="http://schemas.openxmlformats.org/officeDocument/2006/relationships/tags" Target="../tags/tag132.xml"/><Relationship Id="rId41" Type="http://schemas.openxmlformats.org/officeDocument/2006/relationships/image" Target="../media/image37.png"/><Relationship Id="rId54" Type="http://schemas.openxmlformats.org/officeDocument/2006/relationships/image" Target="../media/image43.png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11" Type="http://schemas.openxmlformats.org/officeDocument/2006/relationships/tags" Target="../tags/tag114.xml"/><Relationship Id="rId24" Type="http://schemas.openxmlformats.org/officeDocument/2006/relationships/tags" Target="../tags/tag127.xml"/><Relationship Id="rId32" Type="http://schemas.openxmlformats.org/officeDocument/2006/relationships/notesSlide" Target="../notesSlides/notesSlide6.xml"/><Relationship Id="rId37" Type="http://schemas.openxmlformats.org/officeDocument/2006/relationships/image" Target="../media/image4.png"/><Relationship Id="rId40" Type="http://schemas.openxmlformats.org/officeDocument/2006/relationships/image" Target="../media/image7.png"/><Relationship Id="rId45" Type="http://schemas.openxmlformats.org/officeDocument/2006/relationships/image" Target="../media/image26.png"/><Relationship Id="rId53" Type="http://schemas.openxmlformats.org/officeDocument/2006/relationships/image" Target="../media/image42.png"/><Relationship Id="rId58" Type="http://schemas.openxmlformats.org/officeDocument/2006/relationships/image" Target="../media/image15.png"/><Relationship Id="rId5" Type="http://schemas.openxmlformats.org/officeDocument/2006/relationships/tags" Target="../tags/tag108.xml"/><Relationship Id="rId15" Type="http://schemas.openxmlformats.org/officeDocument/2006/relationships/tags" Target="../tags/tag118.xml"/><Relationship Id="rId23" Type="http://schemas.openxmlformats.org/officeDocument/2006/relationships/tags" Target="../tags/tag126.xml"/><Relationship Id="rId28" Type="http://schemas.openxmlformats.org/officeDocument/2006/relationships/tags" Target="../tags/tag131.xml"/><Relationship Id="rId36" Type="http://schemas.openxmlformats.org/officeDocument/2006/relationships/image" Target="../media/image3.png"/><Relationship Id="rId49" Type="http://schemas.openxmlformats.org/officeDocument/2006/relationships/image" Target="../media/image30.png"/><Relationship Id="rId57" Type="http://schemas.openxmlformats.org/officeDocument/2006/relationships/image" Target="../media/image46.png"/><Relationship Id="rId61" Type="http://schemas.openxmlformats.org/officeDocument/2006/relationships/image" Target="../media/image36.png"/><Relationship Id="rId10" Type="http://schemas.openxmlformats.org/officeDocument/2006/relationships/tags" Target="../tags/tag113.xml"/><Relationship Id="rId19" Type="http://schemas.openxmlformats.org/officeDocument/2006/relationships/tags" Target="../tags/tag122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5.png"/><Relationship Id="rId52" Type="http://schemas.openxmlformats.org/officeDocument/2006/relationships/image" Target="../media/image40.png"/><Relationship Id="rId60" Type="http://schemas.openxmlformats.org/officeDocument/2006/relationships/image" Target="../media/image17.png"/><Relationship Id="rId4" Type="http://schemas.openxmlformats.org/officeDocument/2006/relationships/tags" Target="../tags/tag107.xml"/><Relationship Id="rId9" Type="http://schemas.openxmlformats.org/officeDocument/2006/relationships/tags" Target="../tags/tag112.xml"/><Relationship Id="rId14" Type="http://schemas.openxmlformats.org/officeDocument/2006/relationships/tags" Target="../tags/tag117.xml"/><Relationship Id="rId22" Type="http://schemas.openxmlformats.org/officeDocument/2006/relationships/tags" Target="../tags/tag125.xml"/><Relationship Id="rId27" Type="http://schemas.openxmlformats.org/officeDocument/2006/relationships/tags" Target="../tags/tag130.xml"/><Relationship Id="rId30" Type="http://schemas.openxmlformats.org/officeDocument/2006/relationships/tags" Target="../tags/tag133.xml"/><Relationship Id="rId35" Type="http://schemas.openxmlformats.org/officeDocument/2006/relationships/image" Target="../media/image2.png"/><Relationship Id="rId43" Type="http://schemas.openxmlformats.org/officeDocument/2006/relationships/image" Target="../media/image24.png"/><Relationship Id="rId48" Type="http://schemas.openxmlformats.org/officeDocument/2006/relationships/image" Target="../media/image29.png"/><Relationship Id="rId56" Type="http://schemas.openxmlformats.org/officeDocument/2006/relationships/image" Target="../media/image45.png"/><Relationship Id="rId8" Type="http://schemas.openxmlformats.org/officeDocument/2006/relationships/tags" Target="../tags/tag111.xml"/><Relationship Id="rId51" Type="http://schemas.openxmlformats.org/officeDocument/2006/relationships/image" Target="../media/image11.png"/><Relationship Id="rId3" Type="http://schemas.openxmlformats.org/officeDocument/2006/relationships/tags" Target="../tags/tag106.xml"/><Relationship Id="rId12" Type="http://schemas.openxmlformats.org/officeDocument/2006/relationships/tags" Target="../tags/tag115.xml"/><Relationship Id="rId17" Type="http://schemas.openxmlformats.org/officeDocument/2006/relationships/tags" Target="../tags/tag120.xml"/><Relationship Id="rId25" Type="http://schemas.openxmlformats.org/officeDocument/2006/relationships/tags" Target="../tags/tag128.xml"/><Relationship Id="rId33" Type="http://schemas.openxmlformats.org/officeDocument/2006/relationships/image" Target="../media/image14.png"/><Relationship Id="rId38" Type="http://schemas.openxmlformats.org/officeDocument/2006/relationships/image" Target="../media/image5.png"/><Relationship Id="rId46" Type="http://schemas.openxmlformats.org/officeDocument/2006/relationships/image" Target="../media/image27.png"/><Relationship Id="rId5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image" Target="../media/image51.png"/><Relationship Id="rId39" Type="http://schemas.openxmlformats.org/officeDocument/2006/relationships/image" Target="../media/image36.png"/><Relationship Id="rId3" Type="http://schemas.openxmlformats.org/officeDocument/2006/relationships/tags" Target="../tags/tag136.xml"/><Relationship Id="rId21" Type="http://schemas.openxmlformats.org/officeDocument/2006/relationships/notesSlide" Target="../notesSlides/notesSlide7.xml"/><Relationship Id="rId34" Type="http://schemas.openxmlformats.org/officeDocument/2006/relationships/image" Target="../media/image57.png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image" Target="../media/image50.png"/><Relationship Id="rId33" Type="http://schemas.openxmlformats.org/officeDocument/2006/relationships/image" Target="../media/image56.png"/><Relationship Id="rId38" Type="http://schemas.openxmlformats.org/officeDocument/2006/relationships/image" Target="../media/image17.png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54.png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image" Target="../media/image49.png"/><Relationship Id="rId32" Type="http://schemas.openxmlformats.org/officeDocument/2006/relationships/image" Target="../media/image55.png"/><Relationship Id="rId37" Type="http://schemas.openxmlformats.org/officeDocument/2006/relationships/image" Target="../media/image60.png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59.png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image" Target="../media/image15.pn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image" Target="../media/image14.png"/><Relationship Id="rId27" Type="http://schemas.openxmlformats.org/officeDocument/2006/relationships/image" Target="../media/image52.png"/><Relationship Id="rId30" Type="http://schemas.openxmlformats.org/officeDocument/2006/relationships/image" Target="../media/image11.png"/><Relationship Id="rId35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notesSlide" Target="../notesSlides/notesSlide8.xml"/><Relationship Id="rId26" Type="http://schemas.openxmlformats.org/officeDocument/2006/relationships/image" Target="../media/image66.png"/><Relationship Id="rId3" Type="http://schemas.openxmlformats.org/officeDocument/2006/relationships/tags" Target="../tags/tag155.xml"/><Relationship Id="rId21" Type="http://schemas.openxmlformats.org/officeDocument/2006/relationships/image" Target="../media/image62.png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65.png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image" Target="../media/image61.png"/><Relationship Id="rId29" Type="http://schemas.openxmlformats.org/officeDocument/2006/relationships/image" Target="../media/image68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image" Target="../media/image64.png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image" Target="../media/image15.png"/><Relationship Id="rId28" Type="http://schemas.openxmlformats.org/officeDocument/2006/relationships/image" Target="../media/image17.png"/><Relationship Id="rId10" Type="http://schemas.openxmlformats.org/officeDocument/2006/relationships/tags" Target="../tags/tag162.xml"/><Relationship Id="rId19" Type="http://schemas.openxmlformats.org/officeDocument/2006/relationships/image" Target="../media/image7.png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image" Target="../media/image63.png"/><Relationship Id="rId27" Type="http://schemas.openxmlformats.org/officeDocument/2006/relationships/image" Target="../media/image67.png"/><Relationship Id="rId30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145FD-9A59-47DE-940A-A4791768E8CB}" type="slidenum">
              <a:rPr lang="en-US"/>
              <a:pPr/>
              <a:t>1</a:t>
            </a:fld>
            <a:endParaRPr lang="en-US"/>
          </a:p>
        </p:txBody>
      </p:sp>
      <p:sp>
        <p:nvSpPr>
          <p:cNvPr id="18216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1699" name="Text Box 3"/>
          <p:cNvSpPr txBox="1">
            <a:spLocks noChangeArrowheads="1"/>
          </p:cNvSpPr>
          <p:nvPr/>
        </p:nvSpPr>
        <p:spPr bwMode="auto">
          <a:xfrm>
            <a:off x="1066800" y="2514600"/>
            <a:ext cx="701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dirty="0"/>
              <a:t>CALCULUS</a:t>
            </a:r>
          </a:p>
          <a:p>
            <a:pPr algn="ctr"/>
            <a:r>
              <a:rPr lang="en-US" sz="2400" dirty="0"/>
              <a:t>The </a:t>
            </a:r>
            <a:r>
              <a:rPr lang="en-US" sz="2400"/>
              <a:t>Fundamental </a:t>
            </a:r>
            <a:r>
              <a:rPr lang="en-US" sz="2400" smtClean="0"/>
              <a:t>Theorems </a:t>
            </a:r>
            <a:r>
              <a:rPr lang="en-US" sz="2400"/>
              <a:t>of </a:t>
            </a:r>
            <a:r>
              <a:rPr lang="en-US" sz="2400" smtClean="0"/>
              <a:t>Calculus,</a:t>
            </a:r>
          </a:p>
          <a:p>
            <a:pPr algn="ctr"/>
            <a:r>
              <a:rPr lang="en-US" sz="2400" dirty="0" smtClean="0"/>
              <a:t>problems</a:t>
            </a:r>
            <a:endParaRPr lang="en-US" sz="2400" dirty="0"/>
          </a:p>
        </p:txBody>
      </p:sp>
      <p:sp>
        <p:nvSpPr>
          <p:cNvPr id="1821700" name="Rectangle 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4A530DFF-0AD8-43D5-AD84-A4DA13500CA9}" type="slidenum">
              <a:rPr lang="en-US"/>
              <a:pPr/>
              <a:t>10</a:t>
            </a:fld>
            <a:endParaRPr lang="en-US"/>
          </a:p>
        </p:txBody>
      </p:sp>
      <p:sp>
        <p:nvSpPr>
          <p:cNvPr id="18104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6419" y="36513"/>
            <a:ext cx="4742174" cy="6565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10443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0450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1778376" y="751563"/>
            <a:ext cx="6361452" cy="971779"/>
            <a:chOff x="1778376" y="751563"/>
            <a:chExt cx="6361452" cy="971779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8376" y="1066800"/>
              <a:ext cx="6361452" cy="656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827788" y="831665"/>
              <a:ext cx="262629" cy="1024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975029" y="1910484"/>
            <a:ext cx="3968146" cy="983890"/>
            <a:chOff x="2975029" y="1718571"/>
            <a:chExt cx="3968146" cy="983890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5029" y="2045918"/>
              <a:ext cx="3968146" cy="6565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827788" y="1798673"/>
              <a:ext cx="262629" cy="1024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361628" y="2901083"/>
            <a:ext cx="3194948" cy="945219"/>
            <a:chOff x="3361628" y="2709170"/>
            <a:chExt cx="3194948" cy="945219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61628" y="2997893"/>
              <a:ext cx="3194948" cy="65649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827788" y="2789272"/>
              <a:ext cx="262629" cy="1024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3890466" y="3929262"/>
            <a:ext cx="3398638" cy="1165478"/>
            <a:chOff x="3890466" y="3699771"/>
            <a:chExt cx="3398638" cy="1165478"/>
          </a:xfrm>
        </p:grpSpPr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90466" y="3989988"/>
              <a:ext cx="3398638" cy="8752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827788" y="3779873"/>
              <a:ext cx="262629" cy="1024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9" name="Group 28"/>
          <p:cNvGrpSpPr/>
          <p:nvPr/>
        </p:nvGrpSpPr>
        <p:grpSpPr>
          <a:xfrm>
            <a:off x="2926182" y="5160988"/>
            <a:ext cx="5353522" cy="1066119"/>
            <a:chOff x="2926182" y="4918971"/>
            <a:chExt cx="5353522" cy="1066119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26182" y="5284940"/>
              <a:ext cx="5353522" cy="7001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827788" y="4999073"/>
              <a:ext cx="262629" cy="1024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4" name="Rectangle 13"/>
          <p:cNvSpPr/>
          <p:nvPr/>
        </p:nvSpPr>
        <p:spPr bwMode="auto">
          <a:xfrm>
            <a:off x="4191000" y="2440335"/>
            <a:ext cx="1636776" cy="2834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574046" y="3392313"/>
            <a:ext cx="859536" cy="24688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0445" name="Rectangle 13"/>
          <p:cNvSpPr>
            <a:spLocks noChangeArrowheads="1"/>
          </p:cNvSpPr>
          <p:nvPr/>
        </p:nvSpPr>
        <p:spPr bwMode="auto">
          <a:xfrm>
            <a:off x="8395570" y="5792091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172200" y="6312965"/>
            <a:ext cx="1941673" cy="478437"/>
            <a:chOff x="6323726" y="6312965"/>
            <a:chExt cx="1941673" cy="478437"/>
          </a:xfrm>
        </p:grpSpPr>
        <p:pic>
          <p:nvPicPr>
            <p:cNvPr id="1810447" name="Picture 1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075" y="6312965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23726" y="6560615"/>
              <a:ext cx="1941673" cy="2307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795589" y="5061819"/>
            <a:ext cx="1795211" cy="616494"/>
            <a:chOff x="591033" y="3803106"/>
            <a:chExt cx="1795211" cy="616494"/>
          </a:xfrm>
        </p:grpSpPr>
        <p:pic>
          <p:nvPicPr>
            <p:cNvPr id="46" name="Picture 45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2" name="Rectangle 31"/>
          <p:cNvSpPr/>
          <p:nvPr/>
        </p:nvSpPr>
        <p:spPr bwMode="auto">
          <a:xfrm>
            <a:off x="2185416" y="1243584"/>
            <a:ext cx="1271016" cy="33832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3886200" y="1243584"/>
            <a:ext cx="1088136" cy="33832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367528" y="1243584"/>
            <a:ext cx="1088136" cy="33832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6839307" y="1243584"/>
            <a:ext cx="905256" cy="3383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435350" y="2359152"/>
            <a:ext cx="685800" cy="329184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4535424" y="2444231"/>
            <a:ext cx="384048" cy="246888"/>
          </a:xfrm>
          <a:prstGeom prst="rect">
            <a:avLst/>
          </a:prstGeom>
          <a:noFill/>
          <a:ln w="28575" cap="flat" cmpd="sng" algn="ctr">
            <a:solidFill>
              <a:srgbClr val="00CC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257800" y="2444231"/>
            <a:ext cx="577187" cy="246888"/>
          </a:xfrm>
          <a:prstGeom prst="rect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190488" y="2444231"/>
            <a:ext cx="365760" cy="2468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762000"/>
            <a:ext cx="1343118" cy="2190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25210" y="6255950"/>
            <a:ext cx="4977788" cy="564487"/>
            <a:chOff x="425210" y="6255950"/>
            <a:chExt cx="4977788" cy="564487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1847" y="6557596"/>
              <a:ext cx="4731151" cy="26284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25210" y="6255950"/>
              <a:ext cx="1649770" cy="2339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4" name="Picture 1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3984277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046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1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81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27" grpId="0" animBg="1"/>
      <p:bldP spid="27" grpId="1" animBg="1"/>
      <p:bldP spid="1810445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867574D9-00F6-40F4-96CB-9A14CA9A8633}" type="slidenum">
              <a:rPr lang="en-US"/>
              <a:pPr/>
              <a:t>11</a:t>
            </a:fld>
            <a:endParaRPr lang="en-US"/>
          </a:p>
        </p:txBody>
      </p:sp>
      <p:sp>
        <p:nvSpPr>
          <p:cNvPr id="175821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8219" name="Rectangle 1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822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" y="255588"/>
            <a:ext cx="17224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8236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" y="1109598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8227" name="Picture 17582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766" y="914400"/>
            <a:ext cx="2803483" cy="6570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8234" name="Picture 1758233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399" y="914400"/>
            <a:ext cx="3532341" cy="6568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8237" name="Picture 1758236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399" y="2042020"/>
            <a:ext cx="3137920" cy="656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758226" name="Group 1758225"/>
          <p:cNvGrpSpPr/>
          <p:nvPr/>
        </p:nvGrpSpPr>
        <p:grpSpPr bwMode="auto">
          <a:xfrm>
            <a:off x="1894583" y="36513"/>
            <a:ext cx="4227515" cy="657066"/>
            <a:chOff x="1894584" y="36513"/>
            <a:chExt cx="4227515" cy="657066"/>
          </a:xfrm>
        </p:grpSpPr>
        <p:pic>
          <p:nvPicPr>
            <p:cNvPr id="1758229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4584" y="255588"/>
              <a:ext cx="12557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8224" name="Picture 175822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1007" y="36513"/>
              <a:ext cx="2891092" cy="6570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cxnSp>
        <p:nvCxnSpPr>
          <p:cNvPr id="28" name="Straight Arrow Connector 27"/>
          <p:cNvCxnSpPr/>
          <p:nvPr/>
        </p:nvCxnSpPr>
        <p:spPr bwMode="auto">
          <a:xfrm flipH="1">
            <a:off x="2783152" y="668526"/>
            <a:ext cx="441256" cy="310896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58209" name="Rectangle 1758208"/>
          <p:cNvSpPr/>
          <p:nvPr/>
        </p:nvSpPr>
        <p:spPr bwMode="auto">
          <a:xfrm>
            <a:off x="2820730" y="1054577"/>
            <a:ext cx="457200" cy="34747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6263640" y="1014984"/>
            <a:ext cx="630936" cy="338791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758220" name="Picture 175821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5884" y="1745231"/>
            <a:ext cx="4269814" cy="264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8212" name="Rectangle 1758211"/>
          <p:cNvSpPr/>
          <p:nvPr/>
        </p:nvSpPr>
        <p:spPr bwMode="auto">
          <a:xfrm>
            <a:off x="5888736" y="1024128"/>
            <a:ext cx="173736" cy="2103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sp>
        <p:nvSpPr>
          <p:cNvPr id="52" name="Rectangle 51"/>
          <p:cNvSpPr/>
          <p:nvPr/>
        </p:nvSpPr>
        <p:spPr bwMode="auto">
          <a:xfrm>
            <a:off x="6452008" y="1005839"/>
            <a:ext cx="438912" cy="283464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/>
          </a:p>
        </p:txBody>
      </p:sp>
      <p:pic>
        <p:nvPicPr>
          <p:cNvPr id="1758238" name="Picture 1758237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2849" y="3017015"/>
            <a:ext cx="3151517" cy="89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8218" name="Picture 175821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96022" y="2807686"/>
            <a:ext cx="4401870" cy="264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8221" name="Picture 1758220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288" y="3097060"/>
            <a:ext cx="773068" cy="78795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8223" name="Picture 175822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1874" y="3284237"/>
            <a:ext cx="934161" cy="35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8239" name="Picture 175823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9144" y="4462152"/>
            <a:ext cx="4289423" cy="9480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251" y="5917747"/>
            <a:ext cx="2553818" cy="7879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58233" name="Rectangle 25"/>
          <p:cNvSpPr>
            <a:spLocks noChangeArrowheads="1"/>
          </p:cNvSpPr>
          <p:nvPr/>
        </p:nvSpPr>
        <p:spPr bwMode="auto">
          <a:xfrm>
            <a:off x="6592823" y="6197373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8230" name="Group 22"/>
          <p:cNvGrpSpPr>
            <a:grpSpLocks/>
          </p:cNvGrpSpPr>
          <p:nvPr/>
        </p:nvGrpSpPr>
        <p:grpSpPr bwMode="auto">
          <a:xfrm>
            <a:off x="7053263" y="5638800"/>
            <a:ext cx="1938337" cy="527050"/>
            <a:chOff x="75" y="480"/>
            <a:chExt cx="1221" cy="332"/>
          </a:xfrm>
        </p:grpSpPr>
        <p:pic>
          <p:nvPicPr>
            <p:cNvPr id="1758231" name="Picture 2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8232" name="Picture 2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667"/>
              <a:ext cx="12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58217" name="Group 1758216"/>
          <p:cNvGrpSpPr/>
          <p:nvPr/>
        </p:nvGrpSpPr>
        <p:grpSpPr>
          <a:xfrm>
            <a:off x="3498077" y="4030662"/>
            <a:ext cx="1795211" cy="616494"/>
            <a:chOff x="591033" y="3803106"/>
            <a:chExt cx="1795211" cy="616494"/>
          </a:xfrm>
        </p:grpSpPr>
        <p:pic>
          <p:nvPicPr>
            <p:cNvPr id="1758216" name="Picture 175821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58215" name="Picture 175821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1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82" y="3286995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48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5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5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5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5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58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58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5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5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58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58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5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5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8209" grpId="0" animBg="1"/>
      <p:bldP spid="1758209" grpId="1" animBg="1"/>
      <p:bldP spid="48" grpId="0" animBg="1"/>
      <p:bldP spid="48" grpId="1" animBg="1"/>
      <p:bldP spid="1758212" grpId="0" animBg="1"/>
      <p:bldP spid="1758212" grpId="1" animBg="1"/>
      <p:bldP spid="52" grpId="0" animBg="1"/>
      <p:bldP spid="52" grpId="1" animBg="1"/>
      <p:bldP spid="17582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8C20-5A56-4281-B3C3-C4898BC9E688}" type="slidenum">
              <a:rPr lang="en-US"/>
              <a:pPr/>
              <a:t>12</a:t>
            </a:fld>
            <a:endParaRPr lang="en-US"/>
          </a:p>
        </p:txBody>
      </p:sp>
      <p:sp>
        <p:nvSpPr>
          <p:cNvPr id="1785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86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587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525"/>
            <a:ext cx="17224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20888" y="36513"/>
            <a:ext cx="4075112" cy="787400"/>
            <a:chOff x="2020888" y="36513"/>
            <a:chExt cx="4075112" cy="787400"/>
          </a:xfrm>
        </p:grpSpPr>
        <p:pic>
          <p:nvPicPr>
            <p:cNvPr id="1785879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5" y="36513"/>
              <a:ext cx="2670175" cy="78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871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888" y="263525"/>
              <a:ext cx="12557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3203202" y="914401"/>
            <a:ext cx="2830398" cy="1108299"/>
            <a:chOff x="3203202" y="914401"/>
            <a:chExt cx="2830398" cy="1108299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3202" y="1234776"/>
              <a:ext cx="2830398" cy="78792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" name="Picture 36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994506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217789" y="2057401"/>
            <a:ext cx="2801224" cy="1067469"/>
            <a:chOff x="3217789" y="2057401"/>
            <a:chExt cx="2801224" cy="106746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17789" y="2453452"/>
              <a:ext cx="2801224" cy="6714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2137506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2909170" y="3242560"/>
            <a:ext cx="3238922" cy="968238"/>
            <a:chOff x="2909170" y="3242560"/>
            <a:chExt cx="3238922" cy="968238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09170" y="3554260"/>
              <a:ext cx="3238922" cy="6565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3322665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2946651" y="4316261"/>
            <a:ext cx="3823667" cy="1162331"/>
            <a:chOff x="2946651" y="4316261"/>
            <a:chExt cx="3823667" cy="1162331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46651" y="4617894"/>
              <a:ext cx="3823667" cy="8606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4396366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3870854" y="5561557"/>
            <a:ext cx="2480476" cy="1155525"/>
            <a:chOff x="3870854" y="5561557"/>
            <a:chExt cx="2480476" cy="1155525"/>
          </a:xfrm>
        </p:grpSpPr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5641662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70854" y="5856401"/>
              <a:ext cx="2480476" cy="86068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Rectangle 2"/>
          <p:cNvSpPr/>
          <p:nvPr/>
        </p:nvSpPr>
        <p:spPr bwMode="auto">
          <a:xfrm>
            <a:off x="4491152" y="466344"/>
            <a:ext cx="411480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090792" y="1661452"/>
            <a:ext cx="411480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928616" y="1661452"/>
            <a:ext cx="411480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919472" y="1225296"/>
            <a:ext cx="438912" cy="731520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4919472" y="2459736"/>
            <a:ext cx="429768" cy="667512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51078" y="4941518"/>
            <a:ext cx="2301544" cy="1349554"/>
            <a:chOff x="3051078" y="4941518"/>
            <a:chExt cx="2301544" cy="1349554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3051078" y="4941518"/>
              <a:ext cx="399799" cy="2275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/>
            <p:nvPr/>
          </p:nvCxnSpPr>
          <p:spPr bwMode="auto">
            <a:xfrm flipH="1">
              <a:off x="3051078" y="4941518"/>
              <a:ext cx="399799" cy="2275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3817297" y="5157592"/>
              <a:ext cx="399799" cy="2275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3817297" y="5157592"/>
              <a:ext cx="399799" cy="227556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4709418" y="5321808"/>
              <a:ext cx="643204" cy="969264"/>
            </a:xfrm>
            <a:prstGeom prst="straightConnector1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888" y="4344444"/>
            <a:ext cx="1710060" cy="2286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2740" y="4344444"/>
            <a:ext cx="1723259" cy="2286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948" y="4974877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902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5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5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C8C20-5A56-4281-B3C3-C4898BC9E688}" type="slidenum">
              <a:rPr lang="en-US"/>
              <a:pPr/>
              <a:t>13</a:t>
            </a:fld>
            <a:endParaRPr lang="en-US"/>
          </a:p>
        </p:txBody>
      </p:sp>
      <p:sp>
        <p:nvSpPr>
          <p:cNvPr id="1785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86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587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525"/>
            <a:ext cx="17224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20888" y="36513"/>
            <a:ext cx="4075112" cy="787400"/>
            <a:chOff x="2020888" y="36513"/>
            <a:chExt cx="4075112" cy="787400"/>
          </a:xfrm>
        </p:grpSpPr>
        <p:pic>
          <p:nvPicPr>
            <p:cNvPr id="1785879" name="Picture 23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5" y="36513"/>
              <a:ext cx="2670175" cy="78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871" name="Picture 15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888" y="263525"/>
              <a:ext cx="12557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91970" y="994506"/>
            <a:ext cx="262639" cy="102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854" y="1205630"/>
            <a:ext cx="2480476" cy="860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854" y="5856401"/>
            <a:ext cx="2480476" cy="860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027543" y="2128942"/>
            <a:ext cx="2291089" cy="1087779"/>
            <a:chOff x="4027543" y="2128942"/>
            <a:chExt cx="2291089" cy="1087779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2209047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7543" y="2487460"/>
              <a:ext cx="2291089" cy="7292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171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97317E-7 L -3.33333E-6 -0.68085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0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218" y="6245225"/>
            <a:ext cx="455582" cy="460375"/>
          </a:xfrm>
        </p:spPr>
        <p:txBody>
          <a:bodyPr/>
          <a:lstStyle/>
          <a:p>
            <a:fld id="{150C8C20-5A56-4281-B3C3-C4898BC9E688}" type="slidenum">
              <a:rPr lang="en-US"/>
              <a:pPr/>
              <a:t>14</a:t>
            </a:fld>
            <a:endParaRPr lang="en-US"/>
          </a:p>
        </p:txBody>
      </p:sp>
      <p:sp>
        <p:nvSpPr>
          <p:cNvPr id="17858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5866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5870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3525"/>
            <a:ext cx="1722438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020888" y="36513"/>
            <a:ext cx="4075112" cy="787400"/>
            <a:chOff x="2020888" y="36513"/>
            <a:chExt cx="4075112" cy="787400"/>
          </a:xfrm>
        </p:grpSpPr>
        <p:pic>
          <p:nvPicPr>
            <p:cNvPr id="1785879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5825" y="36513"/>
              <a:ext cx="2670175" cy="78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871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0888" y="263525"/>
              <a:ext cx="12557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5" name="Picture 3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4591970" y="994506"/>
            <a:ext cx="262639" cy="1024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70854" y="1205630"/>
            <a:ext cx="2480476" cy="8606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4027543" y="2128942"/>
            <a:ext cx="2291089" cy="1087779"/>
            <a:chOff x="4027543" y="2128942"/>
            <a:chExt cx="2291089" cy="1087779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2209047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7543" y="2487460"/>
              <a:ext cx="2291089" cy="7292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2790423" y="3281234"/>
            <a:ext cx="3852547" cy="1000317"/>
            <a:chOff x="2790423" y="3281234"/>
            <a:chExt cx="3852547" cy="1000317"/>
          </a:xfrm>
        </p:grpSpPr>
        <p:pic>
          <p:nvPicPr>
            <p:cNvPr id="22" name="Picture 21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3361339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90423" y="3639752"/>
              <a:ext cx="3852547" cy="64179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8" name="Group 27"/>
          <p:cNvGrpSpPr/>
          <p:nvPr/>
        </p:nvGrpSpPr>
        <p:grpSpPr>
          <a:xfrm>
            <a:off x="2972844" y="4411174"/>
            <a:ext cx="2917960" cy="1024639"/>
            <a:chOff x="2972844" y="4411174"/>
            <a:chExt cx="2917960" cy="102463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2844" y="4794090"/>
              <a:ext cx="2917960" cy="6417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4491279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3733539" y="5507685"/>
            <a:ext cx="1371519" cy="1024475"/>
            <a:chOff x="3733539" y="5507685"/>
            <a:chExt cx="1371519" cy="1024475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33539" y="5890601"/>
              <a:ext cx="1371519" cy="6415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91970" y="5587790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3" name="Picture 1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325" y="5890601"/>
            <a:ext cx="2115585" cy="6415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7329607" y="4932124"/>
            <a:ext cx="901611" cy="847865"/>
            <a:chOff x="7329607" y="4932124"/>
            <a:chExt cx="901611" cy="847865"/>
          </a:xfrm>
        </p:grpSpPr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43649" y="4932124"/>
              <a:ext cx="787569" cy="6414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7329607" y="5677560"/>
              <a:ext cx="262639" cy="10242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85875" name="Rectangle 19"/>
          <p:cNvSpPr>
            <a:spLocks noChangeArrowheads="1"/>
          </p:cNvSpPr>
          <p:nvPr/>
        </p:nvSpPr>
        <p:spPr bwMode="auto">
          <a:xfrm>
            <a:off x="7829778" y="462732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5872" name="Group 16"/>
          <p:cNvGrpSpPr>
            <a:grpSpLocks/>
          </p:cNvGrpSpPr>
          <p:nvPr/>
        </p:nvGrpSpPr>
        <p:grpSpPr bwMode="auto">
          <a:xfrm>
            <a:off x="6974910" y="4024074"/>
            <a:ext cx="1938337" cy="527050"/>
            <a:chOff x="75" y="480"/>
            <a:chExt cx="1221" cy="332"/>
          </a:xfrm>
        </p:grpSpPr>
        <p:pic>
          <p:nvPicPr>
            <p:cNvPr id="1785873" name="Picture 1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874" name="Picture 1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667"/>
              <a:ext cx="12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6581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8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85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85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587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22275"/>
          </a:xfrm>
        </p:spPr>
        <p:txBody>
          <a:bodyPr/>
          <a:lstStyle/>
          <a:p>
            <a:fld id="{45850D24-9E41-40E8-A472-C32B4EB73E7F}" type="slidenum">
              <a:rPr lang="en-US"/>
              <a:pPr/>
              <a:t>15</a:t>
            </a:fld>
            <a:endParaRPr lang="en-US"/>
          </a:p>
        </p:txBody>
      </p:sp>
      <p:sp>
        <p:nvSpPr>
          <p:cNvPr id="180326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3283" name="Picture 1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442595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3276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3278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016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3148358" y="888305"/>
            <a:ext cx="3125916" cy="1065924"/>
            <a:chOff x="3148358" y="850727"/>
            <a:chExt cx="3125916" cy="1065924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8358" y="1215577"/>
              <a:ext cx="3125916" cy="7010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79852" y="930920"/>
              <a:ext cx="262928" cy="102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505987" y="2121192"/>
            <a:ext cx="4410659" cy="1020397"/>
            <a:chOff x="2505987" y="2020984"/>
            <a:chExt cx="4410659" cy="1020397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05987" y="2384120"/>
              <a:ext cx="4410659" cy="65726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79852" y="2101177"/>
              <a:ext cx="262928" cy="102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973192" y="3247489"/>
            <a:ext cx="3476249" cy="1001116"/>
            <a:chOff x="2973192" y="3059599"/>
            <a:chExt cx="3476249" cy="1001116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73192" y="3403496"/>
              <a:ext cx="3476249" cy="657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79852" y="3139792"/>
              <a:ext cx="262928" cy="102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2761399" y="4287150"/>
            <a:ext cx="3899834" cy="1260256"/>
            <a:chOff x="2761399" y="4099260"/>
            <a:chExt cx="3899834" cy="1260256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61399" y="4468250"/>
              <a:ext cx="3899834" cy="8912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2" name="Picture 31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79852" y="4179453"/>
              <a:ext cx="262928" cy="102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1600200" y="5632654"/>
            <a:ext cx="6222232" cy="1157496"/>
            <a:chOff x="1600200" y="5444764"/>
            <a:chExt cx="6222232" cy="1157496"/>
          </a:xfrm>
        </p:grpSpPr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0200" y="5813527"/>
              <a:ext cx="6222232" cy="7887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579852" y="5524957"/>
              <a:ext cx="262928" cy="10254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03279" name="Rectangle 15"/>
          <p:cNvSpPr>
            <a:spLocks noChangeArrowheads="1"/>
          </p:cNvSpPr>
          <p:nvPr/>
        </p:nvSpPr>
        <p:spPr bwMode="auto">
          <a:xfrm>
            <a:off x="7924800" y="62985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3280" name="Group 16"/>
          <p:cNvGrpSpPr>
            <a:grpSpLocks/>
          </p:cNvGrpSpPr>
          <p:nvPr/>
        </p:nvGrpSpPr>
        <p:grpSpPr bwMode="auto">
          <a:xfrm>
            <a:off x="7543800" y="5496838"/>
            <a:ext cx="1371600" cy="430213"/>
            <a:chOff x="501" y="4008"/>
            <a:chExt cx="864" cy="271"/>
          </a:xfrm>
        </p:grpSpPr>
        <p:pic>
          <p:nvPicPr>
            <p:cNvPr id="1803281" name="Picture 17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3282" name="Picture 18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4164"/>
              <a:ext cx="8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1368653" y="5567188"/>
            <a:ext cx="1795211" cy="616494"/>
            <a:chOff x="591033" y="3803106"/>
            <a:chExt cx="1795211" cy="616494"/>
          </a:xfrm>
        </p:grpSpPr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" name="Rectangle 1"/>
          <p:cNvSpPr/>
          <p:nvPr/>
        </p:nvSpPr>
        <p:spPr bwMode="auto">
          <a:xfrm>
            <a:off x="4636008" y="466343"/>
            <a:ext cx="283464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3747370" y="1675022"/>
            <a:ext cx="283464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4764024" y="1675022"/>
            <a:ext cx="283464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5650992" y="1675022"/>
            <a:ext cx="283464" cy="292608"/>
          </a:xfrm>
          <a:prstGeom prst="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0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55" y="4343400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32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3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3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03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03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0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03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279" grpId="0" animBg="1"/>
      <p:bldP spid="2" grpId="0" animBg="1"/>
      <p:bldP spid="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24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" y="305692"/>
            <a:ext cx="17224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919636" y="86617"/>
            <a:ext cx="3203575" cy="685800"/>
            <a:chOff x="1919636" y="86617"/>
            <a:chExt cx="3203575" cy="685800"/>
          </a:xfrm>
        </p:grpSpPr>
        <p:pic>
          <p:nvPicPr>
            <p:cNvPr id="1759253" name="Picture 2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748" y="86617"/>
              <a:ext cx="1795463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9247" name="Picture 1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9636" y="305692"/>
              <a:ext cx="1255712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7" name="Group 36"/>
          <p:cNvGrpSpPr/>
          <p:nvPr/>
        </p:nvGrpSpPr>
        <p:grpSpPr bwMode="auto">
          <a:xfrm>
            <a:off x="3649648" y="925882"/>
            <a:ext cx="2058116" cy="685063"/>
            <a:chOff x="3649648" y="925882"/>
            <a:chExt cx="2058116" cy="685063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95915" y="1005998"/>
              <a:ext cx="262676" cy="102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9648" y="1231726"/>
              <a:ext cx="2058116" cy="379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6592" y="1315886"/>
            <a:ext cx="1314038" cy="2190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74" y="973855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C30DB-E366-472C-914A-C875A924FD85}" type="slidenum">
              <a:rPr lang="en-US"/>
              <a:pPr/>
              <a:t>16</a:t>
            </a:fld>
            <a:endParaRPr lang="en-US"/>
          </a:p>
        </p:txBody>
      </p:sp>
      <p:sp>
        <p:nvSpPr>
          <p:cNvPr id="175923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9242" name="Rectangle 1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925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" name="Group 40"/>
          <p:cNvGrpSpPr/>
          <p:nvPr/>
        </p:nvGrpSpPr>
        <p:grpSpPr bwMode="auto">
          <a:xfrm>
            <a:off x="3469380" y="1713979"/>
            <a:ext cx="2364687" cy="809871"/>
            <a:chOff x="3469380" y="1713979"/>
            <a:chExt cx="2364687" cy="809871"/>
          </a:xfrm>
        </p:grpSpPr>
        <p:pic>
          <p:nvPicPr>
            <p:cNvPr id="39" name="Picture 3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69380" y="2057043"/>
              <a:ext cx="2364687" cy="4668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37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95915" y="1794095"/>
              <a:ext cx="262676" cy="102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781822" y="2588712"/>
            <a:ext cx="3576819" cy="685800"/>
            <a:chOff x="2781822" y="2588712"/>
            <a:chExt cx="3576819" cy="685800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81822" y="2982794"/>
              <a:ext cx="3576819" cy="2917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95915" y="2668828"/>
              <a:ext cx="262676" cy="102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3403948" y="3429239"/>
            <a:ext cx="1970904" cy="705857"/>
            <a:chOff x="3403948" y="3429239"/>
            <a:chExt cx="1970904" cy="705857"/>
          </a:xfrm>
        </p:grpSpPr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03948" y="3843402"/>
              <a:ext cx="1970904" cy="29169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95915" y="3509355"/>
              <a:ext cx="262676" cy="102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3984315" y="4241474"/>
            <a:ext cx="685876" cy="657988"/>
            <a:chOff x="3984315" y="4241474"/>
            <a:chExt cx="685876" cy="657988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84315" y="4592876"/>
              <a:ext cx="685876" cy="30658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95915" y="4321590"/>
              <a:ext cx="262676" cy="10244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59251" name="Rectangle 19"/>
          <p:cNvSpPr>
            <a:spLocks noChangeArrowheads="1"/>
          </p:cNvSpPr>
          <p:nvPr/>
        </p:nvSpPr>
        <p:spPr bwMode="auto">
          <a:xfrm>
            <a:off x="4212953" y="497492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9248" name="Group 16"/>
          <p:cNvGrpSpPr>
            <a:grpSpLocks/>
          </p:cNvGrpSpPr>
          <p:nvPr/>
        </p:nvGrpSpPr>
        <p:grpSpPr bwMode="auto">
          <a:xfrm>
            <a:off x="3358085" y="5340350"/>
            <a:ext cx="1938337" cy="527050"/>
            <a:chOff x="75" y="480"/>
            <a:chExt cx="1221" cy="332"/>
          </a:xfrm>
        </p:grpSpPr>
        <p:pic>
          <p:nvPicPr>
            <p:cNvPr id="1759249" name="Picture 17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9250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667"/>
              <a:ext cx="12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1219200" y="1511474"/>
            <a:ext cx="1795211" cy="616494"/>
            <a:chOff x="591033" y="3803106"/>
            <a:chExt cx="1795211" cy="616494"/>
          </a:xfrm>
        </p:grpSpPr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1033" y="3803106"/>
              <a:ext cx="1795211" cy="21892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3053" y="4054427"/>
              <a:ext cx="1591170" cy="36517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4573044" y="3873674"/>
            <a:ext cx="685800" cy="228600"/>
            <a:chOff x="4470747" y="4730227"/>
            <a:chExt cx="502920" cy="22860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9761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9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9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59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59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59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59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92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02263" name="Picture 2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275"/>
            <a:ext cx="64817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2256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60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457200" y="886468"/>
            <a:ext cx="2174618" cy="697023"/>
            <a:chOff x="457200" y="886468"/>
            <a:chExt cx="2174618" cy="697023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1204268"/>
              <a:ext cx="2174618" cy="37922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8900000">
              <a:off x="2207551" y="886468"/>
              <a:ext cx="262706" cy="102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7" name="Picture 12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755" y="758825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 bwMode="auto">
          <a:xfrm>
            <a:off x="4114762" y="2437355"/>
            <a:ext cx="2752344" cy="3212926"/>
          </a:xfrm>
          <a:custGeom>
            <a:avLst/>
            <a:gdLst>
              <a:gd name="connsiteX0" fmla="*/ 0 w 914400"/>
              <a:gd name="connsiteY0" fmla="*/ 457200 h 914400"/>
              <a:gd name="connsiteX1" fmla="*/ 457200 w 914400"/>
              <a:gd name="connsiteY1" fmla="*/ 0 h 914400"/>
              <a:gd name="connsiteX2" fmla="*/ 914400 w 914400"/>
              <a:gd name="connsiteY2" fmla="*/ 457200 h 914400"/>
              <a:gd name="connsiteX3" fmla="*/ 457200 w 914400"/>
              <a:gd name="connsiteY3" fmla="*/ 914400 h 914400"/>
              <a:gd name="connsiteX4" fmla="*/ 0 w 914400"/>
              <a:gd name="connsiteY4" fmla="*/ 457200 h 914400"/>
              <a:gd name="connsiteX0" fmla="*/ 0 w 926926"/>
              <a:gd name="connsiteY0" fmla="*/ 1474467 h 1534947"/>
              <a:gd name="connsiteX1" fmla="*/ 469726 w 926926"/>
              <a:gd name="connsiteY1" fmla="*/ 40237 h 1534947"/>
              <a:gd name="connsiteX2" fmla="*/ 926926 w 926926"/>
              <a:gd name="connsiteY2" fmla="*/ 497437 h 1534947"/>
              <a:gd name="connsiteX3" fmla="*/ 469726 w 926926"/>
              <a:gd name="connsiteY3" fmla="*/ 954637 h 1534947"/>
              <a:gd name="connsiteX4" fmla="*/ 0 w 926926"/>
              <a:gd name="connsiteY4" fmla="*/ 1474467 h 1534947"/>
              <a:gd name="connsiteX0" fmla="*/ 45619 w 972545"/>
              <a:gd name="connsiteY0" fmla="*/ 1474467 h 1498964"/>
              <a:gd name="connsiteX1" fmla="*/ 515345 w 972545"/>
              <a:gd name="connsiteY1" fmla="*/ 40237 h 1498964"/>
              <a:gd name="connsiteX2" fmla="*/ 972545 w 972545"/>
              <a:gd name="connsiteY2" fmla="*/ 497437 h 1498964"/>
              <a:gd name="connsiteX3" fmla="*/ 515345 w 972545"/>
              <a:gd name="connsiteY3" fmla="*/ 954637 h 1498964"/>
              <a:gd name="connsiteX4" fmla="*/ 45619 w 972545"/>
              <a:gd name="connsiteY4" fmla="*/ 1474467 h 1498964"/>
              <a:gd name="connsiteX0" fmla="*/ 45619 w 972545"/>
              <a:gd name="connsiteY0" fmla="*/ 1474467 h 1498964"/>
              <a:gd name="connsiteX1" fmla="*/ 515345 w 972545"/>
              <a:gd name="connsiteY1" fmla="*/ 40237 h 1498964"/>
              <a:gd name="connsiteX2" fmla="*/ 972545 w 972545"/>
              <a:gd name="connsiteY2" fmla="*/ 497437 h 1498964"/>
              <a:gd name="connsiteX3" fmla="*/ 515345 w 972545"/>
              <a:gd name="connsiteY3" fmla="*/ 954637 h 1498964"/>
              <a:gd name="connsiteX4" fmla="*/ 45619 w 972545"/>
              <a:gd name="connsiteY4" fmla="*/ 1474467 h 1498964"/>
              <a:gd name="connsiteX0" fmla="*/ 45619 w 972545"/>
              <a:gd name="connsiteY0" fmla="*/ 1474467 h 1474467"/>
              <a:gd name="connsiteX1" fmla="*/ 515345 w 972545"/>
              <a:gd name="connsiteY1" fmla="*/ 40237 h 1474467"/>
              <a:gd name="connsiteX2" fmla="*/ 972545 w 972545"/>
              <a:gd name="connsiteY2" fmla="*/ 497437 h 1474467"/>
              <a:gd name="connsiteX3" fmla="*/ 515345 w 972545"/>
              <a:gd name="connsiteY3" fmla="*/ 954637 h 1474467"/>
              <a:gd name="connsiteX4" fmla="*/ 45619 w 972545"/>
              <a:gd name="connsiteY4" fmla="*/ 1474467 h 1474467"/>
              <a:gd name="connsiteX0" fmla="*/ 350 w 927276"/>
              <a:gd name="connsiteY0" fmla="*/ 1474467 h 1474467"/>
              <a:gd name="connsiteX1" fmla="*/ 470076 w 927276"/>
              <a:gd name="connsiteY1" fmla="*/ 40237 h 1474467"/>
              <a:gd name="connsiteX2" fmla="*/ 927276 w 927276"/>
              <a:gd name="connsiteY2" fmla="*/ 497437 h 1474467"/>
              <a:gd name="connsiteX3" fmla="*/ 470076 w 927276"/>
              <a:gd name="connsiteY3" fmla="*/ 954637 h 1474467"/>
              <a:gd name="connsiteX4" fmla="*/ 350 w 927276"/>
              <a:gd name="connsiteY4" fmla="*/ 1474467 h 1474467"/>
              <a:gd name="connsiteX0" fmla="*/ 50055 w 976981"/>
              <a:gd name="connsiteY0" fmla="*/ 3196779 h 3196779"/>
              <a:gd name="connsiteX1" fmla="*/ 81370 w 976981"/>
              <a:gd name="connsiteY1" fmla="*/ 8905 h 3196779"/>
              <a:gd name="connsiteX2" fmla="*/ 976981 w 976981"/>
              <a:gd name="connsiteY2" fmla="*/ 2219749 h 3196779"/>
              <a:gd name="connsiteX3" fmla="*/ 519781 w 976981"/>
              <a:gd name="connsiteY3" fmla="*/ 2676949 h 3196779"/>
              <a:gd name="connsiteX4" fmla="*/ 50055 w 976981"/>
              <a:gd name="connsiteY4" fmla="*/ 3196779 h 3196779"/>
              <a:gd name="connsiteX0" fmla="*/ 50055 w 976981"/>
              <a:gd name="connsiteY0" fmla="*/ 3196779 h 3196779"/>
              <a:gd name="connsiteX1" fmla="*/ 81370 w 976981"/>
              <a:gd name="connsiteY1" fmla="*/ 8905 h 3196779"/>
              <a:gd name="connsiteX2" fmla="*/ 976981 w 976981"/>
              <a:gd name="connsiteY2" fmla="*/ 2219749 h 3196779"/>
              <a:gd name="connsiteX3" fmla="*/ 519781 w 976981"/>
              <a:gd name="connsiteY3" fmla="*/ 2676949 h 3196779"/>
              <a:gd name="connsiteX4" fmla="*/ 50055 w 976981"/>
              <a:gd name="connsiteY4" fmla="*/ 3196779 h 3196779"/>
              <a:gd name="connsiteX0" fmla="*/ 4504 w 931430"/>
              <a:gd name="connsiteY0" fmla="*/ 3196779 h 3196779"/>
              <a:gd name="connsiteX1" fmla="*/ 35819 w 931430"/>
              <a:gd name="connsiteY1" fmla="*/ 8905 h 3196779"/>
              <a:gd name="connsiteX2" fmla="*/ 931430 w 931430"/>
              <a:gd name="connsiteY2" fmla="*/ 2219749 h 3196779"/>
              <a:gd name="connsiteX3" fmla="*/ 474230 w 931430"/>
              <a:gd name="connsiteY3" fmla="*/ 2676949 h 3196779"/>
              <a:gd name="connsiteX4" fmla="*/ 4504 w 931430"/>
              <a:gd name="connsiteY4" fmla="*/ 3196779 h 3196779"/>
              <a:gd name="connsiteX0" fmla="*/ 4504 w 931430"/>
              <a:gd name="connsiteY0" fmla="*/ 3187874 h 3187874"/>
              <a:gd name="connsiteX1" fmla="*/ 35819 w 931430"/>
              <a:gd name="connsiteY1" fmla="*/ 0 h 3187874"/>
              <a:gd name="connsiteX2" fmla="*/ 931430 w 931430"/>
              <a:gd name="connsiteY2" fmla="*/ 2210844 h 3187874"/>
              <a:gd name="connsiteX3" fmla="*/ 474230 w 931430"/>
              <a:gd name="connsiteY3" fmla="*/ 2668044 h 3187874"/>
              <a:gd name="connsiteX4" fmla="*/ 4504 w 931430"/>
              <a:gd name="connsiteY4" fmla="*/ 3187874 h 3187874"/>
              <a:gd name="connsiteX0" fmla="*/ 4504 w 580701"/>
              <a:gd name="connsiteY0" fmla="*/ 3187874 h 3187874"/>
              <a:gd name="connsiteX1" fmla="*/ 35819 w 580701"/>
              <a:gd name="connsiteY1" fmla="*/ 0 h 3187874"/>
              <a:gd name="connsiteX2" fmla="*/ 580701 w 580701"/>
              <a:gd name="connsiteY2" fmla="*/ 745299 h 3187874"/>
              <a:gd name="connsiteX3" fmla="*/ 474230 w 580701"/>
              <a:gd name="connsiteY3" fmla="*/ 2668044 h 3187874"/>
              <a:gd name="connsiteX4" fmla="*/ 4504 w 580701"/>
              <a:gd name="connsiteY4" fmla="*/ 3187874 h 3187874"/>
              <a:gd name="connsiteX0" fmla="*/ 4504 w 580701"/>
              <a:gd name="connsiteY0" fmla="*/ 3187874 h 3187874"/>
              <a:gd name="connsiteX1" fmla="*/ 35819 w 580701"/>
              <a:gd name="connsiteY1" fmla="*/ 0 h 3187874"/>
              <a:gd name="connsiteX2" fmla="*/ 580701 w 580701"/>
              <a:gd name="connsiteY2" fmla="*/ 745299 h 3187874"/>
              <a:gd name="connsiteX3" fmla="*/ 474230 w 580701"/>
              <a:gd name="connsiteY3" fmla="*/ 2668044 h 3187874"/>
              <a:gd name="connsiteX4" fmla="*/ 4504 w 580701"/>
              <a:gd name="connsiteY4" fmla="*/ 3187874 h 3187874"/>
              <a:gd name="connsiteX0" fmla="*/ 4504 w 620232"/>
              <a:gd name="connsiteY0" fmla="*/ 3187874 h 3187874"/>
              <a:gd name="connsiteX1" fmla="*/ 35819 w 620232"/>
              <a:gd name="connsiteY1" fmla="*/ 0 h 3187874"/>
              <a:gd name="connsiteX2" fmla="*/ 580701 w 620232"/>
              <a:gd name="connsiteY2" fmla="*/ 745299 h 3187874"/>
              <a:gd name="connsiteX3" fmla="*/ 474230 w 620232"/>
              <a:gd name="connsiteY3" fmla="*/ 2668044 h 3187874"/>
              <a:gd name="connsiteX4" fmla="*/ 4504 w 620232"/>
              <a:gd name="connsiteY4" fmla="*/ 3187874 h 3187874"/>
              <a:gd name="connsiteX0" fmla="*/ 4504 w 2757637"/>
              <a:gd name="connsiteY0" fmla="*/ 3187874 h 3380632"/>
              <a:gd name="connsiteX1" fmla="*/ 35819 w 2757637"/>
              <a:gd name="connsiteY1" fmla="*/ 0 h 3380632"/>
              <a:gd name="connsiteX2" fmla="*/ 580701 w 2757637"/>
              <a:gd name="connsiteY2" fmla="*/ 745299 h 3380632"/>
              <a:gd name="connsiteX3" fmla="*/ 2753967 w 2757637"/>
              <a:gd name="connsiteY3" fmla="*/ 3206663 h 3380632"/>
              <a:gd name="connsiteX4" fmla="*/ 4504 w 2757637"/>
              <a:gd name="connsiteY4" fmla="*/ 3187874 h 3380632"/>
              <a:gd name="connsiteX0" fmla="*/ 4504 w 2757637"/>
              <a:gd name="connsiteY0" fmla="*/ 3187874 h 3380632"/>
              <a:gd name="connsiteX1" fmla="*/ 35819 w 2757637"/>
              <a:gd name="connsiteY1" fmla="*/ 0 h 3380632"/>
              <a:gd name="connsiteX2" fmla="*/ 580701 w 2757637"/>
              <a:gd name="connsiteY2" fmla="*/ 745299 h 3380632"/>
              <a:gd name="connsiteX3" fmla="*/ 2753967 w 2757637"/>
              <a:gd name="connsiteY3" fmla="*/ 3206663 h 3380632"/>
              <a:gd name="connsiteX4" fmla="*/ 4504 w 2757637"/>
              <a:gd name="connsiteY4" fmla="*/ 3187874 h 3380632"/>
              <a:gd name="connsiteX0" fmla="*/ 4504 w 2757637"/>
              <a:gd name="connsiteY0" fmla="*/ 3187874 h 3206663"/>
              <a:gd name="connsiteX1" fmla="*/ 35819 w 2757637"/>
              <a:gd name="connsiteY1" fmla="*/ 0 h 3206663"/>
              <a:gd name="connsiteX2" fmla="*/ 580701 w 2757637"/>
              <a:gd name="connsiteY2" fmla="*/ 745299 h 3206663"/>
              <a:gd name="connsiteX3" fmla="*/ 2753967 w 2757637"/>
              <a:gd name="connsiteY3" fmla="*/ 3206663 h 3206663"/>
              <a:gd name="connsiteX4" fmla="*/ 4504 w 2757637"/>
              <a:gd name="connsiteY4" fmla="*/ 3187874 h 3206663"/>
              <a:gd name="connsiteX0" fmla="*/ 4504 w 2753997"/>
              <a:gd name="connsiteY0" fmla="*/ 3187874 h 3206663"/>
              <a:gd name="connsiteX1" fmla="*/ 35819 w 2753997"/>
              <a:gd name="connsiteY1" fmla="*/ 0 h 3206663"/>
              <a:gd name="connsiteX2" fmla="*/ 580701 w 2753997"/>
              <a:gd name="connsiteY2" fmla="*/ 745299 h 3206663"/>
              <a:gd name="connsiteX3" fmla="*/ 2753967 w 2753997"/>
              <a:gd name="connsiteY3" fmla="*/ 3206663 h 3206663"/>
              <a:gd name="connsiteX4" fmla="*/ 4504 w 2753997"/>
              <a:gd name="connsiteY4" fmla="*/ 3187874 h 3206663"/>
              <a:gd name="connsiteX0" fmla="*/ 4504 w 2864282"/>
              <a:gd name="connsiteY0" fmla="*/ 3187874 h 3206663"/>
              <a:gd name="connsiteX1" fmla="*/ 35819 w 2864282"/>
              <a:gd name="connsiteY1" fmla="*/ 0 h 3206663"/>
              <a:gd name="connsiteX2" fmla="*/ 580701 w 2864282"/>
              <a:gd name="connsiteY2" fmla="*/ 745299 h 3206663"/>
              <a:gd name="connsiteX3" fmla="*/ 2152718 w 2864282"/>
              <a:gd name="connsiteY3" fmla="*/ 2347588 h 3206663"/>
              <a:gd name="connsiteX4" fmla="*/ 2753967 w 2864282"/>
              <a:gd name="connsiteY4" fmla="*/ 3206663 h 3206663"/>
              <a:gd name="connsiteX5" fmla="*/ 4504 w 2864282"/>
              <a:gd name="connsiteY5" fmla="*/ 3187874 h 3206663"/>
              <a:gd name="connsiteX0" fmla="*/ 4504 w 3024061"/>
              <a:gd name="connsiteY0" fmla="*/ 3187874 h 3206663"/>
              <a:gd name="connsiteX1" fmla="*/ 35819 w 3024061"/>
              <a:gd name="connsiteY1" fmla="*/ 0 h 3206663"/>
              <a:gd name="connsiteX2" fmla="*/ 580701 w 3024061"/>
              <a:gd name="connsiteY2" fmla="*/ 745299 h 3206663"/>
              <a:gd name="connsiteX3" fmla="*/ 2753967 w 3024061"/>
              <a:gd name="connsiteY3" fmla="*/ 2873682 h 3206663"/>
              <a:gd name="connsiteX4" fmla="*/ 2753967 w 3024061"/>
              <a:gd name="connsiteY4" fmla="*/ 3206663 h 3206663"/>
              <a:gd name="connsiteX5" fmla="*/ 4504 w 3024061"/>
              <a:gd name="connsiteY5" fmla="*/ 3187874 h 3206663"/>
              <a:gd name="connsiteX0" fmla="*/ 4504 w 3024061"/>
              <a:gd name="connsiteY0" fmla="*/ 3187874 h 3206663"/>
              <a:gd name="connsiteX1" fmla="*/ 35819 w 3024061"/>
              <a:gd name="connsiteY1" fmla="*/ 0 h 3206663"/>
              <a:gd name="connsiteX2" fmla="*/ 580701 w 3024061"/>
              <a:gd name="connsiteY2" fmla="*/ 745299 h 3206663"/>
              <a:gd name="connsiteX3" fmla="*/ 2753967 w 3024061"/>
              <a:gd name="connsiteY3" fmla="*/ 2873682 h 3206663"/>
              <a:gd name="connsiteX4" fmla="*/ 2753967 w 3024061"/>
              <a:gd name="connsiteY4" fmla="*/ 3206663 h 3206663"/>
              <a:gd name="connsiteX5" fmla="*/ 4504 w 3024061"/>
              <a:gd name="connsiteY5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2753967 w 2912862"/>
              <a:gd name="connsiteY3" fmla="*/ 2873682 h 3206663"/>
              <a:gd name="connsiteX4" fmla="*/ 2753967 w 2912862"/>
              <a:gd name="connsiteY4" fmla="*/ 3206663 h 3206663"/>
              <a:gd name="connsiteX5" fmla="*/ 4504 w 2912862"/>
              <a:gd name="connsiteY5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2753967 w 2912862"/>
              <a:gd name="connsiteY3" fmla="*/ 2873682 h 3206663"/>
              <a:gd name="connsiteX4" fmla="*/ 2753967 w 2912862"/>
              <a:gd name="connsiteY4" fmla="*/ 3206663 h 3206663"/>
              <a:gd name="connsiteX5" fmla="*/ 4504 w 2912862"/>
              <a:gd name="connsiteY5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2753967 w 2912862"/>
              <a:gd name="connsiteY3" fmla="*/ 2873682 h 3206663"/>
              <a:gd name="connsiteX4" fmla="*/ 2753967 w 2912862"/>
              <a:gd name="connsiteY4" fmla="*/ 3206663 h 3206663"/>
              <a:gd name="connsiteX5" fmla="*/ 4504 w 2912862"/>
              <a:gd name="connsiteY5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1701780 w 2912862"/>
              <a:gd name="connsiteY3" fmla="*/ 2097068 h 3206663"/>
              <a:gd name="connsiteX4" fmla="*/ 2753967 w 2912862"/>
              <a:gd name="connsiteY4" fmla="*/ 2873682 h 3206663"/>
              <a:gd name="connsiteX5" fmla="*/ 2753967 w 2912862"/>
              <a:gd name="connsiteY5" fmla="*/ 3206663 h 3206663"/>
              <a:gd name="connsiteX6" fmla="*/ 4504 w 2912862"/>
              <a:gd name="connsiteY6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1501363 w 2912862"/>
              <a:gd name="connsiteY3" fmla="*/ 2335062 h 3206663"/>
              <a:gd name="connsiteX4" fmla="*/ 2753967 w 2912862"/>
              <a:gd name="connsiteY4" fmla="*/ 2873682 h 3206663"/>
              <a:gd name="connsiteX5" fmla="*/ 2753967 w 2912862"/>
              <a:gd name="connsiteY5" fmla="*/ 3206663 h 3206663"/>
              <a:gd name="connsiteX6" fmla="*/ 4504 w 2912862"/>
              <a:gd name="connsiteY6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1501363 w 2912862"/>
              <a:gd name="connsiteY3" fmla="*/ 2335062 h 3206663"/>
              <a:gd name="connsiteX4" fmla="*/ 2753967 w 2912862"/>
              <a:gd name="connsiteY4" fmla="*/ 2873682 h 3206663"/>
              <a:gd name="connsiteX5" fmla="*/ 2753967 w 2912862"/>
              <a:gd name="connsiteY5" fmla="*/ 3206663 h 3206663"/>
              <a:gd name="connsiteX6" fmla="*/ 4504 w 2912862"/>
              <a:gd name="connsiteY6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1501363 w 2912862"/>
              <a:gd name="connsiteY3" fmla="*/ 2335062 h 3206663"/>
              <a:gd name="connsiteX4" fmla="*/ 2753967 w 2912862"/>
              <a:gd name="connsiteY4" fmla="*/ 2873682 h 3206663"/>
              <a:gd name="connsiteX5" fmla="*/ 2753967 w 2912862"/>
              <a:gd name="connsiteY5" fmla="*/ 3206663 h 3206663"/>
              <a:gd name="connsiteX6" fmla="*/ 4504 w 2912862"/>
              <a:gd name="connsiteY6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1501363 w 2912862"/>
              <a:gd name="connsiteY3" fmla="*/ 2335062 h 3206663"/>
              <a:gd name="connsiteX4" fmla="*/ 2753967 w 2912862"/>
              <a:gd name="connsiteY4" fmla="*/ 2873682 h 3206663"/>
              <a:gd name="connsiteX5" fmla="*/ 2753967 w 2912862"/>
              <a:gd name="connsiteY5" fmla="*/ 3206663 h 3206663"/>
              <a:gd name="connsiteX6" fmla="*/ 4504 w 2912862"/>
              <a:gd name="connsiteY6" fmla="*/ 3187874 h 3206663"/>
              <a:gd name="connsiteX0" fmla="*/ 4504 w 2912862"/>
              <a:gd name="connsiteY0" fmla="*/ 3187874 h 3206663"/>
              <a:gd name="connsiteX1" fmla="*/ 35819 w 2912862"/>
              <a:gd name="connsiteY1" fmla="*/ 0 h 3206663"/>
              <a:gd name="connsiteX2" fmla="*/ 580701 w 2912862"/>
              <a:gd name="connsiteY2" fmla="*/ 745299 h 3206663"/>
              <a:gd name="connsiteX3" fmla="*/ 1501363 w 2912862"/>
              <a:gd name="connsiteY3" fmla="*/ 2335062 h 3206663"/>
              <a:gd name="connsiteX4" fmla="*/ 2753967 w 2912862"/>
              <a:gd name="connsiteY4" fmla="*/ 2873682 h 3206663"/>
              <a:gd name="connsiteX5" fmla="*/ 2753967 w 2912862"/>
              <a:gd name="connsiteY5" fmla="*/ 3206663 h 3206663"/>
              <a:gd name="connsiteX6" fmla="*/ 4504 w 2912862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580701 w 2753967"/>
              <a:gd name="connsiteY2" fmla="*/ 745299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580701 w 2753967"/>
              <a:gd name="connsiteY2" fmla="*/ 745299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580701 w 2753967"/>
              <a:gd name="connsiteY2" fmla="*/ 745299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568175 w 2753967"/>
              <a:gd name="connsiteY2" fmla="*/ 757825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568175 w 2753967"/>
              <a:gd name="connsiteY2" fmla="*/ 757825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605753 w 2753967"/>
              <a:gd name="connsiteY2" fmla="*/ 832981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605753 w 2753967"/>
              <a:gd name="connsiteY2" fmla="*/ 832981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605753 w 2753967"/>
              <a:gd name="connsiteY2" fmla="*/ 832981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4504 w 2753967"/>
              <a:gd name="connsiteY0" fmla="*/ 3187874 h 3206663"/>
              <a:gd name="connsiteX1" fmla="*/ 35819 w 2753967"/>
              <a:gd name="connsiteY1" fmla="*/ 0 h 3206663"/>
              <a:gd name="connsiteX2" fmla="*/ 605753 w 2753967"/>
              <a:gd name="connsiteY2" fmla="*/ 832981 h 3206663"/>
              <a:gd name="connsiteX3" fmla="*/ 1501363 w 2753967"/>
              <a:gd name="connsiteY3" fmla="*/ 2335062 h 3206663"/>
              <a:gd name="connsiteX4" fmla="*/ 2753967 w 2753967"/>
              <a:gd name="connsiteY4" fmla="*/ 2873682 h 3206663"/>
              <a:gd name="connsiteX5" fmla="*/ 2753967 w 2753967"/>
              <a:gd name="connsiteY5" fmla="*/ 3206663 h 3206663"/>
              <a:gd name="connsiteX6" fmla="*/ 4504 w 2753967"/>
              <a:gd name="connsiteY6" fmla="*/ 3187874 h 3206663"/>
              <a:gd name="connsiteX0" fmla="*/ 12565 w 2736976"/>
              <a:gd name="connsiteY0" fmla="*/ 3212926 h 3212926"/>
              <a:gd name="connsiteX1" fmla="*/ 18828 w 2736976"/>
              <a:gd name="connsiteY1" fmla="*/ 0 h 3212926"/>
              <a:gd name="connsiteX2" fmla="*/ 588762 w 2736976"/>
              <a:gd name="connsiteY2" fmla="*/ 832981 h 3212926"/>
              <a:gd name="connsiteX3" fmla="*/ 1484372 w 2736976"/>
              <a:gd name="connsiteY3" fmla="*/ 2335062 h 3212926"/>
              <a:gd name="connsiteX4" fmla="*/ 2736976 w 2736976"/>
              <a:gd name="connsiteY4" fmla="*/ 2873682 h 3212926"/>
              <a:gd name="connsiteX5" fmla="*/ 2736976 w 2736976"/>
              <a:gd name="connsiteY5" fmla="*/ 3206663 h 3212926"/>
              <a:gd name="connsiteX6" fmla="*/ 12565 w 2736976"/>
              <a:gd name="connsiteY6" fmla="*/ 3212926 h 3212926"/>
              <a:gd name="connsiteX0" fmla="*/ 12565 w 2736976"/>
              <a:gd name="connsiteY0" fmla="*/ 3212926 h 3212926"/>
              <a:gd name="connsiteX1" fmla="*/ 18828 w 2736976"/>
              <a:gd name="connsiteY1" fmla="*/ 0 h 3212926"/>
              <a:gd name="connsiteX2" fmla="*/ 588762 w 2736976"/>
              <a:gd name="connsiteY2" fmla="*/ 832981 h 3212926"/>
              <a:gd name="connsiteX3" fmla="*/ 1359112 w 2736976"/>
              <a:gd name="connsiteY3" fmla="*/ 2247380 h 3212926"/>
              <a:gd name="connsiteX4" fmla="*/ 2736976 w 2736976"/>
              <a:gd name="connsiteY4" fmla="*/ 2873682 h 3212926"/>
              <a:gd name="connsiteX5" fmla="*/ 2736976 w 2736976"/>
              <a:gd name="connsiteY5" fmla="*/ 3206663 h 3212926"/>
              <a:gd name="connsiteX6" fmla="*/ 12565 w 2736976"/>
              <a:gd name="connsiteY6" fmla="*/ 3212926 h 3212926"/>
              <a:gd name="connsiteX0" fmla="*/ 12565 w 2736976"/>
              <a:gd name="connsiteY0" fmla="*/ 3212926 h 3212926"/>
              <a:gd name="connsiteX1" fmla="*/ 18828 w 2736976"/>
              <a:gd name="connsiteY1" fmla="*/ 0 h 3212926"/>
              <a:gd name="connsiteX2" fmla="*/ 588762 w 2736976"/>
              <a:gd name="connsiteY2" fmla="*/ 832981 h 3212926"/>
              <a:gd name="connsiteX3" fmla="*/ 1359112 w 2736976"/>
              <a:gd name="connsiteY3" fmla="*/ 2247380 h 3212926"/>
              <a:gd name="connsiteX4" fmla="*/ 2736976 w 2736976"/>
              <a:gd name="connsiteY4" fmla="*/ 2873682 h 3212926"/>
              <a:gd name="connsiteX5" fmla="*/ 2736976 w 2736976"/>
              <a:gd name="connsiteY5" fmla="*/ 3206663 h 3212926"/>
              <a:gd name="connsiteX6" fmla="*/ 12565 w 2736976"/>
              <a:gd name="connsiteY6" fmla="*/ 3212926 h 3212926"/>
              <a:gd name="connsiteX0" fmla="*/ 12565 w 2736976"/>
              <a:gd name="connsiteY0" fmla="*/ 3212926 h 3212926"/>
              <a:gd name="connsiteX1" fmla="*/ 18828 w 2736976"/>
              <a:gd name="connsiteY1" fmla="*/ 0 h 3212926"/>
              <a:gd name="connsiteX2" fmla="*/ 588762 w 2736976"/>
              <a:gd name="connsiteY2" fmla="*/ 832981 h 3212926"/>
              <a:gd name="connsiteX3" fmla="*/ 1359112 w 2736976"/>
              <a:gd name="connsiteY3" fmla="*/ 2247380 h 3212926"/>
              <a:gd name="connsiteX4" fmla="*/ 2736976 w 2736976"/>
              <a:gd name="connsiteY4" fmla="*/ 2873682 h 3212926"/>
              <a:gd name="connsiteX5" fmla="*/ 2736976 w 2736976"/>
              <a:gd name="connsiteY5" fmla="*/ 3206663 h 3212926"/>
              <a:gd name="connsiteX6" fmla="*/ 12565 w 2736976"/>
              <a:gd name="connsiteY6" fmla="*/ 3212926 h 3212926"/>
              <a:gd name="connsiteX0" fmla="*/ 12565 w 2736976"/>
              <a:gd name="connsiteY0" fmla="*/ 3212926 h 3212926"/>
              <a:gd name="connsiteX1" fmla="*/ 18828 w 2736976"/>
              <a:gd name="connsiteY1" fmla="*/ 0 h 3212926"/>
              <a:gd name="connsiteX2" fmla="*/ 613814 w 2736976"/>
              <a:gd name="connsiteY2" fmla="*/ 845507 h 3212926"/>
              <a:gd name="connsiteX3" fmla="*/ 1359112 w 2736976"/>
              <a:gd name="connsiteY3" fmla="*/ 2247380 h 3212926"/>
              <a:gd name="connsiteX4" fmla="*/ 2736976 w 2736976"/>
              <a:gd name="connsiteY4" fmla="*/ 2873682 h 3212926"/>
              <a:gd name="connsiteX5" fmla="*/ 2736976 w 2736976"/>
              <a:gd name="connsiteY5" fmla="*/ 3206663 h 3212926"/>
              <a:gd name="connsiteX6" fmla="*/ 12565 w 2736976"/>
              <a:gd name="connsiteY6" fmla="*/ 3212926 h 3212926"/>
              <a:gd name="connsiteX0" fmla="*/ 12565 w 2736976"/>
              <a:gd name="connsiteY0" fmla="*/ 3212926 h 3212926"/>
              <a:gd name="connsiteX1" fmla="*/ 18828 w 2736976"/>
              <a:gd name="connsiteY1" fmla="*/ 0 h 3212926"/>
              <a:gd name="connsiteX2" fmla="*/ 613814 w 2736976"/>
              <a:gd name="connsiteY2" fmla="*/ 845507 h 3212926"/>
              <a:gd name="connsiteX3" fmla="*/ 1359112 w 2736976"/>
              <a:gd name="connsiteY3" fmla="*/ 2247380 h 3212926"/>
              <a:gd name="connsiteX4" fmla="*/ 2736976 w 2736976"/>
              <a:gd name="connsiteY4" fmla="*/ 2873682 h 3212926"/>
              <a:gd name="connsiteX5" fmla="*/ 2736976 w 2736976"/>
              <a:gd name="connsiteY5" fmla="*/ 3206663 h 3212926"/>
              <a:gd name="connsiteX6" fmla="*/ 12565 w 2736976"/>
              <a:gd name="connsiteY6" fmla="*/ 3212926 h 3212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6976" h="3212926">
                <a:moveTo>
                  <a:pt x="12565" y="3212926"/>
                </a:moveTo>
                <a:cubicBezTo>
                  <a:pt x="39" y="3023051"/>
                  <a:pt x="-10400" y="187890"/>
                  <a:pt x="18828" y="0"/>
                </a:cubicBezTo>
                <a:cubicBezTo>
                  <a:pt x="273525" y="12526"/>
                  <a:pt x="390433" y="220424"/>
                  <a:pt x="613814" y="845507"/>
                </a:cubicBezTo>
                <a:cubicBezTo>
                  <a:pt x="837195" y="1470590"/>
                  <a:pt x="1005252" y="1909351"/>
                  <a:pt x="1359112" y="2247380"/>
                </a:cubicBezTo>
                <a:cubicBezTo>
                  <a:pt x="1712972" y="2585409"/>
                  <a:pt x="2473929" y="2826537"/>
                  <a:pt x="2736976" y="2873682"/>
                </a:cubicBezTo>
                <a:cubicBezTo>
                  <a:pt x="2735932" y="3058440"/>
                  <a:pt x="2731757" y="3003985"/>
                  <a:pt x="2736976" y="3206663"/>
                </a:cubicBezTo>
                <a:lnTo>
                  <a:pt x="12565" y="3212926"/>
                </a:lnTo>
                <a:close/>
              </a:path>
            </a:pathLst>
          </a:custGeom>
          <a:pattFill prst="pct25">
            <a:fgClr>
              <a:srgbClr val="FF00FF"/>
            </a:fgClr>
            <a:bgClr>
              <a:schemeClr val="bg1"/>
            </a:bgClr>
          </a:patt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03E6F-AD58-4E1B-AC2B-251D4009C489}" type="slidenum">
              <a:rPr lang="en-US"/>
              <a:pPr/>
              <a:t>17</a:t>
            </a:fld>
            <a:endParaRPr lang="en-US"/>
          </a:p>
        </p:txBody>
      </p:sp>
      <p:sp>
        <p:nvSpPr>
          <p:cNvPr id="180224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2331" name="Picture 9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574675"/>
            <a:ext cx="40735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2254" name="Rectangle 1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2340" name="Group 100"/>
          <p:cNvGrpSpPr>
            <a:grpSpLocks/>
          </p:cNvGrpSpPr>
          <p:nvPr/>
        </p:nvGrpSpPr>
        <p:grpSpPr bwMode="auto">
          <a:xfrm>
            <a:off x="152400" y="1981200"/>
            <a:ext cx="8083550" cy="3962400"/>
            <a:chOff x="96" y="1248"/>
            <a:chExt cx="5092" cy="2496"/>
          </a:xfrm>
        </p:grpSpPr>
        <p:sp>
          <p:nvSpPr>
            <p:cNvPr id="1802265" name="Line 25"/>
            <p:cNvSpPr>
              <a:spLocks noChangeShapeType="1"/>
            </p:cNvSpPr>
            <p:nvPr/>
          </p:nvSpPr>
          <p:spPr bwMode="auto">
            <a:xfrm flipH="1" flipV="1">
              <a:off x="2592" y="1344"/>
              <a:ext cx="0" cy="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66" name="Line 26"/>
            <p:cNvSpPr>
              <a:spLocks noChangeShapeType="1"/>
            </p:cNvSpPr>
            <p:nvPr/>
          </p:nvSpPr>
          <p:spPr bwMode="auto">
            <a:xfrm flipV="1">
              <a:off x="96" y="3552"/>
              <a:ext cx="49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67" name="Line 27"/>
            <p:cNvSpPr>
              <a:spLocks noChangeShapeType="1"/>
            </p:cNvSpPr>
            <p:nvPr/>
          </p:nvSpPr>
          <p:spPr bwMode="auto">
            <a:xfrm>
              <a:off x="2544" y="326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68" name="Line 28"/>
            <p:cNvSpPr>
              <a:spLocks noChangeShapeType="1"/>
            </p:cNvSpPr>
            <p:nvPr/>
          </p:nvSpPr>
          <p:spPr bwMode="auto">
            <a:xfrm>
              <a:off x="2544" y="297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69" name="Line 29"/>
            <p:cNvSpPr>
              <a:spLocks noChangeShapeType="1"/>
            </p:cNvSpPr>
            <p:nvPr/>
          </p:nvSpPr>
          <p:spPr bwMode="auto">
            <a:xfrm>
              <a:off x="2544" y="2688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0" name="Line 30"/>
            <p:cNvSpPr>
              <a:spLocks noChangeShapeType="1"/>
            </p:cNvSpPr>
            <p:nvPr/>
          </p:nvSpPr>
          <p:spPr bwMode="auto">
            <a:xfrm>
              <a:off x="2544" y="2400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1" name="Line 31"/>
            <p:cNvSpPr>
              <a:spLocks noChangeShapeType="1"/>
            </p:cNvSpPr>
            <p:nvPr/>
          </p:nvSpPr>
          <p:spPr bwMode="auto">
            <a:xfrm>
              <a:off x="2544" y="211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2" name="Line 32"/>
            <p:cNvSpPr>
              <a:spLocks noChangeShapeType="1"/>
            </p:cNvSpPr>
            <p:nvPr/>
          </p:nvSpPr>
          <p:spPr bwMode="auto">
            <a:xfrm>
              <a:off x="2544" y="1824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3" name="Line 33"/>
            <p:cNvSpPr>
              <a:spLocks noChangeShapeType="1"/>
            </p:cNvSpPr>
            <p:nvPr/>
          </p:nvSpPr>
          <p:spPr bwMode="auto">
            <a:xfrm>
              <a:off x="2544" y="1536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4" name="Line 34"/>
            <p:cNvSpPr>
              <a:spLocks noChangeShapeType="1"/>
            </p:cNvSpPr>
            <p:nvPr/>
          </p:nvSpPr>
          <p:spPr bwMode="auto">
            <a:xfrm rot="-5400000">
              <a:off x="3120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5" name="Line 35"/>
            <p:cNvSpPr>
              <a:spLocks noChangeShapeType="1"/>
            </p:cNvSpPr>
            <p:nvPr/>
          </p:nvSpPr>
          <p:spPr bwMode="auto">
            <a:xfrm rot="-5400000">
              <a:off x="3696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6" name="Line 36"/>
            <p:cNvSpPr>
              <a:spLocks noChangeShapeType="1"/>
            </p:cNvSpPr>
            <p:nvPr/>
          </p:nvSpPr>
          <p:spPr bwMode="auto">
            <a:xfrm rot="-5400000">
              <a:off x="4272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7" name="Line 37"/>
            <p:cNvSpPr>
              <a:spLocks noChangeShapeType="1"/>
            </p:cNvSpPr>
            <p:nvPr/>
          </p:nvSpPr>
          <p:spPr bwMode="auto">
            <a:xfrm rot="-5400000">
              <a:off x="4848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8" name="Line 38"/>
            <p:cNvSpPr>
              <a:spLocks noChangeShapeType="1"/>
            </p:cNvSpPr>
            <p:nvPr/>
          </p:nvSpPr>
          <p:spPr bwMode="auto">
            <a:xfrm rot="-5400000">
              <a:off x="240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79" name="Line 39"/>
            <p:cNvSpPr>
              <a:spLocks noChangeShapeType="1"/>
            </p:cNvSpPr>
            <p:nvPr/>
          </p:nvSpPr>
          <p:spPr bwMode="auto">
            <a:xfrm rot="-5400000">
              <a:off x="816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80" name="Line 40"/>
            <p:cNvSpPr>
              <a:spLocks noChangeShapeType="1"/>
            </p:cNvSpPr>
            <p:nvPr/>
          </p:nvSpPr>
          <p:spPr bwMode="auto">
            <a:xfrm rot="-5400000">
              <a:off x="1392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281" name="Line 41"/>
            <p:cNvSpPr>
              <a:spLocks noChangeShapeType="1"/>
            </p:cNvSpPr>
            <p:nvPr/>
          </p:nvSpPr>
          <p:spPr bwMode="auto">
            <a:xfrm rot="-5400000">
              <a:off x="1968" y="3552"/>
              <a:ext cx="9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02283" name="Picture 4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" y="3620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87" name="Picture 4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8" y="3620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88" name="Picture 4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3620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89" name="Picture 4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620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339" name="Picture 9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" y="2832"/>
              <a:ext cx="993" cy="4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98" name="Picture 58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" y="3620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99" name="Picture 59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8" y="3620"/>
              <a:ext cx="199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300" name="Picture 60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" y="3620"/>
              <a:ext cx="206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301" name="Picture 61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" y="3620"/>
              <a:ext cx="207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90" name="Picture 50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5" y="3153"/>
              <a:ext cx="69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91" name="Picture 51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2865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92" name="Picture 52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2577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93" name="Picture 53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" y="2289"/>
              <a:ext cx="92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305" name="Picture 65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2001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306" name="Picture 66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1713"/>
              <a:ext cx="8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307" name="Picture 67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" y="1414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02308" name="Oval 68"/>
            <p:cNvSpPr>
              <a:spLocks noChangeAspect="1" noChangeArrowheads="1"/>
            </p:cNvSpPr>
            <p:nvPr/>
          </p:nvSpPr>
          <p:spPr bwMode="auto">
            <a:xfrm>
              <a:off x="2573" y="1518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09" name="Oval 69"/>
            <p:cNvSpPr>
              <a:spLocks noChangeAspect="1" noChangeArrowheads="1"/>
            </p:cNvSpPr>
            <p:nvPr/>
          </p:nvSpPr>
          <p:spPr bwMode="auto">
            <a:xfrm>
              <a:off x="3149" y="2526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10" name="Oval 70"/>
            <p:cNvSpPr>
              <a:spLocks noChangeAspect="1" noChangeArrowheads="1"/>
            </p:cNvSpPr>
            <p:nvPr/>
          </p:nvSpPr>
          <p:spPr bwMode="auto">
            <a:xfrm>
              <a:off x="3725" y="3130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11" name="Oval 71"/>
            <p:cNvSpPr>
              <a:spLocks noChangeAspect="1" noChangeArrowheads="1"/>
            </p:cNvSpPr>
            <p:nvPr/>
          </p:nvSpPr>
          <p:spPr bwMode="auto">
            <a:xfrm>
              <a:off x="4301" y="3332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12" name="Oval 72"/>
            <p:cNvSpPr>
              <a:spLocks noChangeAspect="1" noChangeArrowheads="1"/>
            </p:cNvSpPr>
            <p:nvPr/>
          </p:nvSpPr>
          <p:spPr bwMode="auto">
            <a:xfrm>
              <a:off x="4877" y="3412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14" name="Freeform 74"/>
            <p:cNvSpPr>
              <a:spLocks/>
            </p:cNvSpPr>
            <p:nvPr/>
          </p:nvSpPr>
          <p:spPr bwMode="auto">
            <a:xfrm>
              <a:off x="2592" y="1478"/>
              <a:ext cx="2459" cy="1964"/>
            </a:xfrm>
            <a:custGeom>
              <a:avLst/>
              <a:gdLst>
                <a:gd name="T0" fmla="*/ 0 w 2459"/>
                <a:gd name="T1" fmla="*/ 53 h 1964"/>
                <a:gd name="T2" fmla="*/ 215 w 2459"/>
                <a:gd name="T3" fmla="*/ 202 h 1964"/>
                <a:gd name="T4" fmla="*/ 688 w 2459"/>
                <a:gd name="T5" fmla="*/ 1265 h 1964"/>
                <a:gd name="T6" fmla="*/ 1272 w 2459"/>
                <a:gd name="T7" fmla="*/ 1728 h 1964"/>
                <a:gd name="T8" fmla="*/ 1917 w 2459"/>
                <a:gd name="T9" fmla="*/ 1909 h 1964"/>
                <a:gd name="T10" fmla="*/ 2459 w 2459"/>
                <a:gd name="T11" fmla="*/ 1964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9" h="1964">
                  <a:moveTo>
                    <a:pt x="0" y="53"/>
                  </a:moveTo>
                  <a:cubicBezTo>
                    <a:pt x="36" y="78"/>
                    <a:pt x="100" y="0"/>
                    <a:pt x="215" y="202"/>
                  </a:cubicBezTo>
                  <a:cubicBezTo>
                    <a:pt x="330" y="404"/>
                    <a:pt x="512" y="1011"/>
                    <a:pt x="688" y="1265"/>
                  </a:cubicBezTo>
                  <a:cubicBezTo>
                    <a:pt x="864" y="1519"/>
                    <a:pt x="1067" y="1621"/>
                    <a:pt x="1272" y="1728"/>
                  </a:cubicBezTo>
                  <a:cubicBezTo>
                    <a:pt x="1477" y="1835"/>
                    <a:pt x="1719" y="1870"/>
                    <a:pt x="1917" y="1909"/>
                  </a:cubicBezTo>
                  <a:cubicBezTo>
                    <a:pt x="2115" y="1948"/>
                    <a:pt x="2346" y="1953"/>
                    <a:pt x="2459" y="196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324" name="Oval 84"/>
            <p:cNvSpPr>
              <a:spLocks noChangeAspect="1" noChangeArrowheads="1"/>
            </p:cNvSpPr>
            <p:nvPr/>
          </p:nvSpPr>
          <p:spPr bwMode="auto">
            <a:xfrm flipH="1">
              <a:off x="2000" y="2526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5" name="Oval 85"/>
            <p:cNvSpPr>
              <a:spLocks noChangeAspect="1" noChangeArrowheads="1"/>
            </p:cNvSpPr>
            <p:nvPr/>
          </p:nvSpPr>
          <p:spPr bwMode="auto">
            <a:xfrm flipH="1">
              <a:off x="1424" y="3130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6" name="Oval 86"/>
            <p:cNvSpPr>
              <a:spLocks noChangeAspect="1" noChangeArrowheads="1"/>
            </p:cNvSpPr>
            <p:nvPr/>
          </p:nvSpPr>
          <p:spPr bwMode="auto">
            <a:xfrm flipH="1">
              <a:off x="848" y="3332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7" name="Oval 87"/>
            <p:cNvSpPr>
              <a:spLocks noChangeAspect="1" noChangeArrowheads="1"/>
            </p:cNvSpPr>
            <p:nvPr/>
          </p:nvSpPr>
          <p:spPr bwMode="auto">
            <a:xfrm flipH="1">
              <a:off x="272" y="3412"/>
              <a:ext cx="35" cy="35"/>
            </a:xfrm>
            <a:prstGeom prst="ellipse">
              <a:avLst/>
            </a:prstGeom>
            <a:solidFill>
              <a:srgbClr val="0000FF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28" name="Freeform 88"/>
            <p:cNvSpPr>
              <a:spLocks/>
            </p:cNvSpPr>
            <p:nvPr/>
          </p:nvSpPr>
          <p:spPr bwMode="auto">
            <a:xfrm flipH="1">
              <a:off x="133" y="1478"/>
              <a:ext cx="2459" cy="1964"/>
            </a:xfrm>
            <a:custGeom>
              <a:avLst/>
              <a:gdLst>
                <a:gd name="T0" fmla="*/ 0 w 2459"/>
                <a:gd name="T1" fmla="*/ 53 h 1964"/>
                <a:gd name="T2" fmla="*/ 215 w 2459"/>
                <a:gd name="T3" fmla="*/ 202 h 1964"/>
                <a:gd name="T4" fmla="*/ 688 w 2459"/>
                <a:gd name="T5" fmla="*/ 1265 h 1964"/>
                <a:gd name="T6" fmla="*/ 1272 w 2459"/>
                <a:gd name="T7" fmla="*/ 1728 h 1964"/>
                <a:gd name="T8" fmla="*/ 1917 w 2459"/>
                <a:gd name="T9" fmla="*/ 1909 h 1964"/>
                <a:gd name="T10" fmla="*/ 2459 w 2459"/>
                <a:gd name="T11" fmla="*/ 1964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59" h="1964">
                  <a:moveTo>
                    <a:pt x="0" y="53"/>
                  </a:moveTo>
                  <a:cubicBezTo>
                    <a:pt x="36" y="78"/>
                    <a:pt x="100" y="0"/>
                    <a:pt x="215" y="202"/>
                  </a:cubicBezTo>
                  <a:cubicBezTo>
                    <a:pt x="330" y="404"/>
                    <a:pt x="512" y="1011"/>
                    <a:pt x="688" y="1265"/>
                  </a:cubicBezTo>
                  <a:cubicBezTo>
                    <a:pt x="864" y="1519"/>
                    <a:pt x="1067" y="1621"/>
                    <a:pt x="1272" y="1728"/>
                  </a:cubicBezTo>
                  <a:cubicBezTo>
                    <a:pt x="1477" y="1835"/>
                    <a:pt x="1719" y="1870"/>
                    <a:pt x="1917" y="1909"/>
                  </a:cubicBezTo>
                  <a:cubicBezTo>
                    <a:pt x="2115" y="1948"/>
                    <a:pt x="2346" y="1953"/>
                    <a:pt x="2459" y="1964"/>
                  </a:cubicBezTo>
                </a:path>
              </a:pathLst>
            </a:custGeom>
            <a:noFill/>
            <a:ln w="28575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802335" name="Picture 9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6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4" y="1248"/>
              <a:ext cx="84" cy="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337" name="Picture 97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6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6" y="3493"/>
              <a:ext cx="92" cy="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457200" y="1676401"/>
            <a:ext cx="2101649" cy="685799"/>
            <a:chOff x="457200" y="1676401"/>
            <a:chExt cx="2101649" cy="685799"/>
          </a:xfrm>
        </p:grpSpPr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6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7200" y="2070596"/>
              <a:ext cx="2101649" cy="2916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103279" y="1756526"/>
              <a:ext cx="262706" cy="10245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838200" y="2480493"/>
            <a:ext cx="788120" cy="621129"/>
            <a:chOff x="838200" y="2480493"/>
            <a:chExt cx="788120" cy="621129"/>
          </a:xfrm>
        </p:grpSpPr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8200" y="2882700"/>
              <a:ext cx="788120" cy="2189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1059494" y="2516834"/>
              <a:ext cx="262707" cy="1900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992624" y="502920"/>
            <a:ext cx="3968496" cy="365760"/>
            <a:chOff x="4992624" y="502920"/>
            <a:chExt cx="3968496" cy="365760"/>
          </a:xfrm>
        </p:grpSpPr>
        <p:cxnSp>
          <p:nvCxnSpPr>
            <p:cNvPr id="10" name="Straight Connector 9"/>
            <p:cNvCxnSpPr/>
            <p:nvPr/>
          </p:nvCxnSpPr>
          <p:spPr bwMode="auto">
            <a:xfrm>
              <a:off x="5596127" y="502920"/>
              <a:ext cx="2706624" cy="0"/>
            </a:xfrm>
            <a:prstGeom prst="line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4992624" y="868680"/>
              <a:ext cx="3968496" cy="0"/>
            </a:xfrm>
            <a:prstGeom prst="line">
              <a:avLst/>
            </a:prstGeom>
            <a:noFill/>
            <a:ln w="762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1" name="Straight Arrow Connector 10"/>
          <p:cNvCxnSpPr/>
          <p:nvPr/>
        </p:nvCxnSpPr>
        <p:spPr bwMode="auto">
          <a:xfrm>
            <a:off x="1626320" y="3064044"/>
            <a:ext cx="3021880" cy="1080647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02257" name="Rectangle 17"/>
          <p:cNvSpPr>
            <a:spLocks noChangeArrowheads="1"/>
          </p:cNvSpPr>
          <p:nvPr/>
        </p:nvSpPr>
        <p:spPr bwMode="auto">
          <a:xfrm>
            <a:off x="1093224" y="32385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02258" name="Group 18"/>
          <p:cNvGrpSpPr>
            <a:grpSpLocks/>
          </p:cNvGrpSpPr>
          <p:nvPr/>
        </p:nvGrpSpPr>
        <p:grpSpPr bwMode="auto">
          <a:xfrm>
            <a:off x="486211" y="3671017"/>
            <a:ext cx="1371600" cy="430213"/>
            <a:chOff x="501" y="4008"/>
            <a:chExt cx="864" cy="271"/>
          </a:xfrm>
        </p:grpSpPr>
        <p:pic>
          <p:nvPicPr>
            <p:cNvPr id="1802259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2260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4164"/>
              <a:ext cx="8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2069926" y="2106460"/>
            <a:ext cx="502920" cy="228600"/>
            <a:chOff x="4470747" y="4730227"/>
            <a:chExt cx="502920" cy="228600"/>
          </a:xfrm>
        </p:grpSpPr>
        <p:cxnSp>
          <p:nvCxnSpPr>
            <p:cNvPr id="75" name="Straight Connector 74"/>
            <p:cNvCxnSpPr/>
            <p:nvPr/>
          </p:nvCxnSpPr>
          <p:spPr bwMode="auto">
            <a:xfrm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Straight Connector 75"/>
            <p:cNvCxnSpPr/>
            <p:nvPr/>
          </p:nvCxnSpPr>
          <p:spPr bwMode="auto">
            <a:xfrm flipH="1"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" name="Group 28"/>
          <p:cNvGrpSpPr/>
          <p:nvPr/>
        </p:nvGrpSpPr>
        <p:grpSpPr>
          <a:xfrm>
            <a:off x="4800600" y="1066800"/>
            <a:ext cx="4228309" cy="1339581"/>
            <a:chOff x="4800600" y="1447800"/>
            <a:chExt cx="4228309" cy="1339581"/>
          </a:xfrm>
        </p:grpSpPr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04819" y="1752600"/>
              <a:ext cx="2210273" cy="76652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1447800"/>
              <a:ext cx="3167763" cy="2210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00600" y="2522173"/>
              <a:ext cx="4228309" cy="2652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02304" name="Group 1802303"/>
          <p:cNvGrpSpPr/>
          <p:nvPr/>
        </p:nvGrpSpPr>
        <p:grpSpPr>
          <a:xfrm>
            <a:off x="5029200" y="2800731"/>
            <a:ext cx="3987452" cy="780669"/>
            <a:chOff x="5029200" y="2800731"/>
            <a:chExt cx="3987452" cy="780669"/>
          </a:xfrm>
        </p:grpSpPr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3046948"/>
              <a:ext cx="1679655" cy="23603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1" name="Picture 30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77199" y="2800731"/>
              <a:ext cx="2239453" cy="78066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02315" name="Rectangle 1802314"/>
          <p:cNvSpPr/>
          <p:nvPr/>
        </p:nvSpPr>
        <p:spPr bwMode="auto">
          <a:xfrm>
            <a:off x="6099048" y="1380744"/>
            <a:ext cx="987552" cy="72237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379208" y="2788920"/>
            <a:ext cx="1014984" cy="75895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802319" name="Group 1802318"/>
          <p:cNvGrpSpPr/>
          <p:nvPr/>
        </p:nvGrpSpPr>
        <p:grpSpPr>
          <a:xfrm>
            <a:off x="7099126" y="1355081"/>
            <a:ext cx="1511474" cy="240936"/>
            <a:chOff x="7099126" y="1355081"/>
            <a:chExt cx="1511474" cy="240936"/>
          </a:xfrm>
        </p:grpSpPr>
        <p:pic>
          <p:nvPicPr>
            <p:cNvPr id="1802313" name="Picture 1802312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08573" y="1355081"/>
              <a:ext cx="1002027" cy="1689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802318" name="Straight Arrow Connector 1802317"/>
            <p:cNvCxnSpPr/>
            <p:nvPr/>
          </p:nvCxnSpPr>
          <p:spPr bwMode="auto">
            <a:xfrm flipH="1">
              <a:off x="7099126" y="1452066"/>
              <a:ext cx="512553" cy="143951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802316" name="Picture 1802315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20360" y="2574281"/>
            <a:ext cx="1148393" cy="16888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676400" y="6237882"/>
            <a:ext cx="5922753" cy="558923"/>
            <a:chOff x="1981200" y="6237882"/>
            <a:chExt cx="5922753" cy="558923"/>
          </a:xfrm>
        </p:grpSpPr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81200" y="6237882"/>
              <a:ext cx="4258432" cy="22101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36129" y="6516586"/>
              <a:ext cx="5067824" cy="28021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344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0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0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0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0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0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0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0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0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80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0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02257" grpId="0" animBg="1"/>
      <p:bldP spid="1802315" grpId="0" animBg="1"/>
      <p:bldP spid="1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11478" name="Picture 2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20" y="36513"/>
            <a:ext cx="446405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1477" name="Picture 2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733" y="255588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11497" name="Group 1811496"/>
          <p:cNvGrpSpPr/>
          <p:nvPr/>
        </p:nvGrpSpPr>
        <p:grpSpPr>
          <a:xfrm>
            <a:off x="6277908" y="778009"/>
            <a:ext cx="2028589" cy="795562"/>
            <a:chOff x="6277908" y="778009"/>
            <a:chExt cx="2028589" cy="795562"/>
          </a:xfrm>
        </p:grpSpPr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77908" y="1048257"/>
              <a:ext cx="2028589" cy="5253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11491" name="Picture 1811490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751782" y="858131"/>
              <a:ext cx="262695" cy="102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1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78" y="832104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0264F194-A433-49D8-8C8B-7E0F1B52881B}" type="slidenum">
              <a:rPr lang="en-US"/>
              <a:pPr/>
              <a:t>18</a:t>
            </a:fld>
            <a:endParaRPr lang="en-US"/>
          </a:p>
        </p:txBody>
      </p:sp>
      <p:sp>
        <p:nvSpPr>
          <p:cNvPr id="18114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1468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1498" name="Group 1811497"/>
          <p:cNvGrpSpPr/>
          <p:nvPr/>
        </p:nvGrpSpPr>
        <p:grpSpPr>
          <a:xfrm>
            <a:off x="5029200" y="1577587"/>
            <a:ext cx="3736708" cy="634325"/>
            <a:chOff x="5029200" y="1577587"/>
            <a:chExt cx="3736708" cy="634325"/>
          </a:xfrm>
        </p:grpSpPr>
        <p:pic>
          <p:nvPicPr>
            <p:cNvPr id="1811488" name="Picture 1811487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029200" y="1905409"/>
              <a:ext cx="3736708" cy="3065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9" name="Picture 68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751782" y="1657709"/>
              <a:ext cx="262695" cy="102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811492" name="Group 1811491"/>
          <p:cNvGrpSpPr/>
          <p:nvPr/>
        </p:nvGrpSpPr>
        <p:grpSpPr>
          <a:xfrm>
            <a:off x="152400" y="1981200"/>
            <a:ext cx="4232275" cy="3895610"/>
            <a:chOff x="152400" y="1981200"/>
            <a:chExt cx="4232275" cy="3895610"/>
          </a:xfrm>
        </p:grpSpPr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7222" y="5399088"/>
              <a:ext cx="381001" cy="2222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11480" name="Line 24"/>
            <p:cNvSpPr>
              <a:spLocks noChangeShapeType="1"/>
            </p:cNvSpPr>
            <p:nvPr/>
          </p:nvSpPr>
          <p:spPr bwMode="auto">
            <a:xfrm>
              <a:off x="2266950" y="1984375"/>
              <a:ext cx="0" cy="365760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" name="Picture 14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7925" y="5672138"/>
              <a:ext cx="131763" cy="2046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35325" y="5672138"/>
              <a:ext cx="131763" cy="2046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Picture 5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8059" y="3529013"/>
              <a:ext cx="160046" cy="20377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00224" y="3671888"/>
              <a:ext cx="438151" cy="30670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811479" name="AutoShape 23"/>
            <p:cNvSpPr>
              <a:spLocks noChangeAspect="1" noChangeArrowheads="1"/>
            </p:cNvSpPr>
            <p:nvPr/>
          </p:nvSpPr>
          <p:spPr bwMode="auto">
            <a:xfrm>
              <a:off x="152400" y="1981200"/>
              <a:ext cx="4232275" cy="3660775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3" name="Picture 22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143" y="6161436"/>
            <a:ext cx="2173001" cy="6712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11493" name="Group 1811492"/>
          <p:cNvGrpSpPr/>
          <p:nvPr/>
        </p:nvGrpSpPr>
        <p:grpSpPr>
          <a:xfrm>
            <a:off x="5039405" y="3810000"/>
            <a:ext cx="1995814" cy="2066810"/>
            <a:chOff x="5039405" y="3810000"/>
            <a:chExt cx="1995814" cy="2066810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495281" y="4457178"/>
              <a:ext cx="439211" cy="3074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0427" y="5399214"/>
              <a:ext cx="380785" cy="22212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" name="Right Triangle 4"/>
            <p:cNvSpPr>
              <a:spLocks noChangeAspect="1"/>
            </p:cNvSpPr>
            <p:nvPr/>
          </p:nvSpPr>
          <p:spPr bwMode="auto">
            <a:xfrm rot="16200000">
              <a:off x="5039405" y="3810000"/>
              <a:ext cx="1828800" cy="1828800"/>
            </a:xfrm>
            <a:prstGeom prst="rtTriangl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87924" y="5672138"/>
              <a:ext cx="131763" cy="2046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03456" y="4622063"/>
              <a:ext cx="131763" cy="20467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28" name="Picture 27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7710" y="6314611"/>
            <a:ext cx="2143838" cy="3648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11499" name="Group 1811498"/>
          <p:cNvGrpSpPr/>
          <p:nvPr/>
        </p:nvGrpSpPr>
        <p:grpSpPr>
          <a:xfrm>
            <a:off x="5777630" y="2290527"/>
            <a:ext cx="2174593" cy="1059585"/>
            <a:chOff x="5777630" y="2290527"/>
            <a:chExt cx="2174593" cy="1059585"/>
          </a:xfrm>
        </p:grpSpPr>
        <p:pic>
          <p:nvPicPr>
            <p:cNvPr id="1811490" name="Picture 1811489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77630" y="2590800"/>
              <a:ext cx="2174593" cy="75931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0" name="Picture 69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6751782" y="2370649"/>
              <a:ext cx="262695" cy="102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11470" name="Rectangle 14"/>
          <p:cNvSpPr>
            <a:spLocks noChangeArrowheads="1"/>
          </p:cNvSpPr>
          <p:nvPr/>
        </p:nvSpPr>
        <p:spPr bwMode="auto">
          <a:xfrm>
            <a:off x="8065371" y="283110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1475" name="Group 19"/>
          <p:cNvGrpSpPr>
            <a:grpSpLocks/>
          </p:cNvGrpSpPr>
          <p:nvPr/>
        </p:nvGrpSpPr>
        <p:grpSpPr bwMode="auto">
          <a:xfrm>
            <a:off x="7532318" y="3276600"/>
            <a:ext cx="1346200" cy="430213"/>
            <a:chOff x="472" y="4008"/>
            <a:chExt cx="848" cy="271"/>
          </a:xfrm>
        </p:grpSpPr>
        <p:pic>
          <p:nvPicPr>
            <p:cNvPr id="1811472" name="Picture 1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1474" name="Picture 1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" y="4164"/>
              <a:ext cx="848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6134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11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11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11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11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11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1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11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11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11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11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1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1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108" y="65762"/>
            <a:ext cx="4880692" cy="657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52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CD2B-238B-4EE4-8556-57E3DD841EF1}" type="slidenum">
              <a:rPr lang="en-US"/>
              <a:pPr/>
              <a:t>19</a:t>
            </a:fld>
            <a:endParaRPr lang="en-US"/>
          </a:p>
        </p:txBody>
      </p:sp>
      <p:sp>
        <p:nvSpPr>
          <p:cNvPr id="179405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05000" y="2413000"/>
            <a:ext cx="5360988" cy="731838"/>
            <a:chOff x="1905000" y="2413000"/>
            <a:chExt cx="5360988" cy="731838"/>
          </a:xfrm>
        </p:grpSpPr>
        <p:grpSp>
          <p:nvGrpSpPr>
            <p:cNvPr id="1794153" name="Group 105"/>
            <p:cNvGrpSpPr>
              <a:grpSpLocks/>
            </p:cNvGrpSpPr>
            <p:nvPr/>
          </p:nvGrpSpPr>
          <p:grpSpPr bwMode="auto">
            <a:xfrm>
              <a:off x="3810000" y="2413000"/>
              <a:ext cx="3455988" cy="731838"/>
              <a:chOff x="2400" y="1520"/>
              <a:chExt cx="2177" cy="461"/>
            </a:xfrm>
          </p:grpSpPr>
          <p:pic>
            <p:nvPicPr>
              <p:cNvPr id="1794154" name="Picture 106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2" y="1549"/>
                <a:ext cx="1831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794155" name="Picture 107" descr="txp_fig"/>
              <p:cNvPicPr>
                <a:picLocks noChangeAspect="1" noChangeArrowheads="1"/>
              </p:cNvPicPr>
              <p:nvPr>
                <p:custDataLst>
                  <p:tags r:id="rId23"/>
                </p:custDataLst>
              </p:nvPr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" y="1789"/>
                <a:ext cx="1997" cy="1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794156" name="AutoShape 108"/>
              <p:cNvSpPr>
                <a:spLocks/>
              </p:cNvSpPr>
              <p:nvPr/>
            </p:nvSpPr>
            <p:spPr bwMode="auto">
              <a:xfrm>
                <a:off x="2400" y="1520"/>
                <a:ext cx="96" cy="461"/>
              </a:xfrm>
              <a:prstGeom prst="leftBrace">
                <a:avLst>
                  <a:gd name="adj1" fmla="val 4001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4157" name="AutoShape 109"/>
              <p:cNvSpPr>
                <a:spLocks/>
              </p:cNvSpPr>
              <p:nvPr/>
            </p:nvSpPr>
            <p:spPr bwMode="auto">
              <a:xfrm flipH="1">
                <a:off x="4481" y="1520"/>
                <a:ext cx="96" cy="461"/>
              </a:xfrm>
              <a:prstGeom prst="leftBrace">
                <a:avLst>
                  <a:gd name="adj1" fmla="val 40017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794088" name="Picture 4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439988"/>
              <a:ext cx="935038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4112" name="Picture 6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5475" y="2722563"/>
              <a:ext cx="263525" cy="103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4166" name="Picture 1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705350"/>
            <a:ext cx="8620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639" y="4841875"/>
            <a:ext cx="2075583" cy="3945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94167" name="Picture 1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819775"/>
            <a:ext cx="10668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956300"/>
            <a:ext cx="2279615" cy="409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94170" name="Picture 1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86" y="4908550"/>
            <a:ext cx="2265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4171" name="Picture 1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27" y="6019800"/>
            <a:ext cx="22653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4141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4162" name="Group 114"/>
          <p:cNvGrpSpPr>
            <a:grpSpLocks/>
          </p:cNvGrpSpPr>
          <p:nvPr/>
        </p:nvGrpSpPr>
        <p:grpSpPr bwMode="auto">
          <a:xfrm>
            <a:off x="3073031" y="3599211"/>
            <a:ext cx="6018212" cy="673100"/>
            <a:chOff x="1943" y="2273"/>
            <a:chExt cx="3791" cy="424"/>
          </a:xfrm>
        </p:grpSpPr>
        <p:pic>
          <p:nvPicPr>
            <p:cNvPr id="1794161" name="Picture 1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" y="2495"/>
              <a:ext cx="379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4160" name="Picture 11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" y="2273"/>
              <a:ext cx="354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0" y="9780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94128" name="Group 80"/>
          <p:cNvGrpSpPr>
            <a:grpSpLocks/>
          </p:cNvGrpSpPr>
          <p:nvPr/>
        </p:nvGrpSpPr>
        <p:grpSpPr bwMode="auto">
          <a:xfrm>
            <a:off x="776288" y="3105150"/>
            <a:ext cx="1052512" cy="703263"/>
            <a:chOff x="489" y="1956"/>
            <a:chExt cx="663" cy="443"/>
          </a:xfrm>
        </p:grpSpPr>
        <p:pic>
          <p:nvPicPr>
            <p:cNvPr id="1794090" name="Picture 4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2003"/>
              <a:ext cx="442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4092" name="Picture 4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71328">
              <a:off x="986" y="195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1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740" y="4836047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18" y="5952951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244" y="5507230"/>
            <a:ext cx="4951956" cy="21222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326" y="5210175"/>
            <a:ext cx="1782184" cy="657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1" name="Rectangle 16"/>
          <p:cNvSpPr>
            <a:spLocks noChangeArrowheads="1"/>
          </p:cNvSpPr>
          <p:nvPr/>
        </p:nvSpPr>
        <p:spPr bwMode="auto">
          <a:xfrm>
            <a:off x="8635652" y="572648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7117326" y="4495800"/>
            <a:ext cx="1950474" cy="554301"/>
            <a:chOff x="6410016" y="3962400"/>
            <a:chExt cx="1950474" cy="554301"/>
          </a:xfrm>
        </p:grpSpPr>
        <p:pic>
          <p:nvPicPr>
            <p:cNvPr id="54" name="Picture 1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384" y="3962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0016" y="4286250"/>
              <a:ext cx="1950474" cy="230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77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9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9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9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9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94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94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9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9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9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9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4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94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94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5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5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3" name="Picture 5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34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28F41-39EA-4B29-88AE-2AF44CDEF615}" type="slidenum">
              <a:rPr lang="en-US"/>
              <a:pPr/>
              <a:t>2</a:t>
            </a:fld>
            <a:endParaRPr lang="en-US"/>
          </a:p>
        </p:txBody>
      </p:sp>
      <p:sp>
        <p:nvSpPr>
          <p:cNvPr id="1774600" name="Rectangle 8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4717" name="Picture 1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825750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4643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2819400"/>
            <a:ext cx="3182937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4645" name="Picture 5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352800"/>
            <a:ext cx="17811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4722" name="Picture 13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363" y="3197225"/>
            <a:ext cx="3022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4650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430212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4723" name="Picture 13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114800"/>
            <a:ext cx="3446463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4699" name="Rectangle 10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74727" name="Picture 1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5105400"/>
            <a:ext cx="2322512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4730" name="Line 138"/>
          <p:cNvSpPr>
            <a:spLocks noChangeShapeType="1"/>
          </p:cNvSpPr>
          <p:nvPr/>
        </p:nvSpPr>
        <p:spPr bwMode="auto">
          <a:xfrm>
            <a:off x="4710461" y="4246563"/>
            <a:ext cx="1792224" cy="13898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74748" name="Picture 1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21" y="5189907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74728" name="Picture 1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713" y="6010275"/>
            <a:ext cx="154781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74729" name="Rectangle 137"/>
          <p:cNvSpPr>
            <a:spLocks noChangeArrowheads="1"/>
          </p:cNvSpPr>
          <p:nvPr/>
        </p:nvSpPr>
        <p:spPr bwMode="auto">
          <a:xfrm>
            <a:off x="6199188" y="61722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 bwMode="auto">
          <a:xfrm>
            <a:off x="705850" y="5505450"/>
            <a:ext cx="2955511" cy="478539"/>
            <a:chOff x="705850" y="5505450"/>
            <a:chExt cx="2955511" cy="478539"/>
          </a:xfrm>
        </p:grpSpPr>
        <p:pic>
          <p:nvPicPr>
            <p:cNvPr id="27" name="Picture 20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150" y="550545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5850" y="5802313"/>
              <a:ext cx="2955511" cy="1816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74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74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74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74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4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4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74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74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774730" grpId="0" animBg="1"/>
      <p:bldP spid="1774730" grpId="1" animBg="1"/>
      <p:bldP spid="17747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7639" y="4841875"/>
            <a:ext cx="2075583" cy="39459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3" name="Picture 6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400" y="5956300"/>
            <a:ext cx="2279615" cy="4094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Picture 1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086" y="4908550"/>
            <a:ext cx="2265363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" name="Picture 1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27" y="6019800"/>
            <a:ext cx="2265362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5" name="Group 114"/>
          <p:cNvGrpSpPr>
            <a:grpSpLocks/>
          </p:cNvGrpSpPr>
          <p:nvPr/>
        </p:nvGrpSpPr>
        <p:grpSpPr bwMode="auto">
          <a:xfrm>
            <a:off x="3073031" y="3599211"/>
            <a:ext cx="6018212" cy="673100"/>
            <a:chOff x="1943" y="2273"/>
            <a:chExt cx="3791" cy="424"/>
          </a:xfrm>
        </p:grpSpPr>
        <p:pic>
          <p:nvPicPr>
            <p:cNvPr id="56" name="Picture 11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" y="2495"/>
              <a:ext cx="3791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112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3" y="2273"/>
              <a:ext cx="3543" cy="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7117326" y="4495800"/>
            <a:ext cx="1950474" cy="554301"/>
            <a:chOff x="6410016" y="3962400"/>
            <a:chExt cx="1950474" cy="554301"/>
          </a:xfrm>
        </p:grpSpPr>
        <p:pic>
          <p:nvPicPr>
            <p:cNvPr id="52" name="Picture 14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1384" y="396240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52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10016" y="4286250"/>
              <a:ext cx="1950474" cy="2304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47" name="Picture 4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5326" y="5210175"/>
            <a:ext cx="1782184" cy="6574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Rectangle 16"/>
          <p:cNvSpPr>
            <a:spLocks noChangeArrowheads="1"/>
          </p:cNvSpPr>
          <p:nvPr/>
        </p:nvSpPr>
        <p:spPr bwMode="auto">
          <a:xfrm>
            <a:off x="8635652" y="572648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5755493-8987-4C3C-9636-6F4527D38A94}" type="slidenum">
              <a:rPr lang="en-US"/>
              <a:pPr/>
              <a:t>20</a:t>
            </a:fld>
            <a:endParaRPr lang="en-US"/>
          </a:p>
        </p:txBody>
      </p:sp>
      <p:sp>
        <p:nvSpPr>
          <p:cNvPr id="17960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0" y="978074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8" name="Picture 11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705350"/>
            <a:ext cx="8620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9" name="Picture 1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5819775"/>
            <a:ext cx="10668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1108" y="65762"/>
            <a:ext cx="4880692" cy="65753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Picture 1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6526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6202" name="Group 106"/>
          <p:cNvGrpSpPr>
            <a:grpSpLocks/>
          </p:cNvGrpSpPr>
          <p:nvPr/>
        </p:nvGrpSpPr>
        <p:grpSpPr bwMode="auto">
          <a:xfrm>
            <a:off x="3810000" y="2413000"/>
            <a:ext cx="3455988" cy="731838"/>
            <a:chOff x="2400" y="1520"/>
            <a:chExt cx="2177" cy="461"/>
          </a:xfrm>
        </p:grpSpPr>
        <p:pic>
          <p:nvPicPr>
            <p:cNvPr id="1796203" name="Picture 107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1549"/>
              <a:ext cx="183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204" name="Picture 10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789"/>
              <a:ext cx="199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96205" name="AutoShape 109"/>
            <p:cNvSpPr>
              <a:spLocks/>
            </p:cNvSpPr>
            <p:nvPr/>
          </p:nvSpPr>
          <p:spPr bwMode="auto">
            <a:xfrm>
              <a:off x="2400" y="1520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6206" name="AutoShape 110"/>
            <p:cNvSpPr>
              <a:spLocks/>
            </p:cNvSpPr>
            <p:nvPr/>
          </p:nvSpPr>
          <p:spPr bwMode="auto">
            <a:xfrm flipH="1">
              <a:off x="4481" y="1520"/>
              <a:ext cx="96" cy="461"/>
            </a:xfrm>
            <a:prstGeom prst="leftBrace">
              <a:avLst>
                <a:gd name="adj1" fmla="val 40017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79611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39988"/>
            <a:ext cx="935038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6228" name="Group 132"/>
          <p:cNvGrpSpPr>
            <a:grpSpLocks/>
          </p:cNvGrpSpPr>
          <p:nvPr/>
        </p:nvGrpSpPr>
        <p:grpSpPr bwMode="auto">
          <a:xfrm>
            <a:off x="776288" y="3105150"/>
            <a:ext cx="1052512" cy="703263"/>
            <a:chOff x="489" y="1956"/>
            <a:chExt cx="663" cy="443"/>
          </a:xfrm>
        </p:grpSpPr>
        <p:pic>
          <p:nvPicPr>
            <p:cNvPr id="1796113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" y="2003"/>
              <a:ext cx="442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114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671328">
              <a:off x="986" y="1956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6126" name="Picture 3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27225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36" name="Picture 4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1279525"/>
            <a:ext cx="701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6212" name="Group 116"/>
          <p:cNvGrpSpPr>
            <a:grpSpLocks/>
          </p:cNvGrpSpPr>
          <p:nvPr/>
        </p:nvGrpSpPr>
        <p:grpSpPr bwMode="auto">
          <a:xfrm>
            <a:off x="5468938" y="1187450"/>
            <a:ext cx="3598862" cy="450850"/>
            <a:chOff x="3445" y="748"/>
            <a:chExt cx="2267" cy="284"/>
          </a:xfrm>
        </p:grpSpPr>
        <p:pic>
          <p:nvPicPr>
            <p:cNvPr id="1796207" name="Picture 11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748"/>
              <a:ext cx="2046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210" name="Picture 114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886"/>
              <a:ext cx="2267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6218" name="Group 122"/>
          <p:cNvGrpSpPr>
            <a:grpSpLocks/>
          </p:cNvGrpSpPr>
          <p:nvPr/>
        </p:nvGrpSpPr>
        <p:grpSpPr bwMode="auto">
          <a:xfrm>
            <a:off x="5468938" y="1644650"/>
            <a:ext cx="3073400" cy="495300"/>
            <a:chOff x="3445" y="1036"/>
            <a:chExt cx="1936" cy="312"/>
          </a:xfrm>
        </p:grpSpPr>
        <p:pic>
          <p:nvPicPr>
            <p:cNvPr id="1796213" name="Picture 1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036"/>
              <a:ext cx="1936" cy="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216" name="Picture 1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1203"/>
              <a:ext cx="146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6219" name="Picture 1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938" y="2155825"/>
            <a:ext cx="359568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6172" name="Line 76"/>
          <p:cNvSpPr>
            <a:spLocks noChangeShapeType="1"/>
          </p:cNvSpPr>
          <p:nvPr/>
        </p:nvSpPr>
        <p:spPr bwMode="auto">
          <a:xfrm flipH="1">
            <a:off x="922338" y="2339975"/>
            <a:ext cx="7542212" cy="2459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6173" name="Line 77"/>
          <p:cNvSpPr>
            <a:spLocks noChangeShapeType="1"/>
          </p:cNvSpPr>
          <p:nvPr/>
        </p:nvSpPr>
        <p:spPr bwMode="auto">
          <a:xfrm flipH="1">
            <a:off x="1114425" y="2339975"/>
            <a:ext cx="7340600" cy="357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6174" name="Picture 7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79763"/>
            <a:ext cx="701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6229" name="Group 133"/>
          <p:cNvGrpSpPr>
            <a:grpSpLocks/>
          </p:cNvGrpSpPr>
          <p:nvPr/>
        </p:nvGrpSpPr>
        <p:grpSpPr bwMode="auto">
          <a:xfrm>
            <a:off x="3165475" y="1447800"/>
            <a:ext cx="2181225" cy="322263"/>
            <a:chOff x="1994" y="912"/>
            <a:chExt cx="1374" cy="203"/>
          </a:xfrm>
        </p:grpSpPr>
        <p:pic>
          <p:nvPicPr>
            <p:cNvPr id="1796227" name="Picture 1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" y="912"/>
              <a:ext cx="1077" cy="2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138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4" y="982"/>
              <a:ext cx="166" cy="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96189" name="Rectangle 9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05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6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6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6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96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0.16007 -0.2761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796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3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6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6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9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79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172" grpId="0" animBg="1"/>
      <p:bldP spid="179617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50" name="Picture 49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77546" y="641002"/>
              <a:ext cx="5639966" cy="64263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1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2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3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53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5" name="Picture 5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41" name="Line 20"/>
          <p:cNvSpPr>
            <a:spLocks noChangeShapeType="1"/>
          </p:cNvSpPr>
          <p:nvPr/>
        </p:nvSpPr>
        <p:spPr bwMode="auto">
          <a:xfrm>
            <a:off x="0" y="1412527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30E412AC-C15D-429F-851C-ED2316D35C71}" type="slidenum">
              <a:rPr lang="en-US"/>
              <a:pPr/>
              <a:t>21</a:t>
            </a:fld>
            <a:endParaRPr lang="en-US"/>
          </a:p>
        </p:txBody>
      </p:sp>
      <p:pic>
        <p:nvPicPr>
          <p:cNvPr id="178483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2698750"/>
            <a:ext cx="6127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010" name="Picture 17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63" y="2438400"/>
            <a:ext cx="278765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848" name="Rectangle 1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4980" name="Picture 14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5575"/>
            <a:ext cx="169386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021" name="Picture 1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1752600"/>
            <a:ext cx="53578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984" name="Picture 1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447800"/>
            <a:ext cx="51387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015" name="Picture 18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011613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931" name="Picture 9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344738"/>
            <a:ext cx="59848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013" name="Picture 18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76750"/>
            <a:ext cx="31686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5014" name="Picture 18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4425" y="4614863"/>
            <a:ext cx="4233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4983" name="Picture 1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3746500"/>
            <a:ext cx="3606800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970" name="Rectangle 1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5044" name="Group 212"/>
          <p:cNvGrpSpPr>
            <a:grpSpLocks/>
          </p:cNvGrpSpPr>
          <p:nvPr/>
        </p:nvGrpSpPr>
        <p:grpSpPr bwMode="auto">
          <a:xfrm>
            <a:off x="3709988" y="3052763"/>
            <a:ext cx="2598737" cy="604837"/>
            <a:chOff x="2337" y="1923"/>
            <a:chExt cx="1637" cy="381"/>
          </a:xfrm>
        </p:grpSpPr>
        <p:sp>
          <p:nvSpPr>
            <p:cNvPr id="1784932" name="AutoShape 100"/>
            <p:cNvSpPr>
              <a:spLocks/>
            </p:cNvSpPr>
            <p:nvPr/>
          </p:nvSpPr>
          <p:spPr bwMode="auto">
            <a:xfrm rot="-5400000">
              <a:off x="3073" y="1238"/>
              <a:ext cx="144" cy="1514"/>
            </a:xfrm>
            <a:prstGeom prst="leftBrace">
              <a:avLst>
                <a:gd name="adj1" fmla="val 87616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785042" name="Picture 210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" y="2092"/>
              <a:ext cx="16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84945" name="Rectangle 113"/>
          <p:cNvSpPr>
            <a:spLocks noChangeArrowheads="1"/>
          </p:cNvSpPr>
          <p:nvPr/>
        </p:nvSpPr>
        <p:spPr bwMode="auto">
          <a:xfrm>
            <a:off x="4827588" y="2309813"/>
            <a:ext cx="658812" cy="357187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5012" name="Picture 18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293938"/>
            <a:ext cx="25400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944" name="Line 112"/>
          <p:cNvSpPr>
            <a:spLocks noChangeShapeType="1"/>
          </p:cNvSpPr>
          <p:nvPr/>
        </p:nvSpPr>
        <p:spPr bwMode="auto">
          <a:xfrm flipH="1">
            <a:off x="685800" y="2951163"/>
            <a:ext cx="2741613" cy="16176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4943" name="Line 111"/>
          <p:cNvSpPr>
            <a:spLocks noChangeShapeType="1"/>
          </p:cNvSpPr>
          <p:nvPr/>
        </p:nvSpPr>
        <p:spPr bwMode="auto">
          <a:xfrm flipH="1">
            <a:off x="1909763" y="3581400"/>
            <a:ext cx="1800225" cy="1114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024" name="Line 192"/>
          <p:cNvSpPr>
            <a:spLocks noChangeShapeType="1"/>
          </p:cNvSpPr>
          <p:nvPr/>
        </p:nvSpPr>
        <p:spPr bwMode="auto">
          <a:xfrm flipV="1">
            <a:off x="4876800" y="2559050"/>
            <a:ext cx="3810000" cy="20843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5025" name="Line 193"/>
          <p:cNvSpPr>
            <a:spLocks noChangeShapeType="1"/>
          </p:cNvSpPr>
          <p:nvPr/>
        </p:nvSpPr>
        <p:spPr bwMode="auto">
          <a:xfrm flipV="1">
            <a:off x="7102475" y="2605088"/>
            <a:ext cx="1608138" cy="201136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5046" name="Picture 2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3890" y="4387292"/>
            <a:ext cx="1538110" cy="1785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85022" name="Line 190"/>
          <p:cNvSpPr>
            <a:spLocks noChangeShapeType="1"/>
          </p:cNvSpPr>
          <p:nvPr/>
        </p:nvSpPr>
        <p:spPr bwMode="auto">
          <a:xfrm flipH="1">
            <a:off x="3429000" y="3581400"/>
            <a:ext cx="1782763" cy="111442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5016" name="Picture 1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5149850"/>
            <a:ext cx="6202363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4872" name="Rectangle 40"/>
          <p:cNvSpPr>
            <a:spLocks noChangeArrowheads="1"/>
          </p:cNvSpPr>
          <p:nvPr/>
        </p:nvSpPr>
        <p:spPr bwMode="auto">
          <a:xfrm>
            <a:off x="8763000" y="5715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5041" name="Group 209"/>
          <p:cNvGrpSpPr>
            <a:grpSpLocks/>
          </p:cNvGrpSpPr>
          <p:nvPr/>
        </p:nvGrpSpPr>
        <p:grpSpPr bwMode="auto">
          <a:xfrm>
            <a:off x="5459413" y="5686425"/>
            <a:ext cx="2386012" cy="514350"/>
            <a:chOff x="267" y="1296"/>
            <a:chExt cx="1503" cy="324"/>
          </a:xfrm>
        </p:grpSpPr>
        <p:pic>
          <p:nvPicPr>
            <p:cNvPr id="1785036" name="Picture 20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12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5040" name="Picture 20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1483"/>
              <a:ext cx="15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5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5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84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84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8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8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8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8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178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178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785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84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84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8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8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2" dur="500"/>
                                        <p:tgtEl>
                                          <p:spTgt spid="1785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5" dur="500"/>
                                        <p:tgtEl>
                                          <p:spTgt spid="17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85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785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784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784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785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785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784945" grpId="0" animBg="1"/>
      <p:bldP spid="1784945" grpId="1" animBg="1"/>
      <p:bldP spid="1784944" grpId="0" animBg="1"/>
      <p:bldP spid="1784944" grpId="1" animBg="1"/>
      <p:bldP spid="1784943" grpId="0" animBg="1"/>
      <p:bldP spid="1784943" grpId="1" animBg="1"/>
      <p:bldP spid="1785024" grpId="0" animBg="1"/>
      <p:bldP spid="1785024" grpId="1" animBg="1"/>
      <p:bldP spid="1785025" grpId="0" animBg="1"/>
      <p:bldP spid="1785025" grpId="1" animBg="1"/>
      <p:bldP spid="1785022" grpId="0" animBg="1"/>
      <p:bldP spid="1785022" grpId="1" animBg="1"/>
      <p:bldP spid="17848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9600" y="6245225"/>
            <a:ext cx="457200" cy="460375"/>
          </a:xfrm>
        </p:spPr>
        <p:txBody>
          <a:bodyPr/>
          <a:lstStyle/>
          <a:p>
            <a:fld id="{89465D30-A1F1-40E4-8E5D-808A5D26682B}" type="slidenum">
              <a:rPr lang="en-US"/>
              <a:pPr/>
              <a:t>22</a:t>
            </a:fld>
            <a:endParaRPr lang="en-US"/>
          </a:p>
        </p:txBody>
      </p:sp>
      <p:sp>
        <p:nvSpPr>
          <p:cNvPr id="17879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7945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7949" name="Picture 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3" y="1371600"/>
            <a:ext cx="3475037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7954" name="Picture 5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0144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7955" name="Picture 5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19175"/>
            <a:ext cx="55911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7958" name="Picture 5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200150"/>
            <a:ext cx="5334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7956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38575"/>
            <a:ext cx="128428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0118" y="3638550"/>
            <a:ext cx="4176674" cy="6282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156" y="4692650"/>
            <a:ext cx="2744325" cy="335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1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074" y="3743151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27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652" y="4657218"/>
            <a:ext cx="291963" cy="155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4470747" y="4742753"/>
            <a:ext cx="502920" cy="237744"/>
            <a:chOff x="4470747" y="4730227"/>
            <a:chExt cx="502920" cy="228600"/>
          </a:xfrm>
        </p:grpSpPr>
        <p:cxnSp>
          <p:nvCxnSpPr>
            <p:cNvPr id="9" name="Straight Connector 8"/>
            <p:cNvCxnSpPr/>
            <p:nvPr/>
          </p:nvCxnSpPr>
          <p:spPr bwMode="auto">
            <a:xfrm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H="1"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156" y="5454650"/>
            <a:ext cx="3151201" cy="6276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2422698"/>
            <a:ext cx="2145760" cy="3967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3248" y="2892424"/>
            <a:ext cx="2033887" cy="396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3721" y="5468112"/>
            <a:ext cx="1779553" cy="46655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0104" y="5549030"/>
            <a:ext cx="306367" cy="291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3227832" y="4965192"/>
            <a:ext cx="658368" cy="7406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87915" name="Rectangle 11"/>
          <p:cNvSpPr>
            <a:spLocks noChangeArrowheads="1"/>
          </p:cNvSpPr>
          <p:nvPr/>
        </p:nvSpPr>
        <p:spPr bwMode="auto">
          <a:xfrm>
            <a:off x="5486400" y="5638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7951" name="Group 47"/>
          <p:cNvGrpSpPr>
            <a:grpSpLocks/>
          </p:cNvGrpSpPr>
          <p:nvPr/>
        </p:nvGrpSpPr>
        <p:grpSpPr bwMode="auto">
          <a:xfrm>
            <a:off x="6172200" y="5486400"/>
            <a:ext cx="2386012" cy="514350"/>
            <a:chOff x="33" y="480"/>
            <a:chExt cx="1503" cy="324"/>
          </a:xfrm>
        </p:grpSpPr>
        <p:pic>
          <p:nvPicPr>
            <p:cNvPr id="1787952" name="Picture 4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7953" name="Picture 4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667"/>
              <a:ext cx="15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7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7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7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7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17879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7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7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87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87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87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87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79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D98A2FB5-C2DE-4C8F-853A-742ABFA7A32F}" type="slidenum">
              <a:rPr lang="en-US"/>
              <a:pPr/>
              <a:t>23</a:t>
            </a:fld>
            <a:endParaRPr lang="en-US"/>
          </a:p>
        </p:txBody>
      </p:sp>
      <p:sp>
        <p:nvSpPr>
          <p:cNvPr id="176025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0305" name="Picture 4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318293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321" name="Picture 6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619125"/>
            <a:ext cx="36655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271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228600"/>
            <a:ext cx="6000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277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927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315" name="Picture 5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47656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334" name="Picture 7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3962400"/>
            <a:ext cx="51736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 bwMode="auto">
          <a:xfrm>
            <a:off x="5723081" y="1473200"/>
            <a:ext cx="2963576" cy="577610"/>
            <a:chOff x="5723081" y="1472406"/>
            <a:chExt cx="2963576" cy="577610"/>
          </a:xfrm>
        </p:grpSpPr>
        <p:sp>
          <p:nvSpPr>
            <p:cNvPr id="1760273" name="AutoShape 17"/>
            <p:cNvSpPr>
              <a:spLocks/>
            </p:cNvSpPr>
            <p:nvPr/>
          </p:nvSpPr>
          <p:spPr bwMode="auto">
            <a:xfrm rot="16200000">
              <a:off x="7096125" y="352425"/>
              <a:ext cx="228600" cy="2468562"/>
            </a:xfrm>
            <a:prstGeom prst="leftBrace">
              <a:avLst>
                <a:gd name="adj1" fmla="val 89988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23081" y="1714500"/>
              <a:ext cx="2963576" cy="33551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60298" name="Rectangle 4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0304" name="Picture 4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809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324" name="Picture 6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2" y="3921125"/>
            <a:ext cx="1520825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331" name="Picture 7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283200"/>
            <a:ext cx="263525" cy="10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0301" name="Group 45"/>
          <p:cNvGrpSpPr>
            <a:grpSpLocks/>
          </p:cNvGrpSpPr>
          <p:nvPr/>
        </p:nvGrpSpPr>
        <p:grpSpPr bwMode="auto">
          <a:xfrm>
            <a:off x="4401343" y="6092825"/>
            <a:ext cx="2386013" cy="514350"/>
            <a:chOff x="33" y="480"/>
            <a:chExt cx="1503" cy="324"/>
          </a:xfrm>
        </p:grpSpPr>
        <p:pic>
          <p:nvPicPr>
            <p:cNvPr id="1760302" name="Picture 4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0303" name="Picture 4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" y="667"/>
              <a:ext cx="15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93090" y="4800600"/>
            <a:ext cx="6560579" cy="10669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7168" y="5001768"/>
            <a:ext cx="2016568" cy="8478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2461" y="5001768"/>
            <a:ext cx="1636931" cy="847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60295" name="Line 39"/>
          <p:cNvSpPr>
            <a:spLocks noChangeShapeType="1"/>
          </p:cNvSpPr>
          <p:nvPr/>
        </p:nvSpPr>
        <p:spPr bwMode="auto">
          <a:xfrm>
            <a:off x="3152775" y="4232275"/>
            <a:ext cx="547688" cy="131603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296" name="Line 40"/>
          <p:cNvSpPr>
            <a:spLocks noChangeShapeType="1"/>
          </p:cNvSpPr>
          <p:nvPr/>
        </p:nvSpPr>
        <p:spPr bwMode="auto">
          <a:xfrm>
            <a:off x="6042025" y="4232275"/>
            <a:ext cx="1398588" cy="1362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327" name="Line 71"/>
          <p:cNvSpPr>
            <a:spLocks noChangeShapeType="1"/>
          </p:cNvSpPr>
          <p:nvPr/>
        </p:nvSpPr>
        <p:spPr bwMode="auto">
          <a:xfrm flipH="1">
            <a:off x="3886200" y="1447800"/>
            <a:ext cx="3048000" cy="3505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328" name="Line 72"/>
          <p:cNvSpPr>
            <a:spLocks noChangeShapeType="1"/>
          </p:cNvSpPr>
          <p:nvPr/>
        </p:nvSpPr>
        <p:spPr bwMode="auto">
          <a:xfrm flipH="1">
            <a:off x="7162800" y="1471613"/>
            <a:ext cx="381000" cy="3352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278" name="Rectangle 22"/>
          <p:cNvSpPr>
            <a:spLocks noChangeArrowheads="1"/>
          </p:cNvSpPr>
          <p:nvPr/>
        </p:nvSpPr>
        <p:spPr bwMode="auto">
          <a:xfrm>
            <a:off x="8610600" y="57150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0313" name="Picture 5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1388" y="5553075"/>
            <a:ext cx="6889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0318" name="Picture 6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038" y="5446713"/>
            <a:ext cx="3222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303" y="1829844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0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0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60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60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60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60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0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0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760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760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1760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760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60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60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5" dur="250" fill="hold"/>
                                        <p:tgtEl>
                                          <p:spTgt spid="17603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6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6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6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6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0295" grpId="0" animBg="1"/>
      <p:bldP spid="1760295" grpId="1" animBg="1"/>
      <p:bldP spid="1760296" grpId="0" animBg="1"/>
      <p:bldP spid="1760296" grpId="1" animBg="1"/>
      <p:bldP spid="1760327" grpId="0" animBg="1"/>
      <p:bldP spid="1760327" grpId="1" animBg="1"/>
      <p:bldP spid="1760328" grpId="0" animBg="1"/>
      <p:bldP spid="1760328" grpId="1" animBg="1"/>
      <p:bldP spid="176027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C2BF6C0E-BEA6-441D-A10B-3D29D8BCDE02}" type="slidenum">
              <a:rPr lang="en-US"/>
              <a:pPr/>
              <a:t>24</a:t>
            </a:fld>
            <a:endParaRPr lang="en-US"/>
          </a:p>
        </p:txBody>
      </p:sp>
      <p:sp>
        <p:nvSpPr>
          <p:cNvPr id="1754114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4120" name="Rectangle 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4121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"/>
            <a:ext cx="17224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54174" name="Group 62"/>
          <p:cNvGrpSpPr>
            <a:grpSpLocks/>
          </p:cNvGrpSpPr>
          <p:nvPr/>
        </p:nvGrpSpPr>
        <p:grpSpPr bwMode="auto">
          <a:xfrm>
            <a:off x="201613" y="152400"/>
            <a:ext cx="8866187" cy="1790700"/>
            <a:chOff x="127" y="96"/>
            <a:chExt cx="5585" cy="1128"/>
          </a:xfrm>
        </p:grpSpPr>
        <p:pic>
          <p:nvPicPr>
            <p:cNvPr id="1754147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" y="96"/>
              <a:ext cx="2712" cy="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27" name="Picture 1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627"/>
              <a:ext cx="2961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29" name="Picture 1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624"/>
              <a:ext cx="25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31" name="Picture 1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7" y="816"/>
              <a:ext cx="2805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36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1031"/>
              <a:ext cx="2841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37" name="Picture 25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1037"/>
              <a:ext cx="25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54170" name="Picture 5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36513"/>
            <a:ext cx="1800225" cy="30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48" name="Picture 3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057400"/>
            <a:ext cx="3722687" cy="94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4162" name="Picture 5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4159" name="Line 47"/>
          <p:cNvSpPr>
            <a:spLocks noChangeShapeType="1"/>
          </p:cNvSpPr>
          <p:nvPr/>
        </p:nvSpPr>
        <p:spPr bwMode="auto">
          <a:xfrm>
            <a:off x="0" y="2019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54164" name="Picture 5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511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1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77" y="2371551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416050" y="3200400"/>
            <a:ext cx="4921250" cy="1717675"/>
            <a:chOff x="1416050" y="3200400"/>
            <a:chExt cx="4921250" cy="1717675"/>
          </a:xfrm>
        </p:grpSpPr>
        <p:pic>
          <p:nvPicPr>
            <p:cNvPr id="1754153" name="Picture 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6050" y="3200400"/>
              <a:ext cx="3898900" cy="8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52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725" y="4114800"/>
              <a:ext cx="4219575" cy="8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54163" name="Line 51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700088" y="5105400"/>
            <a:ext cx="7097712" cy="1717675"/>
            <a:chOff x="700088" y="5105400"/>
            <a:chExt cx="7097712" cy="1717675"/>
          </a:xfrm>
        </p:grpSpPr>
        <p:pic>
          <p:nvPicPr>
            <p:cNvPr id="1754168" name="Picture 5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088" y="5353050"/>
              <a:ext cx="1050925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61" name="Picture 4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725" y="6019800"/>
              <a:ext cx="5680075" cy="8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4166" name="Picture 5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5105400"/>
              <a:ext cx="4643438" cy="803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8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9822" y="5063270"/>
            <a:ext cx="291963" cy="155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1859" y="5838840"/>
            <a:ext cx="291963" cy="155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33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4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4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54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54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4159" grpId="0" animBg="1"/>
      <p:bldP spid="17541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DA8DA-A02D-47D6-B62A-8484EF8A20F6}" type="slidenum">
              <a:rPr lang="en-US"/>
              <a:pPr/>
              <a:t>25</a:t>
            </a:fld>
            <a:endParaRPr lang="en-US"/>
          </a:p>
        </p:txBody>
      </p:sp>
      <p:sp>
        <p:nvSpPr>
          <p:cNvPr id="179609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6099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610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"/>
            <a:ext cx="17224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0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2400"/>
            <a:ext cx="4305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0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95363"/>
            <a:ext cx="4700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03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9906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04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95400"/>
            <a:ext cx="44529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05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36713"/>
            <a:ext cx="4510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06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46238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610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6113" name="Line 17"/>
          <p:cNvSpPr>
            <a:spLocks noChangeShapeType="1"/>
          </p:cNvSpPr>
          <p:nvPr/>
        </p:nvSpPr>
        <p:spPr bwMode="auto">
          <a:xfrm>
            <a:off x="0" y="2019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6116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511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6125" name="Group 29"/>
          <p:cNvGrpSpPr>
            <a:grpSpLocks/>
          </p:cNvGrpSpPr>
          <p:nvPr/>
        </p:nvGrpSpPr>
        <p:grpSpPr bwMode="auto">
          <a:xfrm>
            <a:off x="700088" y="2209800"/>
            <a:ext cx="7097712" cy="1717675"/>
            <a:chOff x="441" y="3216"/>
            <a:chExt cx="4471" cy="1082"/>
          </a:xfrm>
        </p:grpSpPr>
        <p:pic>
          <p:nvPicPr>
            <p:cNvPr id="1796126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3372"/>
              <a:ext cx="66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127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3792"/>
              <a:ext cx="3578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128" name="Picture 3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216"/>
              <a:ext cx="2925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6124" name="Group 28"/>
          <p:cNvGrpSpPr>
            <a:grpSpLocks/>
          </p:cNvGrpSpPr>
          <p:nvPr/>
        </p:nvGrpSpPr>
        <p:grpSpPr bwMode="auto">
          <a:xfrm>
            <a:off x="700088" y="5105400"/>
            <a:ext cx="7097712" cy="1717675"/>
            <a:chOff x="441" y="3216"/>
            <a:chExt cx="4471" cy="1082"/>
          </a:xfrm>
        </p:grpSpPr>
        <p:pic>
          <p:nvPicPr>
            <p:cNvPr id="1796121" name="Picture 2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3372"/>
              <a:ext cx="66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122" name="Picture 2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4" y="3792"/>
              <a:ext cx="3578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6123" name="Picture 2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3216"/>
              <a:ext cx="2925" cy="5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796134" name="Group 38"/>
          <p:cNvGrpSpPr>
            <a:grpSpLocks/>
          </p:cNvGrpSpPr>
          <p:nvPr/>
        </p:nvGrpSpPr>
        <p:grpSpPr bwMode="auto">
          <a:xfrm>
            <a:off x="3124200" y="2286000"/>
            <a:ext cx="1546225" cy="638175"/>
            <a:chOff x="1968" y="1440"/>
            <a:chExt cx="974" cy="402"/>
          </a:xfrm>
        </p:grpSpPr>
        <p:sp>
          <p:nvSpPr>
            <p:cNvPr id="1796129" name="Line 33"/>
            <p:cNvSpPr>
              <a:spLocks noChangeShapeType="1"/>
            </p:cNvSpPr>
            <p:nvPr/>
          </p:nvSpPr>
          <p:spPr bwMode="auto">
            <a:xfrm>
              <a:off x="1968" y="1440"/>
              <a:ext cx="480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6130" name="Line 34"/>
            <p:cNvSpPr>
              <a:spLocks noChangeShapeType="1"/>
            </p:cNvSpPr>
            <p:nvPr/>
          </p:nvSpPr>
          <p:spPr bwMode="auto">
            <a:xfrm>
              <a:off x="2579" y="1698"/>
              <a:ext cx="363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7544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-4.07407E-6 L -6.93889E-18 -0.42222 " pathEditMode="relative" ptsTypes="AA">
                                      <p:cBhvr>
                                        <p:cTn id="6" dur="500" fill="hold"/>
                                        <p:tgtEl>
                                          <p:spTgt spid="1796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96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6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FE5D0-70EF-4C40-A04F-28D9964E14AF}" type="slidenum">
              <a:rPr lang="en-US"/>
              <a:pPr/>
              <a:t>26</a:t>
            </a:fld>
            <a:endParaRPr lang="en-US"/>
          </a:p>
        </p:txBody>
      </p:sp>
      <p:sp>
        <p:nvSpPr>
          <p:cNvPr id="179712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7123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712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"/>
            <a:ext cx="17224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2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2400"/>
            <a:ext cx="4305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2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95363"/>
            <a:ext cx="4700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2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9906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28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95400"/>
            <a:ext cx="44529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2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36713"/>
            <a:ext cx="4510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3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46238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3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7133" name="Line 13"/>
          <p:cNvSpPr>
            <a:spLocks noChangeShapeType="1"/>
          </p:cNvSpPr>
          <p:nvPr/>
        </p:nvSpPr>
        <p:spPr bwMode="auto">
          <a:xfrm>
            <a:off x="0" y="2019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71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511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40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457450"/>
            <a:ext cx="1050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41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3124200"/>
            <a:ext cx="5680075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42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09800"/>
            <a:ext cx="4643438" cy="80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47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4297363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54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32559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7156" name="Line 36"/>
          <p:cNvSpPr>
            <a:spLocks noChangeShapeType="1"/>
          </p:cNvSpPr>
          <p:nvPr/>
        </p:nvSpPr>
        <p:spPr bwMode="auto">
          <a:xfrm>
            <a:off x="3124200" y="2286000"/>
            <a:ext cx="762000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157" name="Line 37"/>
          <p:cNvSpPr>
            <a:spLocks noChangeShapeType="1"/>
          </p:cNvSpPr>
          <p:nvPr/>
        </p:nvSpPr>
        <p:spPr bwMode="auto">
          <a:xfrm>
            <a:off x="4094163" y="2695575"/>
            <a:ext cx="576262" cy="228600"/>
          </a:xfrm>
          <a:prstGeom prst="line">
            <a:avLst/>
          </a:prstGeom>
          <a:noFill/>
          <a:ln w="28575">
            <a:solidFill>
              <a:srgbClr val="00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97174" name="Group 54"/>
          <p:cNvGrpSpPr>
            <a:grpSpLocks/>
          </p:cNvGrpSpPr>
          <p:nvPr/>
        </p:nvGrpSpPr>
        <p:grpSpPr bwMode="auto">
          <a:xfrm>
            <a:off x="4038600" y="3200400"/>
            <a:ext cx="2112963" cy="647700"/>
            <a:chOff x="2544" y="2016"/>
            <a:chExt cx="1331" cy="408"/>
          </a:xfrm>
        </p:grpSpPr>
        <p:sp>
          <p:nvSpPr>
            <p:cNvPr id="1797158" name="Line 38"/>
            <p:cNvSpPr>
              <a:spLocks noChangeShapeType="1"/>
            </p:cNvSpPr>
            <p:nvPr/>
          </p:nvSpPr>
          <p:spPr bwMode="auto">
            <a:xfrm>
              <a:off x="2544" y="2016"/>
              <a:ext cx="480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7159" name="Line 39"/>
            <p:cNvSpPr>
              <a:spLocks noChangeShapeType="1"/>
            </p:cNvSpPr>
            <p:nvPr/>
          </p:nvSpPr>
          <p:spPr bwMode="auto">
            <a:xfrm>
              <a:off x="3512" y="2280"/>
              <a:ext cx="363" cy="144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7173" name="Group 53"/>
          <p:cNvGrpSpPr>
            <a:grpSpLocks/>
          </p:cNvGrpSpPr>
          <p:nvPr/>
        </p:nvGrpSpPr>
        <p:grpSpPr bwMode="auto">
          <a:xfrm>
            <a:off x="1909763" y="2384425"/>
            <a:ext cx="4473575" cy="401638"/>
            <a:chOff x="1203" y="1502"/>
            <a:chExt cx="2818" cy="253"/>
          </a:xfrm>
        </p:grpSpPr>
        <p:sp>
          <p:nvSpPr>
            <p:cNvPr id="1797167" name="Rectangle 47"/>
            <p:cNvSpPr>
              <a:spLocks noChangeArrowheads="1"/>
            </p:cNvSpPr>
            <p:nvPr/>
          </p:nvSpPr>
          <p:spPr bwMode="auto">
            <a:xfrm>
              <a:off x="1203" y="1502"/>
              <a:ext cx="490" cy="25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7168" name="Rectangle 48"/>
            <p:cNvSpPr>
              <a:spLocks noChangeArrowheads="1"/>
            </p:cNvSpPr>
            <p:nvPr/>
          </p:nvSpPr>
          <p:spPr bwMode="auto">
            <a:xfrm>
              <a:off x="3531" y="1502"/>
              <a:ext cx="490" cy="253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7175" name="Group 55"/>
          <p:cNvGrpSpPr>
            <a:grpSpLocks/>
          </p:cNvGrpSpPr>
          <p:nvPr/>
        </p:nvGrpSpPr>
        <p:grpSpPr bwMode="auto">
          <a:xfrm>
            <a:off x="2536825" y="3125788"/>
            <a:ext cx="5149850" cy="574675"/>
            <a:chOff x="1598" y="1969"/>
            <a:chExt cx="3244" cy="362"/>
          </a:xfrm>
        </p:grpSpPr>
        <p:sp>
          <p:nvSpPr>
            <p:cNvPr id="1797169" name="Rectangle 49"/>
            <p:cNvSpPr>
              <a:spLocks noChangeArrowheads="1"/>
            </p:cNvSpPr>
            <p:nvPr/>
          </p:nvSpPr>
          <p:spPr bwMode="auto">
            <a:xfrm>
              <a:off x="1598" y="2078"/>
              <a:ext cx="645" cy="2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7170" name="Rectangle 50"/>
            <p:cNvSpPr>
              <a:spLocks noChangeArrowheads="1"/>
            </p:cNvSpPr>
            <p:nvPr/>
          </p:nvSpPr>
          <p:spPr bwMode="auto">
            <a:xfrm>
              <a:off x="4197" y="1969"/>
              <a:ext cx="645" cy="2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7171" name="Rectangle 51"/>
          <p:cNvSpPr>
            <a:spLocks noChangeArrowheads="1"/>
          </p:cNvSpPr>
          <p:nvPr/>
        </p:nvSpPr>
        <p:spPr bwMode="auto">
          <a:xfrm>
            <a:off x="4319762" y="4113213"/>
            <a:ext cx="785812" cy="401637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7155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4689475"/>
            <a:ext cx="4016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7172" name="Rectangle 52"/>
          <p:cNvSpPr>
            <a:spLocks noChangeArrowheads="1"/>
          </p:cNvSpPr>
          <p:nvPr/>
        </p:nvSpPr>
        <p:spPr bwMode="auto">
          <a:xfrm>
            <a:off x="5137150" y="4679950"/>
            <a:ext cx="1023938" cy="4016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7160" name="Picture 4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5672138"/>
            <a:ext cx="263525" cy="1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66" name="Picture 4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6172200"/>
            <a:ext cx="36210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7164" name="Picture 44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2862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7176" name="Line 56"/>
          <p:cNvSpPr>
            <a:spLocks noChangeShapeType="1"/>
          </p:cNvSpPr>
          <p:nvPr/>
        </p:nvSpPr>
        <p:spPr bwMode="auto">
          <a:xfrm flipH="1">
            <a:off x="2695575" y="4313238"/>
            <a:ext cx="1041400" cy="11604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7177" name="Line 57"/>
          <p:cNvSpPr>
            <a:spLocks noChangeShapeType="1"/>
          </p:cNvSpPr>
          <p:nvPr/>
        </p:nvSpPr>
        <p:spPr bwMode="auto">
          <a:xfrm flipH="1">
            <a:off x="3308350" y="4879975"/>
            <a:ext cx="1233488" cy="13620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7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9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9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9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9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9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97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97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" fill="hold"/>
                                        <p:tgtEl>
                                          <p:spTgt spid="1797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79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79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7171" grpId="0" animBg="1"/>
      <p:bldP spid="1797171" grpId="1" animBg="1"/>
      <p:bldP spid="1797172" grpId="0" animBg="1"/>
      <p:bldP spid="1797172" grpId="1" animBg="1"/>
      <p:bldP spid="1797176" grpId="0" animBg="1"/>
      <p:bldP spid="17971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8E099-08B6-46FA-8D87-BF0F9C27DEA7}" type="slidenum">
              <a:rPr lang="en-US"/>
              <a:pPr/>
              <a:t>27</a:t>
            </a:fld>
            <a:endParaRPr lang="en-US"/>
          </a:p>
        </p:txBody>
      </p:sp>
      <p:sp>
        <p:nvSpPr>
          <p:cNvPr id="179814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8147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814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"/>
            <a:ext cx="17224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4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2400"/>
            <a:ext cx="4305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95363"/>
            <a:ext cx="4700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9906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95400"/>
            <a:ext cx="44529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36713"/>
            <a:ext cx="4510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46238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8156" name="Line 12"/>
          <p:cNvSpPr>
            <a:spLocks noChangeShapeType="1"/>
          </p:cNvSpPr>
          <p:nvPr/>
        </p:nvSpPr>
        <p:spPr bwMode="auto">
          <a:xfrm>
            <a:off x="0" y="2019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815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511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58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457450"/>
            <a:ext cx="1050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73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2303463"/>
            <a:ext cx="362108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74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03463"/>
            <a:ext cx="2862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69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725" y="6172200"/>
            <a:ext cx="3621088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70" name="Picture 2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410200"/>
            <a:ext cx="2862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8176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003675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80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4.62535E-8 L 0.00886 -0.4528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98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-226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2.89547E-6 L 0.30521 -0.563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798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28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98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98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15BD-E7E7-4D5C-B3E7-62444613AF16}" type="slidenum">
              <a:rPr lang="en-US"/>
              <a:pPr/>
              <a:t>28</a:t>
            </a:fld>
            <a:endParaRPr lang="en-US"/>
          </a:p>
        </p:txBody>
      </p:sp>
      <p:sp>
        <p:nvSpPr>
          <p:cNvPr id="1799170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171" name="Rectangle 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917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"/>
            <a:ext cx="17224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7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2400"/>
            <a:ext cx="4305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7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95363"/>
            <a:ext cx="4700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7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9906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7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95400"/>
            <a:ext cx="44529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7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36713"/>
            <a:ext cx="4510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7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46238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7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9180" name="Line 12"/>
          <p:cNvSpPr>
            <a:spLocks noChangeShapeType="1"/>
          </p:cNvSpPr>
          <p:nvPr/>
        </p:nvSpPr>
        <p:spPr bwMode="auto">
          <a:xfrm>
            <a:off x="0" y="2019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99181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511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8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457450"/>
            <a:ext cx="1050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99208" name="Group 40"/>
          <p:cNvGrpSpPr>
            <a:grpSpLocks/>
          </p:cNvGrpSpPr>
          <p:nvPr/>
        </p:nvGrpSpPr>
        <p:grpSpPr bwMode="auto">
          <a:xfrm>
            <a:off x="1905000" y="2303463"/>
            <a:ext cx="6629400" cy="628650"/>
            <a:chOff x="1152" y="1451"/>
            <a:chExt cx="4176" cy="396"/>
          </a:xfrm>
        </p:grpSpPr>
        <p:pic>
          <p:nvPicPr>
            <p:cNvPr id="1799185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1451"/>
              <a:ext cx="228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9186" name="Picture 1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51"/>
              <a:ext cx="180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799189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003675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94" name="Picture 2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6675"/>
            <a:ext cx="4889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19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3962400"/>
            <a:ext cx="5049838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9225" name="Rectangle 57"/>
          <p:cNvSpPr>
            <a:spLocks noChangeArrowheads="1"/>
          </p:cNvSpPr>
          <p:nvPr/>
        </p:nvSpPr>
        <p:spPr bwMode="auto">
          <a:xfrm>
            <a:off x="4614863" y="309563"/>
            <a:ext cx="1023937" cy="39370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" name="Picture 1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792" y="3933129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07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541838"/>
            <a:ext cx="69913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10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313" y="5100638"/>
            <a:ext cx="3621087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11" name="Picture 43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86350"/>
            <a:ext cx="28622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9213" name="Picture 4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9075" y="5349875"/>
            <a:ext cx="261938" cy="10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9217" name="Line 49"/>
          <p:cNvSpPr>
            <a:spLocks noChangeShapeType="1"/>
          </p:cNvSpPr>
          <p:nvPr/>
        </p:nvSpPr>
        <p:spPr bwMode="auto">
          <a:xfrm flipH="1">
            <a:off x="2914650" y="693738"/>
            <a:ext cx="2084388" cy="43513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218" name="Line 50"/>
          <p:cNvSpPr>
            <a:spLocks noChangeShapeType="1"/>
          </p:cNvSpPr>
          <p:nvPr/>
        </p:nvSpPr>
        <p:spPr bwMode="auto">
          <a:xfrm>
            <a:off x="5273675" y="693738"/>
            <a:ext cx="1069975" cy="43513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215" name="Line 47"/>
          <p:cNvSpPr>
            <a:spLocks noChangeShapeType="1"/>
          </p:cNvSpPr>
          <p:nvPr/>
        </p:nvSpPr>
        <p:spPr bwMode="auto">
          <a:xfrm flipV="1">
            <a:off x="3200400" y="630238"/>
            <a:ext cx="2322513" cy="38750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216" name="Line 48"/>
          <p:cNvSpPr>
            <a:spLocks noChangeShapeType="1"/>
          </p:cNvSpPr>
          <p:nvPr/>
        </p:nvSpPr>
        <p:spPr bwMode="auto">
          <a:xfrm flipH="1" flipV="1">
            <a:off x="5562600" y="639763"/>
            <a:ext cx="609600" cy="3857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9226" name="Rectangle 58"/>
          <p:cNvSpPr>
            <a:spLocks noChangeArrowheads="1"/>
          </p:cNvSpPr>
          <p:nvPr/>
        </p:nvSpPr>
        <p:spPr bwMode="auto">
          <a:xfrm>
            <a:off x="2778125" y="4505325"/>
            <a:ext cx="941388" cy="3651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227" name="Rectangle 59"/>
          <p:cNvSpPr>
            <a:spLocks noChangeArrowheads="1"/>
          </p:cNvSpPr>
          <p:nvPr/>
        </p:nvSpPr>
        <p:spPr bwMode="auto">
          <a:xfrm>
            <a:off x="5684838" y="4505325"/>
            <a:ext cx="1143000" cy="3381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228" name="Rectangle 60"/>
          <p:cNvSpPr>
            <a:spLocks noChangeArrowheads="1"/>
          </p:cNvSpPr>
          <p:nvPr/>
        </p:nvSpPr>
        <p:spPr bwMode="auto">
          <a:xfrm>
            <a:off x="1992313" y="5065775"/>
            <a:ext cx="1846262" cy="521208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9229" name="Rectangle 61"/>
          <p:cNvSpPr>
            <a:spLocks noChangeArrowheads="1"/>
          </p:cNvSpPr>
          <p:nvPr/>
        </p:nvSpPr>
        <p:spPr bwMode="auto">
          <a:xfrm>
            <a:off x="5321808" y="5084064"/>
            <a:ext cx="2039112" cy="512064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3894214" y="415925"/>
            <a:ext cx="118872" cy="3587750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4102856" y="866775"/>
            <a:ext cx="2103120" cy="31369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3" name="Picture 42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53852" y="4505862"/>
            <a:ext cx="291963" cy="155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1799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99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99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1799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1799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179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0" dur="500"/>
                                        <p:tgtEl>
                                          <p:spTgt spid="179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9225" grpId="0" animBg="1"/>
      <p:bldP spid="1799217" grpId="0" animBg="1"/>
      <p:bldP spid="1799218" grpId="0" animBg="1"/>
      <p:bldP spid="1799215" grpId="0" animBg="1"/>
      <p:bldP spid="1799215" grpId="1" animBg="1"/>
      <p:bldP spid="1799216" grpId="0" animBg="1"/>
      <p:bldP spid="1799216" grpId="1" animBg="1"/>
      <p:bldP spid="1799226" grpId="0" animBg="1"/>
      <p:bldP spid="1799226" grpId="1" animBg="1"/>
      <p:bldP spid="1799227" grpId="0" animBg="1"/>
      <p:bldP spid="1799227" grpId="1" animBg="1"/>
      <p:bldP spid="1799228" grpId="0" animBg="1"/>
      <p:bldP spid="17992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FB63C-CB12-4F32-AC99-11C6DB625781}" type="slidenum">
              <a:rPr lang="en-US"/>
              <a:pPr/>
              <a:t>29</a:t>
            </a:fld>
            <a:endParaRPr lang="en-US"/>
          </a:p>
        </p:txBody>
      </p:sp>
      <p:sp>
        <p:nvSpPr>
          <p:cNvPr id="1800197" name="Rectangle 5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00198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019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5925"/>
            <a:ext cx="1722437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0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2400"/>
            <a:ext cx="43053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1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995363"/>
            <a:ext cx="47005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9906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1295400"/>
            <a:ext cx="445293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1636713"/>
            <a:ext cx="451008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1646238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13360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00207" name="Line 15"/>
          <p:cNvSpPr>
            <a:spLocks noChangeShapeType="1"/>
          </p:cNvSpPr>
          <p:nvPr/>
        </p:nvSpPr>
        <p:spPr bwMode="auto">
          <a:xfrm>
            <a:off x="0" y="20193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0020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451100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00209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8" y="2457450"/>
            <a:ext cx="10509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00210" name="Group 18"/>
          <p:cNvGrpSpPr>
            <a:grpSpLocks/>
          </p:cNvGrpSpPr>
          <p:nvPr/>
        </p:nvGrpSpPr>
        <p:grpSpPr bwMode="auto">
          <a:xfrm>
            <a:off x="1905000" y="2303463"/>
            <a:ext cx="6629400" cy="628650"/>
            <a:chOff x="1152" y="1451"/>
            <a:chExt cx="4176" cy="396"/>
          </a:xfrm>
        </p:grpSpPr>
        <p:pic>
          <p:nvPicPr>
            <p:cNvPr id="1800211" name="Picture 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" y="1451"/>
              <a:ext cx="228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0212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451"/>
              <a:ext cx="180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1800237" name="Group 45"/>
          <p:cNvGrpSpPr>
            <a:grpSpLocks/>
          </p:cNvGrpSpPr>
          <p:nvPr/>
        </p:nvGrpSpPr>
        <p:grpSpPr bwMode="auto">
          <a:xfrm>
            <a:off x="201613" y="3028950"/>
            <a:ext cx="8332787" cy="628650"/>
            <a:chOff x="127" y="1908"/>
            <a:chExt cx="5249" cy="396"/>
          </a:xfrm>
        </p:grpSpPr>
        <p:pic>
          <p:nvPicPr>
            <p:cNvPr id="1800226" name="Picture 3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" y="2015"/>
              <a:ext cx="25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0229" name="Picture 3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" y="2005"/>
              <a:ext cx="66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grpSp>
          <p:nvGrpSpPr>
            <p:cNvPr id="1800230" name="Group 38"/>
            <p:cNvGrpSpPr>
              <a:grpSpLocks/>
            </p:cNvGrpSpPr>
            <p:nvPr/>
          </p:nvGrpSpPr>
          <p:grpSpPr bwMode="auto">
            <a:xfrm>
              <a:off x="1200" y="1908"/>
              <a:ext cx="4176" cy="396"/>
              <a:chOff x="1152" y="1451"/>
              <a:chExt cx="4176" cy="396"/>
            </a:xfrm>
          </p:grpSpPr>
          <p:pic>
            <p:nvPicPr>
              <p:cNvPr id="1800231" name="Picture 39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7" y="1451"/>
                <a:ext cx="2281" cy="3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1800232" name="Picture 40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52" y="1451"/>
                <a:ext cx="1803" cy="3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1800234" name="Rectangle 42"/>
          <p:cNvSpPr>
            <a:spLocks noChangeArrowheads="1"/>
          </p:cNvSpPr>
          <p:nvPr/>
        </p:nvSpPr>
        <p:spPr bwMode="auto">
          <a:xfrm>
            <a:off x="8610600" y="3200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0021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4003675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00236" name="Group 44"/>
          <p:cNvGrpSpPr>
            <a:grpSpLocks/>
          </p:cNvGrpSpPr>
          <p:nvPr/>
        </p:nvGrpSpPr>
        <p:grpSpPr bwMode="auto">
          <a:xfrm>
            <a:off x="1905000" y="5086350"/>
            <a:ext cx="6629400" cy="628650"/>
            <a:chOff x="1200" y="3204"/>
            <a:chExt cx="4176" cy="396"/>
          </a:xfrm>
        </p:grpSpPr>
        <p:pic>
          <p:nvPicPr>
            <p:cNvPr id="1800217" name="Picture 2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5" y="3204"/>
              <a:ext cx="2281" cy="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0218" name="Picture 2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3204"/>
              <a:ext cx="1803" cy="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800225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4570413"/>
            <a:ext cx="105092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00194" name="Group 2"/>
          <p:cNvGrpSpPr>
            <a:grpSpLocks/>
          </p:cNvGrpSpPr>
          <p:nvPr/>
        </p:nvGrpSpPr>
        <p:grpSpPr bwMode="auto">
          <a:xfrm>
            <a:off x="6681788" y="3810000"/>
            <a:ext cx="2386012" cy="514350"/>
            <a:chOff x="267" y="1296"/>
            <a:chExt cx="1503" cy="324"/>
          </a:xfrm>
        </p:grpSpPr>
        <p:pic>
          <p:nvPicPr>
            <p:cNvPr id="1800195" name="Picture 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" y="1296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00196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" y="1483"/>
              <a:ext cx="1503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17420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-0.11111 " pathEditMode="relative" ptsTypes="AA">
                                      <p:cBhvr>
                                        <p:cTn id="6" dur="500" fill="hold"/>
                                        <p:tgtEl>
                                          <p:spTgt spid="1800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59259E-6 L -0.04202 -0.1997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8002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1" y="-10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3 " pathEditMode="relative" ptsTypes="AA">
                                      <p:cBhvr>
                                        <p:cTn id="10" dur="500" fill="hold"/>
                                        <p:tgtEl>
                                          <p:spTgt spid="1800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0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0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0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00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02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19" name="Picture 18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5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1" name="Picture 5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2" name="Picture 5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ECECA-C5A9-4C22-B25E-8952F34D25E0}" type="slidenum">
              <a:rPr lang="en-US"/>
              <a:pPr/>
              <a:t>3</a:t>
            </a:fld>
            <a:endParaRPr lang="en-US"/>
          </a:p>
        </p:txBody>
      </p:sp>
      <p:sp>
        <p:nvSpPr>
          <p:cNvPr id="17551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5169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847850"/>
            <a:ext cx="13144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70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25" y="1852613"/>
            <a:ext cx="55911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84" name="Picture 4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2228850"/>
            <a:ext cx="3929063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5180" name="Picture 4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0" y="3448050"/>
            <a:ext cx="39274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8430" y="4530725"/>
            <a:ext cx="2264428" cy="467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5164" name="Picture 2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613150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5165" name="Rectangle 29"/>
          <p:cNvSpPr>
            <a:spLocks noChangeArrowheads="1"/>
          </p:cNvSpPr>
          <p:nvPr/>
        </p:nvSpPr>
        <p:spPr bwMode="auto">
          <a:xfrm>
            <a:off x="7696200" y="46672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66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5185" name="Line 49"/>
          <p:cNvSpPr>
            <a:spLocks noChangeShapeType="1"/>
          </p:cNvSpPr>
          <p:nvPr/>
        </p:nvSpPr>
        <p:spPr bwMode="auto">
          <a:xfrm>
            <a:off x="5475288" y="2336800"/>
            <a:ext cx="2724150" cy="16367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4"/>
          <p:cNvGrpSpPr/>
          <p:nvPr/>
        </p:nvGrpSpPr>
        <p:grpSpPr bwMode="auto">
          <a:xfrm>
            <a:off x="6086193" y="5276850"/>
            <a:ext cx="2955511" cy="478539"/>
            <a:chOff x="6404976" y="5276850"/>
            <a:chExt cx="2955511" cy="478539"/>
          </a:xfrm>
        </p:grpSpPr>
        <p:pic>
          <p:nvPicPr>
            <p:cNvPr id="1755173" name="Picture 3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7276" y="5276850"/>
              <a:ext cx="9429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404976" y="5573713"/>
              <a:ext cx="2955511" cy="18167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7" name="Picture 1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717" y="3524250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49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5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5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5165" grpId="0" animBg="1"/>
      <p:bldP spid="1755185" grpId="0" animBg="1"/>
      <p:bldP spid="175518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70D5B6F8-470A-42AE-B39E-7604DAA339F2}" type="slidenum">
              <a:rPr lang="en-US"/>
              <a:pPr/>
              <a:t>30</a:t>
            </a:fld>
            <a:endParaRPr lang="en-US"/>
          </a:p>
        </p:txBody>
      </p:sp>
      <p:pic>
        <p:nvPicPr>
          <p:cNvPr id="1761368" name="Picture 8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274638"/>
            <a:ext cx="34004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69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609725"/>
            <a:ext cx="3794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82" name="Picture 10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1781175"/>
            <a:ext cx="2363787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55" name="Picture 7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542925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03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608263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28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1371" name="Picture 9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2590800"/>
            <a:ext cx="25114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72" name="Picture 9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2592388"/>
            <a:ext cx="904875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73" name="Picture 9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3276600"/>
            <a:ext cx="1838325" cy="306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362" name="Picture 8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36513"/>
            <a:ext cx="644525" cy="29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61395" name="Group 115"/>
          <p:cNvGrpSpPr>
            <a:grpSpLocks/>
          </p:cNvGrpSpPr>
          <p:nvPr/>
        </p:nvGrpSpPr>
        <p:grpSpPr bwMode="auto">
          <a:xfrm>
            <a:off x="3113088" y="922338"/>
            <a:ext cx="2424112" cy="530225"/>
            <a:chOff x="1961" y="581"/>
            <a:chExt cx="1527" cy="334"/>
          </a:xfrm>
        </p:grpSpPr>
        <p:pic>
          <p:nvPicPr>
            <p:cNvPr id="1761393" name="Picture 11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1" y="703"/>
              <a:ext cx="15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61307" name="AutoShape 27"/>
            <p:cNvSpPr>
              <a:spLocks/>
            </p:cNvSpPr>
            <p:nvPr/>
          </p:nvSpPr>
          <p:spPr bwMode="auto">
            <a:xfrm rot="-5400000">
              <a:off x="2653" y="146"/>
              <a:ext cx="144" cy="1013"/>
            </a:xfrm>
            <a:prstGeom prst="leftBrace">
              <a:avLst>
                <a:gd name="adj1" fmla="val 58623"/>
                <a:gd name="adj2" fmla="val 50000"/>
              </a:avLst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1349" name="Rectangle 6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61397" name="Picture 1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3108325"/>
            <a:ext cx="1400175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61400" name="Picture 1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32063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>
            <a:off x="3639312" y="1764791"/>
            <a:ext cx="1225296" cy="969264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61375" name="Picture 9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3108325"/>
            <a:ext cx="3327400" cy="62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4086225"/>
            <a:ext cx="2626474" cy="33531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417643"/>
            <a:ext cx="1786803" cy="3955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0474" y="943897"/>
            <a:ext cx="1596704" cy="3515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5609" y="5540375"/>
            <a:ext cx="3548069" cy="4818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61304" name="Rectangle 24"/>
          <p:cNvSpPr>
            <a:spLocks noChangeArrowheads="1"/>
          </p:cNvSpPr>
          <p:nvPr/>
        </p:nvSpPr>
        <p:spPr bwMode="auto">
          <a:xfrm>
            <a:off x="7980363" y="565785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0" y="4724400"/>
            <a:ext cx="2205664" cy="4670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09279" y="4769775"/>
            <a:ext cx="920121" cy="3356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61377" name="Picture 97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138" y="4767263"/>
            <a:ext cx="2190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61339" name="Line 59"/>
          <p:cNvSpPr>
            <a:spLocks noChangeShapeType="1"/>
          </p:cNvSpPr>
          <p:nvPr/>
        </p:nvSpPr>
        <p:spPr bwMode="auto">
          <a:xfrm>
            <a:off x="6184900" y="4368800"/>
            <a:ext cx="63500" cy="45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48" name="Line 68"/>
          <p:cNvSpPr>
            <a:spLocks noChangeShapeType="1"/>
          </p:cNvSpPr>
          <p:nvPr/>
        </p:nvSpPr>
        <p:spPr bwMode="auto">
          <a:xfrm flipH="1">
            <a:off x="4789488" y="2065338"/>
            <a:ext cx="2211387" cy="35464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1357" name="Group 77"/>
          <p:cNvGrpSpPr>
            <a:grpSpLocks/>
          </p:cNvGrpSpPr>
          <p:nvPr/>
        </p:nvGrpSpPr>
        <p:grpSpPr bwMode="auto">
          <a:xfrm>
            <a:off x="4738688" y="6173244"/>
            <a:ext cx="2652712" cy="563562"/>
            <a:chOff x="108" y="492"/>
            <a:chExt cx="1671" cy="355"/>
          </a:xfrm>
        </p:grpSpPr>
        <p:pic>
          <p:nvPicPr>
            <p:cNvPr id="1761353" name="Picture 7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" y="49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61356" name="Picture 76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679"/>
              <a:ext cx="1671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4" name="Group 33"/>
          <p:cNvGrpSpPr/>
          <p:nvPr/>
        </p:nvGrpSpPr>
        <p:grpSpPr>
          <a:xfrm>
            <a:off x="7346724" y="4140896"/>
            <a:ext cx="502920" cy="228600"/>
            <a:chOff x="4470747" y="4730227"/>
            <a:chExt cx="502920" cy="228600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Straight Connector 36"/>
            <p:cNvCxnSpPr/>
            <p:nvPr/>
          </p:nvCxnSpPr>
          <p:spPr bwMode="auto">
            <a:xfrm flipH="1"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8" name="Picture 7" descr="txp_fig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9823" y="4060144"/>
            <a:ext cx="291963" cy="15590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61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61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1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61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61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1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61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61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61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61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6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6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6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6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61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61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6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76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761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761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761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761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761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4" grpId="0" animBg="1"/>
      <p:bldP spid="1761339" grpId="0" animBg="1"/>
      <p:bldP spid="1761339" grpId="1" animBg="1"/>
      <p:bldP spid="1761348" grpId="0" animBg="1"/>
      <p:bldP spid="1761348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68CB3-6721-4F41-8AE2-A95D3D192F6D}" type="slidenum">
              <a:rPr lang="en-US"/>
              <a:pPr/>
              <a:t>31</a:t>
            </a:fld>
            <a:endParaRPr lang="en-US"/>
          </a:p>
        </p:txBody>
      </p:sp>
      <p:sp>
        <p:nvSpPr>
          <p:cNvPr id="181350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3531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5694363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3536" name="Picture 3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4554538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13537" name="Picture 3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685800"/>
            <a:ext cx="47879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13520" name="Rectangle 1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13532" name="Picture 2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958" y="1685925"/>
            <a:ext cx="803417" cy="23392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5561" y="1676400"/>
            <a:ext cx="6807439" cy="29186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267" y="2146539"/>
            <a:ext cx="1665343" cy="30677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1911" y="2604753"/>
            <a:ext cx="3532251" cy="6717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1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91" y="2742156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9828" y="3442089"/>
            <a:ext cx="2671088" cy="291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4009828" y="3987946"/>
            <a:ext cx="4670472" cy="824279"/>
            <a:chOff x="4058122" y="3987946"/>
            <a:chExt cx="4670472" cy="824279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58122" y="3987946"/>
              <a:ext cx="4670472" cy="27761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991" y="4284973"/>
              <a:ext cx="3867603" cy="2189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867440" y="4578394"/>
              <a:ext cx="2861154" cy="23383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813522" name="Rectangle 18"/>
          <p:cNvSpPr>
            <a:spLocks noChangeArrowheads="1"/>
          </p:cNvSpPr>
          <p:nvPr/>
        </p:nvSpPr>
        <p:spPr bwMode="auto">
          <a:xfrm>
            <a:off x="8763000" y="458380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13527" name="Group 23"/>
          <p:cNvGrpSpPr>
            <a:grpSpLocks/>
          </p:cNvGrpSpPr>
          <p:nvPr/>
        </p:nvGrpSpPr>
        <p:grpSpPr bwMode="auto">
          <a:xfrm>
            <a:off x="6481094" y="5172075"/>
            <a:ext cx="1928812" cy="466725"/>
            <a:chOff x="220" y="4008"/>
            <a:chExt cx="1215" cy="294"/>
          </a:xfrm>
        </p:grpSpPr>
        <p:pic>
          <p:nvPicPr>
            <p:cNvPr id="1813524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13526" name="Picture 22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" y="4164"/>
              <a:ext cx="1215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4268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1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1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1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1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13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13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35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7007" name="Group 1657006"/>
          <p:cNvGrpSpPr/>
          <p:nvPr/>
        </p:nvGrpSpPr>
        <p:grpSpPr>
          <a:xfrm>
            <a:off x="36513" y="36513"/>
            <a:ext cx="8421687" cy="2389187"/>
            <a:chOff x="36513" y="36513"/>
            <a:chExt cx="8421687" cy="2389187"/>
          </a:xfrm>
        </p:grpSpPr>
        <p:pic>
          <p:nvPicPr>
            <p:cNvPr id="1656885" name="Picture 53" descr="txp_fig"/>
            <p:cNvPicPr>
              <a:picLocks noChangeAspect="1" noChangeArrowheads="1"/>
            </p:cNvPicPr>
            <p:nvPr>
              <p:custDataLst>
                <p:tags r:id="rId51"/>
              </p:custDataLst>
            </p:nvPr>
          </p:nvPicPr>
          <p:blipFill>
            <a:blip r:embed="rId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85838"/>
              <a:ext cx="4079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47" name="Picture 115" descr="txp_fig"/>
            <p:cNvPicPr>
              <a:picLocks noChangeAspect="1" noChangeArrowheads="1"/>
            </p:cNvPicPr>
            <p:nvPr>
              <p:custDataLst>
                <p:tags r:id="rId52"/>
              </p:custDataLst>
            </p:nvPr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75" y="990600"/>
              <a:ext cx="15335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51" name="Picture 119" descr="txp_fig"/>
            <p:cNvPicPr>
              <a:picLocks noChangeAspect="1" noChangeArrowheads="1"/>
            </p:cNvPicPr>
            <p:nvPr>
              <p:custDataLst>
                <p:tags r:id="rId53"/>
              </p:custDataLst>
            </p:nvPr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371600"/>
              <a:ext cx="4079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57" name="Picture 125" descr="txp_fig"/>
            <p:cNvPicPr>
              <a:picLocks noChangeAspect="1" noChangeArrowheads="1"/>
            </p:cNvPicPr>
            <p:nvPr>
              <p:custDataLst>
                <p:tags r:id="rId54"/>
              </p:custDataLst>
            </p:nvPr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" y="1752600"/>
              <a:ext cx="3937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62" name="Picture 130" descr="txp_fig"/>
            <p:cNvPicPr>
              <a:picLocks noChangeAspect="1" noChangeArrowheads="1"/>
            </p:cNvPicPr>
            <p:nvPr>
              <p:custDataLst>
                <p:tags r:id="rId55"/>
              </p:custDataLst>
            </p:nvPr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133600"/>
              <a:ext cx="4079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56"/>
              </p:custDataLst>
            </p:nvPr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647" y="36513"/>
              <a:ext cx="6494767" cy="2775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57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8359" y="546100"/>
              <a:ext cx="3152782" cy="2916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58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015" y="990600"/>
              <a:ext cx="6335433" cy="2916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5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015" y="1385888"/>
              <a:ext cx="5897282" cy="277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6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869" y="1766888"/>
              <a:ext cx="5824549" cy="2776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6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26" y="2147888"/>
              <a:ext cx="3299124" cy="277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62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1294" y="381000"/>
              <a:ext cx="1517362" cy="6128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6876" name="Picture 4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7224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E5CF-A83D-4150-B4AB-CC79B7812DF8}" type="slidenum">
              <a:rPr lang="en-US"/>
              <a:pPr/>
              <a:t>32</a:t>
            </a:fld>
            <a:endParaRPr lang="en-US"/>
          </a:p>
        </p:txBody>
      </p:sp>
      <p:sp>
        <p:nvSpPr>
          <p:cNvPr id="1656856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867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56977" name="Picture 14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6958" name="Group 1656957"/>
          <p:cNvGrpSpPr/>
          <p:nvPr/>
        </p:nvGrpSpPr>
        <p:grpSpPr>
          <a:xfrm>
            <a:off x="1167008" y="5802306"/>
            <a:ext cx="457200" cy="902250"/>
            <a:chOff x="457200" y="4888950"/>
            <a:chExt cx="457200" cy="902250"/>
          </a:xfrm>
        </p:grpSpPr>
        <p:sp>
          <p:nvSpPr>
            <p:cNvPr id="18" name="Right Triangle 17"/>
            <p:cNvSpPr/>
            <p:nvPr/>
          </p:nvSpPr>
          <p:spPr bwMode="auto">
            <a:xfrm flipV="1">
              <a:off x="457200" y="4888950"/>
              <a:ext cx="457200" cy="902250"/>
            </a:xfrm>
            <a:prstGeom prst="rtTriangle">
              <a:avLst/>
            </a:prstGeom>
            <a:solidFill>
              <a:srgbClr val="FF0000">
                <a:alpha val="2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56946" name="Picture 1656945" descr="txp_fig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9830" y="4934044"/>
              <a:ext cx="253400" cy="14630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6959" name="Group 1656958"/>
          <p:cNvGrpSpPr/>
          <p:nvPr/>
        </p:nvGrpSpPr>
        <p:grpSpPr>
          <a:xfrm>
            <a:off x="1624208" y="4887906"/>
            <a:ext cx="466344" cy="914400"/>
            <a:chOff x="914400" y="3974550"/>
            <a:chExt cx="466344" cy="914400"/>
          </a:xfrm>
        </p:grpSpPr>
        <p:sp>
          <p:nvSpPr>
            <p:cNvPr id="93" name="Right Triangle 92"/>
            <p:cNvSpPr/>
            <p:nvPr/>
          </p:nvSpPr>
          <p:spPr bwMode="auto">
            <a:xfrm flipH="1">
              <a:off x="914400" y="3974550"/>
              <a:ext cx="466344" cy="914400"/>
            </a:xfrm>
            <a:prstGeom prst="rtTriangle">
              <a:avLst/>
            </a:prstGeom>
            <a:solidFill>
              <a:srgbClr val="0000FF">
                <a:alpha val="24706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56948" name="Picture 1656947" descr="txp_fig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78871" y="4608534"/>
              <a:ext cx="87715" cy="1362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6961" name="Group 1656960"/>
          <p:cNvGrpSpPr/>
          <p:nvPr/>
        </p:nvGrpSpPr>
        <p:grpSpPr>
          <a:xfrm>
            <a:off x="2090552" y="4887906"/>
            <a:ext cx="457200" cy="914400"/>
            <a:chOff x="1380744" y="3974550"/>
            <a:chExt cx="457200" cy="9144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380744" y="3974550"/>
              <a:ext cx="457200" cy="914400"/>
            </a:xfrm>
            <a:prstGeom prst="rect">
              <a:avLst/>
            </a:prstGeom>
            <a:solidFill>
              <a:srgbClr val="0000FF">
                <a:alpha val="2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56952" name="Picture 1656951" descr="txp_fig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555838" y="4363625"/>
              <a:ext cx="107012" cy="1362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6963" name="Group 1656962"/>
          <p:cNvGrpSpPr/>
          <p:nvPr/>
        </p:nvGrpSpPr>
        <p:grpSpPr>
          <a:xfrm>
            <a:off x="2547752" y="4887906"/>
            <a:ext cx="457200" cy="914400"/>
            <a:chOff x="1837944" y="3974550"/>
            <a:chExt cx="457200" cy="914400"/>
          </a:xfrm>
        </p:grpSpPr>
        <p:sp>
          <p:nvSpPr>
            <p:cNvPr id="98" name="Rectangle 97"/>
            <p:cNvSpPr/>
            <p:nvPr/>
          </p:nvSpPr>
          <p:spPr bwMode="auto">
            <a:xfrm>
              <a:off x="1837944" y="3974550"/>
              <a:ext cx="457200" cy="914400"/>
            </a:xfrm>
            <a:prstGeom prst="rect">
              <a:avLst/>
            </a:prstGeom>
            <a:solidFill>
              <a:srgbClr val="0000FF">
                <a:alpha val="25000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56954" name="Picture 1656953" descr="txp_fig"/>
            <p:cNvPicPr>
              <a:picLocks noChangeAspect="1"/>
            </p:cNvPicPr>
            <p:nvPr>
              <p:custDataLst>
                <p:tags r:id="rId47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13039" y="4363625"/>
              <a:ext cx="107012" cy="1362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1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4" y="2578448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328" y="2578650"/>
            <a:ext cx="1241827" cy="291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2895678"/>
            <a:ext cx="2525976" cy="291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472" y="3213269"/>
            <a:ext cx="2586881" cy="292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3844331"/>
            <a:ext cx="2351875" cy="2919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3528800"/>
            <a:ext cx="2352399" cy="291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6964" name="Group 1656963"/>
          <p:cNvGrpSpPr/>
          <p:nvPr/>
        </p:nvGrpSpPr>
        <p:grpSpPr>
          <a:xfrm>
            <a:off x="3004952" y="4887906"/>
            <a:ext cx="457200" cy="914400"/>
            <a:chOff x="2295144" y="3974550"/>
            <a:chExt cx="457200" cy="914400"/>
          </a:xfrm>
        </p:grpSpPr>
        <p:sp>
          <p:nvSpPr>
            <p:cNvPr id="94" name="Right Triangle 93"/>
            <p:cNvSpPr/>
            <p:nvPr/>
          </p:nvSpPr>
          <p:spPr bwMode="auto">
            <a:xfrm>
              <a:off x="2295144" y="3974550"/>
              <a:ext cx="457200" cy="914400"/>
            </a:xfrm>
            <a:prstGeom prst="rtTriangle">
              <a:avLst/>
            </a:prstGeom>
            <a:solidFill>
              <a:srgbClr val="0000FF">
                <a:alpha val="24706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6" name="Picture 125" descr="txp_fig"/>
            <p:cNvPicPr>
              <a:picLocks noChangeAspect="1"/>
            </p:cNvPicPr>
            <p:nvPr>
              <p:custDataLst>
                <p:tags r:id="rId46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04731" y="4608534"/>
              <a:ext cx="87715" cy="1362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95" name="Picture 94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4173815"/>
            <a:ext cx="2352975" cy="29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6965" name="Group 1656964"/>
          <p:cNvGrpSpPr/>
          <p:nvPr/>
        </p:nvGrpSpPr>
        <p:grpSpPr>
          <a:xfrm>
            <a:off x="3456390" y="4875756"/>
            <a:ext cx="466344" cy="914400"/>
            <a:chOff x="2734056" y="3962400"/>
            <a:chExt cx="466344" cy="914400"/>
          </a:xfrm>
        </p:grpSpPr>
        <p:sp>
          <p:nvSpPr>
            <p:cNvPr id="97" name="Right Triangle 96"/>
            <p:cNvSpPr/>
            <p:nvPr/>
          </p:nvSpPr>
          <p:spPr bwMode="auto">
            <a:xfrm flipH="1">
              <a:off x="2734056" y="3962400"/>
              <a:ext cx="466344" cy="914400"/>
            </a:xfrm>
            <a:prstGeom prst="rtTriangle">
              <a:avLst/>
            </a:prstGeom>
            <a:solidFill>
              <a:srgbClr val="0000FF">
                <a:alpha val="24706"/>
              </a:srgbClr>
            </a:solidFill>
            <a:ln w="2857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27" name="Picture 126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998527" y="4608534"/>
              <a:ext cx="87715" cy="1362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6993" name="Picture 165699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4497841"/>
            <a:ext cx="2352975" cy="29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6966" name="Group 1656965"/>
          <p:cNvGrpSpPr/>
          <p:nvPr/>
        </p:nvGrpSpPr>
        <p:grpSpPr>
          <a:xfrm>
            <a:off x="3913590" y="3961356"/>
            <a:ext cx="466344" cy="1828800"/>
            <a:chOff x="3191256" y="3048000"/>
            <a:chExt cx="466344" cy="1828800"/>
          </a:xfrm>
        </p:grpSpPr>
        <p:grpSp>
          <p:nvGrpSpPr>
            <p:cNvPr id="20" name="Group 19"/>
            <p:cNvGrpSpPr/>
            <p:nvPr/>
          </p:nvGrpSpPr>
          <p:grpSpPr>
            <a:xfrm>
              <a:off x="3191256" y="3048000"/>
              <a:ext cx="466344" cy="1828800"/>
              <a:chOff x="3191256" y="3048000"/>
              <a:chExt cx="466344" cy="1828800"/>
            </a:xfrm>
          </p:grpSpPr>
          <p:sp>
            <p:nvSpPr>
              <p:cNvPr id="99" name="Rectangle 98"/>
              <p:cNvSpPr/>
              <p:nvPr/>
            </p:nvSpPr>
            <p:spPr bwMode="auto">
              <a:xfrm>
                <a:off x="3200400" y="3962400"/>
                <a:ext cx="457200" cy="914400"/>
              </a:xfrm>
              <a:prstGeom prst="rect">
                <a:avLst/>
              </a:prstGeom>
              <a:solidFill>
                <a:srgbClr val="0000FF">
                  <a:alpha val="25000"/>
                </a:srgb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0" name="Right Triangle 99"/>
              <p:cNvSpPr/>
              <p:nvPr/>
            </p:nvSpPr>
            <p:spPr bwMode="auto">
              <a:xfrm flipH="1">
                <a:off x="3191256" y="3048000"/>
                <a:ext cx="466344" cy="914400"/>
              </a:xfrm>
              <a:prstGeom prst="rtTriangle">
                <a:avLst/>
              </a:prstGeom>
              <a:solidFill>
                <a:srgbClr val="0000FF">
                  <a:alpha val="24706"/>
                </a:srgbClr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triangl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656955" name="Picture 1656954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370923" y="4114800"/>
              <a:ext cx="107012" cy="14619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6994" name="Picture 165699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9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4813372"/>
            <a:ext cx="2352975" cy="29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6986" name="Group 1656985"/>
          <p:cNvGrpSpPr/>
          <p:nvPr/>
        </p:nvGrpSpPr>
        <p:grpSpPr>
          <a:xfrm>
            <a:off x="786008" y="3529208"/>
            <a:ext cx="4041775" cy="3291840"/>
            <a:chOff x="76200" y="2615852"/>
            <a:chExt cx="4041775" cy="3291840"/>
          </a:xfrm>
        </p:grpSpPr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 rot="16200000">
              <a:off x="2746375" y="4419600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896" name="Picture 64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50" y="4975225"/>
              <a:ext cx="100013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56892" name="Line 60"/>
            <p:cNvSpPr>
              <a:spLocks noChangeShapeType="1"/>
            </p:cNvSpPr>
            <p:nvPr/>
          </p:nvSpPr>
          <p:spPr bwMode="auto">
            <a:xfrm>
              <a:off x="27463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984" name="Picture 1656983" descr="txp_fig"/>
            <p:cNvPicPr>
              <a:picLocks noChangeAspect="1"/>
            </p:cNvPicPr>
            <p:nvPr>
              <p:custDataLst>
                <p:tags r:id="rId31"/>
              </p:custDataLst>
            </p:nvPr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7371" y="3403600"/>
              <a:ext cx="160046" cy="277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56943" name="Line 111"/>
            <p:cNvSpPr>
              <a:spLocks noChangeShapeType="1"/>
            </p:cNvSpPr>
            <p:nvPr/>
          </p:nvSpPr>
          <p:spPr bwMode="auto">
            <a:xfrm flipV="1">
              <a:off x="2746375" y="3048000"/>
              <a:ext cx="914400" cy="1828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41" name="Line 109"/>
            <p:cNvSpPr>
              <a:spLocks noChangeShapeType="1"/>
            </p:cNvSpPr>
            <p:nvPr/>
          </p:nvSpPr>
          <p:spPr bwMode="auto">
            <a:xfrm>
              <a:off x="1374775" y="3962400"/>
              <a:ext cx="9144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07"/>
            <p:cNvSpPr>
              <a:spLocks noChangeShapeType="1"/>
            </p:cNvSpPr>
            <p:nvPr/>
          </p:nvSpPr>
          <p:spPr bwMode="auto">
            <a:xfrm rot="16200000">
              <a:off x="1372644" y="4419600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5" name="Line 103"/>
            <p:cNvSpPr>
              <a:spLocks noChangeShapeType="1"/>
            </p:cNvSpPr>
            <p:nvPr/>
          </p:nvSpPr>
          <p:spPr bwMode="auto">
            <a:xfrm>
              <a:off x="531813" y="3960813"/>
              <a:ext cx="842963" cy="15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6" name="Line 104"/>
            <p:cNvSpPr>
              <a:spLocks noChangeShapeType="1"/>
            </p:cNvSpPr>
            <p:nvPr/>
          </p:nvSpPr>
          <p:spPr bwMode="auto">
            <a:xfrm>
              <a:off x="460375" y="3048000"/>
              <a:ext cx="3200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7" name="Line 105"/>
            <p:cNvSpPr>
              <a:spLocks noChangeShapeType="1"/>
            </p:cNvSpPr>
            <p:nvPr/>
          </p:nvSpPr>
          <p:spPr bwMode="auto">
            <a:xfrm rot="16200000">
              <a:off x="954088" y="4383088"/>
              <a:ext cx="84137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8" name="Line 106"/>
            <p:cNvSpPr>
              <a:spLocks noChangeShapeType="1"/>
            </p:cNvSpPr>
            <p:nvPr/>
          </p:nvSpPr>
          <p:spPr bwMode="auto">
            <a:xfrm rot="16200000">
              <a:off x="1868488" y="4383088"/>
              <a:ext cx="84137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9" name="Line 107"/>
            <p:cNvSpPr>
              <a:spLocks noChangeShapeType="1"/>
            </p:cNvSpPr>
            <p:nvPr/>
          </p:nvSpPr>
          <p:spPr bwMode="auto">
            <a:xfrm rot="16200000">
              <a:off x="2744788" y="3963988"/>
              <a:ext cx="183197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6" name="Line 54"/>
            <p:cNvSpPr>
              <a:spLocks noChangeShapeType="1"/>
            </p:cNvSpPr>
            <p:nvPr/>
          </p:nvSpPr>
          <p:spPr bwMode="auto">
            <a:xfrm flipV="1">
              <a:off x="460375" y="2615852"/>
              <a:ext cx="0" cy="3291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7" name="Line 55"/>
            <p:cNvSpPr>
              <a:spLocks noChangeShapeType="1"/>
            </p:cNvSpPr>
            <p:nvPr/>
          </p:nvSpPr>
          <p:spPr bwMode="auto">
            <a:xfrm>
              <a:off x="155575" y="4876800"/>
              <a:ext cx="396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8" name="Line 56"/>
            <p:cNvSpPr>
              <a:spLocks noChangeShapeType="1"/>
            </p:cNvSpPr>
            <p:nvPr/>
          </p:nvSpPr>
          <p:spPr bwMode="auto">
            <a:xfrm>
              <a:off x="9175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9" name="Line 57"/>
            <p:cNvSpPr>
              <a:spLocks noChangeShapeType="1"/>
            </p:cNvSpPr>
            <p:nvPr/>
          </p:nvSpPr>
          <p:spPr bwMode="auto">
            <a:xfrm>
              <a:off x="13747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0" name="Line 58"/>
            <p:cNvSpPr>
              <a:spLocks noChangeShapeType="1"/>
            </p:cNvSpPr>
            <p:nvPr/>
          </p:nvSpPr>
          <p:spPr bwMode="auto">
            <a:xfrm>
              <a:off x="18319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1" name="Line 59"/>
            <p:cNvSpPr>
              <a:spLocks noChangeShapeType="1"/>
            </p:cNvSpPr>
            <p:nvPr/>
          </p:nvSpPr>
          <p:spPr bwMode="auto">
            <a:xfrm>
              <a:off x="22891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3" name="Line 61"/>
            <p:cNvSpPr>
              <a:spLocks noChangeShapeType="1"/>
            </p:cNvSpPr>
            <p:nvPr/>
          </p:nvSpPr>
          <p:spPr bwMode="auto">
            <a:xfrm>
              <a:off x="32035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4" name="Line 62"/>
            <p:cNvSpPr>
              <a:spLocks noChangeShapeType="1"/>
            </p:cNvSpPr>
            <p:nvPr/>
          </p:nvSpPr>
          <p:spPr bwMode="auto">
            <a:xfrm>
              <a:off x="36607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903" name="Picture 71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13" y="4975225"/>
              <a:ext cx="122238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4" name="Picture 72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5" y="4975225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5" name="Picture 7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63" y="4975225"/>
              <a:ext cx="133350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6" name="Picture 74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225" y="4975225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7" name="Picture 75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0" y="4975225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8" name="Picture 76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25" y="4975225"/>
              <a:ext cx="122238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56909" name="Line 77"/>
            <p:cNvSpPr>
              <a:spLocks noChangeShapeType="1"/>
            </p:cNvSpPr>
            <p:nvPr/>
          </p:nvSpPr>
          <p:spPr bwMode="auto">
            <a:xfrm rot="16200000">
              <a:off x="460375" y="43434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0" name="Line 78"/>
            <p:cNvSpPr>
              <a:spLocks noChangeShapeType="1"/>
            </p:cNvSpPr>
            <p:nvPr/>
          </p:nvSpPr>
          <p:spPr bwMode="auto">
            <a:xfrm rot="16200000">
              <a:off x="460375" y="38862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1" name="Line 79"/>
            <p:cNvSpPr>
              <a:spLocks noChangeShapeType="1"/>
            </p:cNvSpPr>
            <p:nvPr/>
          </p:nvSpPr>
          <p:spPr bwMode="auto">
            <a:xfrm rot="16200000">
              <a:off x="460375" y="34290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2" name="Line 80"/>
            <p:cNvSpPr>
              <a:spLocks noChangeShapeType="1"/>
            </p:cNvSpPr>
            <p:nvPr/>
          </p:nvSpPr>
          <p:spPr bwMode="auto">
            <a:xfrm rot="16200000">
              <a:off x="460375" y="29718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6" name="Line 84"/>
            <p:cNvSpPr>
              <a:spLocks noChangeShapeType="1"/>
            </p:cNvSpPr>
            <p:nvPr/>
          </p:nvSpPr>
          <p:spPr bwMode="auto">
            <a:xfrm rot="16200000">
              <a:off x="460375" y="52578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7" name="Line 85"/>
            <p:cNvSpPr>
              <a:spLocks noChangeShapeType="1"/>
            </p:cNvSpPr>
            <p:nvPr/>
          </p:nvSpPr>
          <p:spPr bwMode="auto">
            <a:xfrm rot="16200000">
              <a:off x="460375" y="57150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918" name="Picture 86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9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3" y="4343400"/>
              <a:ext cx="100013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19" name="Picture 87" descr="txp_fig"/>
            <p:cNvPicPr>
              <a:picLocks noChangeAspect="1" noChangeArrowheads="1"/>
            </p:cNvPicPr>
            <p:nvPr>
              <p:custDataLst>
                <p:tags r:id="rId39"/>
              </p:custDataLst>
            </p:nvPr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8" y="3886200"/>
              <a:ext cx="122238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0" name="Picture 88" descr="txp_fig"/>
            <p:cNvPicPr>
              <a:picLocks noChangeAspect="1" noChangeArrowheads="1"/>
            </p:cNvPicPr>
            <p:nvPr>
              <p:custDataLst>
                <p:tags r:id="rId40"/>
              </p:custDataLst>
            </p:nvPr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8" y="3429000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1" name="Picture 89" descr="txp_fig"/>
            <p:cNvPicPr>
              <a:picLocks noChangeAspect="1" noChangeArrowheads="1"/>
            </p:cNvPicPr>
            <p:nvPr>
              <p:custDataLst>
                <p:tags r:id="rId41"/>
              </p:custDataLst>
            </p:nvPr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2963863"/>
              <a:ext cx="133350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6" name="Picture 94" descr="txp_fig"/>
            <p:cNvPicPr>
              <a:picLocks noChangeAspect="1" noChangeArrowheads="1"/>
            </p:cNvPicPr>
            <p:nvPr>
              <p:custDataLst>
                <p:tags r:id="rId42"/>
              </p:custDataLst>
            </p:nvPr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254625"/>
              <a:ext cx="288925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8" name="Picture 96" descr="txp_fig"/>
            <p:cNvPicPr>
              <a:picLocks noChangeAspect="1" noChangeArrowheads="1"/>
            </p:cNvPicPr>
            <p:nvPr>
              <p:custDataLst>
                <p:tags r:id="rId43"/>
              </p:custDataLst>
            </p:nvPr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715000"/>
              <a:ext cx="288925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56930" name="Oval 98"/>
            <p:cNvSpPr>
              <a:spLocks noChangeAspect="1" noChangeArrowheads="1"/>
            </p:cNvSpPr>
            <p:nvPr/>
          </p:nvSpPr>
          <p:spPr bwMode="auto">
            <a:xfrm>
              <a:off x="431800" y="57610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31" name="Oval 99"/>
            <p:cNvSpPr>
              <a:spLocks noChangeAspect="1" noChangeArrowheads="1"/>
            </p:cNvSpPr>
            <p:nvPr/>
          </p:nvSpPr>
          <p:spPr bwMode="auto">
            <a:xfrm>
              <a:off x="1346200" y="39322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33" name="Oval 101"/>
            <p:cNvSpPr>
              <a:spLocks noChangeAspect="1" noChangeArrowheads="1"/>
            </p:cNvSpPr>
            <p:nvPr/>
          </p:nvSpPr>
          <p:spPr bwMode="auto">
            <a:xfrm>
              <a:off x="2717800" y="48466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34" name="Oval 102"/>
            <p:cNvSpPr>
              <a:spLocks noChangeAspect="1" noChangeArrowheads="1"/>
            </p:cNvSpPr>
            <p:nvPr/>
          </p:nvSpPr>
          <p:spPr bwMode="auto">
            <a:xfrm>
              <a:off x="3630613" y="3019425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42" name="Line 110"/>
            <p:cNvSpPr>
              <a:spLocks noChangeShapeType="1"/>
            </p:cNvSpPr>
            <p:nvPr/>
          </p:nvSpPr>
          <p:spPr bwMode="auto">
            <a:xfrm>
              <a:off x="2289175" y="3962400"/>
              <a:ext cx="457200" cy="914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2" name="Oval 100"/>
            <p:cNvSpPr>
              <a:spLocks noChangeAspect="1" noChangeArrowheads="1"/>
            </p:cNvSpPr>
            <p:nvPr/>
          </p:nvSpPr>
          <p:spPr bwMode="auto">
            <a:xfrm>
              <a:off x="2260600" y="39322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40" name="Line 108"/>
            <p:cNvSpPr>
              <a:spLocks noChangeShapeType="1"/>
            </p:cNvSpPr>
            <p:nvPr/>
          </p:nvSpPr>
          <p:spPr bwMode="auto">
            <a:xfrm flipV="1">
              <a:off x="458788" y="3960813"/>
              <a:ext cx="914400" cy="1828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57006" name="Straight Connector 1657005"/>
          <p:cNvCxnSpPr/>
          <p:nvPr/>
        </p:nvCxnSpPr>
        <p:spPr bwMode="auto">
          <a:xfrm>
            <a:off x="519829" y="2475793"/>
            <a:ext cx="3209544" cy="185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" name="Group 21"/>
          <p:cNvGrpSpPr/>
          <p:nvPr/>
        </p:nvGrpSpPr>
        <p:grpSpPr>
          <a:xfrm>
            <a:off x="8127304" y="2578650"/>
            <a:ext cx="978756" cy="2526685"/>
            <a:chOff x="8077200" y="2578650"/>
            <a:chExt cx="978756" cy="2526685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2578650"/>
              <a:ext cx="730195" cy="29190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Picture 4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2895678"/>
              <a:ext cx="978756" cy="29178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txp_fig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3213269"/>
              <a:ext cx="730343" cy="291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3528800"/>
              <a:ext cx="730343" cy="291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txp_fig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3844331"/>
              <a:ext cx="730343" cy="291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txp_fig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4173815"/>
              <a:ext cx="730343" cy="291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7" name="Picture 16" descr="txp_fig"/>
            <p:cNvPicPr>
              <a:picLocks noChangeAspect="1"/>
            </p:cNvPicPr>
            <p:nvPr>
              <p:custDataLst>
                <p:tags r:id="rId28"/>
              </p:custDataLst>
            </p:nvPr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4497841"/>
              <a:ext cx="730343" cy="291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77200" y="4813372"/>
              <a:ext cx="730343" cy="29196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5" name="Picture 15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053" y="4267200"/>
            <a:ext cx="159755" cy="203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57" name="Straight Arrow Connector 156"/>
          <p:cNvCxnSpPr/>
          <p:nvPr/>
        </p:nvCxnSpPr>
        <p:spPr bwMode="auto">
          <a:xfrm flipH="1">
            <a:off x="1207008" y="2792302"/>
            <a:ext cx="6922008" cy="2971800"/>
          </a:xfrm>
          <a:prstGeom prst="straightConnector1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6" name="Group 165"/>
          <p:cNvGrpSpPr/>
          <p:nvPr/>
        </p:nvGrpSpPr>
        <p:grpSpPr>
          <a:xfrm>
            <a:off x="1167008" y="5790156"/>
            <a:ext cx="494475" cy="482283"/>
            <a:chOff x="457200" y="4876800"/>
            <a:chExt cx="494475" cy="482283"/>
          </a:xfrm>
        </p:grpSpPr>
        <p:sp>
          <p:nvSpPr>
            <p:cNvPr id="167" name="Oval 99"/>
            <p:cNvSpPr>
              <a:spLocks noChangeAspect="1" noChangeArrowheads="1"/>
            </p:cNvSpPr>
            <p:nvPr/>
          </p:nvSpPr>
          <p:spPr bwMode="auto">
            <a:xfrm>
              <a:off x="896112" y="53035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167"/>
            <p:cNvSpPr/>
            <p:nvPr/>
          </p:nvSpPr>
          <p:spPr>
            <a:xfrm>
              <a:off x="457200" y="48768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87298" y="3265118"/>
            <a:ext cx="2221773" cy="3169827"/>
            <a:chOff x="1787298" y="3265118"/>
            <a:chExt cx="2221773" cy="3169827"/>
          </a:xfrm>
        </p:grpSpPr>
        <p:pic>
          <p:nvPicPr>
            <p:cNvPr id="27" name="Picture 26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61824" y="4291735"/>
              <a:ext cx="175163" cy="2040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3" name="Picture 192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46326" y="3265118"/>
              <a:ext cx="262745" cy="262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92" name="Picture 19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49252" y="3674603"/>
              <a:ext cx="262745" cy="262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6" name="Picture 25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87298" y="6172200"/>
              <a:ext cx="262745" cy="26274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6" name="Oval 99"/>
          <p:cNvSpPr>
            <a:spLocks noChangeAspect="1" noChangeArrowheads="1"/>
          </p:cNvSpPr>
          <p:nvPr/>
        </p:nvSpPr>
        <p:spPr bwMode="auto">
          <a:xfrm>
            <a:off x="1145088" y="5759645"/>
            <a:ext cx="55563" cy="5556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9" name="Group 168"/>
          <p:cNvGrpSpPr/>
          <p:nvPr/>
        </p:nvGrpSpPr>
        <p:grpSpPr>
          <a:xfrm>
            <a:off x="1642996" y="1644876"/>
            <a:ext cx="2761687" cy="4602480"/>
            <a:chOff x="933188" y="731520"/>
            <a:chExt cx="2761687" cy="4602480"/>
          </a:xfrm>
        </p:grpSpPr>
        <p:sp>
          <p:nvSpPr>
            <p:cNvPr id="170" name="Oval 99"/>
            <p:cNvSpPr>
              <a:spLocks noChangeAspect="1" noChangeArrowheads="1"/>
            </p:cNvSpPr>
            <p:nvPr/>
          </p:nvSpPr>
          <p:spPr bwMode="auto">
            <a:xfrm>
              <a:off x="2724912" y="25603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170"/>
            <p:cNvSpPr/>
            <p:nvPr/>
          </p:nvSpPr>
          <p:spPr>
            <a:xfrm flipH="1">
              <a:off x="2754682" y="21336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Oval 99"/>
            <p:cNvSpPr>
              <a:spLocks noChangeAspect="1" noChangeArrowheads="1"/>
            </p:cNvSpPr>
            <p:nvPr/>
          </p:nvSpPr>
          <p:spPr bwMode="auto">
            <a:xfrm>
              <a:off x="1353312" y="4846289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Oval 99"/>
            <p:cNvSpPr>
              <a:spLocks noChangeAspect="1" noChangeArrowheads="1"/>
            </p:cNvSpPr>
            <p:nvPr/>
          </p:nvSpPr>
          <p:spPr bwMode="auto">
            <a:xfrm>
              <a:off x="2267712" y="30175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Oval 99"/>
            <p:cNvSpPr>
              <a:spLocks noChangeAspect="1" noChangeArrowheads="1"/>
            </p:cNvSpPr>
            <p:nvPr/>
          </p:nvSpPr>
          <p:spPr bwMode="auto">
            <a:xfrm>
              <a:off x="3182112" y="21031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Oval 99"/>
            <p:cNvSpPr>
              <a:spLocks noChangeAspect="1" noChangeArrowheads="1"/>
            </p:cNvSpPr>
            <p:nvPr/>
          </p:nvSpPr>
          <p:spPr bwMode="auto">
            <a:xfrm>
              <a:off x="3639312" y="7315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" name="Freeform 180"/>
            <p:cNvSpPr/>
            <p:nvPr/>
          </p:nvSpPr>
          <p:spPr>
            <a:xfrm flipH="1">
              <a:off x="933188" y="48768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Freeform 181"/>
            <p:cNvSpPr/>
            <p:nvPr/>
          </p:nvSpPr>
          <p:spPr>
            <a:xfrm flipV="1">
              <a:off x="2286000" y="25908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Freeform 182"/>
            <p:cNvSpPr/>
            <p:nvPr/>
          </p:nvSpPr>
          <p:spPr>
            <a:xfrm flipH="1">
              <a:off x="3212926" y="763044"/>
              <a:ext cx="457200" cy="1371248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463">
                  <a:moveTo>
                    <a:pt x="0" y="0"/>
                  </a:moveTo>
                  <a:cubicBezTo>
                    <a:pt x="133611" y="229644"/>
                    <a:pt x="338260" y="37658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4" name="Straight Connector 183"/>
            <p:cNvCxnSpPr/>
            <p:nvPr/>
          </p:nvCxnSpPr>
          <p:spPr bwMode="auto">
            <a:xfrm flipV="1">
              <a:off x="1396652" y="3017520"/>
              <a:ext cx="91440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5" name="Oval 99"/>
            <p:cNvSpPr>
              <a:spLocks noChangeAspect="1" noChangeArrowheads="1"/>
            </p:cNvSpPr>
            <p:nvPr/>
          </p:nvSpPr>
          <p:spPr bwMode="auto">
            <a:xfrm>
              <a:off x="1810512" y="39319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43812" y="4634113"/>
            <a:ext cx="2377462" cy="1958489"/>
            <a:chOff x="1343812" y="4634113"/>
            <a:chExt cx="2377462" cy="1958489"/>
          </a:xfrm>
        </p:grpSpPr>
        <p:pic>
          <p:nvPicPr>
            <p:cNvPr id="23" name="Picture 22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43812" y="6388537"/>
              <a:ext cx="175163" cy="20406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2119" y="4634113"/>
              <a:ext cx="190052" cy="23384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00400" y="5030244"/>
              <a:ext cx="175433" cy="204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9" name="Picture 188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45841" y="5030244"/>
              <a:ext cx="175433" cy="2043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256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5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5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6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6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56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56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56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56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56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56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5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5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56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5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56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56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56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656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7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57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657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57007" name="Group 1657006"/>
          <p:cNvGrpSpPr/>
          <p:nvPr/>
        </p:nvGrpSpPr>
        <p:grpSpPr>
          <a:xfrm>
            <a:off x="36513" y="36513"/>
            <a:ext cx="8421687" cy="2389187"/>
            <a:chOff x="36513" y="36513"/>
            <a:chExt cx="8421687" cy="2389187"/>
          </a:xfrm>
        </p:grpSpPr>
        <p:pic>
          <p:nvPicPr>
            <p:cNvPr id="1656885" name="Picture 53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985838"/>
              <a:ext cx="4079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47" name="Picture 115" descr="txp_fig"/>
            <p:cNvPicPr>
              <a:picLocks noChangeAspect="1" noChangeArrowheads="1"/>
            </p:cNvPicPr>
            <p:nvPr>
              <p:custDataLst>
                <p:tags r:id="rId35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24675" y="990600"/>
              <a:ext cx="1533525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51" name="Picture 119" descr="txp_fig"/>
            <p:cNvPicPr>
              <a:picLocks noChangeAspect="1" noChangeArrowheads="1"/>
            </p:cNvPicPr>
            <p:nvPr>
              <p:custDataLst>
                <p:tags r:id="rId36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1371600"/>
              <a:ext cx="4079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57" name="Picture 125" descr="txp_fig"/>
            <p:cNvPicPr>
              <a:picLocks noChangeAspect="1" noChangeArrowheads="1"/>
            </p:cNvPicPr>
            <p:nvPr>
              <p:custDataLst>
                <p:tags r:id="rId3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00" y="1752600"/>
              <a:ext cx="3937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62" name="Picture 130" descr="txp_fig"/>
            <p:cNvPicPr>
              <a:picLocks noChangeAspect="1" noChangeArrowheads="1"/>
            </p:cNvPicPr>
            <p:nvPr>
              <p:custDataLst>
                <p:tags r:id="rId3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" y="2133600"/>
              <a:ext cx="4079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0" name="Picture 79" descr="txp_fig"/>
            <p:cNvPicPr>
              <a:picLocks noChangeAspect="1"/>
            </p:cNvPicPr>
            <p:nvPr>
              <p:custDataLst>
                <p:tags r:id="rId39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828647" y="36513"/>
              <a:ext cx="6494767" cy="27758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2" name="Picture 81" descr="txp_fig"/>
            <p:cNvPicPr>
              <a:picLocks noChangeAspect="1"/>
            </p:cNvPicPr>
            <p:nvPr>
              <p:custDataLst>
                <p:tags r:id="rId40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8359" y="546100"/>
              <a:ext cx="3152782" cy="2916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3" name="Picture 82" descr="txp_fig"/>
            <p:cNvPicPr>
              <a:picLocks noChangeAspect="1"/>
            </p:cNvPicPr>
            <p:nvPr>
              <p:custDataLst>
                <p:tags r:id="rId41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015" y="990600"/>
              <a:ext cx="6335433" cy="29167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4" name="Picture 83" descr="txp_fig"/>
            <p:cNvPicPr>
              <a:picLocks noChangeAspect="1"/>
            </p:cNvPicPr>
            <p:nvPr>
              <p:custDataLst>
                <p:tags r:id="rId42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015" y="1385888"/>
              <a:ext cx="5897282" cy="27765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5" name="Picture 84" descr="txp_fig"/>
            <p:cNvPicPr>
              <a:picLocks noChangeAspect="1"/>
            </p:cNvPicPr>
            <p:nvPr>
              <p:custDataLst>
                <p:tags r:id="rId43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869" y="1766888"/>
              <a:ext cx="5824549" cy="277651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6" name="Picture 85" descr="txp_fig"/>
            <p:cNvPicPr>
              <a:picLocks noChangeAspect="1"/>
            </p:cNvPicPr>
            <p:nvPr>
              <p:custDataLst>
                <p:tags r:id="rId44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3726" y="2147888"/>
              <a:ext cx="3299124" cy="27762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1" name="Picture 80" descr="txp_fig"/>
            <p:cNvPicPr>
              <a:picLocks noChangeAspect="1"/>
            </p:cNvPicPr>
            <p:nvPr>
              <p:custDataLst>
                <p:tags r:id="rId45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21294" y="381000"/>
              <a:ext cx="1517362" cy="61289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56876" name="Picture 4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6513"/>
            <a:ext cx="1722437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FE5CF-A83D-4150-B4AB-CC79B7812DF8}" type="slidenum">
              <a:rPr lang="en-US"/>
              <a:pPr/>
              <a:t>33</a:t>
            </a:fld>
            <a:endParaRPr lang="en-US"/>
          </a:p>
        </p:txBody>
      </p:sp>
      <p:sp>
        <p:nvSpPr>
          <p:cNvPr id="1656856" name="Rectangle 24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6867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" name="Picture 5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764" y="2578448"/>
            <a:ext cx="40798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8" name="Picture 8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328" y="2578650"/>
            <a:ext cx="1241827" cy="2918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2895678"/>
            <a:ext cx="2525976" cy="2917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0" name="Picture 8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472" y="3213269"/>
            <a:ext cx="2586881" cy="2920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" name="Picture 91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3844331"/>
            <a:ext cx="2351875" cy="29190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6995" name="Picture 1656994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6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6053" y="4267200"/>
            <a:ext cx="159755" cy="2034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3528800"/>
            <a:ext cx="2352399" cy="291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5" name="Picture 94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4173815"/>
            <a:ext cx="2352975" cy="29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6993" name="Picture 165699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4497841"/>
            <a:ext cx="2352975" cy="29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56994" name="Picture 165699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619" y="4813372"/>
            <a:ext cx="2352975" cy="2920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56986" name="Group 1656985"/>
          <p:cNvGrpSpPr/>
          <p:nvPr/>
        </p:nvGrpSpPr>
        <p:grpSpPr>
          <a:xfrm>
            <a:off x="786008" y="3529208"/>
            <a:ext cx="4041775" cy="3291840"/>
            <a:chOff x="76200" y="2615852"/>
            <a:chExt cx="4041775" cy="3291840"/>
          </a:xfrm>
        </p:grpSpPr>
        <p:sp>
          <p:nvSpPr>
            <p:cNvPr id="123" name="Line 107"/>
            <p:cNvSpPr>
              <a:spLocks noChangeShapeType="1"/>
            </p:cNvSpPr>
            <p:nvPr/>
          </p:nvSpPr>
          <p:spPr bwMode="auto">
            <a:xfrm rot="16200000">
              <a:off x="2746375" y="4419600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896" name="Picture 6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950" y="4975225"/>
              <a:ext cx="100013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56892" name="Line 60"/>
            <p:cNvSpPr>
              <a:spLocks noChangeShapeType="1"/>
            </p:cNvSpPr>
            <p:nvPr/>
          </p:nvSpPr>
          <p:spPr bwMode="auto">
            <a:xfrm>
              <a:off x="27463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984" name="Picture 1656983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97371" y="3403600"/>
              <a:ext cx="160046" cy="27723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56943" name="Line 111"/>
            <p:cNvSpPr>
              <a:spLocks noChangeShapeType="1"/>
            </p:cNvSpPr>
            <p:nvPr/>
          </p:nvSpPr>
          <p:spPr bwMode="auto">
            <a:xfrm flipV="1">
              <a:off x="2746375" y="3048000"/>
              <a:ext cx="914400" cy="1828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41" name="Line 109"/>
            <p:cNvSpPr>
              <a:spLocks noChangeShapeType="1"/>
            </p:cNvSpPr>
            <p:nvPr/>
          </p:nvSpPr>
          <p:spPr bwMode="auto">
            <a:xfrm>
              <a:off x="1374775" y="3962400"/>
              <a:ext cx="914400" cy="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07"/>
            <p:cNvSpPr>
              <a:spLocks noChangeShapeType="1"/>
            </p:cNvSpPr>
            <p:nvPr/>
          </p:nvSpPr>
          <p:spPr bwMode="auto">
            <a:xfrm rot="16200000">
              <a:off x="1372644" y="4419600"/>
              <a:ext cx="914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5" name="Line 103"/>
            <p:cNvSpPr>
              <a:spLocks noChangeShapeType="1"/>
            </p:cNvSpPr>
            <p:nvPr/>
          </p:nvSpPr>
          <p:spPr bwMode="auto">
            <a:xfrm>
              <a:off x="531813" y="3960813"/>
              <a:ext cx="842963" cy="1588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6" name="Line 104"/>
            <p:cNvSpPr>
              <a:spLocks noChangeShapeType="1"/>
            </p:cNvSpPr>
            <p:nvPr/>
          </p:nvSpPr>
          <p:spPr bwMode="auto">
            <a:xfrm>
              <a:off x="460375" y="3048000"/>
              <a:ext cx="3200400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7" name="Line 105"/>
            <p:cNvSpPr>
              <a:spLocks noChangeShapeType="1"/>
            </p:cNvSpPr>
            <p:nvPr/>
          </p:nvSpPr>
          <p:spPr bwMode="auto">
            <a:xfrm rot="16200000">
              <a:off x="954088" y="4383088"/>
              <a:ext cx="84137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8" name="Line 106"/>
            <p:cNvSpPr>
              <a:spLocks noChangeShapeType="1"/>
            </p:cNvSpPr>
            <p:nvPr/>
          </p:nvSpPr>
          <p:spPr bwMode="auto">
            <a:xfrm rot="16200000">
              <a:off x="1868488" y="4383088"/>
              <a:ext cx="84137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9" name="Line 107"/>
            <p:cNvSpPr>
              <a:spLocks noChangeShapeType="1"/>
            </p:cNvSpPr>
            <p:nvPr/>
          </p:nvSpPr>
          <p:spPr bwMode="auto">
            <a:xfrm rot="16200000">
              <a:off x="2744788" y="3963988"/>
              <a:ext cx="1831975" cy="0"/>
            </a:xfrm>
            <a:prstGeom prst="line">
              <a:avLst/>
            </a:prstGeom>
            <a:noFill/>
            <a:ln w="28575">
              <a:solidFill>
                <a:srgbClr val="FF00FF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6" name="Line 54"/>
            <p:cNvSpPr>
              <a:spLocks noChangeShapeType="1"/>
            </p:cNvSpPr>
            <p:nvPr/>
          </p:nvSpPr>
          <p:spPr bwMode="auto">
            <a:xfrm flipV="1">
              <a:off x="460375" y="2615852"/>
              <a:ext cx="0" cy="32918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7" name="Line 55"/>
            <p:cNvSpPr>
              <a:spLocks noChangeShapeType="1"/>
            </p:cNvSpPr>
            <p:nvPr/>
          </p:nvSpPr>
          <p:spPr bwMode="auto">
            <a:xfrm>
              <a:off x="155575" y="4876800"/>
              <a:ext cx="3962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8" name="Line 56"/>
            <p:cNvSpPr>
              <a:spLocks noChangeShapeType="1"/>
            </p:cNvSpPr>
            <p:nvPr/>
          </p:nvSpPr>
          <p:spPr bwMode="auto">
            <a:xfrm>
              <a:off x="9175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89" name="Line 57"/>
            <p:cNvSpPr>
              <a:spLocks noChangeShapeType="1"/>
            </p:cNvSpPr>
            <p:nvPr/>
          </p:nvSpPr>
          <p:spPr bwMode="auto">
            <a:xfrm>
              <a:off x="13747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0" name="Line 58"/>
            <p:cNvSpPr>
              <a:spLocks noChangeShapeType="1"/>
            </p:cNvSpPr>
            <p:nvPr/>
          </p:nvSpPr>
          <p:spPr bwMode="auto">
            <a:xfrm>
              <a:off x="18319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1" name="Line 59"/>
            <p:cNvSpPr>
              <a:spLocks noChangeShapeType="1"/>
            </p:cNvSpPr>
            <p:nvPr/>
          </p:nvSpPr>
          <p:spPr bwMode="auto">
            <a:xfrm>
              <a:off x="22891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3" name="Line 61"/>
            <p:cNvSpPr>
              <a:spLocks noChangeShapeType="1"/>
            </p:cNvSpPr>
            <p:nvPr/>
          </p:nvSpPr>
          <p:spPr bwMode="auto">
            <a:xfrm>
              <a:off x="32035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894" name="Line 62"/>
            <p:cNvSpPr>
              <a:spLocks noChangeShapeType="1"/>
            </p:cNvSpPr>
            <p:nvPr/>
          </p:nvSpPr>
          <p:spPr bwMode="auto">
            <a:xfrm>
              <a:off x="3660775" y="48006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903" name="Picture 7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13" y="4975225"/>
              <a:ext cx="122238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4" name="Picture 72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825" y="4975225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5" name="Picture 7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4563" y="4975225"/>
              <a:ext cx="133350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6" name="Picture 7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9225" y="4975225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7" name="Picture 7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6900" y="4975225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08" name="Picture 7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625" y="4975225"/>
              <a:ext cx="122238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56909" name="Line 77"/>
            <p:cNvSpPr>
              <a:spLocks noChangeShapeType="1"/>
            </p:cNvSpPr>
            <p:nvPr/>
          </p:nvSpPr>
          <p:spPr bwMode="auto">
            <a:xfrm rot="16200000">
              <a:off x="460375" y="43434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0" name="Line 78"/>
            <p:cNvSpPr>
              <a:spLocks noChangeShapeType="1"/>
            </p:cNvSpPr>
            <p:nvPr/>
          </p:nvSpPr>
          <p:spPr bwMode="auto">
            <a:xfrm rot="16200000">
              <a:off x="460375" y="38862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1" name="Line 79"/>
            <p:cNvSpPr>
              <a:spLocks noChangeShapeType="1"/>
            </p:cNvSpPr>
            <p:nvPr/>
          </p:nvSpPr>
          <p:spPr bwMode="auto">
            <a:xfrm rot="16200000">
              <a:off x="460375" y="34290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2" name="Line 80"/>
            <p:cNvSpPr>
              <a:spLocks noChangeShapeType="1"/>
            </p:cNvSpPr>
            <p:nvPr/>
          </p:nvSpPr>
          <p:spPr bwMode="auto">
            <a:xfrm rot="16200000">
              <a:off x="460375" y="29718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6" name="Line 84"/>
            <p:cNvSpPr>
              <a:spLocks noChangeShapeType="1"/>
            </p:cNvSpPr>
            <p:nvPr/>
          </p:nvSpPr>
          <p:spPr bwMode="auto">
            <a:xfrm rot="16200000">
              <a:off x="460375" y="52578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17" name="Line 85"/>
            <p:cNvSpPr>
              <a:spLocks noChangeShapeType="1"/>
            </p:cNvSpPr>
            <p:nvPr/>
          </p:nvSpPr>
          <p:spPr bwMode="auto">
            <a:xfrm rot="16200000">
              <a:off x="460375" y="5715000"/>
              <a:ext cx="0" cy="152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56918" name="Picture 86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3" y="4343400"/>
              <a:ext cx="100013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19" name="Picture 87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8" y="3886200"/>
              <a:ext cx="122238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0" name="Picture 88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8" y="3429000"/>
              <a:ext cx="122238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1" name="Picture 89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75" y="2963863"/>
              <a:ext cx="133350" cy="155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6" name="Picture 94" descr="txp_fig"/>
            <p:cNvPicPr>
              <a:picLocks noChangeAspect="1" noChangeArrowheads="1"/>
            </p:cNvPicPr>
            <p:nvPr>
              <p:custDataLst>
                <p:tags r:id="rId32"/>
              </p:custDataLst>
            </p:nvPr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254625"/>
              <a:ext cx="288925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28" name="Picture 9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715000"/>
              <a:ext cx="288925" cy="166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56930" name="Oval 98"/>
            <p:cNvSpPr>
              <a:spLocks noChangeAspect="1" noChangeArrowheads="1"/>
            </p:cNvSpPr>
            <p:nvPr/>
          </p:nvSpPr>
          <p:spPr bwMode="auto">
            <a:xfrm>
              <a:off x="431800" y="57610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31" name="Oval 99"/>
            <p:cNvSpPr>
              <a:spLocks noChangeAspect="1" noChangeArrowheads="1"/>
            </p:cNvSpPr>
            <p:nvPr/>
          </p:nvSpPr>
          <p:spPr bwMode="auto">
            <a:xfrm>
              <a:off x="1346200" y="39322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33" name="Oval 101"/>
            <p:cNvSpPr>
              <a:spLocks noChangeAspect="1" noChangeArrowheads="1"/>
            </p:cNvSpPr>
            <p:nvPr/>
          </p:nvSpPr>
          <p:spPr bwMode="auto">
            <a:xfrm>
              <a:off x="2717800" y="48466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34" name="Oval 102"/>
            <p:cNvSpPr>
              <a:spLocks noChangeAspect="1" noChangeArrowheads="1"/>
            </p:cNvSpPr>
            <p:nvPr/>
          </p:nvSpPr>
          <p:spPr bwMode="auto">
            <a:xfrm>
              <a:off x="3630613" y="3019425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42" name="Line 110"/>
            <p:cNvSpPr>
              <a:spLocks noChangeShapeType="1"/>
            </p:cNvSpPr>
            <p:nvPr/>
          </p:nvSpPr>
          <p:spPr bwMode="auto">
            <a:xfrm>
              <a:off x="2289175" y="3962400"/>
              <a:ext cx="457200" cy="9144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32" name="Oval 100"/>
            <p:cNvSpPr>
              <a:spLocks noChangeAspect="1" noChangeArrowheads="1"/>
            </p:cNvSpPr>
            <p:nvPr/>
          </p:nvSpPr>
          <p:spPr bwMode="auto">
            <a:xfrm>
              <a:off x="2260600" y="3932238"/>
              <a:ext cx="55563" cy="55563"/>
            </a:xfrm>
            <a:prstGeom prst="ellipse">
              <a:avLst/>
            </a:prstGeom>
            <a:solidFill>
              <a:srgbClr val="00CC00"/>
            </a:solidFill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6940" name="Line 108"/>
            <p:cNvSpPr>
              <a:spLocks noChangeShapeType="1"/>
            </p:cNvSpPr>
            <p:nvPr/>
          </p:nvSpPr>
          <p:spPr bwMode="auto">
            <a:xfrm flipV="1">
              <a:off x="458788" y="3960813"/>
              <a:ext cx="914400" cy="1828800"/>
            </a:xfrm>
            <a:prstGeom prst="line">
              <a:avLst/>
            </a:prstGeom>
            <a:noFill/>
            <a:ln w="28575">
              <a:solidFill>
                <a:srgbClr val="00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" name="Oval 99"/>
          <p:cNvSpPr>
            <a:spLocks noChangeAspect="1" noChangeArrowheads="1"/>
          </p:cNvSpPr>
          <p:nvPr/>
        </p:nvSpPr>
        <p:spPr bwMode="auto">
          <a:xfrm>
            <a:off x="1145088" y="5759645"/>
            <a:ext cx="55563" cy="55563"/>
          </a:xfrm>
          <a:prstGeom prst="ellipse">
            <a:avLst/>
          </a:prstGeom>
          <a:solidFill>
            <a:srgbClr val="FF6600"/>
          </a:solidFill>
          <a:ln w="28575">
            <a:solidFill>
              <a:srgbClr val="FF66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7000" name="Group 1656999"/>
          <p:cNvGrpSpPr/>
          <p:nvPr/>
        </p:nvGrpSpPr>
        <p:grpSpPr>
          <a:xfrm>
            <a:off x="1167008" y="5790156"/>
            <a:ext cx="494475" cy="482283"/>
            <a:chOff x="457200" y="4876800"/>
            <a:chExt cx="494475" cy="482283"/>
          </a:xfrm>
        </p:grpSpPr>
        <p:sp>
          <p:nvSpPr>
            <p:cNvPr id="159" name="Oval 99"/>
            <p:cNvSpPr>
              <a:spLocks noChangeAspect="1" noChangeArrowheads="1"/>
            </p:cNvSpPr>
            <p:nvPr/>
          </p:nvSpPr>
          <p:spPr bwMode="auto">
            <a:xfrm>
              <a:off x="896112" y="53035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457200" y="48768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6999" name="Group 1656998"/>
          <p:cNvGrpSpPr/>
          <p:nvPr/>
        </p:nvGrpSpPr>
        <p:grpSpPr>
          <a:xfrm>
            <a:off x="1642996" y="1644876"/>
            <a:ext cx="2761687" cy="4602480"/>
            <a:chOff x="933188" y="731520"/>
            <a:chExt cx="2761687" cy="4602480"/>
          </a:xfrm>
        </p:grpSpPr>
        <p:sp>
          <p:nvSpPr>
            <p:cNvPr id="163" name="Oval 99"/>
            <p:cNvSpPr>
              <a:spLocks noChangeAspect="1" noChangeArrowheads="1"/>
            </p:cNvSpPr>
            <p:nvPr/>
          </p:nvSpPr>
          <p:spPr bwMode="auto">
            <a:xfrm>
              <a:off x="2724912" y="25603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Freeform 176"/>
            <p:cNvSpPr/>
            <p:nvPr/>
          </p:nvSpPr>
          <p:spPr>
            <a:xfrm flipH="1">
              <a:off x="2754682" y="21336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99"/>
            <p:cNvSpPr>
              <a:spLocks noChangeAspect="1" noChangeArrowheads="1"/>
            </p:cNvSpPr>
            <p:nvPr/>
          </p:nvSpPr>
          <p:spPr bwMode="auto">
            <a:xfrm>
              <a:off x="1353312" y="4846289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" name="Oval 99"/>
            <p:cNvSpPr>
              <a:spLocks noChangeAspect="1" noChangeArrowheads="1"/>
            </p:cNvSpPr>
            <p:nvPr/>
          </p:nvSpPr>
          <p:spPr bwMode="auto">
            <a:xfrm>
              <a:off x="2267712" y="30175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Oval 99"/>
            <p:cNvSpPr>
              <a:spLocks noChangeAspect="1" noChangeArrowheads="1"/>
            </p:cNvSpPr>
            <p:nvPr/>
          </p:nvSpPr>
          <p:spPr bwMode="auto">
            <a:xfrm>
              <a:off x="3182112" y="21031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Oval 99"/>
            <p:cNvSpPr>
              <a:spLocks noChangeAspect="1" noChangeArrowheads="1"/>
            </p:cNvSpPr>
            <p:nvPr/>
          </p:nvSpPr>
          <p:spPr bwMode="auto">
            <a:xfrm>
              <a:off x="3639312" y="7315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" name="Freeform 174"/>
            <p:cNvSpPr/>
            <p:nvPr/>
          </p:nvSpPr>
          <p:spPr>
            <a:xfrm flipH="1">
              <a:off x="933188" y="48768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Freeform 177"/>
            <p:cNvSpPr/>
            <p:nvPr/>
          </p:nvSpPr>
          <p:spPr>
            <a:xfrm flipV="1">
              <a:off x="2286000" y="2590800"/>
              <a:ext cx="457200" cy="457200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582">
                  <a:moveTo>
                    <a:pt x="0" y="0"/>
                  </a:moveTo>
                  <a:cubicBezTo>
                    <a:pt x="133611" y="229644"/>
                    <a:pt x="242169" y="46972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Freeform 178"/>
            <p:cNvSpPr/>
            <p:nvPr/>
          </p:nvSpPr>
          <p:spPr>
            <a:xfrm flipH="1">
              <a:off x="3212926" y="763044"/>
              <a:ext cx="457200" cy="1371248"/>
            </a:xfrm>
            <a:custGeom>
              <a:avLst/>
              <a:gdLst>
                <a:gd name="connsiteX0" fmla="*/ 0 w 225468"/>
                <a:gd name="connsiteY0" fmla="*/ 0 h 225469"/>
                <a:gd name="connsiteX1" fmla="*/ 125260 w 225468"/>
                <a:gd name="connsiteY1" fmla="*/ 162839 h 225469"/>
                <a:gd name="connsiteX2" fmla="*/ 162838 w 225468"/>
                <a:gd name="connsiteY2" fmla="*/ 175365 h 225469"/>
                <a:gd name="connsiteX3" fmla="*/ 225468 w 225468"/>
                <a:gd name="connsiteY3" fmla="*/ 225469 h 225469"/>
                <a:gd name="connsiteX0" fmla="*/ 0 w 4974545"/>
                <a:gd name="connsiteY0" fmla="*/ 0 h 1038873"/>
                <a:gd name="connsiteX1" fmla="*/ 4622104 w 4974545"/>
                <a:gd name="connsiteY1" fmla="*/ 964504 h 1038873"/>
                <a:gd name="connsiteX2" fmla="*/ 4659682 w 4974545"/>
                <a:gd name="connsiteY2" fmla="*/ 977030 h 1038873"/>
                <a:gd name="connsiteX3" fmla="*/ 4722312 w 4974545"/>
                <a:gd name="connsiteY3" fmla="*/ 1027134 h 1038873"/>
                <a:gd name="connsiteX0" fmla="*/ 0 w 4829708"/>
                <a:gd name="connsiteY0" fmla="*/ 0 h 1165920"/>
                <a:gd name="connsiteX1" fmla="*/ 4622104 w 4829708"/>
                <a:gd name="connsiteY1" fmla="*/ 964504 h 1165920"/>
                <a:gd name="connsiteX2" fmla="*/ 4096011 w 4829708"/>
                <a:gd name="connsiteY2" fmla="*/ 1164920 h 1165920"/>
                <a:gd name="connsiteX3" fmla="*/ 4722312 w 4829708"/>
                <a:gd name="connsiteY3" fmla="*/ 1027134 h 1165920"/>
                <a:gd name="connsiteX0" fmla="*/ 0 w 4994687"/>
                <a:gd name="connsiteY0" fmla="*/ 0 h 1056926"/>
                <a:gd name="connsiteX1" fmla="*/ 4622104 w 4994687"/>
                <a:gd name="connsiteY1" fmla="*/ 964504 h 1056926"/>
                <a:gd name="connsiteX2" fmla="*/ 4722312 w 4994687"/>
                <a:gd name="connsiteY2" fmla="*/ 1027134 h 1056926"/>
                <a:gd name="connsiteX0" fmla="*/ 0 w 4622104"/>
                <a:gd name="connsiteY0" fmla="*/ 0 h 964504"/>
                <a:gd name="connsiteX1" fmla="*/ 4622104 w 4622104"/>
                <a:gd name="connsiteY1" fmla="*/ 964504 h 964504"/>
                <a:gd name="connsiteX0" fmla="*/ 0 w 1089764"/>
                <a:gd name="connsiteY0" fmla="*/ 0 h 425885"/>
                <a:gd name="connsiteX1" fmla="*/ 1089764 w 1089764"/>
                <a:gd name="connsiteY1" fmla="*/ 425885 h 425885"/>
                <a:gd name="connsiteX0" fmla="*/ 0 w 889348"/>
                <a:gd name="connsiteY0" fmla="*/ 55496 h 68022"/>
                <a:gd name="connsiteX1" fmla="*/ 889348 w 889348"/>
                <a:gd name="connsiteY1" fmla="*/ 68022 h 68022"/>
                <a:gd name="connsiteX0" fmla="*/ 0 w 889348"/>
                <a:gd name="connsiteY0" fmla="*/ 56544 h 69070"/>
                <a:gd name="connsiteX1" fmla="*/ 513567 w 889348"/>
                <a:gd name="connsiteY1" fmla="*/ 18966 h 69070"/>
                <a:gd name="connsiteX2" fmla="*/ 889348 w 889348"/>
                <a:gd name="connsiteY2" fmla="*/ 69070 h 69070"/>
                <a:gd name="connsiteX0" fmla="*/ 0 w 889348"/>
                <a:gd name="connsiteY0" fmla="*/ 14109 h 485702"/>
                <a:gd name="connsiteX1" fmla="*/ 438411 w 889348"/>
                <a:gd name="connsiteY1" fmla="*/ 477572 h 485702"/>
                <a:gd name="connsiteX2" fmla="*/ 889348 w 889348"/>
                <a:gd name="connsiteY2" fmla="*/ 26635 h 485702"/>
                <a:gd name="connsiteX0" fmla="*/ 0 w 889348"/>
                <a:gd name="connsiteY0" fmla="*/ 12276 h 496199"/>
                <a:gd name="connsiteX1" fmla="*/ 438411 w 889348"/>
                <a:gd name="connsiteY1" fmla="*/ 475739 h 496199"/>
                <a:gd name="connsiteX2" fmla="*/ 889348 w 889348"/>
                <a:gd name="connsiteY2" fmla="*/ 24802 h 496199"/>
                <a:gd name="connsiteX0" fmla="*/ 0 w 889348"/>
                <a:gd name="connsiteY0" fmla="*/ 18621 h 484362"/>
                <a:gd name="connsiteX1" fmla="*/ 438411 w 889348"/>
                <a:gd name="connsiteY1" fmla="*/ 482084 h 484362"/>
                <a:gd name="connsiteX2" fmla="*/ 889348 w 889348"/>
                <a:gd name="connsiteY2" fmla="*/ 31147 h 484362"/>
                <a:gd name="connsiteX0" fmla="*/ 0 w 889348"/>
                <a:gd name="connsiteY0" fmla="*/ 0 h 465741"/>
                <a:gd name="connsiteX1" fmla="*/ 438411 w 889348"/>
                <a:gd name="connsiteY1" fmla="*/ 463463 h 465741"/>
                <a:gd name="connsiteX2" fmla="*/ 889348 w 889348"/>
                <a:gd name="connsiteY2" fmla="*/ 12526 h 465741"/>
                <a:gd name="connsiteX0" fmla="*/ 0 w 889348"/>
                <a:gd name="connsiteY0" fmla="*/ 0 h 466307"/>
                <a:gd name="connsiteX1" fmla="*/ 438411 w 889348"/>
                <a:gd name="connsiteY1" fmla="*/ 463463 h 466307"/>
                <a:gd name="connsiteX2" fmla="*/ 889348 w 889348"/>
                <a:gd name="connsiteY2" fmla="*/ 12526 h 466307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672"/>
                <a:gd name="connsiteX1" fmla="*/ 438411 w 889348"/>
                <a:gd name="connsiteY1" fmla="*/ 463463 h 463672"/>
                <a:gd name="connsiteX2" fmla="*/ 889348 w 889348"/>
                <a:gd name="connsiteY2" fmla="*/ 12526 h 463672"/>
                <a:gd name="connsiteX0" fmla="*/ 0 w 889348"/>
                <a:gd name="connsiteY0" fmla="*/ 0 h 463535"/>
                <a:gd name="connsiteX1" fmla="*/ 438411 w 889348"/>
                <a:gd name="connsiteY1" fmla="*/ 463463 h 463535"/>
                <a:gd name="connsiteX2" fmla="*/ 889348 w 889348"/>
                <a:gd name="connsiteY2" fmla="*/ 12526 h 463535"/>
                <a:gd name="connsiteX0" fmla="*/ 0 w 651354"/>
                <a:gd name="connsiteY0" fmla="*/ 0 h 572216"/>
                <a:gd name="connsiteX1" fmla="*/ 438411 w 651354"/>
                <a:gd name="connsiteY1" fmla="*/ 463463 h 572216"/>
                <a:gd name="connsiteX2" fmla="*/ 651354 w 651354"/>
                <a:gd name="connsiteY2" fmla="*/ 413358 h 572216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  <a:gd name="connsiteX0" fmla="*/ 0 w 438411"/>
                <a:gd name="connsiteY0" fmla="*/ 0 h 465995"/>
                <a:gd name="connsiteX1" fmla="*/ 438411 w 438411"/>
                <a:gd name="connsiteY1" fmla="*/ 463463 h 465995"/>
                <a:gd name="connsiteX0" fmla="*/ 0 w 438411"/>
                <a:gd name="connsiteY0" fmla="*/ 0 h 463582"/>
                <a:gd name="connsiteX1" fmla="*/ 438411 w 438411"/>
                <a:gd name="connsiteY1" fmla="*/ 463463 h 463582"/>
                <a:gd name="connsiteX0" fmla="*/ 0 w 438411"/>
                <a:gd name="connsiteY0" fmla="*/ 0 h 463463"/>
                <a:gd name="connsiteX1" fmla="*/ 438411 w 438411"/>
                <a:gd name="connsiteY1" fmla="*/ 463463 h 463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8411" h="463463">
                  <a:moveTo>
                    <a:pt x="0" y="0"/>
                  </a:moveTo>
                  <a:cubicBezTo>
                    <a:pt x="133611" y="229644"/>
                    <a:pt x="338260" y="376586"/>
                    <a:pt x="438411" y="463463"/>
                  </a:cubicBezTo>
                </a:path>
              </a:pathLst>
            </a:custGeom>
            <a:ln w="28575">
              <a:solidFill>
                <a:srgbClr val="FF6600"/>
              </a:solidFill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68"/>
            <p:cNvCxnSpPr/>
            <p:nvPr/>
          </p:nvCxnSpPr>
          <p:spPr bwMode="auto">
            <a:xfrm flipV="1">
              <a:off x="1396652" y="3017520"/>
              <a:ext cx="914400" cy="1828800"/>
            </a:xfrm>
            <a:prstGeom prst="line">
              <a:avLst/>
            </a:prstGeom>
            <a:noFill/>
            <a:ln w="2857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1" name="Oval 99"/>
            <p:cNvSpPr>
              <a:spLocks noChangeAspect="1" noChangeArrowheads="1"/>
            </p:cNvSpPr>
            <p:nvPr/>
          </p:nvSpPr>
          <p:spPr bwMode="auto">
            <a:xfrm>
              <a:off x="1810512" y="3931920"/>
              <a:ext cx="55563" cy="55563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656980" name="Group 1656979"/>
          <p:cNvGrpSpPr/>
          <p:nvPr/>
        </p:nvGrpSpPr>
        <p:grpSpPr>
          <a:xfrm>
            <a:off x="8040513" y="4813300"/>
            <a:ext cx="1065125" cy="292100"/>
            <a:chOff x="7865149" y="4813300"/>
            <a:chExt cx="1065125" cy="292100"/>
          </a:xfrm>
        </p:grpSpPr>
        <p:pic>
          <p:nvPicPr>
            <p:cNvPr id="139" name="Picture 1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5149" y="4813300"/>
              <a:ext cx="407987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68" name="Picture 1656967" descr="txp_fig"/>
            <p:cNvPicPr>
              <a:picLocks noChangeAspect="1"/>
            </p:cNvPicPr>
            <p:nvPr>
              <p:custDataLst>
                <p:tags r:id="rId19"/>
              </p:custDataLst>
            </p:nvPr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6721" y="4837176"/>
              <a:ext cx="583553" cy="2038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56979" name="Group 1656978"/>
          <p:cNvGrpSpPr/>
          <p:nvPr/>
        </p:nvGrpSpPr>
        <p:grpSpPr>
          <a:xfrm>
            <a:off x="8054800" y="2894730"/>
            <a:ext cx="1035964" cy="292100"/>
            <a:chOff x="7879436" y="2894730"/>
            <a:chExt cx="1035964" cy="292100"/>
          </a:xfrm>
        </p:grpSpPr>
        <p:pic>
          <p:nvPicPr>
            <p:cNvPr id="140" name="Picture 1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9436" y="2894730"/>
              <a:ext cx="3937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67" name="Picture 1656966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346721" y="2920652"/>
              <a:ext cx="568679" cy="20384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656972" name="Rectangle 140"/>
          <p:cNvSpPr>
            <a:spLocks noChangeArrowheads="1"/>
          </p:cNvSpPr>
          <p:nvPr/>
        </p:nvSpPr>
        <p:spPr bwMode="auto">
          <a:xfrm>
            <a:off x="8698282" y="51690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56976" name="Group 144"/>
          <p:cNvGrpSpPr>
            <a:grpSpLocks/>
          </p:cNvGrpSpPr>
          <p:nvPr/>
        </p:nvGrpSpPr>
        <p:grpSpPr bwMode="auto">
          <a:xfrm>
            <a:off x="7391400" y="5529806"/>
            <a:ext cx="1611312" cy="514350"/>
            <a:chOff x="271" y="3971"/>
            <a:chExt cx="1015" cy="324"/>
          </a:xfrm>
        </p:grpSpPr>
        <p:pic>
          <p:nvPicPr>
            <p:cNvPr id="1656973" name="Picture 14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971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56975" name="Picture 1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4158"/>
              <a:ext cx="1015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cxnSp>
        <p:nvCxnSpPr>
          <p:cNvPr id="4" name="Straight Arrow Connector 3"/>
          <p:cNvCxnSpPr/>
          <p:nvPr/>
        </p:nvCxnSpPr>
        <p:spPr bwMode="auto">
          <a:xfrm>
            <a:off x="4423144" y="1715022"/>
            <a:ext cx="3648456" cy="3099816"/>
          </a:xfrm>
          <a:prstGeom prst="straightConnector1">
            <a:avLst/>
          </a:prstGeom>
          <a:noFill/>
          <a:ln w="28575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1661482" y="3115936"/>
            <a:ext cx="6393318" cy="3517514"/>
            <a:chOff x="1661482" y="3115936"/>
            <a:chExt cx="6393318" cy="3517514"/>
          </a:xfrm>
        </p:grpSpPr>
        <p:cxnSp>
          <p:nvCxnSpPr>
            <p:cNvPr id="129" name="Straight Arrow Connector 128"/>
            <p:cNvCxnSpPr/>
            <p:nvPr/>
          </p:nvCxnSpPr>
          <p:spPr bwMode="auto">
            <a:xfrm flipV="1">
              <a:off x="1932536" y="3115936"/>
              <a:ext cx="6122264" cy="3512420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1"/>
            <p:cNvCxnSpPr/>
            <p:nvPr/>
          </p:nvCxnSpPr>
          <p:spPr bwMode="auto">
            <a:xfrm>
              <a:off x="1661482" y="6285978"/>
              <a:ext cx="283464" cy="347472"/>
            </a:xfrm>
            <a:prstGeom prst="straightConnector1">
              <a:avLst/>
            </a:prstGeom>
            <a:noFill/>
            <a:ln w="28575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18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56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56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56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56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69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BFD8-EB68-44B3-8A26-A374C52FA9CA}" type="slidenum">
              <a:rPr lang="en-US"/>
              <a:pPr/>
              <a:t>34</a:t>
            </a:fld>
            <a:endParaRPr lang="en-US"/>
          </a:p>
        </p:txBody>
      </p:sp>
      <p:pic>
        <p:nvPicPr>
          <p:cNvPr id="1792002" name="Picture 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381000"/>
            <a:ext cx="9429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03" name="Picture 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" y="990600"/>
            <a:ext cx="2328863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13" name="Picture 1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58888"/>
            <a:ext cx="2438400" cy="24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20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38" y="677863"/>
            <a:ext cx="21209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2006" name="Rectangle 6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92007" name="Rectangle 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2008" name="Group 8"/>
          <p:cNvGrpSpPr>
            <a:grpSpLocks/>
          </p:cNvGrpSpPr>
          <p:nvPr/>
        </p:nvGrpSpPr>
        <p:grpSpPr bwMode="auto">
          <a:xfrm>
            <a:off x="3733800" y="1371600"/>
            <a:ext cx="914400" cy="914400"/>
            <a:chOff x="4853" y="1680"/>
            <a:chExt cx="576" cy="576"/>
          </a:xfrm>
        </p:grpSpPr>
        <p:sp>
          <p:nvSpPr>
            <p:cNvPr id="1792009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010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sz="2000" b="1"/>
                <a:t>STOP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2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2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32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34" name="Picture 33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5" name="Picture 5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6" name="Picture 5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5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44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54" name="Picture 59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6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6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6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6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6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60375"/>
          </a:xfrm>
        </p:spPr>
        <p:txBody>
          <a:bodyPr/>
          <a:lstStyle/>
          <a:p>
            <a:fld id="{E3FE8DFB-6FD4-4E07-86A7-177E79B47300}" type="slidenum">
              <a:rPr lang="en-US"/>
              <a:pPr/>
              <a:t>4</a:t>
            </a:fld>
            <a:endParaRPr lang="en-US"/>
          </a:p>
        </p:txBody>
      </p:sp>
      <p:sp>
        <p:nvSpPr>
          <p:cNvPr id="17807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757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818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" name="Picture 1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30675"/>
            <a:ext cx="598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" name="Picture 1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02075"/>
            <a:ext cx="12128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" name="Picture 13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875" y="3802063"/>
            <a:ext cx="1636713" cy="86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" name="Picture 1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52" y="4035425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856038"/>
            <a:ext cx="1460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930650"/>
            <a:ext cx="920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7704486" y="4139852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125"/>
          <p:cNvGrpSpPr>
            <a:grpSpLocks/>
          </p:cNvGrpSpPr>
          <p:nvPr/>
        </p:nvGrpSpPr>
        <p:grpSpPr bwMode="auto">
          <a:xfrm>
            <a:off x="6845474" y="4883150"/>
            <a:ext cx="1938338" cy="527050"/>
            <a:chOff x="300" y="2352"/>
            <a:chExt cx="1221" cy="332"/>
          </a:xfrm>
        </p:grpSpPr>
        <p:pic>
          <p:nvPicPr>
            <p:cNvPr id="31" name="Picture 12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" name="Picture 127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539"/>
              <a:ext cx="12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757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1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5" name="Group 34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36" name="Picture 35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8" name="Picture 5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5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" name="Picture 41" descr="txp_fig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3" name="Picture 42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9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54" name="Picture 59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6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6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6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8" name="Picture 5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9" name="Picture 6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6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E8DFB-6FD4-4E07-86A7-177E79B47300}" type="slidenum">
              <a:rPr lang="en-US"/>
              <a:pPr/>
              <a:t>5</a:t>
            </a:fld>
            <a:endParaRPr lang="en-US"/>
          </a:p>
        </p:txBody>
      </p:sp>
      <p:sp>
        <p:nvSpPr>
          <p:cNvPr id="178073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0757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0843" name="Picture 10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3865563"/>
            <a:ext cx="1695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0777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88" y="3886200"/>
            <a:ext cx="30527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0845" name="Picture 10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88" y="3657600"/>
            <a:ext cx="1401762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0846" name="Picture 1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905375"/>
            <a:ext cx="13144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0782" name="Picture 4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6513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0847" name="Picture 1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598988"/>
            <a:ext cx="4238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80792" name="Group 56"/>
          <p:cNvGrpSpPr>
            <a:grpSpLocks/>
          </p:cNvGrpSpPr>
          <p:nvPr/>
        </p:nvGrpSpPr>
        <p:grpSpPr bwMode="auto">
          <a:xfrm>
            <a:off x="2065338" y="4572000"/>
            <a:ext cx="457200" cy="328613"/>
            <a:chOff x="1301" y="2880"/>
            <a:chExt cx="288" cy="207"/>
          </a:xfrm>
        </p:grpSpPr>
        <p:sp>
          <p:nvSpPr>
            <p:cNvPr id="1780789" name="Line 53"/>
            <p:cNvSpPr>
              <a:spLocks noChangeShapeType="1"/>
            </p:cNvSpPr>
            <p:nvPr/>
          </p:nvSpPr>
          <p:spPr bwMode="auto">
            <a:xfrm flipH="1">
              <a:off x="1301" y="2880"/>
              <a:ext cx="288" cy="2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0790" name="Rectangle 54"/>
            <p:cNvSpPr>
              <a:spLocks noChangeArrowheads="1"/>
            </p:cNvSpPr>
            <p:nvPr/>
          </p:nvSpPr>
          <p:spPr bwMode="auto">
            <a:xfrm>
              <a:off x="1301" y="2880"/>
              <a:ext cx="288" cy="2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0791" name="Line 55"/>
            <p:cNvSpPr>
              <a:spLocks noChangeShapeType="1"/>
            </p:cNvSpPr>
            <p:nvPr/>
          </p:nvSpPr>
          <p:spPr bwMode="auto">
            <a:xfrm flipH="1" flipV="1">
              <a:off x="1301" y="2880"/>
              <a:ext cx="288" cy="2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0793" name="Line 57"/>
          <p:cNvSpPr>
            <a:spLocks noChangeShapeType="1"/>
          </p:cNvSpPr>
          <p:nvPr/>
        </p:nvSpPr>
        <p:spPr bwMode="auto">
          <a:xfrm flipH="1">
            <a:off x="2895600" y="4114800"/>
            <a:ext cx="4800600" cy="1066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0818" name="Rectangle 8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2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80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80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8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80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80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80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80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0793" grpId="0" animBg="1"/>
      <p:bldP spid="178079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" name="Group 38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41" name="Picture 40" descr="txp_fi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2" name="Picture 5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3" name="Picture 5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5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0" descr="txp_fig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800350" y="3657600"/>
            <a:ext cx="6324600" cy="657225"/>
            <a:chOff x="2800350" y="3657600"/>
            <a:chExt cx="6324600" cy="657225"/>
          </a:xfrm>
        </p:grpSpPr>
        <p:pic>
          <p:nvPicPr>
            <p:cNvPr id="35" name="Picture 107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3865563"/>
              <a:ext cx="16954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7" name="Picture 4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3886200"/>
              <a:ext cx="30527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0" name="Picture 109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188" y="3657600"/>
              <a:ext cx="1401762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8" name="Line 28"/>
          <p:cNvSpPr>
            <a:spLocks noChangeShapeType="1"/>
          </p:cNvSpPr>
          <p:nvPr/>
        </p:nvSpPr>
        <p:spPr bwMode="auto">
          <a:xfrm>
            <a:off x="0" y="141732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53" name="Picture 59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4" name="Picture 60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5" name="Picture 6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6" name="Picture 6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7" name="Picture 56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8" name="Picture 6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65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6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8E71F-C41E-4B72-971F-5F1B1DF6DF8F}" type="slidenum">
              <a:rPr lang="en-US"/>
              <a:pPr/>
              <a:t>6</a:t>
            </a:fld>
            <a:endParaRPr lang="en-US"/>
          </a:p>
        </p:txBody>
      </p:sp>
      <p:pic>
        <p:nvPicPr>
          <p:cNvPr id="1781851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905375"/>
            <a:ext cx="13144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1762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1781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1788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6513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49" name="Picture 8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598988"/>
            <a:ext cx="4238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1850" name="Picture 9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72013"/>
            <a:ext cx="1603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81796" name="Group 36"/>
          <p:cNvGrpSpPr>
            <a:grpSpLocks/>
          </p:cNvGrpSpPr>
          <p:nvPr/>
        </p:nvGrpSpPr>
        <p:grpSpPr bwMode="auto">
          <a:xfrm>
            <a:off x="1882775" y="4572000"/>
            <a:ext cx="639763" cy="328613"/>
            <a:chOff x="1301" y="2880"/>
            <a:chExt cx="288" cy="207"/>
          </a:xfrm>
        </p:grpSpPr>
        <p:sp>
          <p:nvSpPr>
            <p:cNvPr id="1781797" name="Line 37"/>
            <p:cNvSpPr>
              <a:spLocks noChangeShapeType="1"/>
            </p:cNvSpPr>
            <p:nvPr/>
          </p:nvSpPr>
          <p:spPr bwMode="auto">
            <a:xfrm flipH="1">
              <a:off x="1301" y="2880"/>
              <a:ext cx="288" cy="2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1798" name="Rectangle 38"/>
            <p:cNvSpPr>
              <a:spLocks noChangeArrowheads="1"/>
            </p:cNvSpPr>
            <p:nvPr/>
          </p:nvSpPr>
          <p:spPr bwMode="auto">
            <a:xfrm>
              <a:off x="1301" y="2880"/>
              <a:ext cx="288" cy="207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1799" name="Line 39"/>
            <p:cNvSpPr>
              <a:spLocks noChangeShapeType="1"/>
            </p:cNvSpPr>
            <p:nvPr/>
          </p:nvSpPr>
          <p:spPr bwMode="auto">
            <a:xfrm flipH="1" flipV="1">
              <a:off x="1301" y="2880"/>
              <a:ext cx="288" cy="20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81824" name="Rectangle 6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6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1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1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5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6" name="Group 45"/>
          <p:cNvGrpSpPr/>
          <p:nvPr/>
        </p:nvGrpSpPr>
        <p:grpSpPr bwMode="auto">
          <a:xfrm>
            <a:off x="31494" y="76200"/>
            <a:ext cx="9087454" cy="1287773"/>
            <a:chOff x="31494" y="76200"/>
            <a:chExt cx="9087454" cy="1287773"/>
          </a:xfrm>
        </p:grpSpPr>
        <p:pic>
          <p:nvPicPr>
            <p:cNvPr id="47" name="Picture 46" descr="txp_fig"/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14068" y="641002"/>
              <a:ext cx="5566921" cy="642607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8" name="Picture 55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2107" y="92075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9" name="Picture 56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94" y="76200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6" name="Picture 57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257" y="361950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7" name="Picture 66" descr="txp_fig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3224" y="1127125"/>
              <a:ext cx="1505724" cy="23684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8" name="Picture 67" descr="txp_fig"/>
            <p:cNvPicPr>
              <a:picLocks noChangeAspect="1"/>
            </p:cNvPicPr>
            <p:nvPr>
              <p:custDataLst>
                <p:tags r:id="rId3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1619" y="827159"/>
              <a:ext cx="3301014" cy="291808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2800350" y="3657600"/>
            <a:ext cx="6324600" cy="657225"/>
            <a:chOff x="2800350" y="3657600"/>
            <a:chExt cx="6324600" cy="657225"/>
          </a:xfrm>
        </p:grpSpPr>
        <p:pic>
          <p:nvPicPr>
            <p:cNvPr id="43" name="Picture 10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3865563"/>
              <a:ext cx="1695450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4" name="Picture 41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388" y="3886200"/>
              <a:ext cx="3052762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5" name="Picture 109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3188" y="3657600"/>
              <a:ext cx="1401762" cy="657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57" name="Group 56"/>
          <p:cNvGrpSpPr/>
          <p:nvPr/>
        </p:nvGrpSpPr>
        <p:grpSpPr>
          <a:xfrm>
            <a:off x="46038" y="1471613"/>
            <a:ext cx="9004301" cy="2028826"/>
            <a:chOff x="46038" y="1471613"/>
            <a:chExt cx="9004301" cy="2028826"/>
          </a:xfrm>
        </p:grpSpPr>
        <p:pic>
          <p:nvPicPr>
            <p:cNvPr id="58" name="Picture 5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651" y="1487488"/>
              <a:ext cx="5272088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9" name="Picture 6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1" y="1757363"/>
              <a:ext cx="4935538" cy="26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0" name="Picture 6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8" y="1471613"/>
              <a:ext cx="223520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1" name="Picture 6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474913"/>
              <a:ext cx="5886450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" name="Picture 6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49430" y="2979021"/>
              <a:ext cx="4688495" cy="36544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3" name="Picture 6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9513" y="2828926"/>
              <a:ext cx="1474788" cy="671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4" name="Picture 6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1" y="3041999"/>
              <a:ext cx="744538" cy="219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5" name="Picture 6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093913"/>
              <a:ext cx="5754688" cy="29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2" name="Line 20"/>
          <p:cNvSpPr>
            <a:spLocks noChangeShapeType="1"/>
          </p:cNvSpPr>
          <p:nvPr/>
        </p:nvSpPr>
        <p:spPr bwMode="auto">
          <a:xfrm>
            <a:off x="0" y="1412527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8481B-4FA9-44DA-9156-965D22415A12}" type="slidenum">
              <a:rPr lang="en-US"/>
              <a:pPr/>
              <a:t>7</a:t>
            </a:fld>
            <a:endParaRPr lang="en-US"/>
          </a:p>
        </p:txBody>
      </p:sp>
      <p:pic>
        <p:nvPicPr>
          <p:cNvPr id="1782884" name="Picture 10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905375"/>
            <a:ext cx="131445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27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82805" name="Line 21"/>
          <p:cNvSpPr>
            <a:spLocks noChangeShapeType="1"/>
          </p:cNvSpPr>
          <p:nvPr/>
        </p:nvSpPr>
        <p:spPr bwMode="auto">
          <a:xfrm>
            <a:off x="0" y="35464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82812" name="Picture 2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16513"/>
            <a:ext cx="8032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886" name="Picture 10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4598988"/>
            <a:ext cx="4238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885" name="Picture 10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4633913"/>
            <a:ext cx="320675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2820" name="AutoShape 36"/>
          <p:cNvSpPr>
            <a:spLocks noChangeArrowheads="1"/>
          </p:cNvSpPr>
          <p:nvPr/>
        </p:nvSpPr>
        <p:spPr bwMode="auto">
          <a:xfrm>
            <a:off x="2819400" y="4343400"/>
            <a:ext cx="457200" cy="4572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82887" name="Picture 10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5057775"/>
            <a:ext cx="7588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782890" name="Group 106"/>
          <p:cNvGrpSpPr>
            <a:grpSpLocks/>
          </p:cNvGrpSpPr>
          <p:nvPr/>
        </p:nvGrpSpPr>
        <p:grpSpPr bwMode="auto">
          <a:xfrm>
            <a:off x="3051175" y="5054600"/>
            <a:ext cx="2051050" cy="382588"/>
            <a:chOff x="1920" y="3184"/>
            <a:chExt cx="1292" cy="241"/>
          </a:xfrm>
        </p:grpSpPr>
        <p:pic>
          <p:nvPicPr>
            <p:cNvPr id="1782824" name="Picture 4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16"/>
              <a:ext cx="37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2888" name="Picture 10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9" y="3184"/>
              <a:ext cx="463" cy="2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2831" name="Picture 47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274"/>
              <a:ext cx="165" cy="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1782832" name="Line 48"/>
          <p:cNvSpPr>
            <a:spLocks noChangeShapeType="1"/>
          </p:cNvSpPr>
          <p:nvPr/>
        </p:nvSpPr>
        <p:spPr bwMode="auto">
          <a:xfrm>
            <a:off x="2819400" y="4876800"/>
            <a:ext cx="76200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82859" name="Rectangle 7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" name="Picture 1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844" y="5305773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82908" name="Picture 1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5045075"/>
            <a:ext cx="26987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82834" name="Rectangle 50"/>
          <p:cNvSpPr>
            <a:spLocks noChangeArrowheads="1"/>
          </p:cNvSpPr>
          <p:nvPr/>
        </p:nvSpPr>
        <p:spPr bwMode="auto">
          <a:xfrm>
            <a:off x="8001000" y="51054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82909" name="Group 125"/>
          <p:cNvGrpSpPr>
            <a:grpSpLocks/>
          </p:cNvGrpSpPr>
          <p:nvPr/>
        </p:nvGrpSpPr>
        <p:grpSpPr bwMode="auto">
          <a:xfrm>
            <a:off x="7141988" y="5614792"/>
            <a:ext cx="1938338" cy="527050"/>
            <a:chOff x="300" y="2352"/>
            <a:chExt cx="1221" cy="332"/>
          </a:xfrm>
        </p:grpSpPr>
        <p:pic>
          <p:nvPicPr>
            <p:cNvPr id="1782910" name="Picture 126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2352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82911" name="Picture 1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539"/>
              <a:ext cx="12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7345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82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82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8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8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8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82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82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82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82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8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8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82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82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2820" grpId="0" animBg="1"/>
      <p:bldP spid="1782820" grpId="1" animBg="1"/>
      <p:bldP spid="1782832" grpId="0" animBg="1"/>
      <p:bldP spid="1782832" grpId="1" animBg="1"/>
      <p:bldP spid="17828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596063"/>
            <a:ext cx="4286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424" y="6245225"/>
            <a:ext cx="460375" cy="476250"/>
          </a:xfrm>
        </p:spPr>
        <p:txBody>
          <a:bodyPr/>
          <a:lstStyle/>
          <a:p>
            <a:fld id="{4D32AA18-EBE6-4547-A726-485CD54C619E}" type="slidenum">
              <a:rPr lang="en-US"/>
              <a:pPr/>
              <a:t>8</a:t>
            </a:fld>
            <a:endParaRPr lang="en-US"/>
          </a:p>
        </p:txBody>
      </p:sp>
      <p:pic>
        <p:nvPicPr>
          <p:cNvPr id="1757225" name="Picture 4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5588"/>
            <a:ext cx="1722438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56" name="Picture 7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255588"/>
            <a:ext cx="125571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57" name="Picture 7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36513"/>
            <a:ext cx="28892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61" name="Picture 7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833688"/>
            <a:ext cx="2816225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27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362200"/>
            <a:ext cx="3195637" cy="42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28" name="Picture 4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73313"/>
            <a:ext cx="277177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43" name="Picture 5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895600"/>
            <a:ext cx="36385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18" name="Picture 3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25775"/>
            <a:ext cx="8032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7220" name="Line 36"/>
          <p:cNvSpPr>
            <a:spLocks noChangeShapeType="1"/>
          </p:cNvSpPr>
          <p:nvPr/>
        </p:nvSpPr>
        <p:spPr bwMode="auto">
          <a:xfrm flipH="1">
            <a:off x="2667000" y="762000"/>
            <a:ext cx="3733800" cy="2133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21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1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26" y="2981151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7186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7262" name="Picture 7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3679825"/>
            <a:ext cx="474345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49" name="Picture 6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953000"/>
            <a:ext cx="3141663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025" y="5638800"/>
            <a:ext cx="2210737" cy="4215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7025" y="6283325"/>
            <a:ext cx="1366276" cy="4211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57247" name="Picture 6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286250"/>
            <a:ext cx="1936750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57245" name="Picture 6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4289425"/>
            <a:ext cx="2401888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57219" name="Rectangle 35"/>
          <p:cNvSpPr>
            <a:spLocks noChangeArrowheads="1"/>
          </p:cNvSpPr>
          <p:nvPr/>
        </p:nvSpPr>
        <p:spPr bwMode="auto">
          <a:xfrm>
            <a:off x="5715000" y="6400800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7255" name="Group 71"/>
          <p:cNvGrpSpPr>
            <a:grpSpLocks/>
          </p:cNvGrpSpPr>
          <p:nvPr/>
        </p:nvGrpSpPr>
        <p:grpSpPr bwMode="auto">
          <a:xfrm>
            <a:off x="6147148" y="6178550"/>
            <a:ext cx="1938337" cy="527050"/>
            <a:chOff x="75" y="480"/>
            <a:chExt cx="1221" cy="332"/>
          </a:xfrm>
        </p:grpSpPr>
        <p:pic>
          <p:nvPicPr>
            <p:cNvPr id="1757222" name="Picture 3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480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57224" name="Picture 4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667"/>
              <a:ext cx="122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8216030" y="3796430"/>
            <a:ext cx="685800" cy="228600"/>
            <a:chOff x="4470747" y="4730227"/>
            <a:chExt cx="502920" cy="228600"/>
          </a:xfrm>
        </p:grpSpPr>
        <p:cxnSp>
          <p:nvCxnSpPr>
            <p:cNvPr id="27" name="Straight Connector 26"/>
            <p:cNvCxnSpPr/>
            <p:nvPr/>
          </p:nvCxnSpPr>
          <p:spPr bwMode="auto">
            <a:xfrm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6215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57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57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5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5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57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57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57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57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57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57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57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57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7220" grpId="0" animBg="1"/>
      <p:bldP spid="1757220" grpId="1" animBg="1"/>
      <p:bldP spid="1757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4D10-A0F9-45EF-BF79-6961DA0CD054}" type="slidenum">
              <a:rPr lang="en-US"/>
              <a:pPr/>
              <a:t>9</a:t>
            </a:fld>
            <a:endParaRPr lang="en-US"/>
          </a:p>
        </p:txBody>
      </p:sp>
      <p:sp>
        <p:nvSpPr>
          <p:cNvPr id="1790978" name="Rectangle 2"/>
          <p:cNvSpPr>
            <a:spLocks noChangeArrowheads="1"/>
          </p:cNvSpPr>
          <p:nvPr/>
        </p:nvSpPr>
        <p:spPr bwMode="auto">
          <a:xfrm>
            <a:off x="8226425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90994" name="Picture 1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246063"/>
            <a:ext cx="16938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90996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6513"/>
            <a:ext cx="359251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90989" name="Rectangle 1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644149" y="749475"/>
            <a:ext cx="2147051" cy="1183342"/>
            <a:chOff x="3644149" y="749475"/>
            <a:chExt cx="2147051" cy="1183342"/>
          </a:xfrm>
        </p:grpSpPr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4149" y="1071367"/>
              <a:ext cx="2147051" cy="86145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Picture 3" descr="txp_fi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49437" y="829660"/>
              <a:ext cx="262904" cy="102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3" name="Picture 1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87052"/>
            <a:ext cx="447675" cy="15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645074" y="2021234"/>
            <a:ext cx="2293405" cy="1110606"/>
            <a:chOff x="3645074" y="2021234"/>
            <a:chExt cx="2293405" cy="1110606"/>
          </a:xfrm>
        </p:grpSpPr>
        <p:pic>
          <p:nvPicPr>
            <p:cNvPr id="7" name="Picture 6" descr="txp_fig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645074" y="2343126"/>
              <a:ext cx="2293405" cy="78871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" name="Picture 19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49437" y="2101419"/>
              <a:ext cx="262904" cy="102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760940" y="3246472"/>
            <a:ext cx="1461063" cy="580244"/>
            <a:chOff x="3760940" y="3246472"/>
            <a:chExt cx="1461063" cy="580244"/>
          </a:xfrm>
        </p:grpSpPr>
        <p:pic>
          <p:nvPicPr>
            <p:cNvPr id="8" name="Picture 7" descr="txp_fi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60940" y="3534854"/>
              <a:ext cx="1461063" cy="291862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8" name="Picture 27" descr="txp_fi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49437" y="3326657"/>
              <a:ext cx="262904" cy="102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569915" y="3958368"/>
            <a:ext cx="1446456" cy="533623"/>
            <a:chOff x="3569915" y="4008472"/>
            <a:chExt cx="1446456" cy="533623"/>
          </a:xfrm>
        </p:grpSpPr>
        <p:pic>
          <p:nvPicPr>
            <p:cNvPr id="9" name="Picture 8" descr="txp_fi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69915" y="4322936"/>
              <a:ext cx="1446456" cy="21915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9" name="Picture 28" descr="txp_fi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49437" y="4088657"/>
              <a:ext cx="262904" cy="102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028216" y="4579450"/>
            <a:ext cx="525985" cy="605283"/>
            <a:chOff x="4028216" y="4704710"/>
            <a:chExt cx="525985" cy="605283"/>
          </a:xfrm>
        </p:grpSpPr>
        <p:pic>
          <p:nvPicPr>
            <p:cNvPr id="10" name="Picture 9" descr="txp_fi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8216" y="5090833"/>
              <a:ext cx="525985" cy="219160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6200000">
              <a:off x="4149437" y="4784895"/>
              <a:ext cx="262904" cy="102533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rgbClr val="00000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790998" name="Rectangle 22"/>
          <p:cNvSpPr>
            <a:spLocks noChangeArrowheads="1"/>
          </p:cNvSpPr>
          <p:nvPr/>
        </p:nvSpPr>
        <p:spPr bwMode="auto">
          <a:xfrm>
            <a:off x="4176908" y="5397674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91004" name="Group 28"/>
          <p:cNvGrpSpPr>
            <a:grpSpLocks/>
          </p:cNvGrpSpPr>
          <p:nvPr/>
        </p:nvGrpSpPr>
        <p:grpSpPr bwMode="auto">
          <a:xfrm>
            <a:off x="3605408" y="5881861"/>
            <a:ext cx="1371600" cy="430213"/>
            <a:chOff x="501" y="4008"/>
            <a:chExt cx="864" cy="271"/>
          </a:xfrm>
        </p:grpSpPr>
        <p:pic>
          <p:nvPicPr>
            <p:cNvPr id="1791000" name="Picture 2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" y="4008"/>
              <a:ext cx="594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91003" name="Picture 2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" y="4164"/>
              <a:ext cx="864" cy="1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461348" y="2628378"/>
            <a:ext cx="502920" cy="228600"/>
            <a:chOff x="4470747" y="4730227"/>
            <a:chExt cx="502920" cy="228600"/>
          </a:xfrm>
        </p:grpSpPr>
        <p:cxnSp>
          <p:nvCxnSpPr>
            <p:cNvPr id="31" name="Straight Connector 30"/>
            <p:cNvCxnSpPr/>
            <p:nvPr/>
          </p:nvCxnSpPr>
          <p:spPr bwMode="auto">
            <a:xfrm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4470747" y="4730227"/>
              <a:ext cx="502920" cy="2286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5" name="Picture 4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87" y="6595806"/>
            <a:ext cx="428626" cy="219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09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9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9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9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9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099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VERSION" val="10.0"/>
  <p:tag name="BULLETTYPE" val="6"/>
  <p:tag name="RESPCOUNTERSTYLE" val="1"/>
  <p:tag name="INPUTSOURCE" val="1"/>
  <p:tag name="BACKUPMAINTENANCE" val="7"/>
  <p:tag name="ROTATIONINTERVAL" val="2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50"/>
  <p:tag name="AUTOADJUSTPARTRANGE" val="True"/>
  <p:tag name="FIBNUMRESULTS" val="5"/>
  <p:tag name="PRRESPONSE2" val="9"/>
  <p:tag name="PRRESPONSE6" val="5"/>
  <p:tag name="PRRESPONSE10" val="1"/>
  <p:tag name="SHOWBARVISIBLE" val="True"/>
  <p:tag name="ANSWERNOWTEXT" val="Answer Now"/>
  <p:tag name="COUNTDOWNSECONDS" val="1"/>
  <p:tag name="CHARTVALUEFORMAT" val="0%"/>
  <p:tag name="STDCHART" val="1"/>
  <p:tag name="BUBBLESIZEVISIBLE" val="True"/>
  <p:tag name="CUSTOMCELLBACKCOLOR1" val="-657956"/>
  <p:tag name="DISPLAYNAME" val="True"/>
  <p:tag name="AUTOSIZEGRID" val="True"/>
  <p:tag name="RESETCHARTS" val="True"/>
  <p:tag name="ALLOWUSERFEEDBACK" val="True"/>
  <p:tag name="ZEROBASED" val="False"/>
  <p:tag name="FIBINCLUDEOTHER" val="True"/>
  <p:tag name="PRRESPONSE4" val="7"/>
  <p:tag name="PRRESPONSE9" val="2"/>
  <p:tag name="EXPANDSHOWBAR" val="True"/>
  <p:tag name="RESPCOUNTERFORMAT" val="0"/>
  <p:tag name="BACKUPSESSIONS" val="True"/>
  <p:tag name="PARTICIPANTSINLEADERBOARD" val="5"/>
  <p:tag name="DEFAULTNUMTEAMS" val="5"/>
  <p:tag name="USESCHEMECOLORS" val="False"/>
  <p:tag name="GRIDPOSITION" val="4"/>
  <p:tag name="MULTIRESPDIVISOR" val="1"/>
  <p:tag name="REALTIMEBACKUPPATH" val="(None)"/>
  <p:tag name="FIBDISPLAYKEYWORDS" val="True"/>
  <p:tag name="PRRESPONSE7" val="4"/>
  <p:tag name="TPVERSION" val="2008"/>
  <p:tag name="RESPTABLESTYLE" val="1"/>
  <p:tag name="REVIEWONLY" val="False"/>
  <p:tag name="BUBBLEGROUPING" val="3"/>
  <p:tag name="DISPLAYDEVICENUMBER" val="True"/>
  <p:tag name="CHARTCOLORS" val="0"/>
  <p:tag name="REALTIMEBACKUP" val="False"/>
  <p:tag name="PRRESPONSE1" val="10"/>
  <p:tag name="MMPROD_NEXTUNIQUEID" val="10008"/>
  <p:tag name="COUNTDOWNSTYLE" val="-1"/>
  <p:tag name="AUTOUPDATEALIASES" val="True"/>
  <p:tag name="CUSTOMCELLBACKCOLOR2" val="-13395457"/>
  <p:tag name="POLLINGCYCLE" val="2"/>
  <p:tag name="CHARTSCALE" val="True"/>
  <p:tag name="PRRESPONSE5" val="6"/>
  <p:tag name="ANSWERNOWSTYLE" val="-1"/>
  <p:tag name="MAXRESPONDERS" val="5"/>
  <p:tag name="GRIDOPACITY" val="90"/>
  <p:tag name="CORRECTPOINTVALUE" val="100"/>
  <p:tag name="PRRESPONSE8" val="3"/>
  <p:tag name="ALLOWDUPLICATES" val="False"/>
  <p:tag name="CUSTOMCELLBACKCOLOR3" val="-268652"/>
  <p:tag name="ADVANCEDSETTINGSVIEW" val="True"/>
  <p:tag name="USESECONDARYMONITOR" val="False"/>
  <p:tag name="CUSTOMGRIDBACKCOLOR" val="-2830136"/>
  <p:tag name="FIBDISPLAYRESULTS" val="True"/>
  <p:tag name="AUTOADVANCE" val="False"/>
  <p:tag name="INCLUDEPPT" val="True"/>
  <p:tag name="BUBBLENAMEVISIBLE" val="True"/>
  <p:tag name="PRRESPONSE3" val="8"/>
  <p:tag name="NUMRESPONSES" val="1"/>
  <p:tag name="INCLUDENONRESPONDERS" val="False"/>
  <p:tag name="GRIDROTATIONINTERVAL" val="1"/>
  <p:tag name="DELIMITERS" val="3.1"/>
  <p:tag name="MMPROD_UIDATA" val="&lt;database version=&quot;6.0&quot;&gt;&lt;object type=&quot;1&quot; unique_id=&quot;10001&quot;&gt;&lt;object type=&quot;8&quot; unique_id=&quot;10755&quot;&gt;&lt;/object&gt;&lt;object type=&quot;2&quot; unique_id=&quot;10756&quot;&gt;&lt;object type=&quot;3&quot; unique_id=&quot;106035&quot;&gt;&lt;property id=&quot;20148&quot; value=&quot;5&quot;/&gt;&lt;property id=&quot;20300&quot; value=&quot;Slide 16&quot;/&gt;&lt;property id=&quot;20307&quot; value=&quot;661&quot;/&gt;&lt;/object&gt;&lt;object type=&quot;3&quot; unique_id=&quot;108893&quot;&gt;&lt;property id=&quot;20148&quot; value=&quot;5&quot;/&gt;&lt;property id=&quot;20300&quot; value=&quot;Slide 2&quot;/&gt;&lt;property id=&quot;20307&quot; value=&quot;683&quot;/&gt;&lt;/object&gt;&lt;object type=&quot;3&quot; unique_id=&quot;111689&quot;&gt;&lt;property id=&quot;20148&quot; value=&quot;5&quot;/&gt;&lt;property id=&quot;20300&quot; value=&quot;Slide 17&quot;/&gt;&lt;property id=&quot;20307&quot; value=&quot;690&quot;/&gt;&lt;/object&gt;&lt;object type=&quot;3&quot; unique_id=&quot;111690&quot;&gt;&lt;property id=&quot;20148&quot; value=&quot;5&quot;/&gt;&lt;property id=&quot;20300&quot; value=&quot;Slide 23&quot;/&gt;&lt;property id=&quot;20307&quot; value=&quot;691&quot;/&gt;&lt;/object&gt;&lt;object type=&quot;3&quot; unique_id=&quot;111692&quot;&gt;&lt;property id=&quot;20148&quot; value=&quot;5&quot;/&gt;&lt;property id=&quot;20300&quot; value=&quot;Slide 25&quot;/&gt;&lt;property id=&quot;20307&quot; value=&quot;693&quot;/&gt;&lt;/object&gt;&lt;object type=&quot;3&quot; unique_id=&quot;111693&quot;&gt;&lt;property id=&quot;20148&quot; value=&quot;5&quot;/&gt;&lt;property id=&quot;20300&quot; value=&quot;Slide 26&quot;/&gt;&lt;property id=&quot;20307&quot; value=&quot;694&quot;/&gt;&lt;/object&gt;&lt;object type=&quot;3&quot; unique_id=&quot;111694&quot;&gt;&lt;property id=&quot;20148&quot; value=&quot;5&quot;/&gt;&lt;property id=&quot;20300&quot; value=&quot;Slide 27&quot;/&gt;&lt;property id=&quot;20307&quot; value=&quot;695&quot;/&gt;&lt;/object&gt;&lt;object type=&quot;3&quot; unique_id=&quot;111695&quot;&gt;&lt;property id=&quot;20148&quot; value=&quot;5&quot;/&gt;&lt;property id=&quot;20300&quot; value=&quot;Slide 29&quot;/&gt;&lt;property id=&quot;20307&quot; value=&quot;696&quot;/&gt;&lt;/object&gt;&lt;object type=&quot;3&quot; unique_id=&quot;111696&quot;&gt;&lt;property id=&quot;20148&quot; value=&quot;5&quot;/&gt;&lt;property id=&quot;20300&quot; value=&quot;Slide 30&quot;/&gt;&lt;property id=&quot;20307&quot; value=&quot;697&quot;/&gt;&lt;/object&gt;&lt;object type=&quot;3&quot; unique_id=&quot;111765&quot;&gt;&lt;property id=&quot;20148&quot; value=&quot;5&quot;/&gt;&lt;property id=&quot;20300&quot; value=&quot;Slide 6&quot;/&gt;&lt;property id=&quot;20307&quot; value=&quot;698&quot;/&gt;&lt;/object&gt;&lt;object type=&quot;3&quot; unique_id=&quot;112328&quot;&gt;&lt;property id=&quot;20148&quot; value=&quot;5&quot;/&gt;&lt;property id=&quot;20300&quot; value=&quot;Slide 4&quot;/&gt;&lt;property id=&quot;20307&quot; value=&quot;710&quot;/&gt;&lt;/object&gt;&lt;object type=&quot;3&quot; unique_id=&quot;112518&quot;&gt;&lt;property id=&quot;20148&quot; value=&quot;5&quot;/&gt;&lt;property id=&quot;20300&quot; value=&quot;Slide 7&quot;/&gt;&lt;property id=&quot;20307&quot; value=&quot;711&quot;/&gt;&lt;/object&gt;&lt;object type=&quot;3&quot; unique_id=&quot;112631&quot;&gt;&lt;property id=&quot;20148&quot; value=&quot;5&quot;/&gt;&lt;property id=&quot;20300&quot; value=&quot;Slide 9&quot;/&gt;&lt;property id=&quot;20307&quot; value=&quot;712&quot;/&gt;&lt;/object&gt;&lt;object type=&quot;3&quot; unique_id=&quot;112632&quot;&gt;&lt;property id=&quot;20148&quot; value=&quot;5&quot;/&gt;&lt;property id=&quot;20300&quot; value=&quot;Slide 11&quot;/&gt;&lt;property id=&quot;20307&quot; value=&quot;713&quot;/&gt;&lt;/object&gt;&lt;object type=&quot;3&quot; unique_id=&quot;112753&quot;&gt;&lt;property id=&quot;20148&quot; value=&quot;5&quot;/&gt;&lt;property id=&quot;20300&quot; value=&quot;Slide 8&quot;/&gt;&lt;property id=&quot;20307&quot; value=&quot;714&quot;/&gt;&lt;/object&gt;&lt;object type=&quot;3&quot; unique_id=&quot;112754&quot;&gt;&lt;property id=&quot;20148&quot; value=&quot;5&quot;/&gt;&lt;property id=&quot;20300&quot; value=&quot;Slide 10&quot;/&gt;&lt;property id=&quot;20307&quot; value=&quot;715&quot;/&gt;&lt;/object&gt;&lt;object type=&quot;3&quot; unique_id=&quot;112851&quot;&gt;&lt;property id=&quot;20148&quot; value=&quot;5&quot;/&gt;&lt;property id=&quot;20300&quot; value=&quot;Slide 12&quot;/&gt;&lt;property id=&quot;20307&quot; value=&quot;716&quot;/&gt;&lt;/object&gt;&lt;object type=&quot;3&quot; unique_id=&quot;112984&quot;&gt;&lt;property id=&quot;20148&quot; value=&quot;5&quot;/&gt;&lt;property id=&quot;20300&quot; value=&quot;Slide 13&quot;/&gt;&lt;property id=&quot;20307&quot; value=&quot;717&quot;/&gt;&lt;/object&gt;&lt;object type=&quot;3&quot; unique_id=&quot;112985&quot;&gt;&lt;property id=&quot;20148&quot; value=&quot;5&quot;/&gt;&lt;property id=&quot;20300&quot; value=&quot;Slide 14&quot;/&gt;&lt;property id=&quot;20307&quot; value=&quot;718&quot;/&gt;&lt;/object&gt;&lt;object type=&quot;3&quot; unique_id=&quot;113342&quot;&gt;&lt;property id=&quot;20148&quot; value=&quot;5&quot;/&gt;&lt;property id=&quot;20300&quot; value=&quot;Slide 15&quot;/&gt;&lt;property id=&quot;20307&quot; value=&quot;720&quot;/&gt;&lt;/object&gt;&lt;object type=&quot;3&quot; unique_id=&quot;113528&quot;&gt;&lt;property id=&quot;20148&quot; value=&quot;5&quot;/&gt;&lt;property id=&quot;20300&quot; value=&quot;Slide 28&quot;/&gt;&lt;property id=&quot;20307&quot; value=&quot;721&quot;/&gt;&lt;/object&gt;&lt;object type=&quot;3&quot; unique_id=&quot;113789&quot;&gt;&lt;property id=&quot;20148&quot; value=&quot;5&quot;/&gt;&lt;property id=&quot;20300&quot; value=&quot;Slide 24&quot;/&gt;&lt;property id=&quot;20307&quot; value=&quot;723&quot;/&gt;&lt;/object&gt;&lt;object type=&quot;3&quot; unique_id=&quot;114267&quot;&gt;&lt;property id=&quot;20148&quot; value=&quot;5&quot;/&gt;&lt;property id=&quot;20300&quot; value=&quot;Slide 3&quot;/&gt;&lt;property id=&quot;20307&quot; value=&quot;725&quot;/&gt;&lt;/object&gt;&lt;object type=&quot;3&quot; unique_id=&quot;118926&quot;&gt;&lt;property id=&quot;20148&quot; value=&quot;5&quot;/&gt;&lt;property id=&quot;20300&quot; value=&quot;Slide 31&quot;/&gt;&lt;property id=&quot;20307&quot; value=&quot;726&quot;/&gt;&lt;/object&gt;&lt;object type=&quot;3&quot; unique_id=&quot;119137&quot;&gt;&lt;property id=&quot;20148&quot; value=&quot;5&quot;/&gt;&lt;property id=&quot;20300&quot; value=&quot;Slide 5&quot;/&gt;&lt;property id=&quot;20307&quot; value=&quot;727&quot;/&gt;&lt;/object&gt;&lt;object type=&quot;3&quot; unique_id=&quot;119612&quot;&gt;&lt;property id=&quot;20148&quot; value=&quot;5&quot;/&gt;&lt;property id=&quot;20300&quot; value=&quot;Slide 18&quot;/&gt;&lt;property id=&quot;20307&quot; value=&quot;728&quot;/&gt;&lt;/object&gt;&lt;object type=&quot;3&quot; unique_id=&quot;119763&quot;&gt;&lt;property id=&quot;20148&quot; value=&quot;5&quot;/&gt;&lt;property id=&quot;20300&quot; value=&quot;Slide 19&quot;/&gt;&lt;property id=&quot;20307&quot; value=&quot;729&quot;/&gt;&lt;/object&gt;&lt;object type=&quot;3&quot; unique_id=&quot;119764&quot;&gt;&lt;property id=&quot;20148&quot; value=&quot;5&quot;/&gt;&lt;property id=&quot;20300&quot; value=&quot;Slide 20&quot;/&gt;&lt;property id=&quot;20307&quot; value=&quot;730&quot;/&gt;&lt;/object&gt;&lt;object type=&quot;3&quot; unique_id=&quot;119765&quot;&gt;&lt;property id=&quot;20148&quot; value=&quot;5&quot;/&gt;&lt;property id=&quot;20300&quot; value=&quot;Slide 21&quot;/&gt;&lt;property id=&quot;20307&quot; value=&quot;731&quot;/&gt;&lt;/object&gt;&lt;object type=&quot;3&quot; unique_id=&quot;120063&quot;&gt;&lt;property id=&quot;20148&quot; value=&quot;5&quot;/&gt;&lt;property id=&quot;20300&quot; value=&quot;Slide 22&quot;/&gt;&lt;property id=&quot;20307&quot; value=&quot;732&quot;/&gt;&lt;/object&gt;&lt;object type=&quot;3&quot; unique_id=&quot;141919&quot;&gt;&lt;property id=&quot;20148&quot; value=&quot;5&quot;/&gt;&lt;property id=&quot;20300&quot; value=&quot;Slide 1&quot;/&gt;&lt;property id=&quot;20307&quot; value=&quot;73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5\,e^{7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63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{7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4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7x}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55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e^{35}/7)-(e^7/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5"/>
  <p:tag name="PICTUREFILESIZE" val="1383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15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[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"/>
  <p:tag name="PICTUREFILESIZE" val="109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]_{x:\to1}^{x:\to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560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{2+x^4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6"/>
  <p:tag name="PICTUREFILESIZE" val="886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979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5\,e^{7x}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12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06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2\,&#10;(1-}$$\frac{1}{2}$$\displaystyle{u^6&#10;-}$$\frac{4}{5}$$\displaystyle{u^9)\,d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0222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2\,&#10;(1-}$$\frac{1}{2}$$\displaystyle{u^6&#10;-}$$\frac{4}{5}$$\displaystyle{u^9)\,du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996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int const to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21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u-\frac{1}{2}(\frac{1}{7}u^7)-\frac{4}{5}(\frac{1}{10}u^{10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35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=u-\frac{1}{14}u^7-\frac{4}{50}u^{1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506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u-\frac{1}{14}u^7-\frac{4}{50}u^{10}\right]_{u:\to0}^{u:\to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2275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2-\frac{1}{14}(128)-\frac{4}{50}(1024)\right]-\left[0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2834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frac{(50)(25)+(2048)(7)}{(7)(2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2428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frac{1250+14336}{17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13477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frac{15586}{17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890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-\frac{50}{7}-\frac{2048}{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34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frac{14}{7}-\frac{64}{7}-\frac{2048}{2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5"/>
  <p:tag name="PICTUREFILESIZE" val="1351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15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$\displaystyle{\int_0^5(x^4-8x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414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6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50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25-10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705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^4-4\cdot2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690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5^5}{5}-\frac{8\cdot5^2}{2}\right]-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5549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x^5}{5}-\frac{8x^2}{2}\right]_{x:\to0}^{x:\to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9685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\displaystyle{\int_1^8(3u-5)(5u+2)\,du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31296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EXP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2"/>
  <p:tag name="PICTUREFILESIZE" val="10379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Integration is {\color{red}not} multiplicativ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4982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8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151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5(8^3-1^3)-\frac{19(8^2-1^2)}{2}-10(8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9168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5u^3-\frac{19u^2}{2}-10u\right]_{u:\to1}^{u:\to8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516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815u^2-19u-10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936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815u^2+6u-25u-10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2"/>
  <p:tag name="PICTUREFILESIZE" val="23216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8(3u)(5u)+(3u)(2)-(5)(5u)-(5)(2)\,du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6"/>
  <p:tag name="PICTUREFILESIZE" val="4136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4\,(\sqrt[5]{2}+x^3\sqrt[7]{x}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0963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int_0^4\,(\sqrt[5]{2}+x^3\cdot x^{1/7}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2299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int_0^4\,(\sqrt[5]{2}+x^{22/7}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21437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3+(1/7)=(21/7)+(1/7)=22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5"/>
  <p:tag name="PICTUREFILESIZE" val="3106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left[&#10;\phantom{\sqrt[5]{2}x+\frac{x^{29/7}}{29/7}}&#10;\right]_{x:\to0}^{x:\to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3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1+(22/7)=(7/7)+(22/7)=29/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1839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frac{x^{29/7}}{29/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3"/>
  <p:tag name="PICTUREFILESIZE" val="11475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sqrt[5]{2}x+\phantom{\frac{x^{29/7}}{29/7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86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sqrt[5]{2}\left([x]_{x:\to0}^{x:\to4}\right)+&#10;\frac{\left[x^{29/7}\right]_{x:\to0}^{x:\to4}}{29/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4"/>
  <p:tag name="PICTUREFILESIZE" val="4147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sqrt[5]{2}\left(4\right)+&#10;\frac{4^{29/7}}{29/7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2150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15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06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4\,(\sqrt[5]{2}+x^3\sqrt[7]{x})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2108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8+1=-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7631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-5+1=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7556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w^{-7}-&#10;\frac{w^{-4}}{4}\right]_{w:\to1}^{w:\to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853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-7\left(\frac{w^{-7}}{-7}\right)+&#10;\left(\frac{w^{-4}}{-4}\right)\right]_{w:\to1}^{w:\to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3418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1^2\left(-7w^{-8}+w^{-5}\right)\,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980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1^2\left(-\frac{7}{w^8}+\frac{1}{w^5}\right)\,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21369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1^2\left(-\frac{7}{w^8}+\frac{w^3}{w^8}\right)\,d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4"/>
  <p:tag name="PICTUREFILESIZE" val="2454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1^2\left(\frac{-7+w^3}{w^8}\right)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2327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06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47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w^{-7}-&#10;\frac{w^{-4}}{4}\right]_{w:\to1}^{w:\to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8538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w^{-7}-&#10;\frac{w^{-4}}{4}\right]_{w:\to1}^{w:\to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8538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1}{w^7}-&#10;\frac{1}{4w^4}\right]_{w:\to1}^{w:\to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33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1^2\left(\frac{-7+w^3}{w^8}\right)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2327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06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FTC to find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649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w^{-7}-&#10;\frac{w^{-4}}{4}\right]_{w:\to1}^{w:\to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0"/>
  <p:tag name="PICTUREFILESIZE" val="1853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-\frac{1}{128}-\frac{96}{12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5"/>
  <p:tag name="PICTUREFILESIZE" val="1380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15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frac{97}{128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7903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g(s)=\int_0^s\,\sqrt[7]{x^3-5x+2}\,dx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4103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-\frac{1}{128}-\frac{3}{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980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1}{128}-\frac{1}{64}\right]-&#10;\left[1-\frac{1}{4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0"/>
  <p:tag name="PICTUREFILESIZE" val="18804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1}{2^7}-\frac{1}{4\cdot2^4}\right]-&#10;\left[\frac{1}{1^7}-\frac{1}{4\cdot1^4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4"/>
  <p:tag name="PICTUREFILESIZE" val="22708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left[\frac{1}{w^7}-&#10;\frac{1}{4w^4}\right]_{w:\to1}^{w:\to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7"/>
  <p:tag name="PICTUREFILESIZE" val="193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1^2\left(\frac{-7+w^3}{w^8}\right)\,dw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2327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06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s)=\left[\sqrt[7]{x^3-5x+2}\right]_{x:\to s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9"/>
  <p:tag name="PICTUREFILESIZE" val="25291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$\displaystyle{\int_2^7\,\frac{3t^2+t^2\sqrt[5]{t}-1}{t^3}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3"/>
  <p:tag name="PICTUREFILESIZE" val="2887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60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[(\ln 7)-(\ln 2)]+\frac{7^{1/5}-2^{1/5}}{1/5}-\frac{7^{-2}-2^{-2}}{-2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6"/>
  <p:tag name="PICTUREFILESIZE" val="36487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sqrt[7]{s^3-5s+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163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3[\ln(|t|)]+\frac{t^{1/5}}{1/5}-\frac{t^{-2}}{-2}\right]_{t:\to2}^{t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3209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7\,3t^{-1}+t^{-4/5}-t^{-3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19055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7\,3t^{2-3}+t^{2+(1/5)-3}-t^{-3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4310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2^7\,\frac{3t^2}{t^3}+\frac{t^2\sqrt[5]{t}}{t^3}-\frac{1}{t^3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2252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arctan 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7875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INEARIT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252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F $[\bullet]_{x:\to a}^{x:\to b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14273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15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5312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left(\left[\pi/4\right]-\left[0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1260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left(\left[\arctan 1\right]-\left[\arctan 0\right]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5"/>
  <p:tag name="PICTUREFILESIZE" val="2069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\left(\left[\arctan t\right]_{t:\to0}^{t:\to1}\right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910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phantom{3\arctan t}\right]_{t:\to0}^{t:\to1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7243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1\,\frac{3}{t^2+1}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679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7060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$\displaystyle{\int_0^3\left(\frac{7}{x^2+1}\right)\,dx}$&#10;{\color[rgb]{1,0,1}and describe} the resul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4"/>
  <p:tag name="PICTUREFILESIZE" val="44097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s an area under the graph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0988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in-tai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012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Fat-tailed distributions mak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142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e world of finance go 'round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23445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fat-taile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453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ld school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227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a^b\left(\frac{1/\sqrt{2\pi}}{e^{x^2/2}}\right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2"/>
  <p:tag name="PICTUREFILESIZE" val="2468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int const to variab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4"/>
  <p:tag name="PICTUREFILESIZE" val="18218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$\int_a^b\left(\frac{1/\pi}{x^2+1}\right)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22096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blems of the for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5"/>
  <p:tag name="PICTUREFILESIZE" val="1581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appear frequently in financ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2169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9460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.74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438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ot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535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7\arctan 3\right]-0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11161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y=\frac{7}{x^2+1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8"/>
  <p:tag name="PICTUREFILESIZE" val="9262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345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206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5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64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7\arctan x\right]_{x:\to0}^{x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5067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\pi/4}^{\pi/3}(\csc\theta)(\cot\theta)\,d\theta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6"/>
  <p:tag name="PICTUREFILESIZE" val="34026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displaystyle{\csc(\pi/3)=\frac{2}{\sqrt{3}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5379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displaystyle{\csc(\pi/4)=\sqrt{2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636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ind 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8113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{\color{blue}\frac{2}{\sqrt{3}}}\right]-\left[-{\color{red}\sqrt{2}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428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sqrt{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583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\pi/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3758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9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pi/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"/>
  <p:tag name="PICTUREFILESIZE" val="4165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sqrt{3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3623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{\color{blue}\csc(\pi/3)}\right]-\left[-{\color{red}\csc(\pi/4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64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sc\theta\right]_{{\color{red}\theta:\to\pi/4}}^{{\color{blue}\theta:\to\pi/3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574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{\color{blue}3}}^{{\color{blue}5}}\,\frac{dx}{x}}$,&#10;$\displaystyle{\int_{{\color{red}-8}}^{{\color{red}-4}}\,\frac{dx}{x}}$,&#10;$\displaystyle{\int_{{\color{red}-8}}^{\color{blue}5}\,\frac{dx}{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2719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{\color{blue}3}}^{{\color{blue}5}}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9122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{\color[rgb]{1,0,1}\ln(|x|)}\right]_{x:\to{\color{blue}3}}^{x:\to{\color{blue}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76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{\color{red}-8}}^{{\color{red}-4}}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007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{\color[rgb]{1,0,1}\ln(|x|)}\right]_{x:\to{\color{red}-8}}^{x:\to{\color{red}-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29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ln{\color{blue}5})-(\ln{\color{blue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461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ln{\color{red}4})-(\ln{\color{red}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901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Same answers for any choice of ${\color{blue}A}$ and ${\color{red}B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0"/>
  <p:tag name="PICTUREFILESIZE" val="3051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{\color{red}-8}}^{{\color{blue}5}}\,\frac{dx}{x}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479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551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584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ln(|x|)}$ is an antiderivative of $1/x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562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tting ${\color{blue}A=0}$ and ${\color{red}B=0}$, we se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019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\ln(x))+A}$, {\color[rgb]{0,.8,0}if} ${\color{blue}x&g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38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ln(-x))+B}$, {\color[rgb]{0,.8,0}if} ${\color{red}x&l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0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{\color[rgb]{1,0,1}\ln(|x|)}\right]_{x:\to{\color{blue}3}}^{x:\to{\color{blue}5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4766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{\color[rgb]{1,0,1}\ln(|x|)}\right]_{x:\to{\color{red}-8}}^{x:\to{\color{red}-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5298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ln{\color{blue}5})-(\ln{\color{blue}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46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(\ln{\color{red}4})-(\ln{\color{red}8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0901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{\color{red}-8}}^{{\color{blue}5}}\,\frac{dx}{x}}$ DN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479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{\color{blue}3}}^{{\color{blue}5}}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9"/>
  <p:tag name="PICTUREFILESIZE" val="912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{{\color{red}-8}}^{{\color{red}-4}}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3"/>
  <p:tag name="PICTUREFILESIZE" val="1007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&#10;$\displaystyle{\int_{{\color{blue}3}}^{{\color{blue}5}}\,\frac{dx}{x}}$,&#10;$\displaystyle{\int_{{\color{red}-8}}^{{\color{red}-4}}\,\frac{dx}{x}}$,&#10;$\displaystyle{\int_{{\color{red}-8}}^{\color{blue}5}\,\frac{dx}{x}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32719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1}{x}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873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584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Gives the right answer her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1"/>
  <p:tag name="PICTUREFILESIZE" val="2807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5^7\,x^2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9774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58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[\ln(|x|)]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7"/>
  <p:tag name="PICTUREFILESIZE" val="1083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even in cases where it'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2181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echnically wrong!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1994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It's quite common to 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22905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one antiderivative ``plus C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719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\,\frac{dx}{x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8"/>
  <p:tag name="PICTUREFILESIZE" val="7584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blue}(\ln(x))+A}$, {\color[rgb]{0,.8,0}if} ${\color{blue}x&g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9"/>
  <p:tag name="PICTUREFILESIZE" val="1463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frac{x^3}{3}\right]_{x:\to5}^{x:\to7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724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{red}(\ln(-x))+B}$, {\color[rgb]{0,.8,0}if} ${\color{red}x&lt;0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500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efinit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355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0,1}\ln(|x|)}$ is an antiderivative of $1/x$ w.r.t.~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2"/>
  <p:tag name="PICTUREFILESIZE" val="31562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etting ${\color{blue}A=0}$ and ${\color{red}B=0}$, we see tha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7019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888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int_{x^2}^{x^4}\ln(1+t^6)\,dt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1"/>
  <p:tag name="PICTUREFILESIZE" val="23241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\ln(1+t^6)$ has an antideriv.~(w.r.t.~$t$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7"/>
  <p:tag name="PICTUREFILESIZE" val="2709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[[{\color{red}FTC, THEOREM 7.4}, {\color[rgb]{0,.8,0}Corollary}]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2"/>
  <p:tag name="PICTUREFILESIZE" val="241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48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[(F(x^4))-(F(x^2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24382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^4)][4x^3]-[F'(x^2)][2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0"/>
  <p:tag name="PICTUREFILESIZE" val="26154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[[FTC, THEOREM 7.3]]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093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(t)=\ln(1+t^6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4052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HAIN RULE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33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\ln(1+(x^4)^6)][4x^3]-[\ln(1+(x^2)^6)][2x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5"/>
  <p:tag name="PICTUREFILESIZE" val="35738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7^3}{3}-&#10;\frac{5^3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0"/>
  <p:tag name="PICTUREFILESIZE" val="958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int expr to 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6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x^4))-(F(x^2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5968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x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6"/>
  <p:tag name="PICTUREFILESIZE" val="3688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218}{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7670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h(x)=\int_0^{x^3}\,\sqrt{1+2s^6}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8"/>
  <p:tag name="PICTUREFILESIZE" val="23139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FTC to find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3"/>
  <p:tag name="PICTUREFILESIZE" val="2649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s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"/>
  <p:tag name="PICTUREFILESIZE" val="462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h'(x)=\frac{d}{dx}[(F(x^3))-(F(0))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882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x^3)][3x^2]-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198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11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\phantom{\sqrt{1+2(x^3)^6}}\right][3x^2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32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(s)=\sqrt{1+2s^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4510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'=\sqrt{1+2(\bullet)^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347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qrt{1+2(\phantom{x^3})^6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538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x^3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"/>
  <p:tag name="PICTUREFILESIZE" val="304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int expr to 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6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the derivativ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6401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g(x)=\int^{\cos x}_{x^4}\,\,\frac{8}{\sqrt{7+t^6}}\,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1"/>
  <p:tag name="PICTUREFILESIZE" val="275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eval def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415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48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'(x)=\frac{d}{dx}\left[(F(\cos x))-(F(x^4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6"/>
  <p:tag name="PICTUREFILESIZE" val="32637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'(\cos x)][-\sin x]-[F'(x^4)][4x^3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4"/>
  <p:tag name="PICTUREFILESIZE" val="29890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CHAIN RUL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4380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phantom{\frac{8}{\sqrt{7+(\cos x)^6}}}\right][-\sin x]-&#10;\left[\phantom{\frac{8}{\sqrt{7+(x^4)^6}}}\right][4x^3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9"/>
  <p:tag name="PICTUREFILESIZE" val="32259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}{\sqrt{7+(\phantom{\cos x})^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8"/>
  <p:tag name="PICTUREFILESIZE" val="13135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8}{\sqrt{7+(\phantom{x^4})^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249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^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"/>
  <p:tag name="PICTUREFILESIZE" val="2743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int expr to 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6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F(\cos x))-(F(x^4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628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t+[t^{4/3}/(4/3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532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(x)=&#10;\left[t+\frac{t^{4/3}}{4/3}\right]_{t:\to{\color{red}-1-x^4}}^{t:\to{\color{blue}2+x^6}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33365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11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11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({\color{red}-4x^3})+&#10;\frac{(4/3)({\color{red}-1-x^4})^{1/3}({\color{red}-4x^3})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40389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{\color{blue}6x^5})+&#10;\frac{(4/3)({\color{blue}2+x^6})^{1/3}}{4/3}({\color{blue}6x^5}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6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left[({\color{blue}2+x^6})+\frac{({\color{blue}2+x^6})^{4/3}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7"/>
  <p:tag name="PICTUREFILESIZE" val="3030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({\color{red}-1-x^4})+\frac{({\color{red}-1-x^4})^{4/3}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9"/>
  <p:tag name="PICTUREFILESIZE" val="27948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g(x)=&#10;\int_{{\color{red}-1-x^4}}^{{\color{blue}2+x^6}}(1+\sqrt[3]{t}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482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(x)$ in ``closed form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887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differentiate} to get $g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17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'(x)$ using the F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989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fun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219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g(x)=&#10;\int_{{\color{red}-1-x^4}}^{{\color{blue}2+x^6}}(1+\sqrt[3]{t}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482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(x)$ in ``closed form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887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differentiate} to get $g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17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'(x)$ using the F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989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({\color{red}-4x^3})+&#10;\frac{(4/3)({\color{red}-1-x^4})^{1/3}({\color{red}-4x^3})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4038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{\color{blue}6x^5})+&#10;\frac{(4/3)({\color{blue}2+x^6})^{1/3}}{4/3}({\color{blue}6x^5}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6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({\color{red}-4x^3})+&#10;\frac{(4/3)({\color{red}-1-x^4})^{1/3}({\color{red}-4x^3})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40389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{\color{blue}6x^5})+&#10;\frac{(4/3)({\color{blue}2+x^6})^{1/3}}{4/3}({\color{blue}6x^5}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68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g(x)=&#10;\int_{{\color{red}-1-x^4}}^{{\color{blue}2+x^6}}(1+\sqrt[3]{t}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482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(x)$ in ``closed form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887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differentiate} to get $g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17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'(x)$ using the F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989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({\color{red}-4x^3})+&#10;\frac{(4/3)({\color{red}-1-x^4})^{1/3}({\color{red}-4x^3})}{4/3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4038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({\color{blue}6x^5})+&#10;\frac{(4/3)({\color{blue}2+x^6})^{1/3}}{4/3}({\color{blue}6x^5}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8"/>
  <p:tag name="PICTUREFILESIZE" val="36768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({\color{blue}2+x^6})^{1/3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3"/>
  <p:tag name="PICTUREFILESIZE" val="1978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({\color{red}-1-x^4})^{1/3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099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g(x)=&#10;\int_{{\color{red}-1-x^4}}^{{\color{blue}2+x^6}}(1+\sqrt[3]{t}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482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(x)$ in ``closed form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887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differentiate} to get $g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17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'(x)$ using the F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989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g(x)=&#10;\int_{{\color{red}-1-x^4}}^{{\color{blue}2+x^6}}(1+\sqrt[3]{t}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482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(x)$ in ``closed form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887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differentiate} to get $g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17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'(x)$ using the F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989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4548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x)=[F({\color{blue}2+x^6}))]-[F({\color{red}-1-x^4}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417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[F'({\color{blue}2+x^6}))]({\color{blue}6x^5})-&#10;[F'({\color{red}-1-x^4})]({\color{red}-4x^3}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9"/>
  <p:tag name="PICTUREFILESIZE" val="3741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11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g(x)=&#10;\int_{{\color{red}-1-x^4}}^{{\color{blue}2+x^6}}(1+\sqrt[3]{t})\,dt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9482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(x)$ in ``closed form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2"/>
  <p:tag name="PICTUREFILESIZE" val="25887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then differentiate} to get $g'(x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5"/>
  <p:tag name="PICTUREFILESIZE" val="24717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g'(x)$ using the FTC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9"/>
  <p:tag name="PICTUREFILESIZE" val="24989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 int expr to 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37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'(x)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2"/>
  <p:tag name="PICTUREFILESIZE" val="6500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left[1+\sqrt[3]{{\color{red}-1-x^4}}\right]({\color{red}-4x^3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8"/>
  <p:tag name="PICTUREFILESIZE" val="21328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1+\sqrt[3]{{\color{blue}2+x^6}}\right]({\color{blue}6x^5}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9660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(x)=\int_0^x\sqrt{2+t^4}\,dt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2061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\displaystyle{f(s):=\int_3^{s^6}\,e^{-r^2}\,dr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20744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nd let} $\displaystyle{F(t):=\int_4^t\,f(s)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5272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F''(8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2"/>
  <p:tag name="PICTUREFILESIZE" val="14656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[f(s)]_{s:\to t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13872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f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53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t)=f'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0216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(r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"/>
  <p:tag name="PICTUREFILESIZE" val="5128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=\frac{d}{dt}[f(t)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259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=\frac{d}{dt}\left[(G(t^6))-(G(3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2494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G'(t^6)][6t^5]-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6223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'(r)=e^{-r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9542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G'=e^{-(\bullet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062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'(8)=\left[e^{-(8^6)^2}\right][6(8^5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3"/>
  <p:tag name="PICTUREFILESIZE" val="2426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phantom{e^{-(t^6)^2}}\right][6t^5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1"/>
  <p:tag name="PICTUREFILESIZE" val="11408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e^{-(\phantom{t^6})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5081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^{t^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227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CR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"/>
  <p:tag name="PICTUREFILESIZE" val="4211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diff$^2$ int$^2$ expr to exp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7571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(G(s^6))-(G(3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5306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8.1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6120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water pours into a tank at a rate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0"/>
  <p:tag name="PICTUREFILESIZE" val="27081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r(t)$ gallons per hour at time $t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435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} does&#10;$\displaystyle{\int_0^{24}\,r(t)\,dt}$ repres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32699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97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(t):=$ amount of water in the tank at time $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3503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A'(t)=r(t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9904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{24}\,r(t)\,dt=[A(t)]_{t:\to0}^{t:\to24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26805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.38,0}FTC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201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A(24)]-[A(0)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5540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rpret def i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2815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 the change in the amount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2366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ater in the tank betwe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2017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5\,e^{7x}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12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ime $0$ and time $2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4612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56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1)=0{\color{red}-1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98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2)=-1{\color{blue}+1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4)=2{\color{blue}+2}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99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3)=0{\color{blue}+2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34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5\,e^{7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633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5)=4{\color{blue}+1}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746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6)=5{\color{blue}+1}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26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7)=6{\color{blue}+3}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444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88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251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"/>
  <p:tag name="PICTUREFILESIZE" val="1946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25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251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427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334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334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Q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3344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0,0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105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1,-1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6607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2,0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102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3,2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900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4,4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877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5,5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6837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6,6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261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(7,9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703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{7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2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1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8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80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6)$, $g(7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990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0,.8,0}f}$ be the function whose graph&#10;is sh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809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low {\color[rgb]{1,0,1}and let} ${\color[rgb]{1,.38,0}g}(x)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060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{\color[rgb]{1,.38,0}g}(0)$,&#10;${\color[rgb]{1,.38,0}g}(1)$, ${\color[rgb]{1,.38,0}g}(2)$,&#10;${\color[rgb]{1,.38,0}g}(3)$,&#10;${\color[rgb]{1,.38,0}g}(4)$, ${\color[rgb]{1,.38,0}g}(5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5014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does ${\color[rgb]{1,.38,0}g}$&#10;attain a maximum 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6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does ${\color[rgb]{1,.38,0}g}$&#10;attain a minimum 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474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{\color[rgb]{1,.38,0}g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020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x\,{\color[rgb]{0,.8,0}f}(s)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164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8945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0)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785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1)=0{\color{red}-1}=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0989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2)=-1{\color{blue}+1}=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200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4)=2{\color{blue}+2}=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899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$g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488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3)=0{\color{blue}+2}=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345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5)=4{\color{blue}+1}=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1746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6)=5{\color{blue}+1}=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026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1,.38,0}g}(7)=6{\color{blue}+3}=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2444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integrate gp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11679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328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337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$f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64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6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24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1794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251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g(6)$, $g(7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990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{\color[rgb]{0,.8,0}f}$ be the function whose graph&#10;is show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5"/>
  <p:tag name="PICTUREFILESIZE" val="32809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below {\color[rgb]{1,0,1}and let} ${\color[rgb]{1,.38,0}g}(x)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8060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{\color[rgb]{1,.38,0}g}(0)$,&#10;${\color[rgb]{1,.38,0}g}(1)$, ${\color[rgb]{1,.38,0}g}(2)$,&#10;${\color[rgb]{1,.38,0}g}(3)$,&#10;${\color[rgb]{1,.38,0}g}(4)$, ${\color[rgb]{1,.38,0}g}(5)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4"/>
  <p:tag name="PICTUREFILESIZE" val="35014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does ${\color[rgb]{1,.38,0}g}$&#10;attain a maximum 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4"/>
  <p:tag name="PICTUREFILESIZE" val="30644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ere} does ${\color[rgb]{1,.38,0}g}$&#10;attain a minimum value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9474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Sketch} the graph of ${\color[rgb]{1,.38,0}g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0020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0^x\,{\color[rgb]{0,.8,0}f}(s)\,ds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4"/>
  <p:tag name="PICTUREFILESIZE" val="12164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SKIL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5958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Whitman proble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5878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\S7.2, p.~150, \#1-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1"/>
  <p:tag name="PICTUREFILESIZE" val="15253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.8,.8,0}&#10;fund th'm of cal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230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6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76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4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g'(x)=\frac{d}{dx}\int_0^x\sqrt{2+t^4}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6"/>
  <p:tag name="PICTUREFILESIZE" val="2561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} $x\in(a,b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1063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f$ is contin.~on $[a,b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1638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\S7.2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"/>
  <p:tag name="PICTUREFILESIZE" val="58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5\,e^{7x}\,d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0"/>
  <p:tag name="PICTUREFILESIZE" val="1063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l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22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e^{7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331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62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OF CALCULUS, THEOREM 7.3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8"/>
  <p:tag name="PICTUREFILESIZE" val="2347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cf.~{\color[rgb]{0,.8,0}\S7.2, p.~145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5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left[\sqrt{2+t^4}\right]_{t:\to 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9"/>
  <p:tag name="PICTUREFILESIZE" val="1585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an antiderivative of $f$ 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3"/>
  <p:tag name="PICTUREFILESIZE" val="2957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[F(x)]_{x:\to a}^{x:\to b}=(F(b))-(F(a)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1"/>
  <p:tag name="PICTUREFILESIZE" val="27668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\int_a^b\,f(x)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306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10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$ be {\color[rgb]{0,.8,0}any} function, contin.~on $[a,b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4"/>
  <p:tag name="PICTUREFILESIZE" val="2842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AMPL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915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Evaluate} the integr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9"/>
  <p:tag name="PICTUREFILESIZE" val="16979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5\,e^{7x}\,dx.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112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&#10;$\displaystyle{\frac{d}{dx}\int_a^x\,f(t)\,dt=[f(t)]_{t:\to x}=f(x)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1"/>
  <p:tag name="PICTUREFILESIZE" val="3625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THE FUNDAMENTAL THEORE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24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00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19441</TotalTime>
  <Words>73</Words>
  <Application>Microsoft Office PowerPoint</Application>
  <PresentationFormat>On-screen Show (4:3)</PresentationFormat>
  <Paragraphs>68</Paragraphs>
  <Slides>34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2071</cp:revision>
  <dcterms:created xsi:type="dcterms:W3CDTF">2008-09-20T13:47:00Z</dcterms:created>
  <dcterms:modified xsi:type="dcterms:W3CDTF">2012-04-08T14:17:00Z</dcterms:modified>
</cp:coreProperties>
</file>