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9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0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3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4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5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6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7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8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9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20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21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22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23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4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25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6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27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28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93" r:id="rId2"/>
    <p:sldId id="738" r:id="rId3"/>
    <p:sldId id="748" r:id="rId4"/>
    <p:sldId id="749" r:id="rId5"/>
    <p:sldId id="752" r:id="rId6"/>
    <p:sldId id="751" r:id="rId7"/>
    <p:sldId id="750" r:id="rId8"/>
    <p:sldId id="753" r:id="rId9"/>
    <p:sldId id="754" r:id="rId10"/>
    <p:sldId id="755" r:id="rId11"/>
    <p:sldId id="796" r:id="rId12"/>
    <p:sldId id="797" r:id="rId13"/>
    <p:sldId id="795" r:id="rId14"/>
    <p:sldId id="769" r:id="rId15"/>
    <p:sldId id="771" r:id="rId16"/>
    <p:sldId id="770" r:id="rId17"/>
    <p:sldId id="784" r:id="rId18"/>
    <p:sldId id="785" r:id="rId19"/>
    <p:sldId id="786" r:id="rId20"/>
    <p:sldId id="787" r:id="rId21"/>
    <p:sldId id="746" r:id="rId22"/>
    <p:sldId id="788" r:id="rId23"/>
    <p:sldId id="794" r:id="rId24"/>
    <p:sldId id="792" r:id="rId25"/>
    <p:sldId id="789" r:id="rId26"/>
    <p:sldId id="790" r:id="rId27"/>
    <p:sldId id="779" r:id="rId28"/>
    <p:sldId id="791" r:id="rId29"/>
    <p:sldId id="782" r:id="rId30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17740204-583B-473E-BEC3-F1C8B687F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1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5D406-F3A1-446B-9834-8FA41E56F489}" type="slidenum">
              <a:rPr lang="en-US"/>
              <a:pPr/>
              <a:t>1</a:t>
            </a:fld>
            <a:endParaRPr lang="en-US"/>
          </a:p>
        </p:txBody>
      </p:sp>
      <p:sp>
        <p:nvSpPr>
          <p:cNvPr id="204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68299-907E-444F-8606-6819BA28A5B0}" type="slidenum">
              <a:rPr lang="en-US"/>
              <a:pPr/>
              <a:t>10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55F7B-BB70-4E0C-8478-C167AAB2F521}" type="slidenum">
              <a:rPr lang="en-US"/>
              <a:pPr/>
              <a:t>11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55F7B-BB70-4E0C-8478-C167AAB2F521}" type="slidenum">
              <a:rPr lang="en-US"/>
              <a:pPr/>
              <a:t>12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68299-907E-444F-8606-6819BA28A5B0}" type="slidenum">
              <a:rPr lang="en-US"/>
              <a:pPr/>
              <a:t>13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ED09C-6CC0-49AC-BC3D-B692CB1CC9E0}" type="slidenum">
              <a:rPr lang="en-US"/>
              <a:pPr/>
              <a:t>14</a:t>
            </a:fld>
            <a:endParaRPr lang="en-US"/>
          </a:p>
        </p:txBody>
      </p:sp>
      <p:sp>
        <p:nvSpPr>
          <p:cNvPr id="200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D1260-5F93-4A5F-8C7D-CDABD931E61F}" type="slidenum">
              <a:rPr lang="en-US"/>
              <a:pPr/>
              <a:t>15</a:t>
            </a:fld>
            <a:endParaRPr lang="en-US"/>
          </a:p>
        </p:txBody>
      </p:sp>
      <p:sp>
        <p:nvSpPr>
          <p:cNvPr id="200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321F1-EF59-444C-8185-32DA07B16F60}" type="slidenum">
              <a:rPr lang="en-US"/>
              <a:pPr/>
              <a:t>16</a:t>
            </a:fld>
            <a:endParaRPr lang="en-US"/>
          </a:p>
        </p:txBody>
      </p:sp>
      <p:sp>
        <p:nvSpPr>
          <p:cNvPr id="20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05D18-DD0F-440C-8D3E-70BB25916E73}" type="slidenum">
              <a:rPr lang="en-US"/>
              <a:pPr/>
              <a:t>17</a:t>
            </a:fld>
            <a:endParaRPr lang="en-US"/>
          </a:p>
        </p:txBody>
      </p:sp>
      <p:sp>
        <p:nvSpPr>
          <p:cNvPr id="20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EA36E-8778-4B2B-82BE-435C73F629ED}" type="slidenum">
              <a:rPr lang="en-US"/>
              <a:pPr/>
              <a:t>18</a:t>
            </a:fld>
            <a:endParaRPr lang="en-US"/>
          </a:p>
        </p:txBody>
      </p:sp>
      <p:sp>
        <p:nvSpPr>
          <p:cNvPr id="202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A28F-122A-4F5F-91FC-111EC85DA181}" type="slidenum">
              <a:rPr lang="en-US"/>
              <a:pPr/>
              <a:t>19</a:t>
            </a:fld>
            <a:endParaRPr lang="en-US"/>
          </a:p>
        </p:txBody>
      </p:sp>
      <p:sp>
        <p:nvSpPr>
          <p:cNvPr id="20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DF6E9-7314-4C11-8FCF-285A6F37CD17}" type="slidenum">
              <a:rPr lang="en-US"/>
              <a:pPr/>
              <a:t>2</a:t>
            </a:fld>
            <a:endParaRPr lang="en-US"/>
          </a:p>
        </p:txBody>
      </p:sp>
      <p:sp>
        <p:nvSpPr>
          <p:cNvPr id="199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B7C60-7DE4-4EF8-947F-1D8CD6673660}" type="slidenum">
              <a:rPr lang="en-US"/>
              <a:pPr/>
              <a:t>20</a:t>
            </a:fld>
            <a:endParaRPr lang="en-US"/>
          </a:p>
        </p:txBody>
      </p:sp>
      <p:sp>
        <p:nvSpPr>
          <p:cNvPr id="202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3BA82-0B05-4099-B51E-9A72CF4AB43D}" type="slidenum">
              <a:rPr lang="en-US"/>
              <a:pPr/>
              <a:t>21</a:t>
            </a:fld>
            <a:endParaRPr lang="en-US"/>
          </a:p>
        </p:txBody>
      </p:sp>
      <p:sp>
        <p:nvSpPr>
          <p:cNvPr id="201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4D431-DAAC-4B3B-9943-5E761556D884}" type="slidenum">
              <a:rPr lang="en-US"/>
              <a:pPr/>
              <a:t>22</a:t>
            </a:fld>
            <a:endParaRPr lang="en-US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4D431-DAAC-4B3B-9943-5E761556D884}" type="slidenum">
              <a:rPr lang="en-US"/>
              <a:pPr/>
              <a:t>23</a:t>
            </a:fld>
            <a:endParaRPr lang="en-US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659E0-F479-45CE-B793-01E0F78D05C6}" type="slidenum">
              <a:rPr lang="en-US"/>
              <a:pPr/>
              <a:t>24</a:t>
            </a:fld>
            <a:endParaRPr lang="en-US"/>
          </a:p>
        </p:txBody>
      </p:sp>
      <p:sp>
        <p:nvSpPr>
          <p:cNvPr id="20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DE9BC-3F57-448E-A1C1-1D632A0B9DE4}" type="slidenum">
              <a:rPr lang="en-US"/>
              <a:pPr/>
              <a:t>25</a:t>
            </a:fld>
            <a:endParaRPr lang="en-US"/>
          </a:p>
        </p:txBody>
      </p:sp>
      <p:sp>
        <p:nvSpPr>
          <p:cNvPr id="203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33E4E-FE36-4A39-936F-FF2AC63CEB65}" type="slidenum">
              <a:rPr lang="en-US"/>
              <a:pPr/>
              <a:t>26</a:t>
            </a:fld>
            <a:endParaRPr lang="en-US"/>
          </a:p>
        </p:txBody>
      </p:sp>
      <p:sp>
        <p:nvSpPr>
          <p:cNvPr id="203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CBD0D-FCC1-4E0D-9ECE-393B729DE9CD}" type="slidenum">
              <a:rPr lang="en-US"/>
              <a:pPr/>
              <a:t>27</a:t>
            </a:fld>
            <a:endParaRPr lang="en-US"/>
          </a:p>
        </p:txBody>
      </p:sp>
      <p:sp>
        <p:nvSpPr>
          <p:cNvPr id="201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BA667-4B12-4873-8B05-41ADBBE2C69E}" type="slidenum">
              <a:rPr lang="en-US"/>
              <a:pPr/>
              <a:t>28</a:t>
            </a:fld>
            <a:endParaRPr lang="en-US"/>
          </a:p>
        </p:txBody>
      </p:sp>
      <p:sp>
        <p:nvSpPr>
          <p:cNvPr id="203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CDCAA-70D9-4B39-9D40-BD17E29759B1}" type="slidenum">
              <a:rPr lang="en-US"/>
              <a:pPr/>
              <a:t>29</a:t>
            </a:fld>
            <a:endParaRPr lang="en-US"/>
          </a:p>
        </p:txBody>
      </p:sp>
      <p:sp>
        <p:nvSpPr>
          <p:cNvPr id="204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E74D4-E2BE-4D39-AD0F-516AE268D088}" type="slidenum">
              <a:rPr lang="en-US"/>
              <a:pPr/>
              <a:t>3</a:t>
            </a:fld>
            <a:endParaRPr lang="en-US"/>
          </a:p>
        </p:txBody>
      </p:sp>
      <p:sp>
        <p:nvSpPr>
          <p:cNvPr id="199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9B9A0-9EA5-420A-A004-978B5CB12A58}" type="slidenum">
              <a:rPr lang="en-US"/>
              <a:pPr/>
              <a:t>4</a:t>
            </a:fld>
            <a:endParaRPr lang="en-US"/>
          </a:p>
        </p:txBody>
      </p:sp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6B506-B2CA-4C64-9C85-9880AF20744D}" type="slidenum">
              <a:rPr lang="en-US"/>
              <a:pPr/>
              <a:t>5</a:t>
            </a:fld>
            <a:endParaRPr lang="en-US"/>
          </a:p>
        </p:txBody>
      </p:sp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0B8E4-0CF1-4A65-9B08-B62F79700376}" type="slidenum">
              <a:rPr lang="en-US"/>
              <a:pPr/>
              <a:t>6</a:t>
            </a:fld>
            <a:endParaRPr lang="en-US"/>
          </a:p>
        </p:txBody>
      </p:sp>
      <p:sp>
        <p:nvSpPr>
          <p:cNvPr id="185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6785-1378-4DA4-8AB4-28760DE97804}" type="slidenum">
              <a:rPr lang="en-US"/>
              <a:pPr/>
              <a:t>7</a:t>
            </a:fld>
            <a:endParaRPr lang="en-US"/>
          </a:p>
        </p:txBody>
      </p:sp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6CB16-2E49-40B1-82A7-B7BBF04A4E0C}" type="slidenum">
              <a:rPr lang="en-US"/>
              <a:pPr/>
              <a:t>8</a:t>
            </a:fld>
            <a:endParaRPr lang="en-US"/>
          </a:p>
        </p:txBody>
      </p:sp>
      <p:sp>
        <p:nvSpPr>
          <p:cNvPr id="186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B655F-B96A-4949-9D0E-8651918A26ED}" type="slidenum">
              <a:rPr lang="en-US"/>
              <a:pPr/>
              <a:t>9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F7DC8-2BB1-4E8D-85FB-5225F3B5F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4E9C-ED4A-4292-B466-FE3B795DF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9C04D-A444-4FB5-8A6A-69D93953F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A53D-B7D4-48C4-A37D-024E21671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EEF87-2D42-497D-A014-3746DB636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2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58582-4E89-4355-A712-77ED3F3BD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8F27C-7D2A-47A1-953C-00A8906AA0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6DA7F-9350-4147-A2D3-971060413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5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AC831-ED0E-4724-9943-6471C8382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E730-FC3E-4037-8BE4-3F9BFC0BE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52676-4B6C-4116-A9A7-92F4BE5B7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12A74C0-54DB-4437-B875-5B303DFE70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image" Target="../media/image15.png"/><Relationship Id="rId39" Type="http://schemas.openxmlformats.org/officeDocument/2006/relationships/image" Target="../media/image91.png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notesSlide" Target="../notesSlides/notesSlide10.xml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image" Target="../media/image81.png"/><Relationship Id="rId41" Type="http://schemas.openxmlformats.org/officeDocument/2006/relationships/image" Target="../media/image93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image" Target="../media/image58.png"/><Relationship Id="rId36" Type="http://schemas.openxmlformats.org/officeDocument/2006/relationships/image" Target="../media/image88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image" Target="../media/image62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image" Target="../media/image102.png"/><Relationship Id="rId21" Type="http://schemas.openxmlformats.org/officeDocument/2006/relationships/tags" Target="../tags/tag236.xml"/><Relationship Id="rId34" Type="http://schemas.openxmlformats.org/officeDocument/2006/relationships/tags" Target="../tags/tag249.xml"/><Relationship Id="rId42" Type="http://schemas.openxmlformats.org/officeDocument/2006/relationships/image" Target="../media/image105.png"/><Relationship Id="rId47" Type="http://schemas.openxmlformats.org/officeDocument/2006/relationships/image" Target="../media/image110.png"/><Relationship Id="rId50" Type="http://schemas.openxmlformats.org/officeDocument/2006/relationships/image" Target="../media/image113.png"/><Relationship Id="rId55" Type="http://schemas.openxmlformats.org/officeDocument/2006/relationships/image" Target="../media/image118.png"/><Relationship Id="rId63" Type="http://schemas.openxmlformats.org/officeDocument/2006/relationships/image" Target="../media/image98.png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tags" Target="../tags/tag244.xml"/><Relationship Id="rId41" Type="http://schemas.openxmlformats.org/officeDocument/2006/relationships/image" Target="../media/image104.png"/><Relationship Id="rId54" Type="http://schemas.openxmlformats.org/officeDocument/2006/relationships/image" Target="../media/image117.png"/><Relationship Id="rId62" Type="http://schemas.openxmlformats.org/officeDocument/2006/relationships/image" Target="../media/image125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53" Type="http://schemas.openxmlformats.org/officeDocument/2006/relationships/image" Target="../media/image116.png"/><Relationship Id="rId58" Type="http://schemas.openxmlformats.org/officeDocument/2006/relationships/image" Target="../media/image121.png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notesSlide" Target="../notesSlides/notesSlide11.xml"/><Relationship Id="rId49" Type="http://schemas.openxmlformats.org/officeDocument/2006/relationships/image" Target="../media/image112.png"/><Relationship Id="rId57" Type="http://schemas.openxmlformats.org/officeDocument/2006/relationships/image" Target="../media/image120.png"/><Relationship Id="rId61" Type="http://schemas.openxmlformats.org/officeDocument/2006/relationships/image" Target="../media/image124.png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4" Type="http://schemas.openxmlformats.org/officeDocument/2006/relationships/image" Target="../media/image107.png"/><Relationship Id="rId52" Type="http://schemas.openxmlformats.org/officeDocument/2006/relationships/image" Target="../media/image115.png"/><Relationship Id="rId60" Type="http://schemas.openxmlformats.org/officeDocument/2006/relationships/image" Target="../media/image123.png"/><Relationship Id="rId65" Type="http://schemas.openxmlformats.org/officeDocument/2006/relationships/image" Target="../media/image126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06.png"/><Relationship Id="rId48" Type="http://schemas.openxmlformats.org/officeDocument/2006/relationships/image" Target="../media/image111.png"/><Relationship Id="rId56" Type="http://schemas.openxmlformats.org/officeDocument/2006/relationships/image" Target="../media/image119.png"/><Relationship Id="rId64" Type="http://schemas.openxmlformats.org/officeDocument/2006/relationships/image" Target="../media/image99.png"/><Relationship Id="rId8" Type="http://schemas.openxmlformats.org/officeDocument/2006/relationships/tags" Target="../tags/tag223.xml"/><Relationship Id="rId51" Type="http://schemas.openxmlformats.org/officeDocument/2006/relationships/image" Target="../media/image114.png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image" Target="../media/image101.png"/><Relationship Id="rId46" Type="http://schemas.openxmlformats.org/officeDocument/2006/relationships/image" Target="../media/image109.png"/><Relationship Id="rId59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9" Type="http://schemas.openxmlformats.org/officeDocument/2006/relationships/image" Target="../media/image126.png"/><Relationship Id="rId21" Type="http://schemas.openxmlformats.org/officeDocument/2006/relationships/tags" Target="../tags/tag270.xml"/><Relationship Id="rId34" Type="http://schemas.openxmlformats.org/officeDocument/2006/relationships/tags" Target="../tags/tag283.xml"/><Relationship Id="rId42" Type="http://schemas.openxmlformats.org/officeDocument/2006/relationships/image" Target="../media/image100.png"/><Relationship Id="rId47" Type="http://schemas.openxmlformats.org/officeDocument/2006/relationships/image" Target="../media/image105.png"/><Relationship Id="rId50" Type="http://schemas.openxmlformats.org/officeDocument/2006/relationships/image" Target="../media/image108.png"/><Relationship Id="rId55" Type="http://schemas.openxmlformats.org/officeDocument/2006/relationships/image" Target="../media/image113.png"/><Relationship Id="rId63" Type="http://schemas.openxmlformats.org/officeDocument/2006/relationships/image" Target="../media/image121.png"/><Relationship Id="rId68" Type="http://schemas.openxmlformats.org/officeDocument/2006/relationships/image" Target="../media/image98.png"/><Relationship Id="rId7" Type="http://schemas.openxmlformats.org/officeDocument/2006/relationships/tags" Target="../tags/tag256.xml"/><Relationship Id="rId71" Type="http://schemas.openxmlformats.org/officeDocument/2006/relationships/image" Target="../media/image130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9" Type="http://schemas.openxmlformats.org/officeDocument/2006/relationships/tags" Target="../tags/tag278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tags" Target="../tags/tag281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27.png"/><Relationship Id="rId45" Type="http://schemas.openxmlformats.org/officeDocument/2006/relationships/image" Target="../media/image103.png"/><Relationship Id="rId53" Type="http://schemas.openxmlformats.org/officeDocument/2006/relationships/image" Target="../media/image111.png"/><Relationship Id="rId58" Type="http://schemas.openxmlformats.org/officeDocument/2006/relationships/image" Target="../media/image116.png"/><Relationship Id="rId66" Type="http://schemas.openxmlformats.org/officeDocument/2006/relationships/image" Target="../media/image124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36" Type="http://schemas.openxmlformats.org/officeDocument/2006/relationships/tags" Target="../tags/tag285.xml"/><Relationship Id="rId49" Type="http://schemas.openxmlformats.org/officeDocument/2006/relationships/image" Target="../media/image107.png"/><Relationship Id="rId57" Type="http://schemas.openxmlformats.org/officeDocument/2006/relationships/image" Target="../media/image115.png"/><Relationship Id="rId61" Type="http://schemas.openxmlformats.org/officeDocument/2006/relationships/image" Target="../media/image119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tags" Target="../tags/tag280.xml"/><Relationship Id="rId44" Type="http://schemas.openxmlformats.org/officeDocument/2006/relationships/image" Target="../media/image102.png"/><Relationship Id="rId52" Type="http://schemas.openxmlformats.org/officeDocument/2006/relationships/image" Target="../media/image110.png"/><Relationship Id="rId60" Type="http://schemas.openxmlformats.org/officeDocument/2006/relationships/image" Target="../media/image118.png"/><Relationship Id="rId65" Type="http://schemas.openxmlformats.org/officeDocument/2006/relationships/image" Target="../media/image123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Relationship Id="rId30" Type="http://schemas.openxmlformats.org/officeDocument/2006/relationships/tags" Target="../tags/tag279.xml"/><Relationship Id="rId35" Type="http://schemas.openxmlformats.org/officeDocument/2006/relationships/tags" Target="../tags/tag284.xml"/><Relationship Id="rId43" Type="http://schemas.openxmlformats.org/officeDocument/2006/relationships/image" Target="../media/image101.png"/><Relationship Id="rId48" Type="http://schemas.openxmlformats.org/officeDocument/2006/relationships/image" Target="../media/image106.png"/><Relationship Id="rId56" Type="http://schemas.openxmlformats.org/officeDocument/2006/relationships/image" Target="../media/image114.png"/><Relationship Id="rId64" Type="http://schemas.openxmlformats.org/officeDocument/2006/relationships/image" Target="../media/image122.png"/><Relationship Id="rId69" Type="http://schemas.openxmlformats.org/officeDocument/2006/relationships/image" Target="../media/image99.png"/><Relationship Id="rId8" Type="http://schemas.openxmlformats.org/officeDocument/2006/relationships/tags" Target="../tags/tag257.xml"/><Relationship Id="rId51" Type="http://schemas.openxmlformats.org/officeDocument/2006/relationships/image" Target="../media/image109.png"/><Relationship Id="rId3" Type="http://schemas.openxmlformats.org/officeDocument/2006/relationships/tags" Target="../tags/tag252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tags" Target="../tags/tag282.xml"/><Relationship Id="rId38" Type="http://schemas.openxmlformats.org/officeDocument/2006/relationships/notesSlide" Target="../notesSlides/notesSlide12.xml"/><Relationship Id="rId46" Type="http://schemas.openxmlformats.org/officeDocument/2006/relationships/image" Target="../media/image104.png"/><Relationship Id="rId59" Type="http://schemas.openxmlformats.org/officeDocument/2006/relationships/image" Target="../media/image117.png"/><Relationship Id="rId67" Type="http://schemas.openxmlformats.org/officeDocument/2006/relationships/image" Target="../media/image125.png"/><Relationship Id="rId20" Type="http://schemas.openxmlformats.org/officeDocument/2006/relationships/tags" Target="../tags/tag269.xml"/><Relationship Id="rId41" Type="http://schemas.openxmlformats.org/officeDocument/2006/relationships/image" Target="../media/image128.png"/><Relationship Id="rId54" Type="http://schemas.openxmlformats.org/officeDocument/2006/relationships/image" Target="../media/image112.png"/><Relationship Id="rId62" Type="http://schemas.openxmlformats.org/officeDocument/2006/relationships/image" Target="../media/image120.png"/><Relationship Id="rId70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image" Target="../media/image107.png"/><Relationship Id="rId26" Type="http://schemas.openxmlformats.org/officeDocument/2006/relationships/image" Target="../media/image130.png"/><Relationship Id="rId3" Type="http://schemas.openxmlformats.org/officeDocument/2006/relationships/tags" Target="../tags/tag288.xml"/><Relationship Id="rId21" Type="http://schemas.openxmlformats.org/officeDocument/2006/relationships/image" Target="../media/image112.png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image" Target="../media/image106.png"/><Relationship Id="rId25" Type="http://schemas.openxmlformats.org/officeDocument/2006/relationships/image" Target="../media/image99.png"/><Relationship Id="rId2" Type="http://schemas.openxmlformats.org/officeDocument/2006/relationships/tags" Target="../tags/tag287.xml"/><Relationship Id="rId16" Type="http://schemas.openxmlformats.org/officeDocument/2006/relationships/image" Target="../media/image15.png"/><Relationship Id="rId20" Type="http://schemas.openxmlformats.org/officeDocument/2006/relationships/image" Target="../media/image111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98.png"/><Relationship Id="rId5" Type="http://schemas.openxmlformats.org/officeDocument/2006/relationships/tags" Target="../tags/tag290.xml"/><Relationship Id="rId15" Type="http://schemas.openxmlformats.org/officeDocument/2006/relationships/notesSlide" Target="../notesSlides/notesSlide13.xml"/><Relationship Id="rId23" Type="http://schemas.openxmlformats.org/officeDocument/2006/relationships/image" Target="../media/image127.png"/><Relationship Id="rId28" Type="http://schemas.openxmlformats.org/officeDocument/2006/relationships/image" Target="../media/image129.png"/><Relationship Id="rId10" Type="http://schemas.openxmlformats.org/officeDocument/2006/relationships/tags" Target="../tags/tag295.xml"/><Relationship Id="rId19" Type="http://schemas.openxmlformats.org/officeDocument/2006/relationships/image" Target="../media/image110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9.png"/><Relationship Id="rId27" Type="http://schemas.openxmlformats.org/officeDocument/2006/relationships/image" Target="../media/image1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notesSlide" Target="../notesSlides/notesSlide14.xml"/><Relationship Id="rId26" Type="http://schemas.openxmlformats.org/officeDocument/2006/relationships/image" Target="../media/image137.png"/><Relationship Id="rId3" Type="http://schemas.openxmlformats.org/officeDocument/2006/relationships/tags" Target="../tags/tag301.xml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image" Target="../media/image131.png"/><Relationship Id="rId29" Type="http://schemas.openxmlformats.org/officeDocument/2006/relationships/image" Target="../media/image140.png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10" Type="http://schemas.openxmlformats.org/officeDocument/2006/relationships/tags" Target="../tags/tag308.xml"/><Relationship Id="rId19" Type="http://schemas.openxmlformats.org/officeDocument/2006/relationships/image" Target="../media/image15.png"/><Relationship Id="rId31" Type="http://schemas.openxmlformats.org/officeDocument/2006/relationships/image" Target="../media/image142.png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notesSlide" Target="../notesSlides/notesSlide15.xml"/><Relationship Id="rId18" Type="http://schemas.openxmlformats.org/officeDocument/2006/relationships/image" Target="../media/image131.png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5.png"/><Relationship Id="rId2" Type="http://schemas.openxmlformats.org/officeDocument/2006/relationships/tags" Target="../tags/tag316.xml"/><Relationship Id="rId16" Type="http://schemas.openxmlformats.org/officeDocument/2006/relationships/image" Target="../media/image134.png"/><Relationship Id="rId20" Type="http://schemas.openxmlformats.org/officeDocument/2006/relationships/image" Target="../media/image147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5" Type="http://schemas.openxmlformats.org/officeDocument/2006/relationships/tags" Target="../tags/tag319.xml"/><Relationship Id="rId15" Type="http://schemas.openxmlformats.org/officeDocument/2006/relationships/image" Target="../media/image142.png"/><Relationship Id="rId10" Type="http://schemas.openxmlformats.org/officeDocument/2006/relationships/tags" Target="../tags/tag324.xml"/><Relationship Id="rId19" Type="http://schemas.openxmlformats.org/officeDocument/2006/relationships/image" Target="../media/image146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image" Target="../media/image135.png"/><Relationship Id="rId26" Type="http://schemas.openxmlformats.org/officeDocument/2006/relationships/image" Target="../media/image144.png"/><Relationship Id="rId3" Type="http://schemas.openxmlformats.org/officeDocument/2006/relationships/tags" Target="../tags/tag328.xml"/><Relationship Id="rId21" Type="http://schemas.openxmlformats.org/officeDocument/2006/relationships/image" Target="../media/image147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tags" Target="../tags/tag327.xml"/><Relationship Id="rId16" Type="http://schemas.openxmlformats.org/officeDocument/2006/relationships/image" Target="../media/image15.png"/><Relationship Id="rId20" Type="http://schemas.openxmlformats.org/officeDocument/2006/relationships/image" Target="../media/image146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49.png"/><Relationship Id="rId5" Type="http://schemas.openxmlformats.org/officeDocument/2006/relationships/tags" Target="../tags/tag330.xml"/><Relationship Id="rId15" Type="http://schemas.openxmlformats.org/officeDocument/2006/relationships/notesSlide" Target="../notesSlides/notesSlide16.xml"/><Relationship Id="rId23" Type="http://schemas.openxmlformats.org/officeDocument/2006/relationships/image" Target="../media/image148.png"/><Relationship Id="rId10" Type="http://schemas.openxmlformats.org/officeDocument/2006/relationships/tags" Target="../tags/tag335.xml"/><Relationship Id="rId19" Type="http://schemas.openxmlformats.org/officeDocument/2006/relationships/image" Target="../media/image131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34.png"/><Relationship Id="rId27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image" Target="../media/image134.png"/><Relationship Id="rId3" Type="http://schemas.openxmlformats.org/officeDocument/2006/relationships/tags" Target="../tags/tag341.xml"/><Relationship Id="rId21" Type="http://schemas.openxmlformats.org/officeDocument/2006/relationships/image" Target="../media/image15.png"/><Relationship Id="rId34" Type="http://schemas.openxmlformats.org/officeDocument/2006/relationships/image" Target="../media/image159.png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image" Target="../media/image154.png"/><Relationship Id="rId33" Type="http://schemas.openxmlformats.org/officeDocument/2006/relationships/image" Target="../media/image158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78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image" Target="../media/image153.png"/><Relationship Id="rId32" Type="http://schemas.openxmlformats.org/officeDocument/2006/relationships/image" Target="../media/image157.png"/><Relationship Id="rId37" Type="http://schemas.openxmlformats.org/officeDocument/2006/relationships/image" Target="../media/image162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image" Target="../media/image131.png"/><Relationship Id="rId28" Type="http://schemas.openxmlformats.org/officeDocument/2006/relationships/image" Target="../media/image77.png"/><Relationship Id="rId36" Type="http://schemas.openxmlformats.org/officeDocument/2006/relationships/image" Target="../media/image161.png"/><Relationship Id="rId10" Type="http://schemas.openxmlformats.org/officeDocument/2006/relationships/tags" Target="../tags/tag3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6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image" Target="../media/image152.png"/><Relationship Id="rId27" Type="http://schemas.openxmlformats.org/officeDocument/2006/relationships/image" Target="../media/image76.png"/><Relationship Id="rId30" Type="http://schemas.openxmlformats.org/officeDocument/2006/relationships/image" Target="../media/image155.png"/><Relationship Id="rId35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notesSlide" Target="../notesSlides/notesSlide18.xml"/><Relationship Id="rId18" Type="http://schemas.openxmlformats.org/officeDocument/2006/relationships/image" Target="../media/image153.png"/><Relationship Id="rId3" Type="http://schemas.openxmlformats.org/officeDocument/2006/relationships/tags" Target="../tags/tag359.xml"/><Relationship Id="rId21" Type="http://schemas.openxmlformats.org/officeDocument/2006/relationships/image" Target="../media/image163.png"/><Relationship Id="rId7" Type="http://schemas.openxmlformats.org/officeDocument/2006/relationships/tags" Target="../tags/tag3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1.png"/><Relationship Id="rId2" Type="http://schemas.openxmlformats.org/officeDocument/2006/relationships/tags" Target="../tags/tag358.xml"/><Relationship Id="rId16" Type="http://schemas.openxmlformats.org/officeDocument/2006/relationships/image" Target="../media/image160.png"/><Relationship Id="rId20" Type="http://schemas.openxmlformats.org/officeDocument/2006/relationships/image" Target="../media/image134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5" Type="http://schemas.openxmlformats.org/officeDocument/2006/relationships/tags" Target="../tags/tag361.xml"/><Relationship Id="rId15" Type="http://schemas.openxmlformats.org/officeDocument/2006/relationships/image" Target="../media/image152.png"/><Relationship Id="rId10" Type="http://schemas.openxmlformats.org/officeDocument/2006/relationships/tags" Target="../tags/tag366.xml"/><Relationship Id="rId19" Type="http://schemas.openxmlformats.org/officeDocument/2006/relationships/image" Target="../media/image154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image" Target="../media/image153.png"/><Relationship Id="rId26" Type="http://schemas.openxmlformats.org/officeDocument/2006/relationships/image" Target="../media/image165.png"/><Relationship Id="rId3" Type="http://schemas.openxmlformats.org/officeDocument/2006/relationships/tags" Target="../tags/tag370.xml"/><Relationship Id="rId21" Type="http://schemas.openxmlformats.org/officeDocument/2006/relationships/image" Target="../media/image131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image" Target="../media/image15.png"/><Relationship Id="rId25" Type="http://schemas.openxmlformats.org/officeDocument/2006/relationships/image" Target="../media/image164.png"/><Relationship Id="rId2" Type="http://schemas.openxmlformats.org/officeDocument/2006/relationships/tags" Target="../tags/tag369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160.png"/><Relationship Id="rId29" Type="http://schemas.openxmlformats.org/officeDocument/2006/relationships/image" Target="../media/image151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image" Target="../media/image163.png"/><Relationship Id="rId5" Type="http://schemas.openxmlformats.org/officeDocument/2006/relationships/tags" Target="../tags/tag37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34.png"/><Relationship Id="rId28" Type="http://schemas.openxmlformats.org/officeDocument/2006/relationships/image" Target="../media/image144.png"/><Relationship Id="rId10" Type="http://schemas.openxmlformats.org/officeDocument/2006/relationships/tags" Target="../tags/tag377.xml"/><Relationship Id="rId19" Type="http://schemas.openxmlformats.org/officeDocument/2006/relationships/image" Target="../media/image152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image" Target="../media/image154.png"/><Relationship Id="rId27" Type="http://schemas.openxmlformats.org/officeDocument/2006/relationships/image" Target="../media/image16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5.png"/><Relationship Id="rId42" Type="http://schemas.openxmlformats.org/officeDocument/2006/relationships/image" Target="../media/image13.png"/><Relationship Id="rId47" Type="http://schemas.openxmlformats.org/officeDocument/2006/relationships/image" Target="../media/image1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46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notesSlide" Target="../notesSlides/notesSlide2.xml"/><Relationship Id="rId41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.png"/><Relationship Id="rId49" Type="http://schemas.openxmlformats.org/officeDocument/2006/relationships/image" Target="../media/image20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2.png"/><Relationship Id="rId44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notesSlide" Target="../notesSlides/notesSlide20.xml"/><Relationship Id="rId26" Type="http://schemas.openxmlformats.org/officeDocument/2006/relationships/image" Target="../media/image163.png"/><Relationship Id="rId3" Type="http://schemas.openxmlformats.org/officeDocument/2006/relationships/tags" Target="../tags/tag384.xml"/><Relationship Id="rId21" Type="http://schemas.openxmlformats.org/officeDocument/2006/relationships/image" Target="../media/image167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4.png"/><Relationship Id="rId33" Type="http://schemas.openxmlformats.org/officeDocument/2006/relationships/image" Target="../media/image151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image" Target="../media/image160.png"/><Relationship Id="rId29" Type="http://schemas.openxmlformats.org/officeDocument/2006/relationships/image" Target="../media/image166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154.png"/><Relationship Id="rId32" Type="http://schemas.openxmlformats.org/officeDocument/2006/relationships/image" Target="../media/image144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168.png"/><Relationship Id="rId28" Type="http://schemas.openxmlformats.org/officeDocument/2006/relationships/image" Target="../media/image165.png"/><Relationship Id="rId10" Type="http://schemas.openxmlformats.org/officeDocument/2006/relationships/tags" Target="../tags/tag391.xml"/><Relationship Id="rId19" Type="http://schemas.openxmlformats.org/officeDocument/2006/relationships/image" Target="../media/image15.png"/><Relationship Id="rId31" Type="http://schemas.openxmlformats.org/officeDocument/2006/relationships/image" Target="../media/image170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31.png"/><Relationship Id="rId27" Type="http://schemas.openxmlformats.org/officeDocument/2006/relationships/image" Target="../media/image164.png"/><Relationship Id="rId30" Type="http://schemas.openxmlformats.org/officeDocument/2006/relationships/image" Target="../media/image1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image" Target="../media/image171.png"/><Relationship Id="rId39" Type="http://schemas.openxmlformats.org/officeDocument/2006/relationships/image" Target="../media/image145.png"/><Relationship Id="rId3" Type="http://schemas.openxmlformats.org/officeDocument/2006/relationships/tags" Target="../tags/tag400.xml"/><Relationship Id="rId21" Type="http://schemas.openxmlformats.org/officeDocument/2006/relationships/tags" Target="../tags/tag418.xml"/><Relationship Id="rId34" Type="http://schemas.openxmlformats.org/officeDocument/2006/relationships/image" Target="../media/image178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131.png"/><Relationship Id="rId33" Type="http://schemas.openxmlformats.org/officeDocument/2006/relationships/image" Target="../media/image177.png"/><Relationship Id="rId38" Type="http://schemas.openxmlformats.org/officeDocument/2006/relationships/image" Target="../media/image144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tags" Target="../tags/tag417.xml"/><Relationship Id="rId29" Type="http://schemas.openxmlformats.org/officeDocument/2006/relationships/image" Target="../media/image174.png"/><Relationship Id="rId41" Type="http://schemas.openxmlformats.org/officeDocument/2006/relationships/image" Target="../media/image162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15.png"/><Relationship Id="rId32" Type="http://schemas.openxmlformats.org/officeDocument/2006/relationships/image" Target="../media/image176.png"/><Relationship Id="rId37" Type="http://schemas.openxmlformats.org/officeDocument/2006/relationships/image" Target="../media/image181.png"/><Relationship Id="rId40" Type="http://schemas.openxmlformats.org/officeDocument/2006/relationships/image" Target="../media/image161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notesSlide" Target="../notesSlides/notesSlide21.xml"/><Relationship Id="rId28" Type="http://schemas.openxmlformats.org/officeDocument/2006/relationships/image" Target="../media/image173.png"/><Relationship Id="rId36" Type="http://schemas.openxmlformats.org/officeDocument/2006/relationships/image" Target="../media/image180.png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31" Type="http://schemas.openxmlformats.org/officeDocument/2006/relationships/image" Target="../media/image134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image" Target="../media/image184.png"/><Relationship Id="rId3" Type="http://schemas.openxmlformats.org/officeDocument/2006/relationships/tags" Target="../tags/tag421.xml"/><Relationship Id="rId21" Type="http://schemas.openxmlformats.org/officeDocument/2006/relationships/image" Target="../media/image15.png"/><Relationship Id="rId34" Type="http://schemas.openxmlformats.org/officeDocument/2006/relationships/image" Target="../media/image144.png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image" Target="../media/image183.png"/><Relationship Id="rId33" Type="http://schemas.openxmlformats.org/officeDocument/2006/relationships/image" Target="../media/image190.png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186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image" Target="../media/image182.png"/><Relationship Id="rId32" Type="http://schemas.openxmlformats.org/officeDocument/2006/relationships/image" Target="../media/image189.png"/><Relationship Id="rId37" Type="http://schemas.openxmlformats.org/officeDocument/2006/relationships/image" Target="../media/image162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image" Target="../media/image171.png"/><Relationship Id="rId28" Type="http://schemas.openxmlformats.org/officeDocument/2006/relationships/image" Target="../media/image134.png"/><Relationship Id="rId36" Type="http://schemas.openxmlformats.org/officeDocument/2006/relationships/image" Target="../media/image161.png"/><Relationship Id="rId10" Type="http://schemas.openxmlformats.org/officeDocument/2006/relationships/tags" Target="../tags/tag42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8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image" Target="../media/image131.png"/><Relationship Id="rId27" Type="http://schemas.openxmlformats.org/officeDocument/2006/relationships/image" Target="../media/image185.png"/><Relationship Id="rId30" Type="http://schemas.openxmlformats.org/officeDocument/2006/relationships/image" Target="../media/image187.png"/><Relationship Id="rId35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notesSlide" Target="../notesSlides/notesSlide23.xml"/><Relationship Id="rId39" Type="http://schemas.openxmlformats.org/officeDocument/2006/relationships/image" Target="../media/image198.png"/><Relationship Id="rId3" Type="http://schemas.openxmlformats.org/officeDocument/2006/relationships/tags" Target="../tags/tag439.xml"/><Relationship Id="rId21" Type="http://schemas.openxmlformats.org/officeDocument/2006/relationships/tags" Target="../tags/tag457.xml"/><Relationship Id="rId34" Type="http://schemas.openxmlformats.org/officeDocument/2006/relationships/image" Target="../media/image134.png"/><Relationship Id="rId42" Type="http://schemas.openxmlformats.org/officeDocument/2006/relationships/image" Target="../media/image201.png"/><Relationship Id="rId47" Type="http://schemas.openxmlformats.org/officeDocument/2006/relationships/image" Target="../media/image145.png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94.png"/><Relationship Id="rId38" Type="http://schemas.openxmlformats.org/officeDocument/2006/relationships/image" Target="../media/image197.png"/><Relationship Id="rId46" Type="http://schemas.openxmlformats.org/officeDocument/2006/relationships/image" Target="../media/image144.png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tags" Target="../tags/tag456.xml"/><Relationship Id="rId29" Type="http://schemas.openxmlformats.org/officeDocument/2006/relationships/image" Target="../media/image171.png"/><Relationship Id="rId41" Type="http://schemas.openxmlformats.org/officeDocument/2006/relationships/image" Target="../media/image200.png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image" Target="../media/image193.png"/><Relationship Id="rId37" Type="http://schemas.openxmlformats.org/officeDocument/2006/relationships/image" Target="../media/image179.png"/><Relationship Id="rId40" Type="http://schemas.openxmlformats.org/officeDocument/2006/relationships/image" Target="../media/image199.png"/><Relationship Id="rId45" Type="http://schemas.openxmlformats.org/officeDocument/2006/relationships/image" Target="../media/image204.png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image" Target="../media/image131.png"/><Relationship Id="rId36" Type="http://schemas.openxmlformats.org/officeDocument/2006/relationships/image" Target="../media/image196.png"/><Relationship Id="rId49" Type="http://schemas.openxmlformats.org/officeDocument/2006/relationships/image" Target="../media/image162.png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31" Type="http://schemas.openxmlformats.org/officeDocument/2006/relationships/image" Target="../media/image192.png"/><Relationship Id="rId44" Type="http://schemas.openxmlformats.org/officeDocument/2006/relationships/image" Target="../media/image203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image" Target="../media/image15.png"/><Relationship Id="rId30" Type="http://schemas.openxmlformats.org/officeDocument/2006/relationships/image" Target="../media/image191.png"/><Relationship Id="rId35" Type="http://schemas.openxmlformats.org/officeDocument/2006/relationships/image" Target="../media/image195.png"/><Relationship Id="rId43" Type="http://schemas.openxmlformats.org/officeDocument/2006/relationships/image" Target="../media/image202.png"/><Relationship Id="rId48" Type="http://schemas.openxmlformats.org/officeDocument/2006/relationships/image" Target="../media/image161.png"/><Relationship Id="rId8" Type="http://schemas.openxmlformats.org/officeDocument/2006/relationships/tags" Target="../tags/tag4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notesSlide" Target="../notesSlides/notesSlide24.xml"/><Relationship Id="rId26" Type="http://schemas.openxmlformats.org/officeDocument/2006/relationships/image" Target="../media/image208.png"/><Relationship Id="rId3" Type="http://schemas.openxmlformats.org/officeDocument/2006/relationships/tags" Target="../tags/tag463.xml"/><Relationship Id="rId21" Type="http://schemas.openxmlformats.org/officeDocument/2006/relationships/image" Target="../media/image171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4.png"/><Relationship Id="rId33" Type="http://schemas.openxmlformats.org/officeDocument/2006/relationships/image" Target="../media/image162.png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image" Target="../media/image131.png"/><Relationship Id="rId29" Type="http://schemas.openxmlformats.org/officeDocument/2006/relationships/image" Target="../media/image211.png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207.png"/><Relationship Id="rId32" Type="http://schemas.openxmlformats.org/officeDocument/2006/relationships/image" Target="../media/image161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image" Target="../media/image206.png"/><Relationship Id="rId28" Type="http://schemas.openxmlformats.org/officeDocument/2006/relationships/image" Target="../media/image210.png"/><Relationship Id="rId10" Type="http://schemas.openxmlformats.org/officeDocument/2006/relationships/tags" Target="../tags/tag470.xml"/><Relationship Id="rId19" Type="http://schemas.openxmlformats.org/officeDocument/2006/relationships/image" Target="../media/image15.png"/><Relationship Id="rId31" Type="http://schemas.openxmlformats.org/officeDocument/2006/relationships/image" Target="../media/image145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image" Target="../media/image205.png"/><Relationship Id="rId27" Type="http://schemas.openxmlformats.org/officeDocument/2006/relationships/image" Target="../media/image209.png"/><Relationship Id="rId30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notesSlide" Target="../notesSlides/notesSlide25.xml"/><Relationship Id="rId26" Type="http://schemas.openxmlformats.org/officeDocument/2006/relationships/image" Target="../media/image215.png"/><Relationship Id="rId3" Type="http://schemas.openxmlformats.org/officeDocument/2006/relationships/tags" Target="../tags/tag479.xml"/><Relationship Id="rId21" Type="http://schemas.openxmlformats.org/officeDocument/2006/relationships/image" Target="../media/image171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14.png"/><Relationship Id="rId33" Type="http://schemas.openxmlformats.org/officeDocument/2006/relationships/image" Target="../media/image162.png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image" Target="../media/image131.png"/><Relationship Id="rId29" Type="http://schemas.openxmlformats.org/officeDocument/2006/relationships/image" Target="../media/image218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134.png"/><Relationship Id="rId32" Type="http://schemas.openxmlformats.org/officeDocument/2006/relationships/image" Target="../media/image161.png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image" Target="../media/image213.png"/><Relationship Id="rId28" Type="http://schemas.openxmlformats.org/officeDocument/2006/relationships/image" Target="../media/image217.png"/><Relationship Id="rId10" Type="http://schemas.openxmlformats.org/officeDocument/2006/relationships/tags" Target="../tags/tag486.xml"/><Relationship Id="rId19" Type="http://schemas.openxmlformats.org/officeDocument/2006/relationships/image" Target="../media/image15.png"/><Relationship Id="rId31" Type="http://schemas.openxmlformats.org/officeDocument/2006/relationships/image" Target="../media/image145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image" Target="../media/image212.png"/><Relationship Id="rId27" Type="http://schemas.openxmlformats.org/officeDocument/2006/relationships/image" Target="../media/image216.png"/><Relationship Id="rId30" Type="http://schemas.openxmlformats.org/officeDocument/2006/relationships/image" Target="../media/image1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image" Target="../media/image220.png"/><Relationship Id="rId39" Type="http://schemas.openxmlformats.org/officeDocument/2006/relationships/image" Target="../media/image162.png"/><Relationship Id="rId3" Type="http://schemas.openxmlformats.org/officeDocument/2006/relationships/tags" Target="../tags/tag495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227.png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image" Target="../media/image219.png"/><Relationship Id="rId33" Type="http://schemas.openxmlformats.org/officeDocument/2006/relationships/image" Target="../media/image226.png"/><Relationship Id="rId38" Type="http://schemas.openxmlformats.org/officeDocument/2006/relationships/image" Target="../media/image161.png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2.png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image" Target="../media/image171.png"/><Relationship Id="rId32" Type="http://schemas.openxmlformats.org/officeDocument/2006/relationships/image" Target="../media/image225.png"/><Relationship Id="rId37" Type="http://schemas.openxmlformats.org/officeDocument/2006/relationships/image" Target="../media/image145.png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image" Target="../media/image131.png"/><Relationship Id="rId28" Type="http://schemas.openxmlformats.org/officeDocument/2006/relationships/image" Target="../media/image221.png"/><Relationship Id="rId36" Type="http://schemas.openxmlformats.org/officeDocument/2006/relationships/image" Target="../media/image144.png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31" Type="http://schemas.openxmlformats.org/officeDocument/2006/relationships/image" Target="../media/image224.png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image" Target="../media/image15.png"/><Relationship Id="rId27" Type="http://schemas.openxmlformats.org/officeDocument/2006/relationships/image" Target="../media/image134.png"/><Relationship Id="rId30" Type="http://schemas.openxmlformats.org/officeDocument/2006/relationships/image" Target="../media/image223.png"/><Relationship Id="rId35" Type="http://schemas.openxmlformats.org/officeDocument/2006/relationships/image" Target="../media/image22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tags" Target="../tags/tag537.xml"/><Relationship Id="rId39" Type="http://schemas.openxmlformats.org/officeDocument/2006/relationships/tags" Target="../tags/tag550.xml"/><Relationship Id="rId21" Type="http://schemas.openxmlformats.org/officeDocument/2006/relationships/tags" Target="../tags/tag532.xml"/><Relationship Id="rId34" Type="http://schemas.openxmlformats.org/officeDocument/2006/relationships/tags" Target="../tags/tag545.xml"/><Relationship Id="rId42" Type="http://schemas.openxmlformats.org/officeDocument/2006/relationships/tags" Target="../tags/tag553.xml"/><Relationship Id="rId47" Type="http://schemas.openxmlformats.org/officeDocument/2006/relationships/image" Target="../media/image229.png"/><Relationship Id="rId50" Type="http://schemas.openxmlformats.org/officeDocument/2006/relationships/image" Target="../media/image232.png"/><Relationship Id="rId55" Type="http://schemas.openxmlformats.org/officeDocument/2006/relationships/image" Target="../media/image237.png"/><Relationship Id="rId63" Type="http://schemas.openxmlformats.org/officeDocument/2006/relationships/image" Target="../media/image245.png"/><Relationship Id="rId68" Type="http://schemas.openxmlformats.org/officeDocument/2006/relationships/image" Target="../media/image250.png"/><Relationship Id="rId76" Type="http://schemas.openxmlformats.org/officeDocument/2006/relationships/image" Target="../media/image254.png"/><Relationship Id="rId7" Type="http://schemas.openxmlformats.org/officeDocument/2006/relationships/tags" Target="../tags/tag518.xml"/><Relationship Id="rId71" Type="http://schemas.openxmlformats.org/officeDocument/2006/relationships/image" Target="../media/image6.png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9" Type="http://schemas.openxmlformats.org/officeDocument/2006/relationships/tags" Target="../tags/tag540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40" Type="http://schemas.openxmlformats.org/officeDocument/2006/relationships/tags" Target="../tags/tag551.xml"/><Relationship Id="rId45" Type="http://schemas.openxmlformats.org/officeDocument/2006/relationships/image" Target="../media/image15.png"/><Relationship Id="rId53" Type="http://schemas.openxmlformats.org/officeDocument/2006/relationships/image" Target="../media/image235.png"/><Relationship Id="rId58" Type="http://schemas.openxmlformats.org/officeDocument/2006/relationships/image" Target="../media/image240.png"/><Relationship Id="rId66" Type="http://schemas.openxmlformats.org/officeDocument/2006/relationships/image" Target="../media/image248.png"/><Relationship Id="rId74" Type="http://schemas.openxmlformats.org/officeDocument/2006/relationships/image" Target="../media/image10.png"/><Relationship Id="rId79" Type="http://schemas.openxmlformats.org/officeDocument/2006/relationships/image" Target="../media/image151.png"/><Relationship Id="rId5" Type="http://schemas.openxmlformats.org/officeDocument/2006/relationships/tags" Target="../tags/tag516.xml"/><Relationship Id="rId61" Type="http://schemas.openxmlformats.org/officeDocument/2006/relationships/image" Target="../media/image243.png"/><Relationship Id="rId10" Type="http://schemas.openxmlformats.org/officeDocument/2006/relationships/tags" Target="../tags/tag521.xml"/><Relationship Id="rId19" Type="http://schemas.openxmlformats.org/officeDocument/2006/relationships/tags" Target="../tags/tag530.xml"/><Relationship Id="rId31" Type="http://schemas.openxmlformats.org/officeDocument/2006/relationships/tags" Target="../tags/tag542.xml"/><Relationship Id="rId44" Type="http://schemas.openxmlformats.org/officeDocument/2006/relationships/notesSlide" Target="../notesSlides/notesSlide27.xml"/><Relationship Id="rId52" Type="http://schemas.openxmlformats.org/officeDocument/2006/relationships/image" Target="../media/image234.png"/><Relationship Id="rId60" Type="http://schemas.openxmlformats.org/officeDocument/2006/relationships/image" Target="../media/image242.png"/><Relationship Id="rId65" Type="http://schemas.openxmlformats.org/officeDocument/2006/relationships/image" Target="../media/image247.png"/><Relationship Id="rId73" Type="http://schemas.openxmlformats.org/officeDocument/2006/relationships/image" Target="../media/image7.png"/><Relationship Id="rId78" Type="http://schemas.openxmlformats.org/officeDocument/2006/relationships/image" Target="../media/image145.png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230.png"/><Relationship Id="rId56" Type="http://schemas.openxmlformats.org/officeDocument/2006/relationships/image" Target="../media/image238.png"/><Relationship Id="rId64" Type="http://schemas.openxmlformats.org/officeDocument/2006/relationships/image" Target="../media/image246.png"/><Relationship Id="rId69" Type="http://schemas.openxmlformats.org/officeDocument/2006/relationships/image" Target="../media/image251.png"/><Relationship Id="rId77" Type="http://schemas.openxmlformats.org/officeDocument/2006/relationships/image" Target="../media/image144.png"/><Relationship Id="rId8" Type="http://schemas.openxmlformats.org/officeDocument/2006/relationships/tags" Target="../tags/tag519.xml"/><Relationship Id="rId51" Type="http://schemas.openxmlformats.org/officeDocument/2006/relationships/image" Target="../media/image233.png"/><Relationship Id="rId72" Type="http://schemas.openxmlformats.org/officeDocument/2006/relationships/image" Target="../media/image253.png"/><Relationship Id="rId80" Type="http://schemas.openxmlformats.org/officeDocument/2006/relationships/image" Target="../media/image255.png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image" Target="../media/image131.png"/><Relationship Id="rId59" Type="http://schemas.openxmlformats.org/officeDocument/2006/relationships/image" Target="../media/image241.png"/><Relationship Id="rId67" Type="http://schemas.openxmlformats.org/officeDocument/2006/relationships/image" Target="../media/image249.png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image" Target="../media/image236.png"/><Relationship Id="rId62" Type="http://schemas.openxmlformats.org/officeDocument/2006/relationships/image" Target="../media/image244.png"/><Relationship Id="rId70" Type="http://schemas.openxmlformats.org/officeDocument/2006/relationships/image" Target="../media/image252.png"/><Relationship Id="rId75" Type="http://schemas.openxmlformats.org/officeDocument/2006/relationships/image" Target="../media/image9.png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image" Target="../media/image231.png"/><Relationship Id="rId57" Type="http://schemas.openxmlformats.org/officeDocument/2006/relationships/image" Target="../media/image23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tags" Target="../tags/tag57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74.xml"/><Relationship Id="rId34" Type="http://schemas.openxmlformats.org/officeDocument/2006/relationships/tags" Target="../tags/tag587.xml"/><Relationship Id="rId42" Type="http://schemas.openxmlformats.org/officeDocument/2006/relationships/image" Target="../media/image131.png"/><Relationship Id="rId47" Type="http://schemas.openxmlformats.org/officeDocument/2006/relationships/image" Target="../media/image229.png"/><Relationship Id="rId50" Type="http://schemas.openxmlformats.org/officeDocument/2006/relationships/image" Target="../media/image232.png"/><Relationship Id="rId55" Type="http://schemas.openxmlformats.org/officeDocument/2006/relationships/image" Target="../media/image237.png"/><Relationship Id="rId63" Type="http://schemas.openxmlformats.org/officeDocument/2006/relationships/image" Target="../media/image268.png"/><Relationship Id="rId68" Type="http://schemas.openxmlformats.org/officeDocument/2006/relationships/image" Target="../media/image273.png"/><Relationship Id="rId7" Type="http://schemas.openxmlformats.org/officeDocument/2006/relationships/tags" Target="../tags/tag560.xml"/><Relationship Id="rId71" Type="http://schemas.openxmlformats.org/officeDocument/2006/relationships/image" Target="../media/image145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9" Type="http://schemas.openxmlformats.org/officeDocument/2006/relationships/tags" Target="../tags/tag582.xml"/><Relationship Id="rId11" Type="http://schemas.openxmlformats.org/officeDocument/2006/relationships/tags" Target="../tags/tag564.xml"/><Relationship Id="rId24" Type="http://schemas.openxmlformats.org/officeDocument/2006/relationships/tags" Target="../tags/tag577.xml"/><Relationship Id="rId32" Type="http://schemas.openxmlformats.org/officeDocument/2006/relationships/tags" Target="../tags/tag585.xml"/><Relationship Id="rId37" Type="http://schemas.openxmlformats.org/officeDocument/2006/relationships/tags" Target="../tags/tag590.xml"/><Relationship Id="rId40" Type="http://schemas.openxmlformats.org/officeDocument/2006/relationships/notesSlide" Target="../notesSlides/notesSlide28.xml"/><Relationship Id="rId45" Type="http://schemas.openxmlformats.org/officeDocument/2006/relationships/image" Target="../media/image258.png"/><Relationship Id="rId53" Type="http://schemas.openxmlformats.org/officeDocument/2006/relationships/image" Target="../media/image235.png"/><Relationship Id="rId58" Type="http://schemas.openxmlformats.org/officeDocument/2006/relationships/image" Target="../media/image240.png"/><Relationship Id="rId66" Type="http://schemas.openxmlformats.org/officeDocument/2006/relationships/image" Target="../media/image271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tags" Target="../tags/tag576.xml"/><Relationship Id="rId28" Type="http://schemas.openxmlformats.org/officeDocument/2006/relationships/tags" Target="../tags/tag581.xml"/><Relationship Id="rId36" Type="http://schemas.openxmlformats.org/officeDocument/2006/relationships/tags" Target="../tags/tag589.xml"/><Relationship Id="rId49" Type="http://schemas.openxmlformats.org/officeDocument/2006/relationships/image" Target="../media/image260.png"/><Relationship Id="rId57" Type="http://schemas.openxmlformats.org/officeDocument/2006/relationships/image" Target="../media/image263.png"/><Relationship Id="rId61" Type="http://schemas.openxmlformats.org/officeDocument/2006/relationships/image" Target="../media/image266.png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31" Type="http://schemas.openxmlformats.org/officeDocument/2006/relationships/tags" Target="../tags/tag584.xml"/><Relationship Id="rId44" Type="http://schemas.openxmlformats.org/officeDocument/2006/relationships/image" Target="../media/image257.png"/><Relationship Id="rId52" Type="http://schemas.openxmlformats.org/officeDocument/2006/relationships/image" Target="../media/image234.png"/><Relationship Id="rId60" Type="http://schemas.openxmlformats.org/officeDocument/2006/relationships/image" Target="../media/image265.png"/><Relationship Id="rId65" Type="http://schemas.openxmlformats.org/officeDocument/2006/relationships/image" Target="../media/image270.png"/><Relationship Id="rId73" Type="http://schemas.openxmlformats.org/officeDocument/2006/relationships/image" Target="../media/image255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tags" Target="../tags/tag575.xml"/><Relationship Id="rId27" Type="http://schemas.openxmlformats.org/officeDocument/2006/relationships/tags" Target="../tags/tag580.xml"/><Relationship Id="rId30" Type="http://schemas.openxmlformats.org/officeDocument/2006/relationships/tags" Target="../tags/tag583.xml"/><Relationship Id="rId35" Type="http://schemas.openxmlformats.org/officeDocument/2006/relationships/tags" Target="../tags/tag588.xml"/><Relationship Id="rId43" Type="http://schemas.openxmlformats.org/officeDocument/2006/relationships/image" Target="../media/image256.png"/><Relationship Id="rId48" Type="http://schemas.openxmlformats.org/officeDocument/2006/relationships/image" Target="../media/image230.png"/><Relationship Id="rId56" Type="http://schemas.openxmlformats.org/officeDocument/2006/relationships/image" Target="../media/image238.png"/><Relationship Id="rId64" Type="http://schemas.openxmlformats.org/officeDocument/2006/relationships/image" Target="../media/image269.png"/><Relationship Id="rId69" Type="http://schemas.openxmlformats.org/officeDocument/2006/relationships/image" Target="../media/image274.png"/><Relationship Id="rId8" Type="http://schemas.openxmlformats.org/officeDocument/2006/relationships/tags" Target="../tags/tag561.xml"/><Relationship Id="rId51" Type="http://schemas.openxmlformats.org/officeDocument/2006/relationships/image" Target="../media/image261.png"/><Relationship Id="rId72" Type="http://schemas.openxmlformats.org/officeDocument/2006/relationships/image" Target="../media/image151.png"/><Relationship Id="rId3" Type="http://schemas.openxmlformats.org/officeDocument/2006/relationships/tags" Target="../tags/tag556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tags" Target="../tags/tag578.xml"/><Relationship Id="rId33" Type="http://schemas.openxmlformats.org/officeDocument/2006/relationships/tags" Target="../tags/tag586.xml"/><Relationship Id="rId38" Type="http://schemas.openxmlformats.org/officeDocument/2006/relationships/tags" Target="../tags/tag591.xml"/><Relationship Id="rId46" Type="http://schemas.openxmlformats.org/officeDocument/2006/relationships/image" Target="../media/image259.png"/><Relationship Id="rId59" Type="http://schemas.openxmlformats.org/officeDocument/2006/relationships/image" Target="../media/image264.png"/><Relationship Id="rId67" Type="http://schemas.openxmlformats.org/officeDocument/2006/relationships/image" Target="../media/image272.png"/><Relationship Id="rId20" Type="http://schemas.openxmlformats.org/officeDocument/2006/relationships/tags" Target="../tags/tag573.xml"/><Relationship Id="rId41" Type="http://schemas.openxmlformats.org/officeDocument/2006/relationships/image" Target="../media/image15.png"/><Relationship Id="rId54" Type="http://schemas.openxmlformats.org/officeDocument/2006/relationships/image" Target="../media/image262.png"/><Relationship Id="rId62" Type="http://schemas.openxmlformats.org/officeDocument/2006/relationships/image" Target="../media/image267.png"/><Relationship Id="rId70" Type="http://schemas.openxmlformats.org/officeDocument/2006/relationships/image" Target="../media/image144.png"/><Relationship Id="rId1" Type="http://schemas.openxmlformats.org/officeDocument/2006/relationships/tags" Target="../tags/tag554.xml"/><Relationship Id="rId6" Type="http://schemas.openxmlformats.org/officeDocument/2006/relationships/tags" Target="../tags/tag55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image" Target="../media/image277.png"/><Relationship Id="rId3" Type="http://schemas.openxmlformats.org/officeDocument/2006/relationships/tags" Target="../tags/tag59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6.png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image" Target="../media/image275.png"/><Relationship Id="rId5" Type="http://schemas.openxmlformats.org/officeDocument/2006/relationships/tags" Target="../tags/tag596.xml"/><Relationship Id="rId10" Type="http://schemas.openxmlformats.org/officeDocument/2006/relationships/image" Target="../media/image144.png"/><Relationship Id="rId4" Type="http://schemas.openxmlformats.org/officeDocument/2006/relationships/tags" Target="../tags/tag595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image" Target="../media/image26.png"/><Relationship Id="rId21" Type="http://schemas.openxmlformats.org/officeDocument/2006/relationships/tags" Target="../tags/tag50.xml"/><Relationship Id="rId34" Type="http://schemas.openxmlformats.org/officeDocument/2006/relationships/image" Target="../media/image21.png"/><Relationship Id="rId42" Type="http://schemas.openxmlformats.org/officeDocument/2006/relationships/image" Target="../media/image29.png"/><Relationship Id="rId47" Type="http://schemas.openxmlformats.org/officeDocument/2006/relationships/image" Target="../media/image20.png"/><Relationship Id="rId50" Type="http://schemas.openxmlformats.org/officeDocument/2006/relationships/image" Target="../media/image33.png"/><Relationship Id="rId55" Type="http://schemas.openxmlformats.org/officeDocument/2006/relationships/image" Target="../media/image38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image" Target="../media/image16.png"/><Relationship Id="rId38" Type="http://schemas.openxmlformats.org/officeDocument/2006/relationships/image" Target="../media/image25.png"/><Relationship Id="rId46" Type="http://schemas.openxmlformats.org/officeDocument/2006/relationships/image" Target="../media/image12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41" Type="http://schemas.openxmlformats.org/officeDocument/2006/relationships/image" Target="../media/image28.png"/><Relationship Id="rId54" Type="http://schemas.openxmlformats.org/officeDocument/2006/relationships/image" Target="../media/image37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image" Target="../media/image15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19.png"/><Relationship Id="rId53" Type="http://schemas.openxmlformats.org/officeDocument/2006/relationships/image" Target="../media/image36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image" Target="../media/image23.png"/><Relationship Id="rId49" Type="http://schemas.openxmlformats.org/officeDocument/2006/relationships/image" Target="../media/image32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notesSlide" Target="../notesSlides/notesSlide3.xml"/><Relationship Id="rId44" Type="http://schemas.openxmlformats.org/officeDocument/2006/relationships/image" Target="../media/image18.png"/><Relationship Id="rId52" Type="http://schemas.openxmlformats.org/officeDocument/2006/relationships/image" Target="../media/image35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1.png"/><Relationship Id="rId8" Type="http://schemas.openxmlformats.org/officeDocument/2006/relationships/tags" Target="../tags/tag37.xml"/><Relationship Id="rId51" Type="http://schemas.openxmlformats.org/officeDocument/2006/relationships/image" Target="../media/image34.png"/><Relationship Id="rId3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61.xml"/><Relationship Id="rId7" Type="http://schemas.openxmlformats.org/officeDocument/2006/relationships/image" Target="../media/image1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62.xml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tags" Target="../tags/tag6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9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image" Target="../media/image44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15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image" Target="../media/image4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image" Target="../media/image41.png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image" Target="../media/image47.png"/><Relationship Id="rId42" Type="http://schemas.openxmlformats.org/officeDocument/2006/relationships/image" Target="../media/image44.png"/><Relationship Id="rId47" Type="http://schemas.openxmlformats.org/officeDocument/2006/relationships/image" Target="../media/image19.png"/><Relationship Id="rId50" Type="http://schemas.openxmlformats.org/officeDocument/2006/relationships/image" Target="../media/image32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image" Target="../media/image46.png"/><Relationship Id="rId38" Type="http://schemas.openxmlformats.org/officeDocument/2006/relationships/image" Target="../media/image40.png"/><Relationship Id="rId46" Type="http://schemas.openxmlformats.org/officeDocument/2006/relationships/image" Target="../media/image18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notesSlide" Target="../notesSlides/notesSlide6.xml"/><Relationship Id="rId41" Type="http://schemas.openxmlformats.org/officeDocument/2006/relationships/image" Target="../media/image51.png"/><Relationship Id="rId54" Type="http://schemas.openxmlformats.org/officeDocument/2006/relationships/image" Target="../media/image5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image" Target="../media/image55.png"/><Relationship Id="rId37" Type="http://schemas.openxmlformats.org/officeDocument/2006/relationships/image" Target="../media/image39.png"/><Relationship Id="rId40" Type="http://schemas.openxmlformats.org/officeDocument/2006/relationships/image" Target="../media/image43.png"/><Relationship Id="rId45" Type="http://schemas.openxmlformats.org/officeDocument/2006/relationships/image" Target="../media/image54.png"/><Relationship Id="rId53" Type="http://schemas.openxmlformats.org/officeDocument/2006/relationships/image" Target="../media/image35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9.png"/><Relationship Id="rId49" Type="http://schemas.openxmlformats.org/officeDocument/2006/relationships/image" Target="../media/image42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50.png"/><Relationship Id="rId44" Type="http://schemas.openxmlformats.org/officeDocument/2006/relationships/image" Target="../media/image53.png"/><Relationship Id="rId52" Type="http://schemas.openxmlformats.org/officeDocument/2006/relationships/image" Target="../media/image34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image" Target="../media/image15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12.png"/><Relationship Id="rId8" Type="http://schemas.openxmlformats.org/officeDocument/2006/relationships/tags" Target="../tags/tag90.xml"/><Relationship Id="rId5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8.png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34" Type="http://schemas.openxmlformats.org/officeDocument/2006/relationships/image" Target="../media/image54.png"/><Relationship Id="rId42" Type="http://schemas.openxmlformats.org/officeDocument/2006/relationships/image" Target="../media/image61.png"/><Relationship Id="rId47" Type="http://schemas.openxmlformats.org/officeDocument/2006/relationships/image" Target="../media/image65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image" Target="../media/image53.png"/><Relationship Id="rId38" Type="http://schemas.openxmlformats.org/officeDocument/2006/relationships/image" Target="../media/image57.png"/><Relationship Id="rId46" Type="http://schemas.openxmlformats.org/officeDocument/2006/relationships/image" Target="../media/image64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image" Target="../media/image50.png"/><Relationship Id="rId41" Type="http://schemas.openxmlformats.org/officeDocument/2006/relationships/image" Target="../media/image60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image" Target="../media/image56.png"/><Relationship Id="rId37" Type="http://schemas.openxmlformats.org/officeDocument/2006/relationships/image" Target="../media/image41.png"/><Relationship Id="rId40" Type="http://schemas.openxmlformats.org/officeDocument/2006/relationships/image" Target="../media/image59.png"/><Relationship Id="rId45" Type="http://schemas.openxmlformats.org/officeDocument/2006/relationships/image" Target="../media/image63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image" Target="../media/image15.png"/><Relationship Id="rId36" Type="http://schemas.openxmlformats.org/officeDocument/2006/relationships/image" Target="../media/image40.pn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image" Target="../media/image55.png"/><Relationship Id="rId44" Type="http://schemas.openxmlformats.org/officeDocument/2006/relationships/image" Target="../media/image42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notesSlide" Target="../notesSlides/notesSlide7.xml"/><Relationship Id="rId30" Type="http://schemas.openxmlformats.org/officeDocument/2006/relationships/image" Target="../media/image52.png"/><Relationship Id="rId35" Type="http://schemas.openxmlformats.org/officeDocument/2006/relationships/image" Target="../media/image39.png"/><Relationship Id="rId43" Type="http://schemas.openxmlformats.org/officeDocument/2006/relationships/image" Target="../media/image62.png"/><Relationship Id="rId48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image" Target="../media/image57.png"/><Relationship Id="rId21" Type="http://schemas.openxmlformats.org/officeDocument/2006/relationships/tags" Target="../tags/tag155.xml"/><Relationship Id="rId34" Type="http://schemas.openxmlformats.org/officeDocument/2006/relationships/image" Target="../media/image62.png"/><Relationship Id="rId42" Type="http://schemas.openxmlformats.org/officeDocument/2006/relationships/image" Target="../media/image58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55" Type="http://schemas.openxmlformats.org/officeDocument/2006/relationships/image" Target="../media/image79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image" Target="../media/image50.png"/><Relationship Id="rId38" Type="http://schemas.openxmlformats.org/officeDocument/2006/relationships/image" Target="../media/image54.png"/><Relationship Id="rId46" Type="http://schemas.openxmlformats.org/officeDocument/2006/relationships/image" Target="../media/image70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41" Type="http://schemas.openxmlformats.org/officeDocument/2006/relationships/image" Target="../media/image60.png"/><Relationship Id="rId54" Type="http://schemas.openxmlformats.org/officeDocument/2006/relationships/image" Target="../media/image78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image" Target="../media/image15.png"/><Relationship Id="rId37" Type="http://schemas.openxmlformats.org/officeDocument/2006/relationships/image" Target="../media/image53.png"/><Relationship Id="rId40" Type="http://schemas.openxmlformats.org/officeDocument/2006/relationships/image" Target="../media/image59.png"/><Relationship Id="rId45" Type="http://schemas.openxmlformats.org/officeDocument/2006/relationships/image" Target="../media/image69.png"/><Relationship Id="rId53" Type="http://schemas.openxmlformats.org/officeDocument/2006/relationships/image" Target="../media/image77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image" Target="../media/image56.png"/><Relationship Id="rId49" Type="http://schemas.openxmlformats.org/officeDocument/2006/relationships/image" Target="../media/image73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notesSlide" Target="../notesSlides/notesSlide8.xml"/><Relationship Id="rId44" Type="http://schemas.openxmlformats.org/officeDocument/2006/relationships/image" Target="../media/image68.png"/><Relationship Id="rId52" Type="http://schemas.openxmlformats.org/officeDocument/2006/relationships/image" Target="../media/image76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52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56" Type="http://schemas.openxmlformats.org/officeDocument/2006/relationships/image" Target="../media/image80.png"/><Relationship Id="rId8" Type="http://schemas.openxmlformats.org/officeDocument/2006/relationships/tags" Target="../tags/tag142.xml"/><Relationship Id="rId51" Type="http://schemas.openxmlformats.org/officeDocument/2006/relationships/image" Target="../media/image75.png"/><Relationship Id="rId3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image" Target="../media/image50.png"/><Relationship Id="rId21" Type="http://schemas.openxmlformats.org/officeDocument/2006/relationships/tags" Target="../tags/tag184.xml"/><Relationship Id="rId34" Type="http://schemas.openxmlformats.org/officeDocument/2006/relationships/image" Target="../media/image77.png"/><Relationship Id="rId42" Type="http://schemas.openxmlformats.org/officeDocument/2006/relationships/image" Target="../media/image56.png"/><Relationship Id="rId47" Type="http://schemas.openxmlformats.org/officeDocument/2006/relationships/image" Target="../media/image83.png"/><Relationship Id="rId50" Type="http://schemas.openxmlformats.org/officeDocument/2006/relationships/image" Target="../media/image68.png"/><Relationship Id="rId55" Type="http://schemas.openxmlformats.org/officeDocument/2006/relationships/image" Target="../media/image75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image" Target="../media/image76.png"/><Relationship Id="rId38" Type="http://schemas.openxmlformats.org/officeDocument/2006/relationships/image" Target="../media/image70.png"/><Relationship Id="rId46" Type="http://schemas.openxmlformats.org/officeDocument/2006/relationships/image" Target="../media/image82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41" Type="http://schemas.openxmlformats.org/officeDocument/2006/relationships/image" Target="../media/image52.png"/><Relationship Id="rId54" Type="http://schemas.openxmlformats.org/officeDocument/2006/relationships/image" Target="../media/image74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image" Target="../media/image15.png"/><Relationship Id="rId37" Type="http://schemas.openxmlformats.org/officeDocument/2006/relationships/image" Target="../media/image69.png"/><Relationship Id="rId40" Type="http://schemas.openxmlformats.org/officeDocument/2006/relationships/image" Target="../media/image62.png"/><Relationship Id="rId45" Type="http://schemas.openxmlformats.org/officeDocument/2006/relationships/image" Target="../media/image81.png"/><Relationship Id="rId53" Type="http://schemas.openxmlformats.org/officeDocument/2006/relationships/image" Target="../media/image73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image" Target="../media/image79.png"/><Relationship Id="rId49" Type="http://schemas.openxmlformats.org/officeDocument/2006/relationships/image" Target="../media/image67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notesSlide" Target="../notesSlides/notesSlide9.xml"/><Relationship Id="rId44" Type="http://schemas.openxmlformats.org/officeDocument/2006/relationships/image" Target="../media/image54.png"/><Relationship Id="rId52" Type="http://schemas.openxmlformats.org/officeDocument/2006/relationships/image" Target="../media/image72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8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80.png"/><Relationship Id="rId8" Type="http://schemas.openxmlformats.org/officeDocument/2006/relationships/tags" Target="../tags/tag171.xml"/><Relationship Id="rId51" Type="http://schemas.openxmlformats.org/officeDocument/2006/relationships/image" Target="../media/image71.png"/><Relationship Id="rId3" Type="http://schemas.openxmlformats.org/officeDocument/2006/relationships/tags" Target="../tags/tag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42E1-B2D7-414C-B03A-EE4DFDC18C35}" type="slidenum">
              <a:rPr lang="en-US"/>
              <a:pPr/>
              <a:t>1</a:t>
            </a:fld>
            <a:endParaRPr lang="en-US"/>
          </a:p>
        </p:txBody>
      </p:sp>
      <p:sp>
        <p:nvSpPr>
          <p:cNvPr id="2046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697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</a:t>
            </a:r>
            <a:r>
              <a:rPr lang="en-US" sz="2400" dirty="0" smtClean="0"/>
              <a:t>Integral </a:t>
            </a:r>
            <a:r>
              <a:rPr lang="en-US" sz="2400" dirty="0"/>
              <a:t>Mean Value Theorem</a:t>
            </a:r>
          </a:p>
        </p:txBody>
      </p:sp>
      <p:sp>
        <p:nvSpPr>
          <p:cNvPr id="204698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095-91E7-4EA1-A92A-A0AD0C95485E}" type="slidenum">
              <a:rPr lang="en-US"/>
              <a:pPr/>
              <a:t>10</a:t>
            </a:fld>
            <a:endParaRPr lang="en-US"/>
          </a:p>
        </p:txBody>
      </p:sp>
      <p:pic>
        <p:nvPicPr>
          <p:cNvPr id="1864821" name="Picture 1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46738"/>
            <a:ext cx="55784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4781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883275"/>
            <a:ext cx="4119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1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895975"/>
            <a:ext cx="3635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1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210300"/>
            <a:ext cx="22336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1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6210300"/>
            <a:ext cx="23844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17" name="Line 13"/>
          <p:cNvSpPr>
            <a:spLocks noChangeShapeType="1"/>
          </p:cNvSpPr>
          <p:nvPr/>
        </p:nvSpPr>
        <p:spPr bwMode="auto">
          <a:xfrm>
            <a:off x="2703513" y="6529388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8" name="Line 14"/>
          <p:cNvSpPr>
            <a:spLocks noChangeShapeType="1"/>
          </p:cNvSpPr>
          <p:nvPr/>
        </p:nvSpPr>
        <p:spPr bwMode="auto">
          <a:xfrm>
            <a:off x="0" y="53006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758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841375"/>
            <a:ext cx="1254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60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050925"/>
            <a:ext cx="5870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61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5775"/>
            <a:ext cx="1254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64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65325"/>
            <a:ext cx="62976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63" name="Line 59"/>
          <p:cNvSpPr>
            <a:spLocks noChangeShapeType="1"/>
          </p:cNvSpPr>
          <p:nvPr/>
        </p:nvSpPr>
        <p:spPr bwMode="auto">
          <a:xfrm>
            <a:off x="1179576" y="2092325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78" y="2642840"/>
            <a:ext cx="3253270" cy="24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4817" name="Picture 1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917825"/>
            <a:ext cx="21494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72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41600"/>
            <a:ext cx="5016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3674" y="3378896"/>
            <a:ext cx="8295939" cy="634367"/>
            <a:chOff x="76200" y="3378896"/>
            <a:chExt cx="8295939" cy="634367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5102" y="3378896"/>
              <a:ext cx="4687037" cy="6343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3580356"/>
              <a:ext cx="3266739" cy="262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64797" name="Line 93"/>
          <p:cNvSpPr>
            <a:spLocks noChangeShapeType="1"/>
          </p:cNvSpPr>
          <p:nvPr/>
        </p:nvSpPr>
        <p:spPr bwMode="auto">
          <a:xfrm>
            <a:off x="0" y="33289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812" name="Picture 10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388"/>
            <a:ext cx="3597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13" name="Picture 10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60388"/>
            <a:ext cx="43688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4825" name="Group 121"/>
          <p:cNvGrpSpPr>
            <a:grpSpLocks/>
          </p:cNvGrpSpPr>
          <p:nvPr/>
        </p:nvGrpSpPr>
        <p:grpSpPr bwMode="auto">
          <a:xfrm>
            <a:off x="803275" y="160338"/>
            <a:ext cx="6756400" cy="220662"/>
            <a:chOff x="506" y="101"/>
            <a:chExt cx="4256" cy="139"/>
          </a:xfrm>
        </p:grpSpPr>
        <p:pic>
          <p:nvPicPr>
            <p:cNvPr id="1864810" name="Picture 10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101"/>
              <a:ext cx="220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4822" name="Picture 1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" y="101"/>
              <a:ext cx="1953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64819" name="Rectangle 1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46334" y="4143864"/>
            <a:ext cx="6556500" cy="620321"/>
            <a:chOff x="2246334" y="4118812"/>
            <a:chExt cx="6556500" cy="620321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6334" y="4118812"/>
              <a:ext cx="3597862" cy="6203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9589" y="4326114"/>
              <a:ext cx="2853245" cy="2481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Line 59"/>
            <p:cNvSpPr>
              <a:spLocks noChangeShapeType="1"/>
            </p:cNvSpPr>
            <p:nvPr/>
          </p:nvSpPr>
          <p:spPr bwMode="auto">
            <a:xfrm>
              <a:off x="2697480" y="4435976"/>
              <a:ext cx="136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800" name="Group 1864799"/>
          <p:cNvGrpSpPr/>
          <p:nvPr/>
        </p:nvGrpSpPr>
        <p:grpSpPr>
          <a:xfrm>
            <a:off x="63674" y="4967878"/>
            <a:ext cx="8631030" cy="277436"/>
            <a:chOff x="63674" y="4967878"/>
            <a:chExt cx="8631030" cy="277436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74" y="4969886"/>
              <a:ext cx="5031299" cy="275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7696" y="4967878"/>
              <a:ext cx="3487008" cy="2753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4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4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63" grpId="0" animBg="1"/>
      <p:bldP spid="18647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44500"/>
          </a:xfrm>
        </p:spPr>
        <p:txBody>
          <a:bodyPr/>
          <a:lstStyle/>
          <a:p>
            <a:fld id="{AA19815D-FABB-47F4-ACB6-CA92D06F7130}" type="slidenum">
              <a:rPr lang="en-US"/>
              <a:pPr/>
              <a:t>11</a:t>
            </a:fld>
            <a:endParaRPr lang="en-US"/>
          </a:p>
        </p:txBody>
      </p:sp>
      <p:sp>
        <p:nvSpPr>
          <p:cNvPr id="1430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457200"/>
            <a:ext cx="9144000" cy="6400800"/>
            <a:chOff x="0" y="457200"/>
            <a:chExt cx="9144000" cy="6400800"/>
          </a:xfrm>
        </p:grpSpPr>
        <p:grpSp>
          <p:nvGrpSpPr>
            <p:cNvPr id="89" name="Group 46"/>
            <p:cNvGrpSpPr>
              <a:grpSpLocks/>
            </p:cNvGrpSpPr>
            <p:nvPr/>
          </p:nvGrpSpPr>
          <p:grpSpPr bwMode="auto">
            <a:xfrm rot="4500000">
              <a:off x="5753546" y="2832894"/>
              <a:ext cx="1371600" cy="430212"/>
              <a:chOff x="3514" y="740"/>
              <a:chExt cx="864" cy="271"/>
            </a:xfrm>
          </p:grpSpPr>
          <p:pic>
            <p:nvPicPr>
              <p:cNvPr id="90" name="Picture 47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7" y="740"/>
                <a:ext cx="719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48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" y="887"/>
                <a:ext cx="864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" name="Picture 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59013"/>
              <a:ext cx="108902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Line 14"/>
            <p:cNvSpPr>
              <a:spLocks noChangeShapeType="1"/>
            </p:cNvSpPr>
            <p:nvPr/>
          </p:nvSpPr>
          <p:spPr bwMode="auto">
            <a:xfrm>
              <a:off x="0" y="5181600"/>
              <a:ext cx="9144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1371600" y="457200"/>
              <a:ext cx="0" cy="419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>
              <a:off x="1295400" y="4267200"/>
              <a:ext cx="762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9"/>
            <p:cNvSpPr>
              <a:spLocks noChangeShapeType="1"/>
            </p:cNvSpPr>
            <p:nvPr/>
          </p:nvSpPr>
          <p:spPr bwMode="auto">
            <a:xfrm>
              <a:off x="1295400" y="990600"/>
              <a:ext cx="1524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114800"/>
              <a:ext cx="704850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887413"/>
              <a:ext cx="108902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252" y="2559050"/>
              <a:ext cx="182563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2" name="Group 24"/>
            <p:cNvGrpSpPr>
              <a:grpSpLocks/>
            </p:cNvGrpSpPr>
            <p:nvPr/>
          </p:nvGrpSpPr>
          <p:grpSpPr bwMode="auto">
            <a:xfrm>
              <a:off x="5073650" y="4319588"/>
              <a:ext cx="357188" cy="785812"/>
              <a:chOff x="3196" y="2721"/>
              <a:chExt cx="225" cy="495"/>
            </a:xfrm>
          </p:grpSpPr>
          <p:pic>
            <p:nvPicPr>
              <p:cNvPr id="103" name="Picture 25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756"/>
                <a:ext cx="109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26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" y="2721"/>
                <a:ext cx="116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5" name="Group 27"/>
            <p:cNvGrpSpPr>
              <a:grpSpLocks/>
            </p:cNvGrpSpPr>
            <p:nvPr/>
          </p:nvGrpSpPr>
          <p:grpSpPr bwMode="auto">
            <a:xfrm>
              <a:off x="1371600" y="2362200"/>
              <a:ext cx="3962400" cy="1981200"/>
              <a:chOff x="864" y="1488"/>
              <a:chExt cx="2496" cy="1248"/>
            </a:xfrm>
          </p:grpSpPr>
          <p:sp>
            <p:nvSpPr>
              <p:cNvPr id="106" name="Line 28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/>
              <p:cNvSpPr>
                <a:spLocks noChangeShapeType="1"/>
              </p:cNvSpPr>
              <p:nvPr/>
            </p:nvSpPr>
            <p:spPr bwMode="auto">
              <a:xfrm flipH="1">
                <a:off x="864" y="148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/>
              <p:cNvSpPr>
                <a:spLocks noChangeShapeType="1"/>
              </p:cNvSpPr>
              <p:nvPr/>
            </p:nvSpPr>
            <p:spPr bwMode="auto">
              <a:xfrm rot="-5400000">
                <a:off x="3312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5867400" y="2362200"/>
              <a:ext cx="184150" cy="2590800"/>
              <a:chOff x="3696" y="1488"/>
              <a:chExt cx="116" cy="1632"/>
            </a:xfrm>
          </p:grpSpPr>
          <p:sp>
            <p:nvSpPr>
              <p:cNvPr id="110" name="Line 32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1" name="Picture 33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756"/>
                <a:ext cx="11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" name="Line 34"/>
              <p:cNvSpPr>
                <a:spLocks noChangeShapeType="1"/>
              </p:cNvSpPr>
              <p:nvPr/>
            </p:nvSpPr>
            <p:spPr bwMode="auto">
              <a:xfrm rot="-5400000">
                <a:off x="369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5"/>
            <p:cNvGrpSpPr>
              <a:grpSpLocks/>
            </p:cNvGrpSpPr>
            <p:nvPr/>
          </p:nvGrpSpPr>
          <p:grpSpPr bwMode="auto">
            <a:xfrm>
              <a:off x="1371600" y="990600"/>
              <a:ext cx="7423150" cy="3962400"/>
              <a:chOff x="864" y="624"/>
              <a:chExt cx="4676" cy="2496"/>
            </a:xfrm>
          </p:grpSpPr>
          <p:sp>
            <p:nvSpPr>
              <p:cNvPr id="114" name="Line 36"/>
              <p:cNvSpPr>
                <a:spLocks noChangeShapeType="1"/>
              </p:cNvSpPr>
              <p:nvPr/>
            </p:nvSpPr>
            <p:spPr bwMode="auto">
              <a:xfrm flipH="1">
                <a:off x="864" y="624"/>
                <a:ext cx="46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37"/>
              <p:cNvSpPr>
                <a:spLocks noChangeShapeType="1"/>
              </p:cNvSpPr>
              <p:nvPr/>
            </p:nvSpPr>
            <p:spPr bwMode="auto">
              <a:xfrm>
                <a:off x="5472" y="62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6" name="Picture 38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" y="2756"/>
                <a:ext cx="11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 rot="-5400000">
                <a:off x="5424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Arc 40"/>
            <p:cNvSpPr>
              <a:spLocks/>
            </p:cNvSpPr>
            <p:nvPr/>
          </p:nvSpPr>
          <p:spPr bwMode="auto">
            <a:xfrm rot="4440000">
              <a:off x="2049534" y="3977640"/>
              <a:ext cx="18288" cy="246888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51"/>
            <p:cNvSpPr>
              <a:spLocks noChangeShapeType="1"/>
            </p:cNvSpPr>
            <p:nvPr/>
          </p:nvSpPr>
          <p:spPr bwMode="auto">
            <a:xfrm>
              <a:off x="1295400" y="2362200"/>
              <a:ext cx="1524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52"/>
            <p:cNvSpPr>
              <a:spLocks noChangeShapeType="1"/>
            </p:cNvSpPr>
            <p:nvPr/>
          </p:nvSpPr>
          <p:spPr bwMode="auto">
            <a:xfrm flipV="1">
              <a:off x="2165350" y="2395728"/>
              <a:ext cx="3072384" cy="1673352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53"/>
            <p:cNvSpPr>
              <a:spLocks noChangeShapeType="1"/>
            </p:cNvSpPr>
            <p:nvPr/>
          </p:nvSpPr>
          <p:spPr bwMode="auto">
            <a:xfrm flipV="1">
              <a:off x="5319713" y="2362200"/>
              <a:ext cx="6400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" name="Group 56"/>
            <p:cNvGrpSpPr>
              <a:grpSpLocks/>
            </p:cNvGrpSpPr>
            <p:nvPr/>
          </p:nvGrpSpPr>
          <p:grpSpPr bwMode="auto">
            <a:xfrm>
              <a:off x="6705600" y="4191000"/>
              <a:ext cx="184150" cy="762000"/>
              <a:chOff x="4224" y="2640"/>
              <a:chExt cx="116" cy="480"/>
            </a:xfrm>
          </p:grpSpPr>
          <p:pic>
            <p:nvPicPr>
              <p:cNvPr id="125" name="Picture 57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756"/>
                <a:ext cx="11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Line 58"/>
              <p:cNvSpPr>
                <a:spLocks noChangeShapeType="1"/>
              </p:cNvSpPr>
              <p:nvPr/>
            </p:nvSpPr>
            <p:spPr bwMode="auto">
              <a:xfrm rot="-5400000">
                <a:off x="4224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74"/>
            <p:cNvGrpSpPr>
              <a:grpSpLocks/>
            </p:cNvGrpSpPr>
            <p:nvPr/>
          </p:nvGrpSpPr>
          <p:grpSpPr bwMode="auto">
            <a:xfrm>
              <a:off x="6265863" y="4191000"/>
              <a:ext cx="363537" cy="928688"/>
              <a:chOff x="3947" y="2640"/>
              <a:chExt cx="229" cy="585"/>
            </a:xfrm>
          </p:grpSpPr>
          <p:pic>
            <p:nvPicPr>
              <p:cNvPr id="128" name="Picture 71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" y="2736"/>
                <a:ext cx="115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72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36" y="2879"/>
                <a:ext cx="363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0" name="Line 73"/>
              <p:cNvSpPr>
                <a:spLocks noChangeShapeType="1"/>
              </p:cNvSpPr>
              <p:nvPr/>
            </p:nvSpPr>
            <p:spPr bwMode="auto">
              <a:xfrm rot="-5400000">
                <a:off x="4080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Line 18"/>
            <p:cNvSpPr>
              <a:spLocks noChangeShapeType="1"/>
            </p:cNvSpPr>
            <p:nvPr/>
          </p:nvSpPr>
          <p:spPr bwMode="auto">
            <a:xfrm>
              <a:off x="6535738" y="4267200"/>
              <a:ext cx="23774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5"/>
            <p:cNvSpPr>
              <a:spLocks noChangeShapeType="1"/>
            </p:cNvSpPr>
            <p:nvPr/>
          </p:nvSpPr>
          <p:spPr bwMode="auto">
            <a:xfrm flipV="1">
              <a:off x="6840714" y="990600"/>
              <a:ext cx="1847088" cy="324612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6021757" y="2412304"/>
              <a:ext cx="475488" cy="18288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Arc 40"/>
            <p:cNvSpPr>
              <a:spLocks/>
            </p:cNvSpPr>
            <p:nvPr/>
          </p:nvSpPr>
          <p:spPr bwMode="auto">
            <a:xfrm rot="4920000">
              <a:off x="6776706" y="4190214"/>
              <a:ext cx="55563" cy="9144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rc 40"/>
            <p:cNvSpPr>
              <a:spLocks/>
            </p:cNvSpPr>
            <p:nvPr/>
          </p:nvSpPr>
          <p:spPr bwMode="auto">
            <a:xfrm rot="16680000" flipH="1">
              <a:off x="6501384" y="4190214"/>
              <a:ext cx="55563" cy="9144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rc 40"/>
            <p:cNvSpPr>
              <a:spLocks/>
            </p:cNvSpPr>
            <p:nvPr/>
          </p:nvSpPr>
          <p:spPr bwMode="auto">
            <a:xfrm rot="16680000" flipV="1">
              <a:off x="5956447" y="2350355"/>
              <a:ext cx="55563" cy="9144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rc 40"/>
            <p:cNvSpPr>
              <a:spLocks/>
            </p:cNvSpPr>
            <p:nvPr/>
          </p:nvSpPr>
          <p:spPr bwMode="auto">
            <a:xfrm rot="5100000" flipH="1" flipV="1">
              <a:off x="5242894" y="2329139"/>
              <a:ext cx="54864" cy="13716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0000">
              <a:off x="5867400" y="1555750"/>
              <a:ext cx="177800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9" name="Line 66"/>
            <p:cNvSpPr>
              <a:spLocks noChangeAspect="1" noChangeShapeType="1"/>
            </p:cNvSpPr>
            <p:nvPr/>
          </p:nvSpPr>
          <p:spPr bwMode="auto">
            <a:xfrm flipV="1">
              <a:off x="1371600" y="3040063"/>
              <a:ext cx="2741613" cy="12271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0" name="Picture 6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0000">
              <a:off x="3048000" y="3352800"/>
              <a:ext cx="177800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6" name="Line 20"/>
            <p:cNvSpPr>
              <a:spLocks noChangeShapeType="1"/>
            </p:cNvSpPr>
            <p:nvPr/>
          </p:nvSpPr>
          <p:spPr bwMode="auto">
            <a:xfrm flipV="1">
              <a:off x="1371600" y="990600"/>
              <a:ext cx="7315200" cy="3276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77"/>
            <p:cNvSpPr>
              <a:spLocks noChangeAspect="1" noChangeShapeType="1"/>
            </p:cNvSpPr>
            <p:nvPr/>
          </p:nvSpPr>
          <p:spPr bwMode="auto">
            <a:xfrm flipV="1">
              <a:off x="4838178" y="2156466"/>
              <a:ext cx="914400" cy="409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77"/>
            <p:cNvSpPr>
              <a:spLocks noChangeAspect="1" noChangeShapeType="1"/>
            </p:cNvSpPr>
            <p:nvPr/>
          </p:nvSpPr>
          <p:spPr bwMode="auto">
            <a:xfrm flipV="1">
              <a:off x="6339214" y="4060422"/>
              <a:ext cx="914400" cy="409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74" name="Line 46"/>
            <p:cNvSpPr>
              <a:spLocks noChangeShapeType="1"/>
            </p:cNvSpPr>
            <p:nvPr/>
          </p:nvSpPr>
          <p:spPr bwMode="auto">
            <a:xfrm>
              <a:off x="5486400" y="5181600"/>
              <a:ext cx="0" cy="1676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0580" name="Group 52"/>
            <p:cNvGrpSpPr>
              <a:grpSpLocks/>
            </p:cNvGrpSpPr>
            <p:nvPr/>
          </p:nvGrpSpPr>
          <p:grpSpPr bwMode="auto">
            <a:xfrm>
              <a:off x="152400" y="6315075"/>
              <a:ext cx="5019675" cy="493713"/>
              <a:chOff x="96" y="3967"/>
              <a:chExt cx="3162" cy="311"/>
            </a:xfrm>
          </p:grpSpPr>
          <p:pic>
            <p:nvPicPr>
              <p:cNvPr id="1430581" name="Picture 53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967"/>
                <a:ext cx="2559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82" name="Picture 54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4128"/>
                <a:ext cx="1875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30583" name="Text Box 55"/>
            <p:cNvSpPr txBox="1">
              <a:spLocks noChangeArrowheads="1"/>
            </p:cNvSpPr>
            <p:nvPr/>
          </p:nvSpPr>
          <p:spPr bwMode="auto">
            <a:xfrm>
              <a:off x="5602288" y="5257800"/>
              <a:ext cx="2776537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1430589" name="Group 61"/>
            <p:cNvGrpSpPr>
              <a:grpSpLocks/>
            </p:cNvGrpSpPr>
            <p:nvPr/>
          </p:nvGrpSpPr>
          <p:grpSpPr bwMode="auto">
            <a:xfrm>
              <a:off x="5602288" y="5257800"/>
              <a:ext cx="2776537" cy="812800"/>
              <a:chOff x="3529" y="3312"/>
              <a:chExt cx="1749" cy="512"/>
            </a:xfrm>
          </p:grpSpPr>
          <p:pic>
            <p:nvPicPr>
              <p:cNvPr id="1430590" name="Picture 62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" y="3312"/>
                <a:ext cx="1284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91" name="Picture 63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" y="3506"/>
                <a:ext cx="722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92" name="Picture 6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" y="3683"/>
                <a:ext cx="1248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93" name="Picture 6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504"/>
                <a:ext cx="91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30596" name="Picture 6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688" y="5840413"/>
              <a:ext cx="1281112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04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254625"/>
              <a:ext cx="1101725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14" name="Picture 8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25" y="5257800"/>
              <a:ext cx="3632200" cy="2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16" name="Picture 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775" y="5522913"/>
              <a:ext cx="3349625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11" name="Picture 8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784850"/>
              <a:ext cx="1101725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30619" name="Group 91"/>
            <p:cNvGrpSpPr>
              <a:grpSpLocks/>
            </p:cNvGrpSpPr>
            <p:nvPr/>
          </p:nvGrpSpPr>
          <p:grpSpPr bwMode="auto">
            <a:xfrm>
              <a:off x="1317625" y="5784850"/>
              <a:ext cx="3022600" cy="533400"/>
              <a:chOff x="830" y="3658"/>
              <a:chExt cx="1904" cy="336"/>
            </a:xfrm>
          </p:grpSpPr>
          <p:pic>
            <p:nvPicPr>
              <p:cNvPr id="1430615" name="Picture 87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" y="3658"/>
                <a:ext cx="1904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617" name="Picture 89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3825"/>
                <a:ext cx="1341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9" name="Line 17"/>
            <p:cNvSpPr>
              <a:spLocks noChangeShapeType="1"/>
            </p:cNvSpPr>
            <p:nvPr/>
          </p:nvSpPr>
          <p:spPr bwMode="auto">
            <a:xfrm flipV="1">
              <a:off x="1371600" y="4123944"/>
              <a:ext cx="649224" cy="1524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0"/>
            <p:cNvSpPr>
              <a:spLocks noChangeShapeType="1"/>
            </p:cNvSpPr>
            <p:nvPr/>
          </p:nvSpPr>
          <p:spPr bwMode="auto">
            <a:xfrm>
              <a:off x="1295400" y="4267200"/>
              <a:ext cx="1524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77"/>
            <p:cNvSpPr>
              <a:spLocks noChangeAspect="1" noChangeShapeType="1"/>
            </p:cNvSpPr>
            <p:nvPr/>
          </p:nvSpPr>
          <p:spPr bwMode="auto">
            <a:xfrm flipV="1">
              <a:off x="1371600" y="3200400"/>
              <a:ext cx="2741613" cy="12271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620" name="Rectangle 9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63674" y="76200"/>
            <a:ext cx="8631030" cy="277436"/>
            <a:chOff x="63674" y="4967878"/>
            <a:chExt cx="8631030" cy="277436"/>
          </a:xfrm>
        </p:grpSpPr>
        <p:pic>
          <p:nvPicPr>
            <p:cNvPr id="152" name="Picture 15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74" y="4969886"/>
              <a:ext cx="5031299" cy="275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3" name="Picture 15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7696" y="4967878"/>
              <a:ext cx="3487008" cy="2753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63674" y="4967878"/>
            <a:ext cx="8631030" cy="277436"/>
            <a:chOff x="63674" y="4967878"/>
            <a:chExt cx="8631030" cy="277436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74" y="4969886"/>
              <a:ext cx="5031299" cy="275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0" name="Picture 149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7696" y="4967878"/>
              <a:ext cx="3487008" cy="2753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8" y="6595776"/>
            <a:ext cx="428744" cy="219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3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5 L 0.00035 -0.71231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8" y="6595776"/>
            <a:ext cx="428744" cy="219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44500"/>
          </a:xfrm>
        </p:spPr>
        <p:txBody>
          <a:bodyPr/>
          <a:lstStyle/>
          <a:p>
            <a:fld id="{AA19815D-FABB-47F4-ACB6-CA92D06F7130}" type="slidenum">
              <a:rPr lang="en-US"/>
              <a:pPr/>
              <a:t>12</a:t>
            </a:fld>
            <a:endParaRPr lang="en-US"/>
          </a:p>
        </p:txBody>
      </p:sp>
      <p:sp>
        <p:nvSpPr>
          <p:cNvPr id="1430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" name="Group 71"/>
          <p:cNvGrpSpPr>
            <a:grpSpLocks/>
          </p:cNvGrpSpPr>
          <p:nvPr/>
        </p:nvGrpSpPr>
        <p:grpSpPr bwMode="auto">
          <a:xfrm>
            <a:off x="2061815" y="4094163"/>
            <a:ext cx="182562" cy="1036637"/>
            <a:chOff x="1283" y="2579"/>
            <a:chExt cx="115" cy="653"/>
          </a:xfrm>
        </p:grpSpPr>
        <p:sp>
          <p:nvSpPr>
            <p:cNvPr id="142" name="Line 72"/>
            <p:cNvSpPr>
              <a:spLocks noChangeShapeType="1"/>
            </p:cNvSpPr>
            <p:nvPr/>
          </p:nvSpPr>
          <p:spPr bwMode="auto">
            <a:xfrm>
              <a:off x="1337" y="2579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73"/>
            <p:cNvSpPr>
              <a:spLocks noChangeShapeType="1"/>
            </p:cNvSpPr>
            <p:nvPr/>
          </p:nvSpPr>
          <p:spPr bwMode="auto">
            <a:xfrm rot="-5400000">
              <a:off x="1313" y="2712"/>
              <a:ext cx="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4" name="Picture 7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97" y="2930"/>
              <a:ext cx="4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" name="Picture 8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6044" y="6191077"/>
            <a:ext cx="2688336" cy="24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457200"/>
            <a:ext cx="9144000" cy="6400800"/>
            <a:chOff x="0" y="457200"/>
            <a:chExt cx="9144000" cy="6400800"/>
          </a:xfrm>
        </p:grpSpPr>
        <p:grpSp>
          <p:nvGrpSpPr>
            <p:cNvPr id="89" name="Group 46"/>
            <p:cNvGrpSpPr>
              <a:grpSpLocks/>
            </p:cNvGrpSpPr>
            <p:nvPr/>
          </p:nvGrpSpPr>
          <p:grpSpPr bwMode="auto">
            <a:xfrm rot="4500000">
              <a:off x="5753546" y="2832894"/>
              <a:ext cx="1371600" cy="430212"/>
              <a:chOff x="3514" y="740"/>
              <a:chExt cx="864" cy="271"/>
            </a:xfrm>
          </p:grpSpPr>
          <p:pic>
            <p:nvPicPr>
              <p:cNvPr id="90" name="Picture 47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7" y="740"/>
                <a:ext cx="719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48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" y="887"/>
                <a:ext cx="864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59013"/>
              <a:ext cx="108902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Line 14"/>
            <p:cNvSpPr>
              <a:spLocks noChangeShapeType="1"/>
            </p:cNvSpPr>
            <p:nvPr/>
          </p:nvSpPr>
          <p:spPr bwMode="auto">
            <a:xfrm>
              <a:off x="0" y="5181600"/>
              <a:ext cx="9144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1371600" y="457200"/>
              <a:ext cx="0" cy="419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>
              <a:off x="1295400" y="4267200"/>
              <a:ext cx="762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9"/>
            <p:cNvSpPr>
              <a:spLocks noChangeShapeType="1"/>
            </p:cNvSpPr>
            <p:nvPr/>
          </p:nvSpPr>
          <p:spPr bwMode="auto">
            <a:xfrm>
              <a:off x="1295400" y="990600"/>
              <a:ext cx="1524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114800"/>
              <a:ext cx="704850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887413"/>
              <a:ext cx="108902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252" y="2559050"/>
              <a:ext cx="182563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2" name="Group 24"/>
            <p:cNvGrpSpPr>
              <a:grpSpLocks/>
            </p:cNvGrpSpPr>
            <p:nvPr/>
          </p:nvGrpSpPr>
          <p:grpSpPr bwMode="auto">
            <a:xfrm>
              <a:off x="5073650" y="4319588"/>
              <a:ext cx="357188" cy="785812"/>
              <a:chOff x="3196" y="2721"/>
              <a:chExt cx="225" cy="495"/>
            </a:xfrm>
          </p:grpSpPr>
          <p:pic>
            <p:nvPicPr>
              <p:cNvPr id="103" name="Picture 2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756"/>
                <a:ext cx="109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26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" y="2721"/>
                <a:ext cx="116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5" name="Group 27"/>
            <p:cNvGrpSpPr>
              <a:grpSpLocks/>
            </p:cNvGrpSpPr>
            <p:nvPr/>
          </p:nvGrpSpPr>
          <p:grpSpPr bwMode="auto">
            <a:xfrm>
              <a:off x="1371600" y="2362200"/>
              <a:ext cx="3962400" cy="1981200"/>
              <a:chOff x="864" y="1488"/>
              <a:chExt cx="2496" cy="1248"/>
            </a:xfrm>
          </p:grpSpPr>
          <p:sp>
            <p:nvSpPr>
              <p:cNvPr id="106" name="Line 28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/>
              <p:cNvSpPr>
                <a:spLocks noChangeShapeType="1"/>
              </p:cNvSpPr>
              <p:nvPr/>
            </p:nvSpPr>
            <p:spPr bwMode="auto">
              <a:xfrm flipH="1">
                <a:off x="864" y="148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/>
              <p:cNvSpPr>
                <a:spLocks noChangeShapeType="1"/>
              </p:cNvSpPr>
              <p:nvPr/>
            </p:nvSpPr>
            <p:spPr bwMode="auto">
              <a:xfrm rot="-5400000">
                <a:off x="3312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5867400" y="2362200"/>
              <a:ext cx="184150" cy="2590800"/>
              <a:chOff x="3696" y="1488"/>
              <a:chExt cx="116" cy="1632"/>
            </a:xfrm>
          </p:grpSpPr>
          <p:sp>
            <p:nvSpPr>
              <p:cNvPr id="110" name="Line 32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1" name="Picture 3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756"/>
                <a:ext cx="11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" name="Line 34"/>
              <p:cNvSpPr>
                <a:spLocks noChangeShapeType="1"/>
              </p:cNvSpPr>
              <p:nvPr/>
            </p:nvSpPr>
            <p:spPr bwMode="auto">
              <a:xfrm rot="-5400000">
                <a:off x="369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5"/>
            <p:cNvGrpSpPr>
              <a:grpSpLocks/>
            </p:cNvGrpSpPr>
            <p:nvPr/>
          </p:nvGrpSpPr>
          <p:grpSpPr bwMode="auto">
            <a:xfrm>
              <a:off x="1371600" y="990600"/>
              <a:ext cx="7423150" cy="3962400"/>
              <a:chOff x="864" y="624"/>
              <a:chExt cx="4676" cy="2496"/>
            </a:xfrm>
          </p:grpSpPr>
          <p:sp>
            <p:nvSpPr>
              <p:cNvPr id="114" name="Line 36"/>
              <p:cNvSpPr>
                <a:spLocks noChangeShapeType="1"/>
              </p:cNvSpPr>
              <p:nvPr/>
            </p:nvSpPr>
            <p:spPr bwMode="auto">
              <a:xfrm flipH="1">
                <a:off x="864" y="624"/>
                <a:ext cx="46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37"/>
              <p:cNvSpPr>
                <a:spLocks noChangeShapeType="1"/>
              </p:cNvSpPr>
              <p:nvPr/>
            </p:nvSpPr>
            <p:spPr bwMode="auto">
              <a:xfrm>
                <a:off x="5472" y="62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6" name="Picture 38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" y="2756"/>
                <a:ext cx="11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 rot="-5400000">
                <a:off x="5424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Arc 40"/>
            <p:cNvSpPr>
              <a:spLocks/>
            </p:cNvSpPr>
            <p:nvPr/>
          </p:nvSpPr>
          <p:spPr bwMode="auto">
            <a:xfrm rot="4440000">
              <a:off x="2049534" y="3977640"/>
              <a:ext cx="18288" cy="246888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51"/>
            <p:cNvSpPr>
              <a:spLocks noChangeShapeType="1"/>
            </p:cNvSpPr>
            <p:nvPr/>
          </p:nvSpPr>
          <p:spPr bwMode="auto">
            <a:xfrm>
              <a:off x="1295400" y="2362200"/>
              <a:ext cx="1524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52"/>
            <p:cNvSpPr>
              <a:spLocks noChangeShapeType="1"/>
            </p:cNvSpPr>
            <p:nvPr/>
          </p:nvSpPr>
          <p:spPr bwMode="auto">
            <a:xfrm flipV="1">
              <a:off x="2165350" y="2395728"/>
              <a:ext cx="3072384" cy="1673352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53"/>
            <p:cNvSpPr>
              <a:spLocks noChangeShapeType="1"/>
            </p:cNvSpPr>
            <p:nvPr/>
          </p:nvSpPr>
          <p:spPr bwMode="auto">
            <a:xfrm flipV="1">
              <a:off x="5319713" y="2362200"/>
              <a:ext cx="6400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" name="Group 56"/>
            <p:cNvGrpSpPr>
              <a:grpSpLocks/>
            </p:cNvGrpSpPr>
            <p:nvPr/>
          </p:nvGrpSpPr>
          <p:grpSpPr bwMode="auto">
            <a:xfrm>
              <a:off x="6705600" y="4191000"/>
              <a:ext cx="184150" cy="762000"/>
              <a:chOff x="4224" y="2640"/>
              <a:chExt cx="116" cy="480"/>
            </a:xfrm>
          </p:grpSpPr>
          <p:pic>
            <p:nvPicPr>
              <p:cNvPr id="125" name="Picture 57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756"/>
                <a:ext cx="11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Line 58"/>
              <p:cNvSpPr>
                <a:spLocks noChangeShapeType="1"/>
              </p:cNvSpPr>
              <p:nvPr/>
            </p:nvSpPr>
            <p:spPr bwMode="auto">
              <a:xfrm rot="-5400000">
                <a:off x="4224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74"/>
            <p:cNvGrpSpPr>
              <a:grpSpLocks/>
            </p:cNvGrpSpPr>
            <p:nvPr/>
          </p:nvGrpSpPr>
          <p:grpSpPr bwMode="auto">
            <a:xfrm>
              <a:off x="6265863" y="4191000"/>
              <a:ext cx="363537" cy="928688"/>
              <a:chOff x="3947" y="2640"/>
              <a:chExt cx="229" cy="585"/>
            </a:xfrm>
          </p:grpSpPr>
          <p:pic>
            <p:nvPicPr>
              <p:cNvPr id="128" name="Picture 71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" y="2736"/>
                <a:ext cx="115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72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36" y="2879"/>
                <a:ext cx="363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0" name="Line 73"/>
              <p:cNvSpPr>
                <a:spLocks noChangeShapeType="1"/>
              </p:cNvSpPr>
              <p:nvPr/>
            </p:nvSpPr>
            <p:spPr bwMode="auto">
              <a:xfrm rot="-5400000">
                <a:off x="4080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Line 18"/>
            <p:cNvSpPr>
              <a:spLocks noChangeShapeType="1"/>
            </p:cNvSpPr>
            <p:nvPr/>
          </p:nvSpPr>
          <p:spPr bwMode="auto">
            <a:xfrm>
              <a:off x="6535738" y="4267200"/>
              <a:ext cx="23774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5"/>
            <p:cNvSpPr>
              <a:spLocks noChangeShapeType="1"/>
            </p:cNvSpPr>
            <p:nvPr/>
          </p:nvSpPr>
          <p:spPr bwMode="auto">
            <a:xfrm flipV="1">
              <a:off x="6840714" y="990600"/>
              <a:ext cx="1847088" cy="324612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6021757" y="2412304"/>
              <a:ext cx="475488" cy="18288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Arc 40"/>
            <p:cNvSpPr>
              <a:spLocks/>
            </p:cNvSpPr>
            <p:nvPr/>
          </p:nvSpPr>
          <p:spPr bwMode="auto">
            <a:xfrm rot="4920000">
              <a:off x="6776706" y="4190214"/>
              <a:ext cx="55563" cy="9144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rc 40"/>
            <p:cNvSpPr>
              <a:spLocks/>
            </p:cNvSpPr>
            <p:nvPr/>
          </p:nvSpPr>
          <p:spPr bwMode="auto">
            <a:xfrm rot="16680000" flipH="1">
              <a:off x="6501384" y="4190214"/>
              <a:ext cx="55563" cy="9144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rc 40"/>
            <p:cNvSpPr>
              <a:spLocks/>
            </p:cNvSpPr>
            <p:nvPr/>
          </p:nvSpPr>
          <p:spPr bwMode="auto">
            <a:xfrm rot="16680000" flipV="1">
              <a:off x="5956447" y="2350355"/>
              <a:ext cx="55563" cy="9144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rc 40"/>
            <p:cNvSpPr>
              <a:spLocks/>
            </p:cNvSpPr>
            <p:nvPr/>
          </p:nvSpPr>
          <p:spPr bwMode="auto">
            <a:xfrm rot="5100000" flipH="1" flipV="1">
              <a:off x="5242894" y="2329139"/>
              <a:ext cx="54864" cy="137160"/>
            </a:xfrm>
            <a:custGeom>
              <a:avLst/>
              <a:gdLst>
                <a:gd name="G0" fmla="+- 0 0 0"/>
                <a:gd name="G1" fmla="+- 20786 0 0"/>
                <a:gd name="G2" fmla="+- 21600 0 0"/>
                <a:gd name="T0" fmla="*/ 5872 w 21600"/>
                <a:gd name="T1" fmla="*/ 0 h 20786"/>
                <a:gd name="T2" fmla="*/ 21600 w 21600"/>
                <a:gd name="T3" fmla="*/ 20786 h 20786"/>
                <a:gd name="T4" fmla="*/ 0 w 21600"/>
                <a:gd name="T5" fmla="*/ 20786 h 20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86" fill="none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</a:path>
                <a:path w="21600" h="20786" stroke="0" extrusionOk="0">
                  <a:moveTo>
                    <a:pt x="5872" y="-1"/>
                  </a:moveTo>
                  <a:cubicBezTo>
                    <a:pt x="15175" y="2627"/>
                    <a:pt x="21600" y="11118"/>
                    <a:pt x="21600" y="20786"/>
                  </a:cubicBezTo>
                  <a:lnTo>
                    <a:pt x="0" y="20786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0000">
              <a:off x="5867400" y="1555750"/>
              <a:ext cx="177800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9" name="Line 66"/>
            <p:cNvSpPr>
              <a:spLocks noChangeAspect="1" noChangeShapeType="1"/>
            </p:cNvSpPr>
            <p:nvPr/>
          </p:nvSpPr>
          <p:spPr bwMode="auto">
            <a:xfrm flipV="1">
              <a:off x="1371600" y="3040063"/>
              <a:ext cx="2741613" cy="12271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0" name="Picture 6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0000">
              <a:off x="3048000" y="3352800"/>
              <a:ext cx="177800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6" name="Line 20"/>
            <p:cNvSpPr>
              <a:spLocks noChangeShapeType="1"/>
            </p:cNvSpPr>
            <p:nvPr/>
          </p:nvSpPr>
          <p:spPr bwMode="auto">
            <a:xfrm flipV="1">
              <a:off x="1371600" y="990600"/>
              <a:ext cx="7315200" cy="3276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77"/>
            <p:cNvSpPr>
              <a:spLocks noChangeAspect="1" noChangeShapeType="1"/>
            </p:cNvSpPr>
            <p:nvPr/>
          </p:nvSpPr>
          <p:spPr bwMode="auto">
            <a:xfrm flipV="1">
              <a:off x="4838178" y="2156466"/>
              <a:ext cx="914400" cy="409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77"/>
            <p:cNvSpPr>
              <a:spLocks noChangeAspect="1" noChangeShapeType="1"/>
            </p:cNvSpPr>
            <p:nvPr/>
          </p:nvSpPr>
          <p:spPr bwMode="auto">
            <a:xfrm flipV="1">
              <a:off x="6339214" y="4060422"/>
              <a:ext cx="914400" cy="409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74" name="Line 46"/>
            <p:cNvSpPr>
              <a:spLocks noChangeShapeType="1"/>
            </p:cNvSpPr>
            <p:nvPr/>
          </p:nvSpPr>
          <p:spPr bwMode="auto">
            <a:xfrm>
              <a:off x="5486400" y="5181600"/>
              <a:ext cx="0" cy="1676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0580" name="Group 52"/>
            <p:cNvGrpSpPr>
              <a:grpSpLocks/>
            </p:cNvGrpSpPr>
            <p:nvPr/>
          </p:nvGrpSpPr>
          <p:grpSpPr bwMode="auto">
            <a:xfrm>
              <a:off x="152400" y="6315075"/>
              <a:ext cx="5019675" cy="493713"/>
              <a:chOff x="96" y="3967"/>
              <a:chExt cx="3162" cy="311"/>
            </a:xfrm>
          </p:grpSpPr>
          <p:pic>
            <p:nvPicPr>
              <p:cNvPr id="1430581" name="Picture 53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967"/>
                <a:ext cx="2559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82" name="Picture 54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4128"/>
                <a:ext cx="1875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30583" name="Text Box 55"/>
            <p:cNvSpPr txBox="1">
              <a:spLocks noChangeArrowheads="1"/>
            </p:cNvSpPr>
            <p:nvPr/>
          </p:nvSpPr>
          <p:spPr bwMode="auto">
            <a:xfrm>
              <a:off x="5602288" y="5257800"/>
              <a:ext cx="2776537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1430589" name="Group 61"/>
            <p:cNvGrpSpPr>
              <a:grpSpLocks/>
            </p:cNvGrpSpPr>
            <p:nvPr/>
          </p:nvGrpSpPr>
          <p:grpSpPr bwMode="auto">
            <a:xfrm>
              <a:off x="5602288" y="5257800"/>
              <a:ext cx="2776537" cy="812800"/>
              <a:chOff x="3529" y="3312"/>
              <a:chExt cx="1749" cy="512"/>
            </a:xfrm>
          </p:grpSpPr>
          <p:pic>
            <p:nvPicPr>
              <p:cNvPr id="1430590" name="Picture 62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" y="3312"/>
                <a:ext cx="1284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91" name="Picture 63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" y="3506"/>
                <a:ext cx="722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92" name="Picture 64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" y="3683"/>
                <a:ext cx="1248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593" name="Picture 65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504"/>
                <a:ext cx="91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30596" name="Picture 6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688" y="5840413"/>
              <a:ext cx="1281112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04" name="Picture 7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254625"/>
              <a:ext cx="1101725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14" name="Picture 8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25" y="5257800"/>
              <a:ext cx="3632200" cy="2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16" name="Picture 8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775" y="5522913"/>
              <a:ext cx="3349625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0611" name="Picture 8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784850"/>
              <a:ext cx="1101725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30619" name="Group 91"/>
            <p:cNvGrpSpPr>
              <a:grpSpLocks/>
            </p:cNvGrpSpPr>
            <p:nvPr/>
          </p:nvGrpSpPr>
          <p:grpSpPr bwMode="auto">
            <a:xfrm>
              <a:off x="1317625" y="5784850"/>
              <a:ext cx="3022600" cy="533400"/>
              <a:chOff x="830" y="3658"/>
              <a:chExt cx="1904" cy="336"/>
            </a:xfrm>
          </p:grpSpPr>
          <p:pic>
            <p:nvPicPr>
              <p:cNvPr id="1430615" name="Picture 87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" y="3658"/>
                <a:ext cx="1904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0617" name="Picture 89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3825"/>
                <a:ext cx="1341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9" name="Line 17"/>
            <p:cNvSpPr>
              <a:spLocks noChangeShapeType="1"/>
            </p:cNvSpPr>
            <p:nvPr/>
          </p:nvSpPr>
          <p:spPr bwMode="auto">
            <a:xfrm flipV="1">
              <a:off x="1371600" y="4123944"/>
              <a:ext cx="649224" cy="1524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0"/>
            <p:cNvSpPr>
              <a:spLocks noChangeShapeType="1"/>
            </p:cNvSpPr>
            <p:nvPr/>
          </p:nvSpPr>
          <p:spPr bwMode="auto">
            <a:xfrm>
              <a:off x="1295400" y="4267200"/>
              <a:ext cx="1524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77"/>
            <p:cNvSpPr>
              <a:spLocks noChangeAspect="1" noChangeShapeType="1"/>
            </p:cNvSpPr>
            <p:nvPr/>
          </p:nvSpPr>
          <p:spPr bwMode="auto">
            <a:xfrm flipV="1">
              <a:off x="1371600" y="3200400"/>
              <a:ext cx="2741613" cy="12271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620" name="Rectangle 9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63674" y="76200"/>
            <a:ext cx="8631030" cy="277436"/>
            <a:chOff x="63674" y="4967878"/>
            <a:chExt cx="8631030" cy="277436"/>
          </a:xfrm>
        </p:grpSpPr>
        <p:pic>
          <p:nvPicPr>
            <p:cNvPr id="152" name="Picture 15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74" y="4969886"/>
              <a:ext cx="5031299" cy="275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3" name="Picture 15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7696" y="4967878"/>
              <a:ext cx="3487008" cy="2753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202" y="6458988"/>
            <a:ext cx="1566884" cy="246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546" y="590081"/>
            <a:ext cx="4466148" cy="248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6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1371599" y="2921696"/>
            <a:ext cx="7315200" cy="493015"/>
          </a:xfrm>
          <a:prstGeom prst="rect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47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819" name="Rectangle 1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1371600" y="1371600"/>
            <a:ext cx="0" cy="53949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1295400" y="3414712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" name="Group 24"/>
          <p:cNvGrpSpPr>
            <a:grpSpLocks/>
          </p:cNvGrpSpPr>
          <p:nvPr/>
        </p:nvGrpSpPr>
        <p:grpSpPr bwMode="auto">
          <a:xfrm>
            <a:off x="5073650" y="3467100"/>
            <a:ext cx="357188" cy="785812"/>
            <a:chOff x="3196" y="2721"/>
            <a:chExt cx="225" cy="495"/>
          </a:xfrm>
        </p:grpSpPr>
        <p:pic>
          <p:nvPicPr>
            <p:cNvPr id="62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56"/>
              <a:ext cx="10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2721"/>
              <a:ext cx="116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6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22662"/>
            <a:ext cx="184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Line 58"/>
          <p:cNvSpPr>
            <a:spLocks noChangeShapeType="1"/>
          </p:cNvSpPr>
          <p:nvPr/>
        </p:nvSpPr>
        <p:spPr bwMode="auto">
          <a:xfrm rot="16200000">
            <a:off x="6705600" y="3414712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490912"/>
            <a:ext cx="182562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8400" y="3717925"/>
            <a:ext cx="576263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Line 73"/>
          <p:cNvSpPr>
            <a:spLocks noChangeShapeType="1"/>
          </p:cNvSpPr>
          <p:nvPr/>
        </p:nvSpPr>
        <p:spPr bwMode="auto">
          <a:xfrm rot="16200000">
            <a:off x="6477000" y="3414712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 rot="16200000">
            <a:off x="5257800" y="3414712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Arc 40"/>
          <p:cNvSpPr>
            <a:spLocks/>
          </p:cNvSpPr>
          <p:nvPr/>
        </p:nvSpPr>
        <p:spPr bwMode="auto">
          <a:xfrm rot="4920000">
            <a:off x="1382816" y="3343283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53"/>
          <p:cNvSpPr>
            <a:spLocks noChangeShapeType="1"/>
          </p:cNvSpPr>
          <p:nvPr/>
        </p:nvSpPr>
        <p:spPr bwMode="auto">
          <a:xfrm flipV="1">
            <a:off x="5385816" y="3414712"/>
            <a:ext cx="57607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464256" y="3148506"/>
            <a:ext cx="27427" cy="219456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Arc 40"/>
          <p:cNvSpPr>
            <a:spLocks/>
          </p:cNvSpPr>
          <p:nvPr/>
        </p:nvSpPr>
        <p:spPr bwMode="auto">
          <a:xfrm rot="4920000" flipH="1" flipV="1">
            <a:off x="1490472" y="3084489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63624" y="3113014"/>
            <a:ext cx="50292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2139436" y="2803746"/>
            <a:ext cx="27427" cy="265176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Arc 40"/>
          <p:cNvSpPr>
            <a:spLocks/>
          </p:cNvSpPr>
          <p:nvPr/>
        </p:nvSpPr>
        <p:spPr bwMode="auto">
          <a:xfrm rot="4920000" flipH="1" flipV="1">
            <a:off x="2169445" y="2736683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2248872" y="2762076"/>
            <a:ext cx="2980944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Arc 40"/>
          <p:cNvSpPr>
            <a:spLocks/>
          </p:cNvSpPr>
          <p:nvPr/>
        </p:nvSpPr>
        <p:spPr bwMode="auto">
          <a:xfrm rot="16680000" flipV="1">
            <a:off x="5218597" y="2737727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 flipH="1" flipV="1">
            <a:off x="5296806" y="2805833"/>
            <a:ext cx="36576" cy="566928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Arc 40"/>
          <p:cNvSpPr>
            <a:spLocks/>
          </p:cNvSpPr>
          <p:nvPr/>
        </p:nvSpPr>
        <p:spPr bwMode="auto">
          <a:xfrm rot="16680000" flipH="1">
            <a:off x="5319605" y="3346704"/>
            <a:ext cx="91440" cy="73152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Arc 40"/>
          <p:cNvSpPr>
            <a:spLocks/>
          </p:cNvSpPr>
          <p:nvPr/>
        </p:nvSpPr>
        <p:spPr bwMode="auto">
          <a:xfrm rot="16680000" flipV="1">
            <a:off x="5952785" y="3387110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Straight Connector 95"/>
          <p:cNvCxnSpPr/>
          <p:nvPr/>
        </p:nvCxnSpPr>
        <p:spPr bwMode="auto">
          <a:xfrm flipH="1" flipV="1">
            <a:off x="6029951" y="3447288"/>
            <a:ext cx="27427" cy="310896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Arc 40"/>
          <p:cNvSpPr>
            <a:spLocks/>
          </p:cNvSpPr>
          <p:nvPr/>
        </p:nvSpPr>
        <p:spPr bwMode="auto">
          <a:xfrm rot="16680000" flipH="1">
            <a:off x="6051112" y="6531196"/>
            <a:ext cx="73152" cy="73152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53"/>
          <p:cNvSpPr>
            <a:spLocks noChangeShapeType="1"/>
          </p:cNvSpPr>
          <p:nvPr/>
        </p:nvSpPr>
        <p:spPr bwMode="auto">
          <a:xfrm flipV="1">
            <a:off x="6115290" y="6595204"/>
            <a:ext cx="329184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Arc 40"/>
          <p:cNvSpPr>
            <a:spLocks/>
          </p:cNvSpPr>
          <p:nvPr/>
        </p:nvSpPr>
        <p:spPr bwMode="auto">
          <a:xfrm rot="4920000">
            <a:off x="6434749" y="6520078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1" name="Straight Connector 100"/>
          <p:cNvCxnSpPr/>
          <p:nvPr/>
        </p:nvCxnSpPr>
        <p:spPr bwMode="auto">
          <a:xfrm flipV="1">
            <a:off x="6512959" y="3438144"/>
            <a:ext cx="27427" cy="310896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Arc 40"/>
          <p:cNvSpPr>
            <a:spLocks/>
          </p:cNvSpPr>
          <p:nvPr/>
        </p:nvSpPr>
        <p:spPr bwMode="auto">
          <a:xfrm rot="4920000" flipH="1" flipV="1">
            <a:off x="6540591" y="3383280"/>
            <a:ext cx="73152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53"/>
          <p:cNvSpPr>
            <a:spLocks noChangeShapeType="1"/>
          </p:cNvSpPr>
          <p:nvPr/>
        </p:nvSpPr>
        <p:spPr bwMode="auto">
          <a:xfrm flipV="1">
            <a:off x="6583392" y="3414712"/>
            <a:ext cx="11887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22661"/>
            <a:ext cx="184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Line 39"/>
          <p:cNvSpPr>
            <a:spLocks noChangeShapeType="1"/>
          </p:cNvSpPr>
          <p:nvPr/>
        </p:nvSpPr>
        <p:spPr bwMode="auto">
          <a:xfrm rot="16200000">
            <a:off x="8610600" y="3414711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Arc 40"/>
          <p:cNvSpPr>
            <a:spLocks/>
          </p:cNvSpPr>
          <p:nvPr/>
        </p:nvSpPr>
        <p:spPr bwMode="auto">
          <a:xfrm rot="16680000" flipH="1">
            <a:off x="8610375" y="3339215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Arc 40"/>
          <p:cNvSpPr>
            <a:spLocks/>
          </p:cNvSpPr>
          <p:nvPr/>
        </p:nvSpPr>
        <p:spPr bwMode="auto">
          <a:xfrm rot="4920000">
            <a:off x="6699925" y="3339215"/>
            <a:ext cx="8139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Arc 40"/>
          <p:cNvSpPr>
            <a:spLocks/>
          </p:cNvSpPr>
          <p:nvPr/>
        </p:nvSpPr>
        <p:spPr bwMode="auto">
          <a:xfrm rot="4920000" flipH="1" flipV="1">
            <a:off x="6800886" y="1589564"/>
            <a:ext cx="9144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" name="Straight Connector 107"/>
          <p:cNvCxnSpPr/>
          <p:nvPr/>
        </p:nvCxnSpPr>
        <p:spPr bwMode="auto">
          <a:xfrm flipV="1">
            <a:off x="6780223" y="1653572"/>
            <a:ext cx="27427" cy="1709928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Line 53"/>
          <p:cNvSpPr>
            <a:spLocks noChangeShapeType="1"/>
          </p:cNvSpPr>
          <p:nvPr/>
        </p:nvSpPr>
        <p:spPr bwMode="auto">
          <a:xfrm flipV="1">
            <a:off x="6876288" y="1611234"/>
            <a:ext cx="162763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Arc 40"/>
          <p:cNvSpPr>
            <a:spLocks/>
          </p:cNvSpPr>
          <p:nvPr/>
        </p:nvSpPr>
        <p:spPr bwMode="auto">
          <a:xfrm rot="16680000" flipV="1">
            <a:off x="8499364" y="1589564"/>
            <a:ext cx="91440" cy="94423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 bwMode="auto">
          <a:xfrm flipH="1" flipV="1">
            <a:off x="8584040" y="1653572"/>
            <a:ext cx="27427" cy="1709928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64808" name="Group 1864807"/>
          <p:cNvGrpSpPr/>
          <p:nvPr/>
        </p:nvGrpSpPr>
        <p:grpSpPr>
          <a:xfrm>
            <a:off x="443630" y="2724912"/>
            <a:ext cx="8230644" cy="369332"/>
            <a:chOff x="443630" y="2724912"/>
            <a:chExt cx="8230644" cy="369332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1359074" y="2921696"/>
              <a:ext cx="7315200" cy="0"/>
            </a:xfrm>
            <a:prstGeom prst="line">
              <a:avLst/>
            </a:prstGeom>
            <a:noFill/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" name="Line 30"/>
            <p:cNvSpPr>
              <a:spLocks noChangeShapeType="1"/>
            </p:cNvSpPr>
            <p:nvPr/>
          </p:nvSpPr>
          <p:spPr bwMode="auto">
            <a:xfrm rot="10800000">
              <a:off x="1296444" y="2926080"/>
              <a:ext cx="1524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630" y="272491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 mph</a:t>
              </a:r>
              <a:endParaRPr lang="en-US" dirty="0"/>
            </a:p>
          </p:txBody>
        </p:sp>
      </p:grpSp>
      <p:sp>
        <p:nvSpPr>
          <p:cNvPr id="84" name="Arc 40"/>
          <p:cNvSpPr>
            <a:spLocks/>
          </p:cNvSpPr>
          <p:nvPr/>
        </p:nvSpPr>
        <p:spPr bwMode="auto">
          <a:xfrm rot="4920000">
            <a:off x="2060928" y="3045124"/>
            <a:ext cx="73152" cy="82296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  <a:gd name="connsiteX0" fmla="*/ 6641 w 25080"/>
              <a:gd name="connsiteY0" fmla="*/ 0 h 20922"/>
              <a:gd name="connsiteX1" fmla="*/ 22369 w 25080"/>
              <a:gd name="connsiteY1" fmla="*/ 20787 h 20922"/>
              <a:gd name="connsiteX0" fmla="*/ 6641 w 25080"/>
              <a:gd name="connsiteY0" fmla="*/ 0 h 20922"/>
              <a:gd name="connsiteX1" fmla="*/ 25080 w 25080"/>
              <a:gd name="connsiteY1" fmla="*/ 9508 h 20922"/>
              <a:gd name="connsiteX2" fmla="*/ 769 w 25080"/>
              <a:gd name="connsiteY2" fmla="*/ 20787 h 20922"/>
              <a:gd name="connsiteX3" fmla="*/ 6641 w 25080"/>
              <a:gd name="connsiteY3" fmla="*/ 0 h 20922"/>
              <a:gd name="connsiteX0" fmla="*/ 7024 w 31640"/>
              <a:gd name="connsiteY0" fmla="*/ 656 h 21464"/>
              <a:gd name="connsiteX1" fmla="*/ 22752 w 31640"/>
              <a:gd name="connsiteY1" fmla="*/ 21443 h 21464"/>
              <a:gd name="connsiteX0" fmla="*/ 7024 w 31640"/>
              <a:gd name="connsiteY0" fmla="*/ 656 h 21464"/>
              <a:gd name="connsiteX1" fmla="*/ 31640 w 31640"/>
              <a:gd name="connsiteY1" fmla="*/ 4921 h 21464"/>
              <a:gd name="connsiteX2" fmla="*/ 1152 w 31640"/>
              <a:gd name="connsiteY2" fmla="*/ 21443 h 21464"/>
              <a:gd name="connsiteX3" fmla="*/ 7024 w 31640"/>
              <a:gd name="connsiteY3" fmla="*/ 656 h 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0" h="21464" fill="none" extrusionOk="0">
                <a:moveTo>
                  <a:pt x="7024" y="656"/>
                </a:moveTo>
                <a:cubicBezTo>
                  <a:pt x="16327" y="3284"/>
                  <a:pt x="22752" y="11775"/>
                  <a:pt x="22752" y="21443"/>
                </a:cubicBezTo>
              </a:path>
              <a:path w="31640" h="21464" stroke="0" extrusionOk="0">
                <a:moveTo>
                  <a:pt x="7024" y="656"/>
                </a:moveTo>
                <a:cubicBezTo>
                  <a:pt x="16327" y="3284"/>
                  <a:pt x="31640" y="-4747"/>
                  <a:pt x="31640" y="4921"/>
                </a:cubicBezTo>
                <a:cubicBezTo>
                  <a:pt x="24440" y="4921"/>
                  <a:pt x="5255" y="22154"/>
                  <a:pt x="1152" y="21443"/>
                </a:cubicBezTo>
                <a:cubicBezTo>
                  <a:pt x="-2951" y="20732"/>
                  <a:pt x="5067" y="7585"/>
                  <a:pt x="7024" y="656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4811" name="Group 1864810"/>
          <p:cNvGrpSpPr/>
          <p:nvPr/>
        </p:nvGrpSpPr>
        <p:grpSpPr>
          <a:xfrm>
            <a:off x="2062609" y="2946748"/>
            <a:ext cx="182562" cy="1320452"/>
            <a:chOff x="2062609" y="2946748"/>
            <a:chExt cx="182562" cy="1320452"/>
          </a:xfrm>
        </p:grpSpPr>
        <p:sp>
          <p:nvSpPr>
            <p:cNvPr id="134" name="Line 73"/>
            <p:cNvSpPr>
              <a:spLocks noChangeShapeType="1"/>
            </p:cNvSpPr>
            <p:nvPr/>
          </p:nvSpPr>
          <p:spPr bwMode="auto">
            <a:xfrm rot="16200000">
              <a:off x="2110964" y="3454336"/>
              <a:ext cx="7315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5" name="Picture 7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66540" y="3788569"/>
              <a:ext cx="774700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" name="Line 72"/>
            <p:cNvSpPr>
              <a:spLocks noChangeShapeType="1"/>
            </p:cNvSpPr>
            <p:nvPr/>
          </p:nvSpPr>
          <p:spPr bwMode="auto">
            <a:xfrm>
              <a:off x="2147593" y="2946748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3674" y="76200"/>
            <a:ext cx="8631030" cy="277436"/>
            <a:chOff x="63674" y="4967878"/>
            <a:chExt cx="8631030" cy="277436"/>
          </a:xfrm>
        </p:grpSpPr>
        <p:pic>
          <p:nvPicPr>
            <p:cNvPr id="154" name="Picture 15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74" y="4969886"/>
              <a:ext cx="5031299" cy="275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5" name="Picture 15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7696" y="4967878"/>
              <a:ext cx="3487008" cy="2753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6" name="Picture 1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546" y="590081"/>
            <a:ext cx="4466148" cy="248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64818" name="Group 1864817"/>
          <p:cNvGrpSpPr/>
          <p:nvPr/>
        </p:nvGrpSpPr>
        <p:grpSpPr>
          <a:xfrm>
            <a:off x="2286000" y="1810988"/>
            <a:ext cx="3021903" cy="1604484"/>
            <a:chOff x="2286000" y="1810988"/>
            <a:chExt cx="3021903" cy="1604484"/>
          </a:xfrm>
        </p:grpSpPr>
        <p:pic>
          <p:nvPicPr>
            <p:cNvPr id="144" name="Picture 14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0" y="1810988"/>
              <a:ext cx="2688336" cy="2464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0" name="Line 72"/>
            <p:cNvSpPr>
              <a:spLocks noChangeShapeType="1"/>
            </p:cNvSpPr>
            <p:nvPr/>
          </p:nvSpPr>
          <p:spPr bwMode="auto">
            <a:xfrm>
              <a:off x="3644030" y="2057399"/>
              <a:ext cx="242169" cy="774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72"/>
            <p:cNvSpPr>
              <a:spLocks noChangeShapeType="1"/>
            </p:cNvSpPr>
            <p:nvPr/>
          </p:nvSpPr>
          <p:spPr bwMode="auto">
            <a:xfrm rot="16200000" flipH="1">
              <a:off x="4313587" y="2404872"/>
              <a:ext cx="566928" cy="1421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>
              <a:off x="5303520" y="2921696"/>
              <a:ext cx="0" cy="493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820" name="Group 1864819"/>
          <p:cNvGrpSpPr/>
          <p:nvPr/>
        </p:nvGrpSpPr>
        <p:grpSpPr>
          <a:xfrm>
            <a:off x="5029200" y="2344332"/>
            <a:ext cx="1765460" cy="1071140"/>
            <a:chOff x="5029200" y="2344332"/>
            <a:chExt cx="1765460" cy="1071140"/>
          </a:xfrm>
        </p:grpSpPr>
        <p:pic>
          <p:nvPicPr>
            <p:cNvPr id="145" name="Picture 14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2344332"/>
              <a:ext cx="1566884" cy="2464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2" name="Line 72"/>
            <p:cNvSpPr>
              <a:spLocks noChangeShapeType="1"/>
            </p:cNvSpPr>
            <p:nvPr/>
          </p:nvSpPr>
          <p:spPr bwMode="auto">
            <a:xfrm>
              <a:off x="5816252" y="2552293"/>
              <a:ext cx="978408" cy="859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72"/>
            <p:cNvSpPr>
              <a:spLocks noChangeShapeType="1"/>
            </p:cNvSpPr>
            <p:nvPr/>
          </p:nvSpPr>
          <p:spPr bwMode="auto">
            <a:xfrm>
              <a:off x="6784848" y="2921696"/>
              <a:ext cx="0" cy="493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56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724-B592-4D38-B7C6-9704ADD7A1E2}" type="slidenum">
              <a:rPr lang="en-US"/>
              <a:pPr/>
              <a:t>14</a:t>
            </a:fld>
            <a:endParaRPr lang="en-US"/>
          </a:p>
        </p:txBody>
      </p:sp>
      <p:pic>
        <p:nvPicPr>
          <p:cNvPr id="1977444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392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76200"/>
            <a:ext cx="4352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735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7430" name="Picture 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7988"/>
            <a:ext cx="5667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398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438"/>
            <a:ext cx="12858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431" name="Picture 8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990600"/>
            <a:ext cx="20748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7404" name="Line 60"/>
          <p:cNvSpPr>
            <a:spLocks noChangeShapeType="1"/>
          </p:cNvSpPr>
          <p:nvPr/>
        </p:nvSpPr>
        <p:spPr bwMode="auto">
          <a:xfrm>
            <a:off x="1677988" y="132273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77432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8850"/>
            <a:ext cx="40179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433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909763"/>
            <a:ext cx="287813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435" name="Picture 9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976563"/>
            <a:ext cx="492442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436" name="Picture 9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043363"/>
            <a:ext cx="4368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439" name="Picture 9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948238"/>
            <a:ext cx="21780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441" name="Picture 9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5772150"/>
            <a:ext cx="1285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442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6577013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7424" name="Rectangle 80"/>
          <p:cNvSpPr>
            <a:spLocks noChangeArrowheads="1"/>
          </p:cNvSpPr>
          <p:nvPr/>
        </p:nvSpPr>
        <p:spPr bwMode="auto">
          <a:xfrm>
            <a:off x="4648200" y="65722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7446" name="Picture 10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45063"/>
            <a:ext cx="21193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7451" name="Rectangle 1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7453" name="Group 109"/>
          <p:cNvGrpSpPr>
            <a:grpSpLocks/>
          </p:cNvGrpSpPr>
          <p:nvPr/>
        </p:nvGrpSpPr>
        <p:grpSpPr bwMode="auto">
          <a:xfrm>
            <a:off x="5619750" y="6338018"/>
            <a:ext cx="1695450" cy="506412"/>
            <a:chOff x="222" y="3817"/>
            <a:chExt cx="1068" cy="319"/>
          </a:xfrm>
        </p:grpSpPr>
        <p:pic>
          <p:nvPicPr>
            <p:cNvPr id="1977449" name="Picture 10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381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77452" name="Picture 10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991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7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404" grpId="0" animBg="1"/>
      <p:bldP spid="19774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8CEB-39B7-43C7-9EFE-A8DD6BB2CC68}" type="slidenum">
              <a:rPr lang="en-US"/>
              <a:pPr/>
              <a:t>15</a:t>
            </a:fld>
            <a:endParaRPr lang="en-US"/>
          </a:p>
        </p:txBody>
      </p:sp>
      <p:sp>
        <p:nvSpPr>
          <p:cNvPr id="197945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9447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54175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9413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41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79445" name="Group 53"/>
          <p:cNvGrpSpPr>
            <a:grpSpLocks/>
          </p:cNvGrpSpPr>
          <p:nvPr/>
        </p:nvGrpSpPr>
        <p:grpSpPr bwMode="auto">
          <a:xfrm>
            <a:off x="1628775" y="1425575"/>
            <a:ext cx="2074863" cy="642938"/>
            <a:chOff x="1026" y="898"/>
            <a:chExt cx="1307" cy="405"/>
          </a:xfrm>
        </p:grpSpPr>
        <p:pic>
          <p:nvPicPr>
            <p:cNvPr id="1979443" name="Picture 5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98"/>
              <a:ext cx="130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79416" name="Line 24"/>
            <p:cNvSpPr>
              <a:spLocks noChangeShapeType="1"/>
            </p:cNvSpPr>
            <p:nvPr/>
          </p:nvSpPr>
          <p:spPr bwMode="auto">
            <a:xfrm>
              <a:off x="1057" y="112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9442" name="Group 50"/>
          <p:cNvGrpSpPr>
            <a:grpSpLocks/>
          </p:cNvGrpSpPr>
          <p:nvPr/>
        </p:nvGrpSpPr>
        <p:grpSpPr bwMode="auto">
          <a:xfrm>
            <a:off x="153988" y="990600"/>
            <a:ext cx="3551237" cy="642938"/>
            <a:chOff x="96" y="624"/>
            <a:chExt cx="2237" cy="405"/>
          </a:xfrm>
        </p:grpSpPr>
        <p:grpSp>
          <p:nvGrpSpPr>
            <p:cNvPr id="1979441" name="Group 49"/>
            <p:cNvGrpSpPr>
              <a:grpSpLocks/>
            </p:cNvGrpSpPr>
            <p:nvPr/>
          </p:nvGrpSpPr>
          <p:grpSpPr bwMode="auto">
            <a:xfrm>
              <a:off x="96" y="624"/>
              <a:ext cx="2237" cy="405"/>
              <a:chOff x="96" y="624"/>
              <a:chExt cx="2237" cy="405"/>
            </a:xfrm>
          </p:grpSpPr>
          <p:pic>
            <p:nvPicPr>
              <p:cNvPr id="1979402" name="Picture 10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765"/>
                <a:ext cx="810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79438" name="Picture 46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" y="624"/>
                <a:ext cx="1307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79404" name="Line 12"/>
            <p:cNvSpPr>
              <a:spLocks noChangeShapeType="1"/>
            </p:cNvSpPr>
            <p:nvPr/>
          </p:nvSpPr>
          <p:spPr bwMode="auto">
            <a:xfrm>
              <a:off x="1057" y="84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93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9431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9433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76200"/>
            <a:ext cx="4381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9437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703263"/>
            <a:ext cx="1314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79436" name="Group 44"/>
          <p:cNvGrpSpPr>
            <a:grpSpLocks/>
          </p:cNvGrpSpPr>
          <p:nvPr/>
        </p:nvGrpSpPr>
        <p:grpSpPr bwMode="auto">
          <a:xfrm>
            <a:off x="5240338" y="533400"/>
            <a:ext cx="2074862" cy="642938"/>
            <a:chOff x="3301" y="336"/>
            <a:chExt cx="1307" cy="405"/>
          </a:xfrm>
        </p:grpSpPr>
        <p:pic>
          <p:nvPicPr>
            <p:cNvPr id="1979434" name="Picture 4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" y="336"/>
              <a:ext cx="130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79427" name="Line 35"/>
            <p:cNvSpPr>
              <a:spLocks noChangeShapeType="1"/>
            </p:cNvSpPr>
            <p:nvPr/>
          </p:nvSpPr>
          <p:spPr bwMode="auto">
            <a:xfrm>
              <a:off x="3332" y="5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79446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6577013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11111E-6 L 7.22222E-6 0.06667 " pathEditMode="relative" ptsTypes="AA">
                                      <p:cBhvr>
                                        <p:cTn id="6" dur="500" fill="hold"/>
                                        <p:tgtEl>
                                          <p:spTgt spid="1979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71111 " pathEditMode="relative" ptsTypes="AA">
                                      <p:cBhvr>
                                        <p:cTn id="8" dur="500" fill="hold"/>
                                        <p:tgtEl>
                                          <p:spTgt spid="1979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4542-6AB6-406D-A0A2-EF7BA42B9292}" type="slidenum">
              <a:rPr lang="en-US"/>
              <a:pPr/>
              <a:t>16</a:t>
            </a:fld>
            <a:endParaRPr lang="en-US"/>
          </a:p>
        </p:txBody>
      </p:sp>
      <p:sp>
        <p:nvSpPr>
          <p:cNvPr id="1978461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8445" name="Picture 7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54175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78446" name="Group 78"/>
          <p:cNvGrpSpPr>
            <a:grpSpLocks/>
          </p:cNvGrpSpPr>
          <p:nvPr/>
        </p:nvGrpSpPr>
        <p:grpSpPr bwMode="auto">
          <a:xfrm>
            <a:off x="1628775" y="1425575"/>
            <a:ext cx="2074863" cy="642938"/>
            <a:chOff x="1026" y="898"/>
            <a:chExt cx="1307" cy="405"/>
          </a:xfrm>
        </p:grpSpPr>
        <p:pic>
          <p:nvPicPr>
            <p:cNvPr id="1978447" name="Picture 7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98"/>
              <a:ext cx="130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78448" name="Line 80"/>
            <p:cNvSpPr>
              <a:spLocks noChangeShapeType="1"/>
            </p:cNvSpPr>
            <p:nvPr/>
          </p:nvSpPr>
          <p:spPr bwMode="auto">
            <a:xfrm>
              <a:off x="1057" y="112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78439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8440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76200"/>
            <a:ext cx="4381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8441" name="Picture 7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703263"/>
            <a:ext cx="1314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78442" name="Group 74"/>
          <p:cNvGrpSpPr>
            <a:grpSpLocks/>
          </p:cNvGrpSpPr>
          <p:nvPr/>
        </p:nvGrpSpPr>
        <p:grpSpPr bwMode="auto">
          <a:xfrm>
            <a:off x="5240338" y="533400"/>
            <a:ext cx="2074862" cy="642938"/>
            <a:chOff x="3301" y="336"/>
            <a:chExt cx="1307" cy="405"/>
          </a:xfrm>
        </p:grpSpPr>
        <p:pic>
          <p:nvPicPr>
            <p:cNvPr id="1978443" name="Picture 7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" y="336"/>
              <a:ext cx="130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78444" name="Line 76"/>
            <p:cNvSpPr>
              <a:spLocks noChangeShapeType="1"/>
            </p:cNvSpPr>
            <p:nvPr/>
          </p:nvSpPr>
          <p:spPr bwMode="auto">
            <a:xfrm>
              <a:off x="3332" y="5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37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83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41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8449" name="Picture 8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571625"/>
            <a:ext cx="1679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8463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590800"/>
            <a:ext cx="1239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8450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055813"/>
            <a:ext cx="10810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8414" name="Rectangle 46"/>
          <p:cNvSpPr>
            <a:spLocks noChangeArrowheads="1"/>
          </p:cNvSpPr>
          <p:nvPr/>
        </p:nvSpPr>
        <p:spPr bwMode="auto">
          <a:xfrm>
            <a:off x="8610600" y="26320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35" name="Line 67"/>
          <p:cNvSpPr>
            <a:spLocks noChangeShapeType="1"/>
          </p:cNvSpPr>
          <p:nvPr/>
        </p:nvSpPr>
        <p:spPr bwMode="auto">
          <a:xfrm>
            <a:off x="4524375" y="1752600"/>
            <a:ext cx="24495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53" name="Line 85"/>
          <p:cNvSpPr>
            <a:spLocks noChangeShapeType="1"/>
          </p:cNvSpPr>
          <p:nvPr/>
        </p:nvSpPr>
        <p:spPr bwMode="auto">
          <a:xfrm>
            <a:off x="8199438" y="1031875"/>
            <a:ext cx="0" cy="59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78458" name="Group 90"/>
          <p:cNvGrpSpPr>
            <a:grpSpLocks/>
          </p:cNvGrpSpPr>
          <p:nvPr/>
        </p:nvGrpSpPr>
        <p:grpSpPr bwMode="auto">
          <a:xfrm>
            <a:off x="6684941" y="3124200"/>
            <a:ext cx="2325687" cy="493712"/>
            <a:chOff x="23" y="3817"/>
            <a:chExt cx="1465" cy="311"/>
          </a:xfrm>
        </p:grpSpPr>
        <p:pic>
          <p:nvPicPr>
            <p:cNvPr id="1978459" name="Picture 9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381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78460" name="Picture 9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991"/>
              <a:ext cx="146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7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7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414" grpId="0" animBg="1"/>
      <p:bldP spid="1978435" grpId="0" animBg="1"/>
      <p:bldP spid="1978435" grpId="1" animBg="1"/>
      <p:bldP spid="1978453" grpId="0" animBg="1"/>
      <p:bldP spid="19784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2433" name="Group 33"/>
          <p:cNvGrpSpPr>
            <a:grpSpLocks/>
          </p:cNvGrpSpPr>
          <p:nvPr/>
        </p:nvGrpSpPr>
        <p:grpSpPr bwMode="auto">
          <a:xfrm>
            <a:off x="5240338" y="533400"/>
            <a:ext cx="2074862" cy="671513"/>
            <a:chOff x="3301" y="336"/>
            <a:chExt cx="1307" cy="423"/>
          </a:xfrm>
        </p:grpSpPr>
        <p:pic>
          <p:nvPicPr>
            <p:cNvPr id="2022431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" y="336"/>
              <a:ext cx="130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22411" name="Line 11"/>
            <p:cNvSpPr>
              <a:spLocks noChangeShapeType="1"/>
            </p:cNvSpPr>
            <p:nvPr/>
          </p:nvSpPr>
          <p:spPr bwMode="auto">
            <a:xfrm>
              <a:off x="3332" y="5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24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2430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76200"/>
            <a:ext cx="4381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2426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703263"/>
            <a:ext cx="1314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241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41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2445" name="Group 45"/>
          <p:cNvGrpSpPr>
            <a:grpSpLocks/>
          </p:cNvGrpSpPr>
          <p:nvPr/>
        </p:nvGrpSpPr>
        <p:grpSpPr bwMode="auto">
          <a:xfrm>
            <a:off x="76200" y="2286000"/>
            <a:ext cx="2074863" cy="671513"/>
            <a:chOff x="1026" y="898"/>
            <a:chExt cx="1307" cy="423"/>
          </a:xfrm>
        </p:grpSpPr>
        <p:pic>
          <p:nvPicPr>
            <p:cNvPr id="2022446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98"/>
              <a:ext cx="130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22447" name="Line 47"/>
            <p:cNvSpPr>
              <a:spLocks noChangeShapeType="1"/>
            </p:cNvSpPr>
            <p:nvPr/>
          </p:nvSpPr>
          <p:spPr bwMode="auto">
            <a:xfrm>
              <a:off x="1057" y="112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5195887"/>
            <a:ext cx="2016107" cy="1204913"/>
            <a:chOff x="152400" y="5195887"/>
            <a:chExt cx="2016107" cy="1204913"/>
          </a:xfrm>
        </p:grpSpPr>
        <p:grpSp>
          <p:nvGrpSpPr>
            <p:cNvPr id="8" name="Group 7"/>
            <p:cNvGrpSpPr/>
            <p:nvPr/>
          </p:nvGrpSpPr>
          <p:grpSpPr>
            <a:xfrm>
              <a:off x="320199" y="5195887"/>
              <a:ext cx="1680508" cy="672378"/>
              <a:chOff x="242553" y="3900487"/>
              <a:chExt cx="1680508" cy="672378"/>
            </a:xfrm>
          </p:grpSpPr>
          <p:pic>
            <p:nvPicPr>
              <p:cNvPr id="5" name="Picture 4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2553" y="3900487"/>
                <a:ext cx="1680508" cy="672378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>
                <a:off x="277813" y="4257675"/>
                <a:ext cx="15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091" y="5883452"/>
              <a:ext cx="1592724" cy="23404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6152732"/>
              <a:ext cx="2016107" cy="24806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0A2-26AD-4D03-B6CC-F79DFC175291}" type="slidenum">
              <a:rPr lang="en-US"/>
              <a:pPr/>
              <a:t>17</a:t>
            </a:fld>
            <a:endParaRPr lang="en-US"/>
          </a:p>
        </p:txBody>
      </p:sp>
      <p:sp>
        <p:nvSpPr>
          <p:cNvPr id="2022490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12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2481" name="Group 81"/>
          <p:cNvGrpSpPr>
            <a:grpSpLocks/>
          </p:cNvGrpSpPr>
          <p:nvPr/>
        </p:nvGrpSpPr>
        <p:grpSpPr bwMode="auto">
          <a:xfrm>
            <a:off x="2276475" y="2287588"/>
            <a:ext cx="3784600" cy="760412"/>
            <a:chOff x="1434" y="1441"/>
            <a:chExt cx="2384" cy="479"/>
          </a:xfrm>
        </p:grpSpPr>
        <p:pic>
          <p:nvPicPr>
            <p:cNvPr id="2022480" name="Picture 8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1441"/>
              <a:ext cx="2384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22453" name="Line 53"/>
            <p:cNvSpPr>
              <a:spLocks noChangeShapeType="1"/>
            </p:cNvSpPr>
            <p:nvPr/>
          </p:nvSpPr>
          <p:spPr bwMode="auto">
            <a:xfrm>
              <a:off x="1785" y="166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457" name="Line 57"/>
            <p:cNvSpPr>
              <a:spLocks noChangeShapeType="1"/>
            </p:cNvSpPr>
            <p:nvPr/>
          </p:nvSpPr>
          <p:spPr bwMode="auto">
            <a:xfrm>
              <a:off x="2970" y="166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2482" name="Picture 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3124200"/>
            <a:ext cx="29511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6475" y="3963988"/>
            <a:ext cx="3154993" cy="920207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6475" y="4946650"/>
            <a:ext cx="3504898" cy="920036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22474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916613"/>
            <a:ext cx="363696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2476" name="Picture 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181725"/>
            <a:ext cx="7159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2477" name="Line 77"/>
          <p:cNvSpPr>
            <a:spLocks noChangeShapeType="1"/>
          </p:cNvSpPr>
          <p:nvPr/>
        </p:nvSpPr>
        <p:spPr bwMode="auto">
          <a:xfrm>
            <a:off x="3509963" y="2751138"/>
            <a:ext cx="466725" cy="6588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2478" name="Rectangle 78"/>
          <p:cNvSpPr>
            <a:spLocks noChangeArrowheads="1"/>
          </p:cNvSpPr>
          <p:nvPr/>
        </p:nvSpPr>
        <p:spPr bwMode="auto">
          <a:xfrm>
            <a:off x="4643438" y="2284413"/>
            <a:ext cx="511175" cy="7032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2479" name="Rectangle 79"/>
          <p:cNvSpPr>
            <a:spLocks noChangeArrowheads="1"/>
          </p:cNvSpPr>
          <p:nvPr/>
        </p:nvSpPr>
        <p:spPr bwMode="auto">
          <a:xfrm>
            <a:off x="4643438" y="3125788"/>
            <a:ext cx="960437" cy="7032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322693" y="4552580"/>
            <a:ext cx="1795211" cy="616494"/>
            <a:chOff x="591033" y="3803106"/>
            <a:chExt cx="1795211" cy="616494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2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2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2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2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2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2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2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2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2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2477" grpId="0" animBg="1"/>
      <p:bldP spid="2022477" grpId="1" animBg="1"/>
      <p:bldP spid="2022478" grpId="0" animBg="1"/>
      <p:bldP spid="2022478" grpId="1" animBg="1"/>
      <p:bldP spid="2022479" grpId="0" animBg="1"/>
      <p:bldP spid="202247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9A84-1BCA-4664-A096-156B236B7E5A}" type="slidenum">
              <a:rPr lang="en-US"/>
              <a:pPr/>
              <a:t>18</a:t>
            </a:fld>
            <a:endParaRPr lang="en-US"/>
          </a:p>
        </p:txBody>
      </p:sp>
      <p:sp>
        <p:nvSpPr>
          <p:cNvPr id="2024496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4450" name="Group 2"/>
          <p:cNvGrpSpPr>
            <a:grpSpLocks/>
          </p:cNvGrpSpPr>
          <p:nvPr/>
        </p:nvGrpSpPr>
        <p:grpSpPr bwMode="auto">
          <a:xfrm>
            <a:off x="5240338" y="533400"/>
            <a:ext cx="2074862" cy="671513"/>
            <a:chOff x="3301" y="336"/>
            <a:chExt cx="1307" cy="423"/>
          </a:xfrm>
        </p:grpSpPr>
        <p:pic>
          <p:nvPicPr>
            <p:cNvPr id="2024451" name="Picture 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" y="336"/>
              <a:ext cx="130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24452" name="Line 4"/>
            <p:cNvSpPr>
              <a:spLocks noChangeShapeType="1"/>
            </p:cNvSpPr>
            <p:nvPr/>
          </p:nvSpPr>
          <p:spPr bwMode="auto">
            <a:xfrm>
              <a:off x="3332" y="5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44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54175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4454" name="Group 6"/>
          <p:cNvGrpSpPr>
            <a:grpSpLocks/>
          </p:cNvGrpSpPr>
          <p:nvPr/>
        </p:nvGrpSpPr>
        <p:grpSpPr bwMode="auto">
          <a:xfrm>
            <a:off x="1628775" y="1425575"/>
            <a:ext cx="2074863" cy="671513"/>
            <a:chOff x="1026" y="898"/>
            <a:chExt cx="1307" cy="423"/>
          </a:xfrm>
        </p:grpSpPr>
        <p:pic>
          <p:nvPicPr>
            <p:cNvPr id="2024455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98"/>
              <a:ext cx="130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24456" name="Line 8"/>
            <p:cNvSpPr>
              <a:spLocks noChangeShapeType="1"/>
            </p:cNvSpPr>
            <p:nvPr/>
          </p:nvSpPr>
          <p:spPr bwMode="auto">
            <a:xfrm>
              <a:off x="1057" y="112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445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445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76200"/>
            <a:ext cx="4381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445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703263"/>
            <a:ext cx="1314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446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446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41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4471" name="Group 23"/>
          <p:cNvGrpSpPr>
            <a:grpSpLocks/>
          </p:cNvGrpSpPr>
          <p:nvPr/>
        </p:nvGrpSpPr>
        <p:grpSpPr bwMode="auto">
          <a:xfrm>
            <a:off x="76200" y="2286000"/>
            <a:ext cx="2074863" cy="671513"/>
            <a:chOff x="1026" y="898"/>
            <a:chExt cx="1307" cy="423"/>
          </a:xfrm>
        </p:grpSpPr>
        <p:pic>
          <p:nvPicPr>
            <p:cNvPr id="2024472" name="Picture 2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98"/>
              <a:ext cx="130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24473" name="Line 25"/>
            <p:cNvSpPr>
              <a:spLocks noChangeShapeType="1"/>
            </p:cNvSpPr>
            <p:nvPr/>
          </p:nvSpPr>
          <p:spPr bwMode="auto">
            <a:xfrm>
              <a:off x="1057" y="112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4482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181725"/>
            <a:ext cx="7159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4486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571625"/>
            <a:ext cx="16652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4487" name="Line 39"/>
          <p:cNvSpPr>
            <a:spLocks noChangeShapeType="1"/>
          </p:cNvSpPr>
          <p:nvPr/>
        </p:nvSpPr>
        <p:spPr bwMode="auto">
          <a:xfrm>
            <a:off x="4524375" y="1752600"/>
            <a:ext cx="24495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4488" name="Line 40"/>
          <p:cNvSpPr>
            <a:spLocks noChangeShapeType="1"/>
          </p:cNvSpPr>
          <p:nvPr/>
        </p:nvSpPr>
        <p:spPr bwMode="auto">
          <a:xfrm>
            <a:off x="8199438" y="1031875"/>
            <a:ext cx="0" cy="59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6997 -0.126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24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6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7362E-19 L -0.38333 -0.65555 " pathEditMode="relative" ptsTypes="AA">
                                      <p:cBhvr>
                                        <p:cTn id="8" dur="500" fill="hold"/>
                                        <p:tgtEl>
                                          <p:spTgt spid="2024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2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02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4487" grpId="0" animBg="1"/>
      <p:bldP spid="20244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3324-5B0A-4A2D-8B9A-464E110A7663}" type="slidenum">
              <a:rPr lang="en-US"/>
              <a:pPr/>
              <a:t>19</a:t>
            </a:fld>
            <a:endParaRPr lang="en-US"/>
          </a:p>
        </p:txBody>
      </p:sp>
      <p:sp>
        <p:nvSpPr>
          <p:cNvPr id="202655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6535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76200"/>
            <a:ext cx="4381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6537" name="Group 41"/>
          <p:cNvGrpSpPr>
            <a:grpSpLocks/>
          </p:cNvGrpSpPr>
          <p:nvPr/>
        </p:nvGrpSpPr>
        <p:grpSpPr bwMode="auto">
          <a:xfrm>
            <a:off x="5240338" y="533400"/>
            <a:ext cx="2074862" cy="671513"/>
            <a:chOff x="3301" y="336"/>
            <a:chExt cx="1307" cy="423"/>
          </a:xfrm>
        </p:grpSpPr>
        <p:pic>
          <p:nvPicPr>
            <p:cNvPr id="2026499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" y="336"/>
              <a:ext cx="130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26500" name="Line 4"/>
            <p:cNvSpPr>
              <a:spLocks noChangeShapeType="1"/>
            </p:cNvSpPr>
            <p:nvPr/>
          </p:nvSpPr>
          <p:spPr bwMode="auto">
            <a:xfrm>
              <a:off x="3332" y="5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65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54175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6536" name="Group 40"/>
          <p:cNvGrpSpPr>
            <a:grpSpLocks/>
          </p:cNvGrpSpPr>
          <p:nvPr/>
        </p:nvGrpSpPr>
        <p:grpSpPr bwMode="auto">
          <a:xfrm>
            <a:off x="1628775" y="1425575"/>
            <a:ext cx="2074863" cy="671513"/>
            <a:chOff x="1026" y="898"/>
            <a:chExt cx="1307" cy="423"/>
          </a:xfrm>
        </p:grpSpPr>
        <p:pic>
          <p:nvPicPr>
            <p:cNvPr id="2026503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98"/>
              <a:ext cx="130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26504" name="Line 8"/>
            <p:cNvSpPr>
              <a:spLocks noChangeShapeType="1"/>
            </p:cNvSpPr>
            <p:nvPr/>
          </p:nvSpPr>
          <p:spPr bwMode="auto">
            <a:xfrm>
              <a:off x="1057" y="112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650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650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703263"/>
            <a:ext cx="1314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6508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65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41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651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571625"/>
            <a:ext cx="16652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651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055813"/>
            <a:ext cx="1066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651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590800"/>
            <a:ext cx="14446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651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046413"/>
            <a:ext cx="12255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6513" name="Rectangle 17"/>
          <p:cNvSpPr>
            <a:spLocks noChangeArrowheads="1"/>
          </p:cNvSpPr>
          <p:nvPr/>
        </p:nvSpPr>
        <p:spPr bwMode="auto">
          <a:xfrm>
            <a:off x="8763000" y="30730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6548" name="Group 52"/>
          <p:cNvGrpSpPr>
            <a:grpSpLocks/>
          </p:cNvGrpSpPr>
          <p:nvPr/>
        </p:nvGrpSpPr>
        <p:grpSpPr bwMode="auto">
          <a:xfrm>
            <a:off x="6767164" y="3533384"/>
            <a:ext cx="2325688" cy="493712"/>
            <a:chOff x="23" y="3817"/>
            <a:chExt cx="1465" cy="311"/>
          </a:xfrm>
        </p:grpSpPr>
        <p:pic>
          <p:nvPicPr>
            <p:cNvPr id="2026549" name="Picture 5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381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26550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991"/>
              <a:ext cx="146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2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65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852" name="Picture 10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529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16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322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29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9144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20" name="Picture 7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22300"/>
            <a:ext cx="2322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19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635000"/>
            <a:ext cx="3492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17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2300"/>
            <a:ext cx="3492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545D-AF4E-4E38-8A69-7A8BDA50EB6B}" type="slidenum">
              <a:rPr lang="en-US"/>
              <a:pPr/>
              <a:t>2</a:t>
            </a:fld>
            <a:endParaRPr lang="en-US"/>
          </a:p>
        </p:txBody>
      </p:sp>
      <p:sp>
        <p:nvSpPr>
          <p:cNvPr id="1823770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3830" name="Group 86"/>
          <p:cNvGrpSpPr>
            <a:grpSpLocks/>
          </p:cNvGrpSpPr>
          <p:nvPr/>
        </p:nvGrpSpPr>
        <p:grpSpPr bwMode="auto">
          <a:xfrm>
            <a:off x="1828800" y="1152525"/>
            <a:ext cx="1828800" cy="4410075"/>
            <a:chOff x="1152" y="726"/>
            <a:chExt cx="1152" cy="2778"/>
          </a:xfrm>
        </p:grpSpPr>
        <p:sp>
          <p:nvSpPr>
            <p:cNvPr id="1823775" name="Rectangle 31" descr="25%"/>
            <p:cNvSpPr>
              <a:spLocks noChangeArrowheads="1"/>
            </p:cNvSpPr>
            <p:nvPr/>
          </p:nvSpPr>
          <p:spPr bwMode="auto">
            <a:xfrm>
              <a:off x="1152" y="2454"/>
              <a:ext cx="288" cy="864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776" name="Rectangle 32" descr="25%"/>
            <p:cNvSpPr>
              <a:spLocks noChangeArrowheads="1"/>
            </p:cNvSpPr>
            <p:nvPr/>
          </p:nvSpPr>
          <p:spPr bwMode="auto">
            <a:xfrm>
              <a:off x="1440" y="1878"/>
              <a:ext cx="288" cy="144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777" name="Rectangle 33" descr="25%"/>
            <p:cNvSpPr>
              <a:spLocks noChangeArrowheads="1"/>
            </p:cNvSpPr>
            <p:nvPr/>
          </p:nvSpPr>
          <p:spPr bwMode="auto">
            <a:xfrm>
              <a:off x="1728" y="726"/>
              <a:ext cx="288" cy="2592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779" name="Rectangle 35" descr="25%"/>
            <p:cNvSpPr>
              <a:spLocks noChangeArrowheads="1"/>
            </p:cNvSpPr>
            <p:nvPr/>
          </p:nvSpPr>
          <p:spPr bwMode="auto">
            <a:xfrm>
              <a:off x="2016" y="1302"/>
              <a:ext cx="288" cy="2016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786" name="Line 42"/>
            <p:cNvSpPr>
              <a:spLocks noChangeShapeType="1"/>
            </p:cNvSpPr>
            <p:nvPr/>
          </p:nvSpPr>
          <p:spPr bwMode="auto">
            <a:xfrm>
              <a:off x="1152" y="303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87" name="Line 43"/>
            <p:cNvSpPr>
              <a:spLocks noChangeShapeType="1"/>
            </p:cNvSpPr>
            <p:nvPr/>
          </p:nvSpPr>
          <p:spPr bwMode="auto">
            <a:xfrm>
              <a:off x="1152" y="274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88" name="Line 44"/>
            <p:cNvSpPr>
              <a:spLocks noChangeShapeType="1"/>
            </p:cNvSpPr>
            <p:nvPr/>
          </p:nvSpPr>
          <p:spPr bwMode="auto">
            <a:xfrm>
              <a:off x="1440" y="245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89" name="Line 45"/>
            <p:cNvSpPr>
              <a:spLocks noChangeShapeType="1"/>
            </p:cNvSpPr>
            <p:nvPr/>
          </p:nvSpPr>
          <p:spPr bwMode="auto">
            <a:xfrm>
              <a:off x="1440" y="2166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0" name="Line 46"/>
            <p:cNvSpPr>
              <a:spLocks noChangeShapeType="1"/>
            </p:cNvSpPr>
            <p:nvPr/>
          </p:nvSpPr>
          <p:spPr bwMode="auto">
            <a:xfrm>
              <a:off x="1728" y="187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1" name="Line 47"/>
            <p:cNvSpPr>
              <a:spLocks noChangeShapeType="1"/>
            </p:cNvSpPr>
            <p:nvPr/>
          </p:nvSpPr>
          <p:spPr bwMode="auto">
            <a:xfrm>
              <a:off x="1728" y="159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2" name="Line 48"/>
            <p:cNvSpPr>
              <a:spLocks noChangeShapeType="1"/>
            </p:cNvSpPr>
            <p:nvPr/>
          </p:nvSpPr>
          <p:spPr bwMode="auto">
            <a:xfrm>
              <a:off x="1728" y="130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3" name="Line 49"/>
            <p:cNvSpPr>
              <a:spLocks noChangeShapeType="1"/>
            </p:cNvSpPr>
            <p:nvPr/>
          </p:nvSpPr>
          <p:spPr bwMode="auto">
            <a:xfrm>
              <a:off x="1728" y="101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3803" name="Picture 5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" y="336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05" name="Picture 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" y="336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07" name="Picture 6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" y="336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09" name="Picture 6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366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23831" name="Group 87"/>
          <p:cNvGrpSpPr>
            <a:grpSpLocks/>
          </p:cNvGrpSpPr>
          <p:nvPr/>
        </p:nvGrpSpPr>
        <p:grpSpPr bwMode="auto">
          <a:xfrm>
            <a:off x="5473700" y="2524125"/>
            <a:ext cx="1828800" cy="3038475"/>
            <a:chOff x="3448" y="1590"/>
            <a:chExt cx="1152" cy="1914"/>
          </a:xfrm>
        </p:grpSpPr>
        <p:sp>
          <p:nvSpPr>
            <p:cNvPr id="1823783" name="Rectangle 39" descr="25%"/>
            <p:cNvSpPr>
              <a:spLocks noChangeArrowheads="1"/>
            </p:cNvSpPr>
            <p:nvPr/>
          </p:nvSpPr>
          <p:spPr bwMode="auto">
            <a:xfrm>
              <a:off x="3448" y="1590"/>
              <a:ext cx="1152" cy="1728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794" name="Line 50"/>
            <p:cNvSpPr>
              <a:spLocks noChangeShapeType="1"/>
            </p:cNvSpPr>
            <p:nvPr/>
          </p:nvSpPr>
          <p:spPr bwMode="auto">
            <a:xfrm>
              <a:off x="3448" y="303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5" name="Line 51"/>
            <p:cNvSpPr>
              <a:spLocks noChangeShapeType="1"/>
            </p:cNvSpPr>
            <p:nvPr/>
          </p:nvSpPr>
          <p:spPr bwMode="auto">
            <a:xfrm>
              <a:off x="3448" y="274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6" name="Line 52"/>
            <p:cNvSpPr>
              <a:spLocks noChangeShapeType="1"/>
            </p:cNvSpPr>
            <p:nvPr/>
          </p:nvSpPr>
          <p:spPr bwMode="auto">
            <a:xfrm>
              <a:off x="3448" y="2454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7" name="Line 53"/>
            <p:cNvSpPr>
              <a:spLocks noChangeShapeType="1"/>
            </p:cNvSpPr>
            <p:nvPr/>
          </p:nvSpPr>
          <p:spPr bwMode="auto">
            <a:xfrm>
              <a:off x="3448" y="2166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8" name="Line 54"/>
            <p:cNvSpPr>
              <a:spLocks noChangeShapeType="1"/>
            </p:cNvSpPr>
            <p:nvPr/>
          </p:nvSpPr>
          <p:spPr bwMode="auto">
            <a:xfrm>
              <a:off x="3448" y="187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799" name="Line 55"/>
            <p:cNvSpPr>
              <a:spLocks noChangeShapeType="1"/>
            </p:cNvSpPr>
            <p:nvPr/>
          </p:nvSpPr>
          <p:spPr bwMode="auto">
            <a:xfrm>
              <a:off x="3736" y="1590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800" name="Line 56"/>
            <p:cNvSpPr>
              <a:spLocks noChangeShapeType="1"/>
            </p:cNvSpPr>
            <p:nvPr/>
          </p:nvSpPr>
          <p:spPr bwMode="auto">
            <a:xfrm>
              <a:off x="4024" y="1590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801" name="Line 57"/>
            <p:cNvSpPr>
              <a:spLocks noChangeShapeType="1"/>
            </p:cNvSpPr>
            <p:nvPr/>
          </p:nvSpPr>
          <p:spPr bwMode="auto">
            <a:xfrm>
              <a:off x="4312" y="1590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3811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" y="336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12" name="Picture 6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" y="336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13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336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14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" y="336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23825" name="Picture 8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870575"/>
            <a:ext cx="23669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26" name="Picture 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870575"/>
            <a:ext cx="2365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860" name="Rectangle 116"/>
          <p:cNvSpPr>
            <a:spLocks noChangeArrowheads="1"/>
          </p:cNvSpPr>
          <p:nvPr/>
        </p:nvSpPr>
        <p:spPr bwMode="auto">
          <a:xfrm>
            <a:off x="6453188" y="146050"/>
            <a:ext cx="1169987" cy="3206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3863" name="Group 119"/>
          <p:cNvGrpSpPr>
            <a:grpSpLocks/>
          </p:cNvGrpSpPr>
          <p:nvPr/>
        </p:nvGrpSpPr>
        <p:grpSpPr bwMode="auto">
          <a:xfrm>
            <a:off x="7640638" y="61913"/>
            <a:ext cx="1350962" cy="547687"/>
            <a:chOff x="4813" y="39"/>
            <a:chExt cx="851" cy="345"/>
          </a:xfrm>
        </p:grpSpPr>
        <p:pic>
          <p:nvPicPr>
            <p:cNvPr id="1823859" name="Picture 1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" y="39"/>
              <a:ext cx="383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58" name="Picture 1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" y="135"/>
              <a:ext cx="54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857" name="Picture 1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" y="279"/>
              <a:ext cx="50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3862" name="Line 118"/>
            <p:cNvSpPr>
              <a:spLocks noChangeShapeType="1"/>
            </p:cNvSpPr>
            <p:nvPr/>
          </p:nvSpPr>
          <p:spPr bwMode="auto">
            <a:xfrm flipH="1" flipV="1">
              <a:off x="4813" y="270"/>
              <a:ext cx="288" cy="3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23864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3868" name="Picture 1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06560" y="3715214"/>
            <a:ext cx="2150187" cy="231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3850" name="Picture 10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369050"/>
            <a:ext cx="1443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832" name="Line 88"/>
          <p:cNvSpPr>
            <a:spLocks noChangeShapeType="1"/>
          </p:cNvSpPr>
          <p:nvPr/>
        </p:nvSpPr>
        <p:spPr bwMode="auto">
          <a:xfrm flipH="1">
            <a:off x="914400" y="2522538"/>
            <a:ext cx="7467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833" name="Line 89"/>
          <p:cNvSpPr>
            <a:spLocks noChangeShapeType="1"/>
          </p:cNvSpPr>
          <p:nvPr/>
        </p:nvSpPr>
        <p:spPr bwMode="auto">
          <a:xfrm flipH="1">
            <a:off x="914400" y="1150938"/>
            <a:ext cx="7467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3836" name="Picture 9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66800"/>
            <a:ext cx="5842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39" name="Picture 9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756025"/>
            <a:ext cx="4968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41" name="Picture 9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0463"/>
            <a:ext cx="7461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43" name="Picture 9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714500"/>
            <a:ext cx="2492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44" name="Picture 10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086100"/>
            <a:ext cx="2492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845" name="Line 101"/>
          <p:cNvSpPr>
            <a:spLocks noChangeShapeType="1"/>
          </p:cNvSpPr>
          <p:nvPr/>
        </p:nvSpPr>
        <p:spPr bwMode="auto">
          <a:xfrm flipH="1">
            <a:off x="912813" y="304800"/>
            <a:ext cx="6173787" cy="7540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848" name="Line 104"/>
          <p:cNvSpPr>
            <a:spLocks noChangeShapeType="1"/>
          </p:cNvSpPr>
          <p:nvPr/>
        </p:nvSpPr>
        <p:spPr bwMode="auto">
          <a:xfrm flipH="1">
            <a:off x="762000" y="381000"/>
            <a:ext cx="5715000" cy="34020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834" name="Line 90"/>
          <p:cNvSpPr>
            <a:spLocks noChangeShapeType="1"/>
          </p:cNvSpPr>
          <p:nvPr/>
        </p:nvSpPr>
        <p:spPr bwMode="auto">
          <a:xfrm flipH="1">
            <a:off x="914400" y="3892550"/>
            <a:ext cx="7467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851" name="Line 107"/>
          <p:cNvSpPr>
            <a:spLocks noChangeShapeType="1"/>
          </p:cNvSpPr>
          <p:nvPr/>
        </p:nvSpPr>
        <p:spPr bwMode="auto">
          <a:xfrm flipH="1" flipV="1">
            <a:off x="912813" y="2595563"/>
            <a:ext cx="4195762" cy="381158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2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2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2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2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2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2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82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2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2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2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2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82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2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2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2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2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8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500"/>
                                        <p:tgtEl>
                                          <p:spTgt spid="182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2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2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2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2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2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2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1823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182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2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2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860" grpId="0" animBg="1"/>
      <p:bldP spid="1823832" grpId="0" animBg="1"/>
      <p:bldP spid="1823833" grpId="0" animBg="1"/>
      <p:bldP spid="1823845" grpId="0" animBg="1"/>
      <p:bldP spid="1823845" grpId="1" animBg="1"/>
      <p:bldP spid="1823845" grpId="2" animBg="1"/>
      <p:bldP spid="1823848" grpId="0" animBg="1"/>
      <p:bldP spid="1823848" grpId="1" animBg="1"/>
      <p:bldP spid="1823848" grpId="2" animBg="1"/>
      <p:bldP spid="1823834" grpId="0" animBg="1"/>
      <p:bldP spid="1823851" grpId="0" animBg="1"/>
      <p:bldP spid="1823851" grpId="1" animBg="1"/>
      <p:bldP spid="1823851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168D-A136-4F16-A0CF-E1F305877B68}" type="slidenum">
              <a:rPr lang="en-US"/>
              <a:pPr/>
              <a:t>20</a:t>
            </a:fld>
            <a:endParaRPr lang="en-US"/>
          </a:p>
        </p:txBody>
      </p:sp>
      <p:pic>
        <p:nvPicPr>
          <p:cNvPr id="20285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54175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8577" name="Group 33"/>
          <p:cNvGrpSpPr>
            <a:grpSpLocks/>
          </p:cNvGrpSpPr>
          <p:nvPr/>
        </p:nvGrpSpPr>
        <p:grpSpPr bwMode="auto">
          <a:xfrm>
            <a:off x="1628775" y="1425575"/>
            <a:ext cx="1987550" cy="657225"/>
            <a:chOff x="1026" y="898"/>
            <a:chExt cx="1252" cy="414"/>
          </a:xfrm>
        </p:grpSpPr>
        <p:pic>
          <p:nvPicPr>
            <p:cNvPr id="2028563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98"/>
              <a:ext cx="1252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28550" name="Line 6"/>
            <p:cNvSpPr>
              <a:spLocks noChangeShapeType="1"/>
            </p:cNvSpPr>
            <p:nvPr/>
          </p:nvSpPr>
          <p:spPr bwMode="auto">
            <a:xfrm>
              <a:off x="1053" y="111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855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855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76200"/>
            <a:ext cx="4133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855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703263"/>
            <a:ext cx="1314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85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855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41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855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571625"/>
            <a:ext cx="16652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8576" name="Group 32"/>
          <p:cNvGrpSpPr>
            <a:grpSpLocks/>
          </p:cNvGrpSpPr>
          <p:nvPr/>
        </p:nvGrpSpPr>
        <p:grpSpPr bwMode="auto">
          <a:xfrm>
            <a:off x="5356225" y="533400"/>
            <a:ext cx="1987550" cy="657225"/>
            <a:chOff x="3305" y="336"/>
            <a:chExt cx="1252" cy="414"/>
          </a:xfrm>
        </p:grpSpPr>
        <p:pic>
          <p:nvPicPr>
            <p:cNvPr id="2028568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336"/>
              <a:ext cx="1252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28547" name="Line 3"/>
            <p:cNvSpPr>
              <a:spLocks noChangeShapeType="1"/>
            </p:cNvSpPr>
            <p:nvPr/>
          </p:nvSpPr>
          <p:spPr bwMode="auto">
            <a:xfrm>
              <a:off x="3332" y="5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569" name="Line 25"/>
          <p:cNvSpPr>
            <a:spLocks noChangeShapeType="1"/>
          </p:cNvSpPr>
          <p:nvPr/>
        </p:nvSpPr>
        <p:spPr bwMode="auto">
          <a:xfrm>
            <a:off x="4524375" y="1752600"/>
            <a:ext cx="24860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70" name="Line 26"/>
          <p:cNvSpPr>
            <a:spLocks noChangeShapeType="1"/>
          </p:cNvSpPr>
          <p:nvPr/>
        </p:nvSpPr>
        <p:spPr bwMode="auto">
          <a:xfrm>
            <a:off x="8189913" y="1031875"/>
            <a:ext cx="0" cy="59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6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2855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055813"/>
            <a:ext cx="1066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28578" name="Group 34"/>
          <p:cNvGrpSpPr>
            <a:grpSpLocks/>
          </p:cNvGrpSpPr>
          <p:nvPr/>
        </p:nvGrpSpPr>
        <p:grpSpPr bwMode="auto">
          <a:xfrm>
            <a:off x="7229475" y="2590800"/>
            <a:ext cx="1444625" cy="762000"/>
            <a:chOff x="4554" y="1632"/>
            <a:chExt cx="910" cy="480"/>
          </a:xfrm>
        </p:grpSpPr>
        <p:pic>
          <p:nvPicPr>
            <p:cNvPr id="2028557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" y="1632"/>
              <a:ext cx="91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28562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" y="1919"/>
              <a:ext cx="77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028574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657600"/>
            <a:ext cx="1255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857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341813"/>
            <a:ext cx="11969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8575" name="Line 31"/>
          <p:cNvSpPr>
            <a:spLocks noChangeShapeType="1"/>
          </p:cNvSpPr>
          <p:nvPr/>
        </p:nvSpPr>
        <p:spPr bwMode="auto">
          <a:xfrm>
            <a:off x="7137748" y="329184"/>
            <a:ext cx="420624" cy="33832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559" name="Rectangle 15"/>
          <p:cNvSpPr>
            <a:spLocks noChangeArrowheads="1"/>
          </p:cNvSpPr>
          <p:nvPr/>
        </p:nvSpPr>
        <p:spPr bwMode="auto">
          <a:xfrm>
            <a:off x="8610600" y="43783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8588" name="Group 44"/>
          <p:cNvGrpSpPr>
            <a:grpSpLocks/>
          </p:cNvGrpSpPr>
          <p:nvPr/>
        </p:nvGrpSpPr>
        <p:grpSpPr bwMode="auto">
          <a:xfrm>
            <a:off x="6754812" y="4800600"/>
            <a:ext cx="2325688" cy="493712"/>
            <a:chOff x="23" y="3817"/>
            <a:chExt cx="1465" cy="311"/>
          </a:xfrm>
        </p:grpSpPr>
        <p:pic>
          <p:nvPicPr>
            <p:cNvPr id="2028583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381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28585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991"/>
              <a:ext cx="146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2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02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2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2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2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2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2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2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2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569" grpId="0" animBg="1"/>
      <p:bldP spid="2028569" grpId="1" animBg="1"/>
      <p:bldP spid="2028570" grpId="0" animBg="1"/>
      <p:bldP spid="2028570" grpId="1" animBg="1"/>
      <p:bldP spid="2028575" grpId="0" animBg="1"/>
      <p:bldP spid="2028575" grpId="1" animBg="1"/>
      <p:bldP spid="20285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71C4-78B2-456F-B694-985213C0E6F3}" type="slidenum">
              <a:rPr lang="en-US"/>
              <a:pPr/>
              <a:t>21</a:t>
            </a:fld>
            <a:endParaRPr lang="en-US"/>
          </a:p>
        </p:txBody>
      </p:sp>
      <p:sp>
        <p:nvSpPr>
          <p:cNvPr id="1831963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1977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1979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66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1981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93700"/>
            <a:ext cx="3722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197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13438" y="1905000"/>
            <a:ext cx="6247688" cy="773406"/>
            <a:chOff x="1016364" y="1968674"/>
            <a:chExt cx="6247688" cy="773406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6364" y="1968674"/>
              <a:ext cx="6247688" cy="773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067844" y="2336104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82" y="2895600"/>
            <a:ext cx="3386466" cy="86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82" y="3951158"/>
            <a:ext cx="3590829" cy="919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851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677" y="5108070"/>
            <a:ext cx="4656701" cy="7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974335" y="4698304"/>
            <a:ext cx="3597643" cy="739328"/>
            <a:chOff x="4974335" y="4698304"/>
            <a:chExt cx="3597643" cy="7393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974335" y="5108448"/>
              <a:ext cx="3255264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1694" y="4698304"/>
              <a:ext cx="160284" cy="2189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8189777" y="4936840"/>
              <a:ext cx="262283" cy="102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677" y="6105633"/>
            <a:ext cx="525522" cy="218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1985" name="Rectangle 49"/>
          <p:cNvSpPr>
            <a:spLocks noChangeArrowheads="1"/>
          </p:cNvSpPr>
          <p:nvPr/>
        </p:nvSpPr>
        <p:spPr bwMode="auto">
          <a:xfrm>
            <a:off x="4342008" y="6096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249" y="734055"/>
            <a:ext cx="1850847" cy="218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8065718" y="734055"/>
            <a:ext cx="830698" cy="812104"/>
            <a:chOff x="8153400" y="762000"/>
            <a:chExt cx="830698" cy="812104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53400" y="762000"/>
              <a:ext cx="830698" cy="2474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1266" y="1355500"/>
              <a:ext cx="160018" cy="2186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8437825" y="1121612"/>
              <a:ext cx="261848" cy="1021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31982" name="Group 46"/>
          <p:cNvGrpSpPr>
            <a:grpSpLocks/>
          </p:cNvGrpSpPr>
          <p:nvPr/>
        </p:nvGrpSpPr>
        <p:grpSpPr bwMode="auto">
          <a:xfrm>
            <a:off x="4406030" y="6241528"/>
            <a:ext cx="1695450" cy="501650"/>
            <a:chOff x="605" y="3714"/>
            <a:chExt cx="1068" cy="316"/>
          </a:xfrm>
        </p:grpSpPr>
        <p:pic>
          <p:nvPicPr>
            <p:cNvPr id="1831983" name="Picture 4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71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1984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88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2167189" y="3593926"/>
            <a:ext cx="1795211" cy="616494"/>
            <a:chOff x="591033" y="3803106"/>
            <a:chExt cx="1795211" cy="616494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3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3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3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3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19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665B-3673-4DDE-BC9F-957B821C79F8}" type="slidenum">
              <a:rPr lang="en-US"/>
              <a:pPr/>
              <a:t>22</a:t>
            </a:fld>
            <a:endParaRPr lang="en-US"/>
          </a:p>
        </p:txBody>
      </p:sp>
      <p:sp>
        <p:nvSpPr>
          <p:cNvPr id="20305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305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059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66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6733" y="393700"/>
            <a:ext cx="3810222" cy="291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3059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1536526" y="1142951"/>
            <a:ext cx="6408564" cy="773371"/>
            <a:chOff x="1620682" y="1905000"/>
            <a:chExt cx="6408564" cy="77337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0682" y="1905000"/>
              <a:ext cx="6408564" cy="7733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664918" y="227243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760" y="2070921"/>
            <a:ext cx="3080230" cy="860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760" y="3088901"/>
            <a:ext cx="3269413" cy="919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6466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760" y="4220761"/>
            <a:ext cx="4262862" cy="75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30592" name="Group 2030591"/>
          <p:cNvGrpSpPr/>
          <p:nvPr/>
        </p:nvGrpSpPr>
        <p:grpSpPr>
          <a:xfrm>
            <a:off x="6674743" y="3620022"/>
            <a:ext cx="2020865" cy="647312"/>
            <a:chOff x="6895579" y="3745282"/>
            <a:chExt cx="2020865" cy="647312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2241" y="3745282"/>
              <a:ext cx="1384203" cy="2186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H="1">
              <a:off x="6895579" y="3962400"/>
              <a:ext cx="634999" cy="43019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Connector 9"/>
          <p:cNvCxnSpPr/>
          <p:nvPr/>
        </p:nvCxnSpPr>
        <p:spPr bwMode="auto">
          <a:xfrm>
            <a:off x="7103508" y="4300436"/>
            <a:ext cx="0" cy="2011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155956" y="4300436"/>
            <a:ext cx="0" cy="2011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30597" name="Picture 203059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760" y="5160159"/>
            <a:ext cx="2584012" cy="7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30599" name="Picture 203059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760" y="6048647"/>
            <a:ext cx="1430407" cy="656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30600" name="Picture 203059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332" y="6282068"/>
            <a:ext cx="1635046" cy="218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6921674" y="628389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6781800" y="5518150"/>
            <a:ext cx="1695450" cy="501650"/>
            <a:chOff x="605" y="3714"/>
            <a:chExt cx="1068" cy="316"/>
          </a:xfrm>
        </p:grpSpPr>
        <p:pic>
          <p:nvPicPr>
            <p:cNvPr id="27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71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88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104559" y="2743200"/>
            <a:ext cx="1795211" cy="616494"/>
            <a:chOff x="591033" y="3803106"/>
            <a:chExt cx="1795211" cy="616494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30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30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3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3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3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3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DB8665B-3673-4DDE-BC9F-957B821C79F8}" type="slidenum">
              <a:rPr lang="en-US"/>
              <a:pPr/>
              <a:t>23</a:t>
            </a:fld>
            <a:endParaRPr lang="en-US"/>
          </a:p>
        </p:txBody>
      </p:sp>
      <p:sp>
        <p:nvSpPr>
          <p:cNvPr id="20305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305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059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66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060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3700"/>
            <a:ext cx="35766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059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00994" y="2406410"/>
            <a:ext cx="5678379" cy="656915"/>
            <a:chOff x="1600994" y="1168003"/>
            <a:chExt cx="5678379" cy="65691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0994" y="1168003"/>
              <a:ext cx="5678379" cy="6569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637778" y="1510381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556" y="3234172"/>
            <a:ext cx="2890459" cy="817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556" y="4202048"/>
            <a:ext cx="3050193" cy="759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4873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556" y="5133492"/>
            <a:ext cx="3854102" cy="7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556" y="6047838"/>
            <a:ext cx="2305989" cy="759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958" y="6303973"/>
            <a:ext cx="525457" cy="218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6763968" y="628883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0612" name="Group 2030611"/>
          <p:cNvGrpSpPr/>
          <p:nvPr/>
        </p:nvGrpSpPr>
        <p:grpSpPr>
          <a:xfrm>
            <a:off x="3388920" y="863252"/>
            <a:ext cx="4120318" cy="621707"/>
            <a:chOff x="3388920" y="838200"/>
            <a:chExt cx="4120318" cy="621707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8920" y="863671"/>
              <a:ext cx="1256361" cy="2191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263" y="863671"/>
              <a:ext cx="847517" cy="262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9266" y="1168052"/>
              <a:ext cx="1255938" cy="2918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00180" y="838200"/>
              <a:ext cx="1709058" cy="2918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30613" name="Group 2030612"/>
          <p:cNvGrpSpPr/>
          <p:nvPr/>
        </p:nvGrpSpPr>
        <p:grpSpPr>
          <a:xfrm>
            <a:off x="3205536" y="1663316"/>
            <a:ext cx="4264627" cy="622684"/>
            <a:chOff x="3205536" y="1638264"/>
            <a:chExt cx="4264627" cy="622684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5536" y="1651209"/>
              <a:ext cx="672300" cy="219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6596" y="1666844"/>
              <a:ext cx="1694745" cy="2630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30603" name="Picture 203060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4582" y="1638264"/>
              <a:ext cx="1533774" cy="291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30606" name="Picture 203060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9266" y="1969160"/>
              <a:ext cx="1430897" cy="2917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7372350" y="5715000"/>
            <a:ext cx="1695450" cy="501650"/>
            <a:chOff x="605" y="3714"/>
            <a:chExt cx="1068" cy="316"/>
          </a:xfrm>
        </p:grpSpPr>
        <p:pic>
          <p:nvPicPr>
            <p:cNvPr id="27" name="Picture 4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71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88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2104559" y="3803106"/>
            <a:ext cx="1795211" cy="616494"/>
            <a:chOff x="591033" y="3803106"/>
            <a:chExt cx="1795211" cy="616494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00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3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3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3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3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D129-3669-4063-A9C2-3208F5B1F271}" type="slidenum">
              <a:rPr lang="en-US"/>
              <a:pPr/>
              <a:t>24</a:t>
            </a:fld>
            <a:endParaRPr lang="en-US"/>
          </a:p>
        </p:txBody>
      </p:sp>
      <p:sp>
        <p:nvSpPr>
          <p:cNvPr id="20387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387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87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66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879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93700"/>
            <a:ext cx="3722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879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5044" y="1142951"/>
            <a:ext cx="7386359" cy="773408"/>
            <a:chOff x="1525044" y="1142951"/>
            <a:chExt cx="7386359" cy="77340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5044" y="1142951"/>
              <a:ext cx="7386359" cy="7734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568236" y="1510381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3" y="2070921"/>
            <a:ext cx="3503586" cy="87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6466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3" y="3238903"/>
            <a:ext cx="3678774" cy="934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3" y="4475616"/>
            <a:ext cx="4189431" cy="759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3" y="5412795"/>
            <a:ext cx="2481257" cy="759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095" y="5461348"/>
            <a:ext cx="569231" cy="627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38794" name="Rectangle 10"/>
          <p:cNvSpPr>
            <a:spLocks noChangeArrowheads="1"/>
          </p:cNvSpPr>
          <p:nvPr/>
        </p:nvSpPr>
        <p:spPr bwMode="auto">
          <a:xfrm>
            <a:off x="7251481" y="5661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8791" name="Group 7"/>
          <p:cNvGrpSpPr>
            <a:grpSpLocks/>
          </p:cNvGrpSpPr>
          <p:nvPr/>
        </p:nvGrpSpPr>
        <p:grpSpPr bwMode="auto">
          <a:xfrm>
            <a:off x="6400800" y="6248400"/>
            <a:ext cx="1695450" cy="501650"/>
            <a:chOff x="605" y="3714"/>
            <a:chExt cx="1068" cy="316"/>
          </a:xfrm>
        </p:grpSpPr>
        <p:pic>
          <p:nvPicPr>
            <p:cNvPr id="2038792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71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8793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88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471989" y="2819400"/>
            <a:ext cx="1795211" cy="616494"/>
            <a:chOff x="591033" y="3803106"/>
            <a:chExt cx="1795211" cy="616494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3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3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3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3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7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FCA-D317-4A58-8993-E0C088FFD7B7}" type="slidenum">
              <a:rPr lang="en-US"/>
              <a:pPr/>
              <a:t>25</a:t>
            </a:fld>
            <a:endParaRPr lang="en-US"/>
          </a:p>
        </p:txBody>
      </p:sp>
      <p:sp>
        <p:nvSpPr>
          <p:cNvPr id="20326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326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26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66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265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93700"/>
            <a:ext cx="3824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2646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 bwMode="auto">
          <a:xfrm>
            <a:off x="1525021" y="1179132"/>
            <a:ext cx="6174498" cy="656861"/>
            <a:chOff x="1537547" y="1179132"/>
            <a:chExt cx="6174498" cy="65686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7547" y="1179132"/>
              <a:ext cx="6174498" cy="6568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568236" y="1510381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6466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336" y="2010109"/>
            <a:ext cx="3094255" cy="860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336" y="3101473"/>
            <a:ext cx="3240217" cy="803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336" y="4149952"/>
            <a:ext cx="4174633" cy="759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336" y="5108137"/>
            <a:ext cx="2305692" cy="759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918" y="5157592"/>
            <a:ext cx="568315" cy="626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32655" name="Rectangle 15"/>
          <p:cNvSpPr>
            <a:spLocks noChangeArrowheads="1"/>
          </p:cNvSpPr>
          <p:nvPr/>
        </p:nvSpPr>
        <p:spPr bwMode="auto">
          <a:xfrm>
            <a:off x="6947770" y="53734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2652" name="Group 12"/>
          <p:cNvGrpSpPr>
            <a:grpSpLocks/>
          </p:cNvGrpSpPr>
          <p:nvPr/>
        </p:nvGrpSpPr>
        <p:grpSpPr bwMode="auto">
          <a:xfrm>
            <a:off x="6172200" y="5943600"/>
            <a:ext cx="1695450" cy="501650"/>
            <a:chOff x="605" y="3714"/>
            <a:chExt cx="1068" cy="316"/>
          </a:xfrm>
        </p:grpSpPr>
        <p:pic>
          <p:nvPicPr>
            <p:cNvPr id="2032653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71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2654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88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246521" y="2669088"/>
            <a:ext cx="1795211" cy="616494"/>
            <a:chOff x="591033" y="3803106"/>
            <a:chExt cx="1795211" cy="616494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3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3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3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3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26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E891-FC54-4077-84CA-8F3A9E72D798}" type="slidenum">
              <a:rPr lang="en-US"/>
              <a:pPr/>
              <a:t>26</a:t>
            </a:fld>
            <a:endParaRPr lang="en-US"/>
          </a:p>
        </p:txBody>
      </p:sp>
      <p:sp>
        <p:nvSpPr>
          <p:cNvPr id="2034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3469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469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66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46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393700"/>
            <a:ext cx="43497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469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1439265" y="1828800"/>
            <a:ext cx="6918655" cy="773313"/>
            <a:chOff x="1451791" y="1828800"/>
            <a:chExt cx="6918655" cy="7733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791" y="1828800"/>
              <a:ext cx="6918655" cy="7733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493080" y="2185101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" y="2051186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980564" y="728662"/>
            <a:ext cx="992258" cy="977996"/>
            <a:chOff x="5980564" y="728662"/>
            <a:chExt cx="992258" cy="97799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0564" y="1064712"/>
              <a:ext cx="992258" cy="641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345365" y="808773"/>
              <a:ext cx="262657" cy="102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052" y="2705622"/>
            <a:ext cx="3765364" cy="8607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192" y="3696222"/>
            <a:ext cx="3955392" cy="919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052" y="4763022"/>
            <a:ext cx="3721871" cy="759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052" y="5641539"/>
            <a:ext cx="1882567" cy="759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797" y="5656153"/>
            <a:ext cx="1109403" cy="656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5094" y="5871183"/>
            <a:ext cx="1313465" cy="233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34703" name="Rectangle 15"/>
          <p:cNvSpPr>
            <a:spLocks noChangeArrowheads="1"/>
          </p:cNvSpPr>
          <p:nvPr/>
        </p:nvSpPr>
        <p:spPr bwMode="auto">
          <a:xfrm>
            <a:off x="8445674" y="58924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4702" name="Group 14"/>
          <p:cNvGrpSpPr>
            <a:grpSpLocks/>
          </p:cNvGrpSpPr>
          <p:nvPr/>
        </p:nvGrpSpPr>
        <p:grpSpPr bwMode="auto">
          <a:xfrm>
            <a:off x="6394276" y="6312708"/>
            <a:ext cx="1695450" cy="501650"/>
            <a:chOff x="605" y="3714"/>
            <a:chExt cx="1068" cy="316"/>
          </a:xfrm>
        </p:grpSpPr>
        <p:pic>
          <p:nvPicPr>
            <p:cNvPr id="2034698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71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4699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88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 bwMode="auto">
          <a:xfrm>
            <a:off x="4911118" y="4782312"/>
            <a:ext cx="1033272" cy="2926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6083474" y="4844942"/>
            <a:ext cx="88726" cy="614026"/>
            <a:chOff x="6083474" y="4844942"/>
            <a:chExt cx="88726" cy="614026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6172200" y="4844942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083474" y="5257800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2246521" y="3358432"/>
            <a:ext cx="1795211" cy="616494"/>
            <a:chOff x="591033" y="3803106"/>
            <a:chExt cx="1795211" cy="616494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3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3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22275"/>
          </a:xfrm>
        </p:spPr>
        <p:txBody>
          <a:bodyPr/>
          <a:lstStyle/>
          <a:p>
            <a:fld id="{8558E57B-A108-446F-825E-7100E3CB22DB}" type="slidenum">
              <a:rPr lang="en-US"/>
              <a:pPr/>
              <a:t>27</a:t>
            </a:fld>
            <a:endParaRPr lang="en-US"/>
          </a:p>
        </p:txBody>
      </p:sp>
      <p:sp>
        <p:nvSpPr>
          <p:cNvPr id="1991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1724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1727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91760" name="Group 80"/>
          <p:cNvGrpSpPr>
            <a:grpSpLocks/>
          </p:cNvGrpSpPr>
          <p:nvPr/>
        </p:nvGrpSpPr>
        <p:grpSpPr bwMode="auto">
          <a:xfrm>
            <a:off x="381000" y="36513"/>
            <a:ext cx="8191500" cy="2441575"/>
            <a:chOff x="240" y="23"/>
            <a:chExt cx="5160" cy="1538"/>
          </a:xfrm>
        </p:grpSpPr>
        <p:pic>
          <p:nvPicPr>
            <p:cNvPr id="1991728" name="Picture 4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424"/>
              <a:ext cx="38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52" name="Picture 7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15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38" name="Picture 5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795"/>
              <a:ext cx="224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55" name="Picture 7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8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37" name="Picture 5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"/>
              <a:ext cx="139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20" name="Picture 4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163"/>
              <a:ext cx="356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58" name="Picture 7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54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991740" name="Group 60"/>
            <p:cNvGrpSpPr>
              <a:grpSpLocks/>
            </p:cNvGrpSpPr>
            <p:nvPr/>
          </p:nvGrpSpPr>
          <p:grpSpPr bwMode="auto">
            <a:xfrm>
              <a:off x="2873" y="656"/>
              <a:ext cx="1665" cy="414"/>
              <a:chOff x="2873" y="656"/>
              <a:chExt cx="1665" cy="414"/>
            </a:xfrm>
          </p:grpSpPr>
          <p:pic>
            <p:nvPicPr>
              <p:cNvPr id="1991739" name="Picture 59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656"/>
                <a:ext cx="1665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91709" name="Line 29"/>
              <p:cNvSpPr>
                <a:spLocks noChangeShapeType="1"/>
              </p:cNvSpPr>
              <p:nvPr/>
            </p:nvSpPr>
            <p:spPr bwMode="auto">
              <a:xfrm>
                <a:off x="2911" y="86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91716" name="Picture 3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1386"/>
              <a:ext cx="422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19" name="Picture 3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152"/>
              <a:ext cx="10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991743" name="Group 63"/>
            <p:cNvGrpSpPr>
              <a:grpSpLocks/>
            </p:cNvGrpSpPr>
            <p:nvPr/>
          </p:nvGrpSpPr>
          <p:grpSpPr bwMode="auto">
            <a:xfrm>
              <a:off x="1036" y="293"/>
              <a:ext cx="1003" cy="414"/>
              <a:chOff x="1036" y="293"/>
              <a:chExt cx="1003" cy="414"/>
            </a:xfrm>
          </p:grpSpPr>
          <p:pic>
            <p:nvPicPr>
              <p:cNvPr id="1991736" name="Picture 56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" y="293"/>
                <a:ext cx="1003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91731" name="Line 51"/>
              <p:cNvSpPr>
                <a:spLocks noChangeShapeType="1"/>
              </p:cNvSpPr>
              <p:nvPr/>
            </p:nvSpPr>
            <p:spPr bwMode="auto">
              <a:xfrm>
                <a:off x="1066" y="507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91749" name="Rectangle 69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1762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6385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64" name="Picture 8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432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66" name="Picture 8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0013"/>
            <a:ext cx="17557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77" name="Picture 9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1653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78" name="Picture 9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587625"/>
            <a:ext cx="1462088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81" name="Picture 10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605088"/>
            <a:ext cx="1317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80" name="Picture 10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689225"/>
            <a:ext cx="52705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83" name="Picture 10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7346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883" name="Picture 20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497263"/>
            <a:ext cx="15224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789" name="Picture 1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3570288"/>
            <a:ext cx="1946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1815" name="Line 135"/>
          <p:cNvSpPr>
            <a:spLocks noChangeShapeType="1"/>
          </p:cNvSpPr>
          <p:nvPr/>
        </p:nvSpPr>
        <p:spPr bwMode="auto">
          <a:xfrm>
            <a:off x="0" y="24860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91885" name="Picture 20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6127402"/>
            <a:ext cx="5222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871" name="Picture 19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79850"/>
            <a:ext cx="3952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1877" name="Picture 19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76">
            <a:off x="6748463" y="4293840"/>
            <a:ext cx="9779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91886" name="Group 206"/>
          <p:cNvGrpSpPr>
            <a:grpSpLocks/>
          </p:cNvGrpSpPr>
          <p:nvPr/>
        </p:nvGrpSpPr>
        <p:grpSpPr bwMode="auto">
          <a:xfrm>
            <a:off x="511175" y="4016505"/>
            <a:ext cx="7718425" cy="2495550"/>
            <a:chOff x="322" y="2508"/>
            <a:chExt cx="4862" cy="1572"/>
          </a:xfrm>
        </p:grpSpPr>
        <p:pic>
          <p:nvPicPr>
            <p:cNvPr id="1991863" name="Picture 1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" y="3850"/>
              <a:ext cx="77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91839" name="Line 159"/>
            <p:cNvSpPr>
              <a:spLocks noChangeShapeType="1"/>
            </p:cNvSpPr>
            <p:nvPr/>
          </p:nvSpPr>
          <p:spPr bwMode="auto">
            <a:xfrm>
              <a:off x="496" y="2636"/>
              <a:ext cx="456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37" name="Line 157"/>
            <p:cNvSpPr>
              <a:spLocks noChangeShapeType="1"/>
            </p:cNvSpPr>
            <p:nvPr/>
          </p:nvSpPr>
          <p:spPr bwMode="auto">
            <a:xfrm>
              <a:off x="496" y="3212"/>
              <a:ext cx="52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38" name="Line 158"/>
            <p:cNvSpPr>
              <a:spLocks noChangeShapeType="1"/>
            </p:cNvSpPr>
            <p:nvPr/>
          </p:nvSpPr>
          <p:spPr bwMode="auto">
            <a:xfrm>
              <a:off x="1024" y="3212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0" name="Line 160"/>
            <p:cNvSpPr>
              <a:spLocks noChangeShapeType="1"/>
            </p:cNvSpPr>
            <p:nvPr/>
          </p:nvSpPr>
          <p:spPr bwMode="auto">
            <a:xfrm>
              <a:off x="5056" y="2636"/>
              <a:ext cx="0" cy="115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1" name="Line 161"/>
            <p:cNvSpPr>
              <a:spLocks noChangeShapeType="1"/>
            </p:cNvSpPr>
            <p:nvPr/>
          </p:nvSpPr>
          <p:spPr bwMode="auto">
            <a:xfrm flipV="1">
              <a:off x="448" y="2508"/>
              <a:ext cx="0" cy="15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2" name="Line 162"/>
            <p:cNvSpPr>
              <a:spLocks noChangeShapeType="1"/>
            </p:cNvSpPr>
            <p:nvPr/>
          </p:nvSpPr>
          <p:spPr bwMode="auto">
            <a:xfrm>
              <a:off x="324" y="3788"/>
              <a:ext cx="48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3" name="Line 163"/>
            <p:cNvSpPr>
              <a:spLocks noChangeShapeType="1"/>
            </p:cNvSpPr>
            <p:nvPr/>
          </p:nvSpPr>
          <p:spPr bwMode="auto">
            <a:xfrm>
              <a:off x="400" y="32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4" name="Line 164"/>
            <p:cNvSpPr>
              <a:spLocks noChangeShapeType="1"/>
            </p:cNvSpPr>
            <p:nvPr/>
          </p:nvSpPr>
          <p:spPr bwMode="auto">
            <a:xfrm>
              <a:off x="400" y="263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5" name="Line 165"/>
            <p:cNvSpPr>
              <a:spLocks noChangeShapeType="1"/>
            </p:cNvSpPr>
            <p:nvPr/>
          </p:nvSpPr>
          <p:spPr bwMode="auto">
            <a:xfrm rot="-5400000">
              <a:off x="976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6" name="Line 166"/>
            <p:cNvSpPr>
              <a:spLocks noChangeShapeType="1"/>
            </p:cNvSpPr>
            <p:nvPr/>
          </p:nvSpPr>
          <p:spPr bwMode="auto">
            <a:xfrm rot="-5400000">
              <a:off x="1552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7" name="Line 167"/>
            <p:cNvSpPr>
              <a:spLocks noChangeShapeType="1"/>
            </p:cNvSpPr>
            <p:nvPr/>
          </p:nvSpPr>
          <p:spPr bwMode="auto">
            <a:xfrm rot="-5400000">
              <a:off x="2128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8" name="Line 168"/>
            <p:cNvSpPr>
              <a:spLocks noChangeShapeType="1"/>
            </p:cNvSpPr>
            <p:nvPr/>
          </p:nvSpPr>
          <p:spPr bwMode="auto">
            <a:xfrm rot="-5400000">
              <a:off x="2704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49" name="Line 169"/>
            <p:cNvSpPr>
              <a:spLocks noChangeShapeType="1"/>
            </p:cNvSpPr>
            <p:nvPr/>
          </p:nvSpPr>
          <p:spPr bwMode="auto">
            <a:xfrm rot="-5400000">
              <a:off x="3280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50" name="Line 170"/>
            <p:cNvSpPr>
              <a:spLocks noChangeShapeType="1"/>
            </p:cNvSpPr>
            <p:nvPr/>
          </p:nvSpPr>
          <p:spPr bwMode="auto">
            <a:xfrm rot="-5400000">
              <a:off x="3856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51" name="Line 171"/>
            <p:cNvSpPr>
              <a:spLocks noChangeShapeType="1"/>
            </p:cNvSpPr>
            <p:nvPr/>
          </p:nvSpPr>
          <p:spPr bwMode="auto">
            <a:xfrm rot="-5400000">
              <a:off x="4432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53" name="Oval 173"/>
            <p:cNvSpPr>
              <a:spLocks noChangeAspect="1" noChangeArrowheads="1"/>
            </p:cNvSpPr>
            <p:nvPr/>
          </p:nvSpPr>
          <p:spPr bwMode="auto">
            <a:xfrm>
              <a:off x="1006" y="319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854" name="Oval 174"/>
            <p:cNvSpPr>
              <a:spLocks noChangeAspect="1" noChangeArrowheads="1"/>
            </p:cNvSpPr>
            <p:nvPr/>
          </p:nvSpPr>
          <p:spPr bwMode="auto">
            <a:xfrm>
              <a:off x="5037" y="261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855" name="Freeform 175"/>
            <p:cNvSpPr>
              <a:spLocks/>
            </p:cNvSpPr>
            <p:nvPr/>
          </p:nvSpPr>
          <p:spPr bwMode="auto">
            <a:xfrm>
              <a:off x="431" y="2627"/>
              <a:ext cx="4701" cy="1152"/>
            </a:xfrm>
            <a:custGeom>
              <a:avLst/>
              <a:gdLst>
                <a:gd name="T0" fmla="*/ 16 w 4701"/>
                <a:gd name="T1" fmla="*/ 1152 h 1152"/>
                <a:gd name="T2" fmla="*/ 56 w 4701"/>
                <a:gd name="T3" fmla="*/ 851 h 1152"/>
                <a:gd name="T4" fmla="*/ 354 w 4701"/>
                <a:gd name="T5" fmla="*/ 654 h 1152"/>
                <a:gd name="T6" fmla="*/ 1341 w 4701"/>
                <a:gd name="T7" fmla="*/ 419 h 1152"/>
                <a:gd name="T8" fmla="*/ 2929 w 4701"/>
                <a:gd name="T9" fmla="*/ 157 h 1152"/>
                <a:gd name="T10" fmla="*/ 4055 w 4701"/>
                <a:gd name="T11" fmla="*/ 35 h 1152"/>
                <a:gd name="T12" fmla="*/ 4701 w 4701"/>
                <a:gd name="T13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01" h="1152">
                  <a:moveTo>
                    <a:pt x="16" y="1152"/>
                  </a:moveTo>
                  <a:cubicBezTo>
                    <a:pt x="23" y="1103"/>
                    <a:pt x="0" y="934"/>
                    <a:pt x="56" y="851"/>
                  </a:cubicBezTo>
                  <a:cubicBezTo>
                    <a:pt x="112" y="768"/>
                    <a:pt x="140" y="726"/>
                    <a:pt x="354" y="654"/>
                  </a:cubicBezTo>
                  <a:cubicBezTo>
                    <a:pt x="568" y="582"/>
                    <a:pt x="912" y="502"/>
                    <a:pt x="1341" y="419"/>
                  </a:cubicBezTo>
                  <a:cubicBezTo>
                    <a:pt x="1770" y="336"/>
                    <a:pt x="2477" y="221"/>
                    <a:pt x="2929" y="157"/>
                  </a:cubicBezTo>
                  <a:cubicBezTo>
                    <a:pt x="3381" y="93"/>
                    <a:pt x="3760" y="61"/>
                    <a:pt x="4055" y="35"/>
                  </a:cubicBezTo>
                  <a:cubicBezTo>
                    <a:pt x="4350" y="9"/>
                    <a:pt x="4567" y="7"/>
                    <a:pt x="470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91856" name="Picture 1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3850"/>
              <a:ext cx="6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57" name="Picture 1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850"/>
              <a:ext cx="7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58" name="Picture 1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3850"/>
              <a:ext cx="77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59" name="Picture 17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3850"/>
              <a:ext cx="8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60" name="Picture 18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3850"/>
              <a:ext cx="77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61" name="Picture 18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3850"/>
              <a:ext cx="77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62" name="Picture 18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3850"/>
              <a:ext cx="7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64" name="Picture 18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64"/>
              <a:ext cx="6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865" name="Picture 18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2588"/>
              <a:ext cx="7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91866" name="Oval 186"/>
            <p:cNvSpPr>
              <a:spLocks noChangeAspect="1" noChangeArrowheads="1"/>
            </p:cNvSpPr>
            <p:nvPr/>
          </p:nvSpPr>
          <p:spPr bwMode="auto">
            <a:xfrm>
              <a:off x="428" y="3769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867" name="Freeform 187"/>
            <p:cNvSpPr>
              <a:spLocks/>
            </p:cNvSpPr>
            <p:nvPr/>
          </p:nvSpPr>
          <p:spPr bwMode="auto">
            <a:xfrm rot="21540000">
              <a:off x="439" y="3788"/>
              <a:ext cx="15" cy="288"/>
            </a:xfrm>
            <a:custGeom>
              <a:avLst/>
              <a:gdLst>
                <a:gd name="T0" fmla="*/ 15 w 15"/>
                <a:gd name="T1" fmla="*/ 0 h 288"/>
                <a:gd name="T2" fmla="*/ 6 w 15"/>
                <a:gd name="T3" fmla="*/ 157 h 288"/>
                <a:gd name="T4" fmla="*/ 0 w 15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88">
                  <a:moveTo>
                    <a:pt x="15" y="0"/>
                  </a:moveTo>
                  <a:cubicBezTo>
                    <a:pt x="14" y="26"/>
                    <a:pt x="8" y="109"/>
                    <a:pt x="6" y="157"/>
                  </a:cubicBezTo>
                  <a:cubicBezTo>
                    <a:pt x="4" y="205"/>
                    <a:pt x="1" y="261"/>
                    <a:pt x="0" y="28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52" name="Line 172"/>
            <p:cNvSpPr>
              <a:spLocks noChangeShapeType="1"/>
            </p:cNvSpPr>
            <p:nvPr/>
          </p:nvSpPr>
          <p:spPr bwMode="auto">
            <a:xfrm rot="-5400000">
              <a:off x="5008" y="37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1881" name="Rectangle 201" descr="25%"/>
          <p:cNvSpPr>
            <a:spLocks noChangeArrowheads="1"/>
          </p:cNvSpPr>
          <p:nvPr/>
        </p:nvSpPr>
        <p:spPr bwMode="auto">
          <a:xfrm>
            <a:off x="711200" y="4683255"/>
            <a:ext cx="7313613" cy="1365250"/>
          </a:xfrm>
          <a:prstGeom prst="rect">
            <a:avLst/>
          </a:prstGeom>
          <a:pattFill prst="pct25">
            <a:fgClr>
              <a:srgbClr val="0000FF">
                <a:alpha val="53000"/>
              </a:srgbClr>
            </a:fgClr>
            <a:bgClr>
              <a:schemeClr val="bg1">
                <a:alpha val="53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1882" name="Line 202"/>
          <p:cNvSpPr>
            <a:spLocks noChangeShapeType="1"/>
          </p:cNvSpPr>
          <p:nvPr/>
        </p:nvSpPr>
        <p:spPr bwMode="auto">
          <a:xfrm flipH="1">
            <a:off x="4130675" y="3792538"/>
            <a:ext cx="4168775" cy="23225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1884" name="Line 204"/>
          <p:cNvSpPr>
            <a:spLocks noChangeShapeType="1"/>
          </p:cNvSpPr>
          <p:nvPr/>
        </p:nvSpPr>
        <p:spPr bwMode="auto">
          <a:xfrm flipH="1">
            <a:off x="5867400" y="1447800"/>
            <a:ext cx="447675" cy="2193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1836" name="Line 156"/>
          <p:cNvSpPr>
            <a:spLocks noChangeShapeType="1"/>
          </p:cNvSpPr>
          <p:nvPr/>
        </p:nvSpPr>
        <p:spPr bwMode="auto">
          <a:xfrm flipH="1" flipV="1">
            <a:off x="3886200" y="4668490"/>
            <a:ext cx="0" cy="1362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1870" name="Line 190"/>
          <p:cNvSpPr>
            <a:spLocks noChangeShapeType="1"/>
          </p:cNvSpPr>
          <p:nvPr/>
        </p:nvSpPr>
        <p:spPr bwMode="auto">
          <a:xfrm rot="-5400000">
            <a:off x="3810000" y="6053328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91889" name="Picture 20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579416"/>
            <a:ext cx="377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1888" name="Line 208"/>
          <p:cNvSpPr>
            <a:spLocks noChangeShapeType="1"/>
          </p:cNvSpPr>
          <p:nvPr/>
        </p:nvSpPr>
        <p:spPr bwMode="auto">
          <a:xfrm rot="-10800000">
            <a:off x="630238" y="4683255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1891" name="Line 211"/>
          <p:cNvSpPr>
            <a:spLocks noChangeShapeType="1"/>
          </p:cNvSpPr>
          <p:nvPr/>
        </p:nvSpPr>
        <p:spPr bwMode="auto">
          <a:xfrm flipH="1">
            <a:off x="620713" y="3016250"/>
            <a:ext cx="8080375" cy="157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91790" name="Group 110"/>
          <p:cNvGrpSpPr>
            <a:grpSpLocks/>
          </p:cNvGrpSpPr>
          <p:nvPr/>
        </p:nvGrpSpPr>
        <p:grpSpPr bwMode="auto">
          <a:xfrm>
            <a:off x="2179638" y="6356350"/>
            <a:ext cx="4525962" cy="504825"/>
            <a:chOff x="605" y="4004"/>
            <a:chExt cx="2851" cy="318"/>
          </a:xfrm>
        </p:grpSpPr>
        <p:pic>
          <p:nvPicPr>
            <p:cNvPr id="1991745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400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46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417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47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4033"/>
              <a:ext cx="146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1748" name="Picture 6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4185"/>
              <a:ext cx="147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9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9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9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9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9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9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9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9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9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5" dur="500"/>
                                        <p:tgtEl>
                                          <p:spTgt spid="199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9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9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9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9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49" grpId="0" animBg="1"/>
      <p:bldP spid="1991815" grpId="0" animBg="1"/>
      <p:bldP spid="1991881" grpId="0" animBg="1"/>
      <p:bldP spid="1991882" grpId="0" animBg="1"/>
      <p:bldP spid="1991882" grpId="1" animBg="1"/>
      <p:bldP spid="1991884" grpId="0" animBg="1"/>
      <p:bldP spid="1991884" grpId="1" animBg="1"/>
      <p:bldP spid="1991836" grpId="0" animBg="1"/>
      <p:bldP spid="1991870" grpId="0" animBg="1"/>
      <p:bldP spid="1991888" grpId="0" animBg="1"/>
      <p:bldP spid="1991891" grpId="0" animBg="1"/>
      <p:bldP spid="199189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22275"/>
          </a:xfrm>
        </p:spPr>
        <p:txBody>
          <a:bodyPr/>
          <a:lstStyle/>
          <a:p>
            <a:fld id="{8558E57B-A108-446F-825E-7100E3CB22DB}" type="slidenum">
              <a:rPr lang="en-US"/>
              <a:pPr/>
              <a:t>28</a:t>
            </a:fld>
            <a:endParaRPr lang="en-US"/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3675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237366" y="4445696"/>
            <a:ext cx="7952897" cy="1981200"/>
            <a:chOff x="237366" y="4445696"/>
            <a:chExt cx="7952897" cy="1981200"/>
          </a:xfrm>
        </p:grpSpPr>
        <p:sp>
          <p:nvSpPr>
            <p:cNvPr id="94" name="Line 161"/>
            <p:cNvSpPr>
              <a:spLocks noChangeShapeType="1"/>
            </p:cNvSpPr>
            <p:nvPr/>
          </p:nvSpPr>
          <p:spPr bwMode="auto">
            <a:xfrm flipH="1" flipV="1">
              <a:off x="671515" y="4445696"/>
              <a:ext cx="0" cy="1981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62"/>
            <p:cNvSpPr>
              <a:spLocks noChangeShapeType="1"/>
            </p:cNvSpPr>
            <p:nvPr/>
          </p:nvSpPr>
          <p:spPr bwMode="auto">
            <a:xfrm>
              <a:off x="475013" y="6122096"/>
              <a:ext cx="77152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86"/>
            <p:cNvSpPr>
              <a:spLocks noChangeAspect="1" noChangeArrowheads="1"/>
            </p:cNvSpPr>
            <p:nvPr/>
          </p:nvSpPr>
          <p:spPr bwMode="auto">
            <a:xfrm>
              <a:off x="640113" y="6094664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63"/>
            <p:cNvSpPr>
              <a:spLocks noChangeShapeType="1"/>
            </p:cNvSpPr>
            <p:nvPr/>
          </p:nvSpPr>
          <p:spPr bwMode="auto">
            <a:xfrm>
              <a:off x="594360" y="5207696"/>
              <a:ext cx="15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66"/>
            <p:cNvSpPr>
              <a:spLocks noChangeShapeType="1"/>
            </p:cNvSpPr>
            <p:nvPr/>
          </p:nvSpPr>
          <p:spPr bwMode="auto">
            <a:xfrm rot="16200000">
              <a:off x="2424463" y="6115746"/>
              <a:ext cx="15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68"/>
            <p:cNvSpPr>
              <a:spLocks noChangeShapeType="1"/>
            </p:cNvSpPr>
            <p:nvPr/>
          </p:nvSpPr>
          <p:spPr bwMode="auto">
            <a:xfrm rot="16200000">
              <a:off x="4253263" y="6115746"/>
              <a:ext cx="15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70"/>
            <p:cNvSpPr>
              <a:spLocks noChangeShapeType="1"/>
            </p:cNvSpPr>
            <p:nvPr/>
          </p:nvSpPr>
          <p:spPr bwMode="auto">
            <a:xfrm rot="16200000">
              <a:off x="6082063" y="6115746"/>
              <a:ext cx="15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75"/>
            <p:cNvSpPr>
              <a:spLocks/>
            </p:cNvSpPr>
            <p:nvPr/>
          </p:nvSpPr>
          <p:spPr bwMode="auto">
            <a:xfrm>
              <a:off x="670492" y="4934461"/>
              <a:ext cx="7462442" cy="1166997"/>
            </a:xfrm>
            <a:custGeom>
              <a:avLst/>
              <a:gdLst>
                <a:gd name="T0" fmla="*/ 16 w 4701"/>
                <a:gd name="T1" fmla="*/ 1152 h 1152"/>
                <a:gd name="T2" fmla="*/ 56 w 4701"/>
                <a:gd name="T3" fmla="*/ 851 h 1152"/>
                <a:gd name="T4" fmla="*/ 354 w 4701"/>
                <a:gd name="T5" fmla="*/ 654 h 1152"/>
                <a:gd name="T6" fmla="*/ 1341 w 4701"/>
                <a:gd name="T7" fmla="*/ 419 h 1152"/>
                <a:gd name="T8" fmla="*/ 2929 w 4701"/>
                <a:gd name="T9" fmla="*/ 157 h 1152"/>
                <a:gd name="T10" fmla="*/ 4055 w 4701"/>
                <a:gd name="T11" fmla="*/ 35 h 1152"/>
                <a:gd name="T12" fmla="*/ 4701 w 4701"/>
                <a:gd name="T13" fmla="*/ 0 h 1152"/>
                <a:gd name="connsiteX0" fmla="*/ 202 w 10168"/>
                <a:gd name="connsiteY0" fmla="*/ 10000 h 10000"/>
                <a:gd name="connsiteX1" fmla="*/ 287 w 10168"/>
                <a:gd name="connsiteY1" fmla="*/ 7387 h 10000"/>
                <a:gd name="connsiteX2" fmla="*/ 3808 w 10168"/>
                <a:gd name="connsiteY2" fmla="*/ 4787 h 10000"/>
                <a:gd name="connsiteX3" fmla="*/ 3021 w 10168"/>
                <a:gd name="connsiteY3" fmla="*/ 3637 h 10000"/>
                <a:gd name="connsiteX4" fmla="*/ 6399 w 10168"/>
                <a:gd name="connsiteY4" fmla="*/ 1363 h 10000"/>
                <a:gd name="connsiteX5" fmla="*/ 8794 w 10168"/>
                <a:gd name="connsiteY5" fmla="*/ 304 h 10000"/>
                <a:gd name="connsiteX6" fmla="*/ 10168 w 10168"/>
                <a:gd name="connsiteY6" fmla="*/ 0 h 10000"/>
                <a:gd name="connsiteX0" fmla="*/ 202 w 10168"/>
                <a:gd name="connsiteY0" fmla="*/ 10000 h 10000"/>
                <a:gd name="connsiteX1" fmla="*/ 287 w 10168"/>
                <a:gd name="connsiteY1" fmla="*/ 7387 h 10000"/>
                <a:gd name="connsiteX2" fmla="*/ 3808 w 10168"/>
                <a:gd name="connsiteY2" fmla="*/ 4787 h 10000"/>
                <a:gd name="connsiteX3" fmla="*/ 5253 w 10168"/>
                <a:gd name="connsiteY3" fmla="*/ 4938 h 10000"/>
                <a:gd name="connsiteX4" fmla="*/ 6399 w 10168"/>
                <a:gd name="connsiteY4" fmla="*/ 1363 h 10000"/>
                <a:gd name="connsiteX5" fmla="*/ 8794 w 10168"/>
                <a:gd name="connsiteY5" fmla="*/ 304 h 10000"/>
                <a:gd name="connsiteX6" fmla="*/ 10168 w 10168"/>
                <a:gd name="connsiteY6" fmla="*/ 0 h 10000"/>
                <a:gd name="connsiteX0" fmla="*/ 202 w 10168"/>
                <a:gd name="connsiteY0" fmla="*/ 10000 h 10000"/>
                <a:gd name="connsiteX1" fmla="*/ 287 w 10168"/>
                <a:gd name="connsiteY1" fmla="*/ 7387 h 10000"/>
                <a:gd name="connsiteX2" fmla="*/ 3808 w 10168"/>
                <a:gd name="connsiteY2" fmla="*/ 4787 h 10000"/>
                <a:gd name="connsiteX3" fmla="*/ 5253 w 10168"/>
                <a:gd name="connsiteY3" fmla="*/ 4938 h 10000"/>
                <a:gd name="connsiteX4" fmla="*/ 7641 w 10168"/>
                <a:gd name="connsiteY4" fmla="*/ 6979 h 10000"/>
                <a:gd name="connsiteX5" fmla="*/ 8794 w 10168"/>
                <a:gd name="connsiteY5" fmla="*/ 304 h 10000"/>
                <a:gd name="connsiteX6" fmla="*/ 10168 w 10168"/>
                <a:gd name="connsiteY6" fmla="*/ 0 h 10000"/>
                <a:gd name="connsiteX0" fmla="*/ 202 w 10260"/>
                <a:gd name="connsiteY0" fmla="*/ 10000 h 10000"/>
                <a:gd name="connsiteX1" fmla="*/ 287 w 10260"/>
                <a:gd name="connsiteY1" fmla="*/ 7387 h 10000"/>
                <a:gd name="connsiteX2" fmla="*/ 3808 w 10260"/>
                <a:gd name="connsiteY2" fmla="*/ 4787 h 10000"/>
                <a:gd name="connsiteX3" fmla="*/ 5253 w 10260"/>
                <a:gd name="connsiteY3" fmla="*/ 4938 h 10000"/>
                <a:gd name="connsiteX4" fmla="*/ 7641 w 10260"/>
                <a:gd name="connsiteY4" fmla="*/ 6979 h 10000"/>
                <a:gd name="connsiteX5" fmla="*/ 10002 w 10260"/>
                <a:gd name="connsiteY5" fmla="*/ 8181 h 10000"/>
                <a:gd name="connsiteX6" fmla="*/ 10168 w 10260"/>
                <a:gd name="connsiteY6" fmla="*/ 0 h 10000"/>
                <a:gd name="connsiteX0" fmla="*/ 202 w 10688"/>
                <a:gd name="connsiteY0" fmla="*/ 5442 h 5442"/>
                <a:gd name="connsiteX1" fmla="*/ 287 w 10688"/>
                <a:gd name="connsiteY1" fmla="*/ 2829 h 5442"/>
                <a:gd name="connsiteX2" fmla="*/ 3808 w 10688"/>
                <a:gd name="connsiteY2" fmla="*/ 229 h 5442"/>
                <a:gd name="connsiteX3" fmla="*/ 5253 w 10688"/>
                <a:gd name="connsiteY3" fmla="*/ 380 h 5442"/>
                <a:gd name="connsiteX4" fmla="*/ 7641 w 10688"/>
                <a:gd name="connsiteY4" fmla="*/ 2421 h 5442"/>
                <a:gd name="connsiteX5" fmla="*/ 10002 w 10688"/>
                <a:gd name="connsiteY5" fmla="*/ 3623 h 5442"/>
                <a:gd name="connsiteX6" fmla="*/ 10688 w 10688"/>
                <a:gd name="connsiteY6" fmla="*/ 4278 h 5442"/>
                <a:gd name="connsiteX0" fmla="*/ 139 w 9950"/>
                <a:gd name="connsiteY0" fmla="*/ 9999 h 9999"/>
                <a:gd name="connsiteX1" fmla="*/ 219 w 9950"/>
                <a:gd name="connsiteY1" fmla="*/ 5197 h 9999"/>
                <a:gd name="connsiteX2" fmla="*/ 3513 w 9950"/>
                <a:gd name="connsiteY2" fmla="*/ 420 h 9999"/>
                <a:gd name="connsiteX3" fmla="*/ 4865 w 9950"/>
                <a:gd name="connsiteY3" fmla="*/ 697 h 9999"/>
                <a:gd name="connsiteX4" fmla="*/ 7099 w 9950"/>
                <a:gd name="connsiteY4" fmla="*/ 4448 h 9999"/>
                <a:gd name="connsiteX5" fmla="*/ 9308 w 9950"/>
                <a:gd name="connsiteY5" fmla="*/ 6656 h 9999"/>
                <a:gd name="connsiteX6" fmla="*/ 9950 w 9950"/>
                <a:gd name="connsiteY6" fmla="*/ 7860 h 9999"/>
                <a:gd name="connsiteX0" fmla="*/ 0 w 9860"/>
                <a:gd name="connsiteY0" fmla="*/ 11583 h 11583"/>
                <a:gd name="connsiteX1" fmla="*/ 2274 w 9860"/>
                <a:gd name="connsiteY1" fmla="*/ 487 h 11583"/>
                <a:gd name="connsiteX2" fmla="*/ 3391 w 9860"/>
                <a:gd name="connsiteY2" fmla="*/ 2003 h 11583"/>
                <a:gd name="connsiteX3" fmla="*/ 4749 w 9860"/>
                <a:gd name="connsiteY3" fmla="*/ 2280 h 11583"/>
                <a:gd name="connsiteX4" fmla="*/ 6995 w 9860"/>
                <a:gd name="connsiteY4" fmla="*/ 6031 h 11583"/>
                <a:gd name="connsiteX5" fmla="*/ 9215 w 9860"/>
                <a:gd name="connsiteY5" fmla="*/ 8240 h 11583"/>
                <a:gd name="connsiteX6" fmla="*/ 9860 w 9860"/>
                <a:gd name="connsiteY6" fmla="*/ 9444 h 11583"/>
                <a:gd name="connsiteX0" fmla="*/ 0 w 10000"/>
                <a:gd name="connsiteY0" fmla="*/ 10434 h 10434"/>
                <a:gd name="connsiteX1" fmla="*/ 2306 w 10000"/>
                <a:gd name="connsiteY1" fmla="*/ 854 h 10434"/>
                <a:gd name="connsiteX2" fmla="*/ 2767 w 10000"/>
                <a:gd name="connsiteY2" fmla="*/ 642 h 10434"/>
                <a:gd name="connsiteX3" fmla="*/ 4816 w 10000"/>
                <a:gd name="connsiteY3" fmla="*/ 2402 h 10434"/>
                <a:gd name="connsiteX4" fmla="*/ 7094 w 10000"/>
                <a:gd name="connsiteY4" fmla="*/ 5641 h 10434"/>
                <a:gd name="connsiteX5" fmla="*/ 9346 w 10000"/>
                <a:gd name="connsiteY5" fmla="*/ 7548 h 10434"/>
                <a:gd name="connsiteX6" fmla="*/ 10000 w 10000"/>
                <a:gd name="connsiteY6" fmla="*/ 8587 h 10434"/>
                <a:gd name="connsiteX0" fmla="*/ 0 w 10000"/>
                <a:gd name="connsiteY0" fmla="*/ 9811 h 9811"/>
                <a:gd name="connsiteX1" fmla="*/ 1570 w 10000"/>
                <a:gd name="connsiteY1" fmla="*/ 2839 h 9811"/>
                <a:gd name="connsiteX2" fmla="*/ 2767 w 10000"/>
                <a:gd name="connsiteY2" fmla="*/ 19 h 9811"/>
                <a:gd name="connsiteX3" fmla="*/ 4816 w 10000"/>
                <a:gd name="connsiteY3" fmla="*/ 1779 h 9811"/>
                <a:gd name="connsiteX4" fmla="*/ 7094 w 10000"/>
                <a:gd name="connsiteY4" fmla="*/ 5018 h 9811"/>
                <a:gd name="connsiteX5" fmla="*/ 9346 w 10000"/>
                <a:gd name="connsiteY5" fmla="*/ 6925 h 9811"/>
                <a:gd name="connsiteX6" fmla="*/ 10000 w 10000"/>
                <a:gd name="connsiteY6" fmla="*/ 7964 h 9811"/>
                <a:gd name="connsiteX0" fmla="*/ 0 w 10000"/>
                <a:gd name="connsiteY0" fmla="*/ 10109 h 10109"/>
                <a:gd name="connsiteX1" fmla="*/ 1570 w 10000"/>
                <a:gd name="connsiteY1" fmla="*/ 3003 h 10109"/>
                <a:gd name="connsiteX2" fmla="*/ 2751 w 10000"/>
                <a:gd name="connsiteY2" fmla="*/ 17 h 10109"/>
                <a:gd name="connsiteX3" fmla="*/ 4816 w 10000"/>
                <a:gd name="connsiteY3" fmla="*/ 1922 h 10109"/>
                <a:gd name="connsiteX4" fmla="*/ 7094 w 10000"/>
                <a:gd name="connsiteY4" fmla="*/ 5224 h 10109"/>
                <a:gd name="connsiteX5" fmla="*/ 9346 w 10000"/>
                <a:gd name="connsiteY5" fmla="*/ 7167 h 10109"/>
                <a:gd name="connsiteX6" fmla="*/ 10000 w 10000"/>
                <a:gd name="connsiteY6" fmla="*/ 8226 h 10109"/>
                <a:gd name="connsiteX0" fmla="*/ 0 w 10000"/>
                <a:gd name="connsiteY0" fmla="*/ 10219 h 10219"/>
                <a:gd name="connsiteX1" fmla="*/ 1570 w 10000"/>
                <a:gd name="connsiteY1" fmla="*/ 3113 h 10219"/>
                <a:gd name="connsiteX2" fmla="*/ 2735 w 10000"/>
                <a:gd name="connsiteY2" fmla="*/ 16 h 10219"/>
                <a:gd name="connsiteX3" fmla="*/ 4816 w 10000"/>
                <a:gd name="connsiteY3" fmla="*/ 2032 h 10219"/>
                <a:gd name="connsiteX4" fmla="*/ 7094 w 10000"/>
                <a:gd name="connsiteY4" fmla="*/ 5334 h 10219"/>
                <a:gd name="connsiteX5" fmla="*/ 9346 w 10000"/>
                <a:gd name="connsiteY5" fmla="*/ 7277 h 10219"/>
                <a:gd name="connsiteX6" fmla="*/ 10000 w 10000"/>
                <a:gd name="connsiteY6" fmla="*/ 8336 h 10219"/>
                <a:gd name="connsiteX0" fmla="*/ 0 w 10000"/>
                <a:gd name="connsiteY0" fmla="*/ 10204 h 10204"/>
                <a:gd name="connsiteX1" fmla="*/ 1570 w 10000"/>
                <a:gd name="connsiteY1" fmla="*/ 3098 h 10204"/>
                <a:gd name="connsiteX2" fmla="*/ 2735 w 10000"/>
                <a:gd name="connsiteY2" fmla="*/ 1 h 10204"/>
                <a:gd name="connsiteX3" fmla="*/ 4816 w 10000"/>
                <a:gd name="connsiteY3" fmla="*/ 2017 h 10204"/>
                <a:gd name="connsiteX4" fmla="*/ 7094 w 10000"/>
                <a:gd name="connsiteY4" fmla="*/ 5319 h 10204"/>
                <a:gd name="connsiteX5" fmla="*/ 9346 w 10000"/>
                <a:gd name="connsiteY5" fmla="*/ 7262 h 10204"/>
                <a:gd name="connsiteX6" fmla="*/ 10000 w 10000"/>
                <a:gd name="connsiteY6" fmla="*/ 8321 h 10204"/>
                <a:gd name="connsiteX0" fmla="*/ 0 w 10000"/>
                <a:gd name="connsiteY0" fmla="*/ 10408 h 10408"/>
                <a:gd name="connsiteX1" fmla="*/ 1570 w 10000"/>
                <a:gd name="connsiteY1" fmla="*/ 3302 h 10408"/>
                <a:gd name="connsiteX2" fmla="*/ 2735 w 10000"/>
                <a:gd name="connsiteY2" fmla="*/ 205 h 10408"/>
                <a:gd name="connsiteX3" fmla="*/ 4816 w 10000"/>
                <a:gd name="connsiteY3" fmla="*/ 2221 h 10408"/>
                <a:gd name="connsiteX4" fmla="*/ 7094 w 10000"/>
                <a:gd name="connsiteY4" fmla="*/ 5523 h 10408"/>
                <a:gd name="connsiteX5" fmla="*/ 9346 w 10000"/>
                <a:gd name="connsiteY5" fmla="*/ 7466 h 10408"/>
                <a:gd name="connsiteX6" fmla="*/ 10000 w 10000"/>
                <a:gd name="connsiteY6" fmla="*/ 8525 h 10408"/>
                <a:gd name="connsiteX0" fmla="*/ 0 w 10000"/>
                <a:gd name="connsiteY0" fmla="*/ 10206 h 10206"/>
                <a:gd name="connsiteX1" fmla="*/ 1570 w 10000"/>
                <a:gd name="connsiteY1" fmla="*/ 3100 h 10206"/>
                <a:gd name="connsiteX2" fmla="*/ 2735 w 10000"/>
                <a:gd name="connsiteY2" fmla="*/ 3 h 10206"/>
                <a:gd name="connsiteX3" fmla="*/ 4816 w 10000"/>
                <a:gd name="connsiteY3" fmla="*/ 2019 h 10206"/>
                <a:gd name="connsiteX4" fmla="*/ 7094 w 10000"/>
                <a:gd name="connsiteY4" fmla="*/ 5321 h 10206"/>
                <a:gd name="connsiteX5" fmla="*/ 9346 w 10000"/>
                <a:gd name="connsiteY5" fmla="*/ 7264 h 10206"/>
                <a:gd name="connsiteX6" fmla="*/ 10000 w 10000"/>
                <a:gd name="connsiteY6" fmla="*/ 8323 h 10206"/>
                <a:gd name="connsiteX0" fmla="*/ 0 w 10000"/>
                <a:gd name="connsiteY0" fmla="*/ 10219 h 10219"/>
                <a:gd name="connsiteX1" fmla="*/ 1570 w 10000"/>
                <a:gd name="connsiteY1" fmla="*/ 3113 h 10219"/>
                <a:gd name="connsiteX2" fmla="*/ 2735 w 10000"/>
                <a:gd name="connsiteY2" fmla="*/ 16 h 10219"/>
                <a:gd name="connsiteX3" fmla="*/ 4816 w 10000"/>
                <a:gd name="connsiteY3" fmla="*/ 2032 h 10219"/>
                <a:gd name="connsiteX4" fmla="*/ 7094 w 10000"/>
                <a:gd name="connsiteY4" fmla="*/ 5334 h 10219"/>
                <a:gd name="connsiteX5" fmla="*/ 9346 w 10000"/>
                <a:gd name="connsiteY5" fmla="*/ 7277 h 10219"/>
                <a:gd name="connsiteX6" fmla="*/ 10000 w 10000"/>
                <a:gd name="connsiteY6" fmla="*/ 8336 h 10219"/>
                <a:gd name="connsiteX0" fmla="*/ 0 w 10000"/>
                <a:gd name="connsiteY0" fmla="*/ 10206 h 10206"/>
                <a:gd name="connsiteX1" fmla="*/ 1570 w 10000"/>
                <a:gd name="connsiteY1" fmla="*/ 3100 h 10206"/>
                <a:gd name="connsiteX2" fmla="*/ 2735 w 10000"/>
                <a:gd name="connsiteY2" fmla="*/ 3 h 10206"/>
                <a:gd name="connsiteX3" fmla="*/ 4816 w 10000"/>
                <a:gd name="connsiteY3" fmla="*/ 2019 h 10206"/>
                <a:gd name="connsiteX4" fmla="*/ 7094 w 10000"/>
                <a:gd name="connsiteY4" fmla="*/ 5321 h 10206"/>
                <a:gd name="connsiteX5" fmla="*/ 9346 w 10000"/>
                <a:gd name="connsiteY5" fmla="*/ 7264 h 10206"/>
                <a:gd name="connsiteX6" fmla="*/ 10000 w 10000"/>
                <a:gd name="connsiteY6" fmla="*/ 8323 h 10206"/>
                <a:gd name="connsiteX0" fmla="*/ 0 w 10000"/>
                <a:gd name="connsiteY0" fmla="*/ 10241 h 10241"/>
                <a:gd name="connsiteX1" fmla="*/ 1266 w 10000"/>
                <a:gd name="connsiteY1" fmla="*/ 3800 h 10241"/>
                <a:gd name="connsiteX2" fmla="*/ 2735 w 10000"/>
                <a:gd name="connsiteY2" fmla="*/ 38 h 10241"/>
                <a:gd name="connsiteX3" fmla="*/ 4816 w 10000"/>
                <a:gd name="connsiteY3" fmla="*/ 2054 h 10241"/>
                <a:gd name="connsiteX4" fmla="*/ 7094 w 10000"/>
                <a:gd name="connsiteY4" fmla="*/ 5356 h 10241"/>
                <a:gd name="connsiteX5" fmla="*/ 9346 w 10000"/>
                <a:gd name="connsiteY5" fmla="*/ 7299 h 10241"/>
                <a:gd name="connsiteX6" fmla="*/ 10000 w 10000"/>
                <a:gd name="connsiteY6" fmla="*/ 8358 h 10241"/>
                <a:gd name="connsiteX0" fmla="*/ 0 w 10000"/>
                <a:gd name="connsiteY0" fmla="*/ 10204 h 10204"/>
                <a:gd name="connsiteX1" fmla="*/ 1570 w 10000"/>
                <a:gd name="connsiteY1" fmla="*/ 2212 h 10204"/>
                <a:gd name="connsiteX2" fmla="*/ 2735 w 10000"/>
                <a:gd name="connsiteY2" fmla="*/ 1 h 10204"/>
                <a:gd name="connsiteX3" fmla="*/ 4816 w 10000"/>
                <a:gd name="connsiteY3" fmla="*/ 2017 h 10204"/>
                <a:gd name="connsiteX4" fmla="*/ 7094 w 10000"/>
                <a:gd name="connsiteY4" fmla="*/ 5319 h 10204"/>
                <a:gd name="connsiteX5" fmla="*/ 9346 w 10000"/>
                <a:gd name="connsiteY5" fmla="*/ 7262 h 10204"/>
                <a:gd name="connsiteX6" fmla="*/ 10000 w 10000"/>
                <a:gd name="connsiteY6" fmla="*/ 8321 h 10204"/>
                <a:gd name="connsiteX0" fmla="*/ 0 w 10000"/>
                <a:gd name="connsiteY0" fmla="*/ 10204 h 10204"/>
                <a:gd name="connsiteX1" fmla="*/ 1570 w 10000"/>
                <a:gd name="connsiteY1" fmla="*/ 2212 h 10204"/>
                <a:gd name="connsiteX2" fmla="*/ 2735 w 10000"/>
                <a:gd name="connsiteY2" fmla="*/ 1 h 10204"/>
                <a:gd name="connsiteX3" fmla="*/ 4816 w 10000"/>
                <a:gd name="connsiteY3" fmla="*/ 2017 h 10204"/>
                <a:gd name="connsiteX4" fmla="*/ 7094 w 10000"/>
                <a:gd name="connsiteY4" fmla="*/ 5319 h 10204"/>
                <a:gd name="connsiteX5" fmla="*/ 9346 w 10000"/>
                <a:gd name="connsiteY5" fmla="*/ 7262 h 10204"/>
                <a:gd name="connsiteX6" fmla="*/ 10000 w 10000"/>
                <a:gd name="connsiteY6" fmla="*/ 8321 h 10204"/>
                <a:gd name="connsiteX0" fmla="*/ 0 w 10000"/>
                <a:gd name="connsiteY0" fmla="*/ 10205 h 10205"/>
                <a:gd name="connsiteX1" fmla="*/ 1522 w 10000"/>
                <a:gd name="connsiteY1" fmla="*/ 1659 h 10205"/>
                <a:gd name="connsiteX2" fmla="*/ 2735 w 10000"/>
                <a:gd name="connsiteY2" fmla="*/ 2 h 10205"/>
                <a:gd name="connsiteX3" fmla="*/ 4816 w 10000"/>
                <a:gd name="connsiteY3" fmla="*/ 2018 h 10205"/>
                <a:gd name="connsiteX4" fmla="*/ 7094 w 10000"/>
                <a:gd name="connsiteY4" fmla="*/ 5320 h 10205"/>
                <a:gd name="connsiteX5" fmla="*/ 9346 w 10000"/>
                <a:gd name="connsiteY5" fmla="*/ 7263 h 10205"/>
                <a:gd name="connsiteX6" fmla="*/ 10000 w 10000"/>
                <a:gd name="connsiteY6" fmla="*/ 8322 h 10205"/>
                <a:gd name="connsiteX0" fmla="*/ 0 w 10000"/>
                <a:gd name="connsiteY0" fmla="*/ 10205 h 10205"/>
                <a:gd name="connsiteX1" fmla="*/ 1522 w 10000"/>
                <a:gd name="connsiteY1" fmla="*/ 1659 h 10205"/>
                <a:gd name="connsiteX2" fmla="*/ 2735 w 10000"/>
                <a:gd name="connsiteY2" fmla="*/ 2 h 10205"/>
                <a:gd name="connsiteX3" fmla="*/ 4816 w 10000"/>
                <a:gd name="connsiteY3" fmla="*/ 2018 h 10205"/>
                <a:gd name="connsiteX4" fmla="*/ 7094 w 10000"/>
                <a:gd name="connsiteY4" fmla="*/ 5320 h 10205"/>
                <a:gd name="connsiteX5" fmla="*/ 9346 w 10000"/>
                <a:gd name="connsiteY5" fmla="*/ 7263 h 10205"/>
                <a:gd name="connsiteX6" fmla="*/ 10000 w 10000"/>
                <a:gd name="connsiteY6" fmla="*/ 8322 h 10205"/>
                <a:gd name="connsiteX0" fmla="*/ 0 w 10000"/>
                <a:gd name="connsiteY0" fmla="*/ 10207 h 10207"/>
                <a:gd name="connsiteX1" fmla="*/ 1522 w 10000"/>
                <a:gd name="connsiteY1" fmla="*/ 1661 h 10207"/>
                <a:gd name="connsiteX2" fmla="*/ 2735 w 10000"/>
                <a:gd name="connsiteY2" fmla="*/ 4 h 10207"/>
                <a:gd name="connsiteX3" fmla="*/ 4704 w 10000"/>
                <a:gd name="connsiteY3" fmla="*/ 2131 h 10207"/>
                <a:gd name="connsiteX4" fmla="*/ 7094 w 10000"/>
                <a:gd name="connsiteY4" fmla="*/ 5322 h 10207"/>
                <a:gd name="connsiteX5" fmla="*/ 9346 w 10000"/>
                <a:gd name="connsiteY5" fmla="*/ 7265 h 10207"/>
                <a:gd name="connsiteX6" fmla="*/ 10000 w 10000"/>
                <a:gd name="connsiteY6" fmla="*/ 8324 h 10207"/>
                <a:gd name="connsiteX0" fmla="*/ 0 w 10000"/>
                <a:gd name="connsiteY0" fmla="*/ 10207 h 10207"/>
                <a:gd name="connsiteX1" fmla="*/ 1522 w 10000"/>
                <a:gd name="connsiteY1" fmla="*/ 1661 h 10207"/>
                <a:gd name="connsiteX2" fmla="*/ 2735 w 10000"/>
                <a:gd name="connsiteY2" fmla="*/ 4 h 10207"/>
                <a:gd name="connsiteX3" fmla="*/ 4704 w 10000"/>
                <a:gd name="connsiteY3" fmla="*/ 2131 h 10207"/>
                <a:gd name="connsiteX4" fmla="*/ 7046 w 10000"/>
                <a:gd name="connsiteY4" fmla="*/ 5765 h 10207"/>
                <a:gd name="connsiteX5" fmla="*/ 9346 w 10000"/>
                <a:gd name="connsiteY5" fmla="*/ 7265 h 10207"/>
                <a:gd name="connsiteX6" fmla="*/ 10000 w 10000"/>
                <a:gd name="connsiteY6" fmla="*/ 8324 h 10207"/>
                <a:gd name="connsiteX0" fmla="*/ 0 w 10000"/>
                <a:gd name="connsiteY0" fmla="*/ 10207 h 10207"/>
                <a:gd name="connsiteX1" fmla="*/ 1522 w 10000"/>
                <a:gd name="connsiteY1" fmla="*/ 1661 h 10207"/>
                <a:gd name="connsiteX2" fmla="*/ 2735 w 10000"/>
                <a:gd name="connsiteY2" fmla="*/ 4 h 10207"/>
                <a:gd name="connsiteX3" fmla="*/ 4704 w 10000"/>
                <a:gd name="connsiteY3" fmla="*/ 2131 h 10207"/>
                <a:gd name="connsiteX4" fmla="*/ 7046 w 10000"/>
                <a:gd name="connsiteY4" fmla="*/ 5765 h 10207"/>
                <a:gd name="connsiteX5" fmla="*/ 9346 w 10000"/>
                <a:gd name="connsiteY5" fmla="*/ 7265 h 10207"/>
                <a:gd name="connsiteX6" fmla="*/ 10000 w 10000"/>
                <a:gd name="connsiteY6" fmla="*/ 8324 h 10207"/>
                <a:gd name="connsiteX0" fmla="*/ 0 w 10000"/>
                <a:gd name="connsiteY0" fmla="*/ 10207 h 10207"/>
                <a:gd name="connsiteX1" fmla="*/ 1522 w 10000"/>
                <a:gd name="connsiteY1" fmla="*/ 1661 h 10207"/>
                <a:gd name="connsiteX2" fmla="*/ 2735 w 10000"/>
                <a:gd name="connsiteY2" fmla="*/ 4 h 10207"/>
                <a:gd name="connsiteX3" fmla="*/ 4704 w 10000"/>
                <a:gd name="connsiteY3" fmla="*/ 2131 h 10207"/>
                <a:gd name="connsiteX4" fmla="*/ 7046 w 10000"/>
                <a:gd name="connsiteY4" fmla="*/ 5765 h 10207"/>
                <a:gd name="connsiteX5" fmla="*/ 9346 w 10000"/>
                <a:gd name="connsiteY5" fmla="*/ 7265 h 10207"/>
                <a:gd name="connsiteX6" fmla="*/ 10000 w 10000"/>
                <a:gd name="connsiteY6" fmla="*/ 8324 h 10207"/>
                <a:gd name="connsiteX0" fmla="*/ 0 w 10000"/>
                <a:gd name="connsiteY0" fmla="*/ 10207 h 10207"/>
                <a:gd name="connsiteX1" fmla="*/ 1522 w 10000"/>
                <a:gd name="connsiteY1" fmla="*/ 1661 h 10207"/>
                <a:gd name="connsiteX2" fmla="*/ 2735 w 10000"/>
                <a:gd name="connsiteY2" fmla="*/ 4 h 10207"/>
                <a:gd name="connsiteX3" fmla="*/ 4704 w 10000"/>
                <a:gd name="connsiteY3" fmla="*/ 2131 h 10207"/>
                <a:gd name="connsiteX4" fmla="*/ 7046 w 10000"/>
                <a:gd name="connsiteY4" fmla="*/ 5765 h 10207"/>
                <a:gd name="connsiteX5" fmla="*/ 9314 w 10000"/>
                <a:gd name="connsiteY5" fmla="*/ 8040 h 10207"/>
                <a:gd name="connsiteX6" fmla="*/ 10000 w 10000"/>
                <a:gd name="connsiteY6" fmla="*/ 8324 h 10207"/>
                <a:gd name="connsiteX0" fmla="*/ 0 w 10000"/>
                <a:gd name="connsiteY0" fmla="*/ 10207 h 10207"/>
                <a:gd name="connsiteX1" fmla="*/ 1522 w 10000"/>
                <a:gd name="connsiteY1" fmla="*/ 1661 h 10207"/>
                <a:gd name="connsiteX2" fmla="*/ 2735 w 10000"/>
                <a:gd name="connsiteY2" fmla="*/ 4 h 10207"/>
                <a:gd name="connsiteX3" fmla="*/ 4704 w 10000"/>
                <a:gd name="connsiteY3" fmla="*/ 2131 h 10207"/>
                <a:gd name="connsiteX4" fmla="*/ 7046 w 10000"/>
                <a:gd name="connsiteY4" fmla="*/ 5765 h 10207"/>
                <a:gd name="connsiteX5" fmla="*/ 9330 w 10000"/>
                <a:gd name="connsiteY5" fmla="*/ 7929 h 10207"/>
                <a:gd name="connsiteX6" fmla="*/ 10000 w 10000"/>
                <a:gd name="connsiteY6" fmla="*/ 8324 h 10207"/>
                <a:gd name="connsiteX0" fmla="*/ 0 w 9728"/>
                <a:gd name="connsiteY0" fmla="*/ 10207 h 10207"/>
                <a:gd name="connsiteX1" fmla="*/ 1522 w 9728"/>
                <a:gd name="connsiteY1" fmla="*/ 1661 h 10207"/>
                <a:gd name="connsiteX2" fmla="*/ 2735 w 9728"/>
                <a:gd name="connsiteY2" fmla="*/ 4 h 10207"/>
                <a:gd name="connsiteX3" fmla="*/ 4704 w 9728"/>
                <a:gd name="connsiteY3" fmla="*/ 2131 h 10207"/>
                <a:gd name="connsiteX4" fmla="*/ 7046 w 9728"/>
                <a:gd name="connsiteY4" fmla="*/ 5765 h 10207"/>
                <a:gd name="connsiteX5" fmla="*/ 9330 w 9728"/>
                <a:gd name="connsiteY5" fmla="*/ 7929 h 10207"/>
                <a:gd name="connsiteX6" fmla="*/ 9728 w 9728"/>
                <a:gd name="connsiteY6" fmla="*/ 8102 h 10207"/>
                <a:gd name="connsiteX0" fmla="*/ 0 w 10033"/>
                <a:gd name="connsiteY0" fmla="*/ 10000 h 10000"/>
                <a:gd name="connsiteX1" fmla="*/ 1565 w 10033"/>
                <a:gd name="connsiteY1" fmla="*/ 1627 h 10000"/>
                <a:gd name="connsiteX2" fmla="*/ 2811 w 10033"/>
                <a:gd name="connsiteY2" fmla="*/ 4 h 10000"/>
                <a:gd name="connsiteX3" fmla="*/ 4836 w 10033"/>
                <a:gd name="connsiteY3" fmla="*/ 2088 h 10000"/>
                <a:gd name="connsiteX4" fmla="*/ 7243 w 10033"/>
                <a:gd name="connsiteY4" fmla="*/ 5648 h 10000"/>
                <a:gd name="connsiteX5" fmla="*/ 9591 w 10033"/>
                <a:gd name="connsiteY5" fmla="*/ 7768 h 10000"/>
                <a:gd name="connsiteX6" fmla="*/ 10033 w 10033"/>
                <a:gd name="connsiteY6" fmla="*/ 8047 h 10000"/>
                <a:gd name="connsiteX0" fmla="*/ 0 w 10033"/>
                <a:gd name="connsiteY0" fmla="*/ 10000 h 10000"/>
                <a:gd name="connsiteX1" fmla="*/ 1565 w 10033"/>
                <a:gd name="connsiteY1" fmla="*/ 1627 h 10000"/>
                <a:gd name="connsiteX2" fmla="*/ 2811 w 10033"/>
                <a:gd name="connsiteY2" fmla="*/ 4 h 10000"/>
                <a:gd name="connsiteX3" fmla="*/ 4836 w 10033"/>
                <a:gd name="connsiteY3" fmla="*/ 2088 h 10000"/>
                <a:gd name="connsiteX4" fmla="*/ 7243 w 10033"/>
                <a:gd name="connsiteY4" fmla="*/ 5648 h 10000"/>
                <a:gd name="connsiteX5" fmla="*/ 9591 w 10033"/>
                <a:gd name="connsiteY5" fmla="*/ 7768 h 10000"/>
                <a:gd name="connsiteX6" fmla="*/ 10033 w 10033"/>
                <a:gd name="connsiteY6" fmla="*/ 8047 h 10000"/>
                <a:gd name="connsiteX0" fmla="*/ 0 w 10033"/>
                <a:gd name="connsiteY0" fmla="*/ 10000 h 10000"/>
                <a:gd name="connsiteX1" fmla="*/ 1565 w 10033"/>
                <a:gd name="connsiteY1" fmla="*/ 1627 h 10000"/>
                <a:gd name="connsiteX2" fmla="*/ 2811 w 10033"/>
                <a:gd name="connsiteY2" fmla="*/ 4 h 10000"/>
                <a:gd name="connsiteX3" fmla="*/ 4836 w 10033"/>
                <a:gd name="connsiteY3" fmla="*/ 2088 h 10000"/>
                <a:gd name="connsiteX4" fmla="*/ 7243 w 10033"/>
                <a:gd name="connsiteY4" fmla="*/ 5648 h 10000"/>
                <a:gd name="connsiteX5" fmla="*/ 9591 w 10033"/>
                <a:gd name="connsiteY5" fmla="*/ 7768 h 10000"/>
                <a:gd name="connsiteX6" fmla="*/ 10033 w 10033"/>
                <a:gd name="connsiteY6" fmla="*/ 8047 h 10000"/>
                <a:gd name="connsiteX0" fmla="*/ 0 w 9885"/>
                <a:gd name="connsiteY0" fmla="*/ 10000 h 10000"/>
                <a:gd name="connsiteX1" fmla="*/ 1565 w 9885"/>
                <a:gd name="connsiteY1" fmla="*/ 1627 h 10000"/>
                <a:gd name="connsiteX2" fmla="*/ 2811 w 9885"/>
                <a:gd name="connsiteY2" fmla="*/ 4 h 10000"/>
                <a:gd name="connsiteX3" fmla="*/ 4836 w 9885"/>
                <a:gd name="connsiteY3" fmla="*/ 2088 h 10000"/>
                <a:gd name="connsiteX4" fmla="*/ 7243 w 9885"/>
                <a:gd name="connsiteY4" fmla="*/ 5648 h 10000"/>
                <a:gd name="connsiteX5" fmla="*/ 9591 w 9885"/>
                <a:gd name="connsiteY5" fmla="*/ 7768 h 10000"/>
                <a:gd name="connsiteX6" fmla="*/ 9885 w 9885"/>
                <a:gd name="connsiteY6" fmla="*/ 8047 h 10000"/>
                <a:gd name="connsiteX0" fmla="*/ 0 w 10050"/>
                <a:gd name="connsiteY0" fmla="*/ 10000 h 10000"/>
                <a:gd name="connsiteX1" fmla="*/ 1583 w 10050"/>
                <a:gd name="connsiteY1" fmla="*/ 1627 h 10000"/>
                <a:gd name="connsiteX2" fmla="*/ 2844 w 10050"/>
                <a:gd name="connsiteY2" fmla="*/ 4 h 10000"/>
                <a:gd name="connsiteX3" fmla="*/ 4892 w 10050"/>
                <a:gd name="connsiteY3" fmla="*/ 2088 h 10000"/>
                <a:gd name="connsiteX4" fmla="*/ 7327 w 10050"/>
                <a:gd name="connsiteY4" fmla="*/ 5648 h 10000"/>
                <a:gd name="connsiteX5" fmla="*/ 9703 w 10050"/>
                <a:gd name="connsiteY5" fmla="*/ 7768 h 10000"/>
                <a:gd name="connsiteX6" fmla="*/ 10050 w 10050"/>
                <a:gd name="connsiteY6" fmla="*/ 8047 h 10000"/>
                <a:gd name="connsiteX0" fmla="*/ 0 w 10017"/>
                <a:gd name="connsiteY0" fmla="*/ 10000 h 10000"/>
                <a:gd name="connsiteX1" fmla="*/ 1583 w 10017"/>
                <a:gd name="connsiteY1" fmla="*/ 1627 h 10000"/>
                <a:gd name="connsiteX2" fmla="*/ 2844 w 10017"/>
                <a:gd name="connsiteY2" fmla="*/ 4 h 10000"/>
                <a:gd name="connsiteX3" fmla="*/ 4892 w 10017"/>
                <a:gd name="connsiteY3" fmla="*/ 2088 h 10000"/>
                <a:gd name="connsiteX4" fmla="*/ 7327 w 10017"/>
                <a:gd name="connsiteY4" fmla="*/ 5648 h 10000"/>
                <a:gd name="connsiteX5" fmla="*/ 9703 w 10017"/>
                <a:gd name="connsiteY5" fmla="*/ 7768 h 10000"/>
                <a:gd name="connsiteX6" fmla="*/ 10017 w 10017"/>
                <a:gd name="connsiteY6" fmla="*/ 7830 h 10000"/>
                <a:gd name="connsiteX0" fmla="*/ 0 w 10017"/>
                <a:gd name="connsiteY0" fmla="*/ 10000 h 10000"/>
                <a:gd name="connsiteX1" fmla="*/ 1583 w 10017"/>
                <a:gd name="connsiteY1" fmla="*/ 1627 h 10000"/>
                <a:gd name="connsiteX2" fmla="*/ 2844 w 10017"/>
                <a:gd name="connsiteY2" fmla="*/ 4 h 10000"/>
                <a:gd name="connsiteX3" fmla="*/ 4892 w 10017"/>
                <a:gd name="connsiteY3" fmla="*/ 2088 h 10000"/>
                <a:gd name="connsiteX4" fmla="*/ 7327 w 10017"/>
                <a:gd name="connsiteY4" fmla="*/ 5648 h 10000"/>
                <a:gd name="connsiteX5" fmla="*/ 9703 w 10017"/>
                <a:gd name="connsiteY5" fmla="*/ 7768 h 10000"/>
                <a:gd name="connsiteX6" fmla="*/ 10017 w 10017"/>
                <a:gd name="connsiteY6" fmla="*/ 8047 h 10000"/>
                <a:gd name="connsiteX0" fmla="*/ 0 w 10017"/>
                <a:gd name="connsiteY0" fmla="*/ 10000 h 10000"/>
                <a:gd name="connsiteX1" fmla="*/ 1583 w 10017"/>
                <a:gd name="connsiteY1" fmla="*/ 1627 h 10000"/>
                <a:gd name="connsiteX2" fmla="*/ 2844 w 10017"/>
                <a:gd name="connsiteY2" fmla="*/ 4 h 10000"/>
                <a:gd name="connsiteX3" fmla="*/ 4892 w 10017"/>
                <a:gd name="connsiteY3" fmla="*/ 2088 h 10000"/>
                <a:gd name="connsiteX4" fmla="*/ 7327 w 10017"/>
                <a:gd name="connsiteY4" fmla="*/ 5648 h 10000"/>
                <a:gd name="connsiteX5" fmla="*/ 10017 w 10017"/>
                <a:gd name="connsiteY5" fmla="*/ 8047 h 10000"/>
                <a:gd name="connsiteX0" fmla="*/ 0 w 10017"/>
                <a:gd name="connsiteY0" fmla="*/ 10000 h 10000"/>
                <a:gd name="connsiteX1" fmla="*/ 1583 w 10017"/>
                <a:gd name="connsiteY1" fmla="*/ 1627 h 10000"/>
                <a:gd name="connsiteX2" fmla="*/ 2844 w 10017"/>
                <a:gd name="connsiteY2" fmla="*/ 4 h 10000"/>
                <a:gd name="connsiteX3" fmla="*/ 4892 w 10017"/>
                <a:gd name="connsiteY3" fmla="*/ 2088 h 10000"/>
                <a:gd name="connsiteX4" fmla="*/ 7327 w 10017"/>
                <a:gd name="connsiteY4" fmla="*/ 5648 h 10000"/>
                <a:gd name="connsiteX5" fmla="*/ 10017 w 10017"/>
                <a:gd name="connsiteY5" fmla="*/ 7938 h 10000"/>
                <a:gd name="connsiteX0" fmla="*/ 0 w 10017"/>
                <a:gd name="connsiteY0" fmla="*/ 10000 h 10000"/>
                <a:gd name="connsiteX1" fmla="*/ 1583 w 10017"/>
                <a:gd name="connsiteY1" fmla="*/ 1627 h 10000"/>
                <a:gd name="connsiteX2" fmla="*/ 2844 w 10017"/>
                <a:gd name="connsiteY2" fmla="*/ 4 h 10000"/>
                <a:gd name="connsiteX3" fmla="*/ 4892 w 10017"/>
                <a:gd name="connsiteY3" fmla="*/ 2088 h 10000"/>
                <a:gd name="connsiteX4" fmla="*/ 7327 w 10017"/>
                <a:gd name="connsiteY4" fmla="*/ 5648 h 10000"/>
                <a:gd name="connsiteX5" fmla="*/ 10017 w 10017"/>
                <a:gd name="connsiteY5" fmla="*/ 7938 h 10000"/>
                <a:gd name="connsiteX0" fmla="*/ 0 w 10034"/>
                <a:gd name="connsiteY0" fmla="*/ 10000 h 10000"/>
                <a:gd name="connsiteX1" fmla="*/ 1583 w 10034"/>
                <a:gd name="connsiteY1" fmla="*/ 1627 h 10000"/>
                <a:gd name="connsiteX2" fmla="*/ 2844 w 10034"/>
                <a:gd name="connsiteY2" fmla="*/ 4 h 10000"/>
                <a:gd name="connsiteX3" fmla="*/ 4892 w 10034"/>
                <a:gd name="connsiteY3" fmla="*/ 2088 h 10000"/>
                <a:gd name="connsiteX4" fmla="*/ 7327 w 10034"/>
                <a:gd name="connsiteY4" fmla="*/ 5648 h 10000"/>
                <a:gd name="connsiteX5" fmla="*/ 10034 w 10034"/>
                <a:gd name="connsiteY5" fmla="*/ 7612 h 10000"/>
                <a:gd name="connsiteX0" fmla="*/ 0 w 9917"/>
                <a:gd name="connsiteY0" fmla="*/ 10000 h 10000"/>
                <a:gd name="connsiteX1" fmla="*/ 1583 w 9917"/>
                <a:gd name="connsiteY1" fmla="*/ 1627 h 10000"/>
                <a:gd name="connsiteX2" fmla="*/ 2844 w 9917"/>
                <a:gd name="connsiteY2" fmla="*/ 4 h 10000"/>
                <a:gd name="connsiteX3" fmla="*/ 4892 w 9917"/>
                <a:gd name="connsiteY3" fmla="*/ 2088 h 10000"/>
                <a:gd name="connsiteX4" fmla="*/ 7327 w 9917"/>
                <a:gd name="connsiteY4" fmla="*/ 5648 h 10000"/>
                <a:gd name="connsiteX5" fmla="*/ 9917 w 9917"/>
                <a:gd name="connsiteY5" fmla="*/ 7721 h 10000"/>
                <a:gd name="connsiteX0" fmla="*/ 0 w 10000"/>
                <a:gd name="connsiteY0" fmla="*/ 10000 h 10000"/>
                <a:gd name="connsiteX1" fmla="*/ 1596 w 10000"/>
                <a:gd name="connsiteY1" fmla="*/ 1627 h 10000"/>
                <a:gd name="connsiteX2" fmla="*/ 2868 w 10000"/>
                <a:gd name="connsiteY2" fmla="*/ 4 h 10000"/>
                <a:gd name="connsiteX3" fmla="*/ 4933 w 10000"/>
                <a:gd name="connsiteY3" fmla="*/ 2088 h 10000"/>
                <a:gd name="connsiteX4" fmla="*/ 7321 w 10000"/>
                <a:gd name="connsiteY4" fmla="*/ 5757 h 10000"/>
                <a:gd name="connsiteX5" fmla="*/ 10000 w 10000"/>
                <a:gd name="connsiteY5" fmla="*/ 7721 h 10000"/>
                <a:gd name="connsiteX0" fmla="*/ 0 w 10000"/>
                <a:gd name="connsiteY0" fmla="*/ 10000 h 10000"/>
                <a:gd name="connsiteX1" fmla="*/ 1596 w 10000"/>
                <a:gd name="connsiteY1" fmla="*/ 1627 h 10000"/>
                <a:gd name="connsiteX2" fmla="*/ 2868 w 10000"/>
                <a:gd name="connsiteY2" fmla="*/ 4 h 10000"/>
                <a:gd name="connsiteX3" fmla="*/ 4933 w 10000"/>
                <a:gd name="connsiteY3" fmla="*/ 2088 h 10000"/>
                <a:gd name="connsiteX4" fmla="*/ 7204 w 10000"/>
                <a:gd name="connsiteY4" fmla="*/ 5866 h 10000"/>
                <a:gd name="connsiteX5" fmla="*/ 10000 w 10000"/>
                <a:gd name="connsiteY5" fmla="*/ 7721 h 10000"/>
                <a:gd name="connsiteX0" fmla="*/ 0 w 10000"/>
                <a:gd name="connsiteY0" fmla="*/ 10000 h 10000"/>
                <a:gd name="connsiteX1" fmla="*/ 1596 w 10000"/>
                <a:gd name="connsiteY1" fmla="*/ 1627 h 10000"/>
                <a:gd name="connsiteX2" fmla="*/ 2868 w 10000"/>
                <a:gd name="connsiteY2" fmla="*/ 4 h 10000"/>
                <a:gd name="connsiteX3" fmla="*/ 4933 w 10000"/>
                <a:gd name="connsiteY3" fmla="*/ 2088 h 10000"/>
                <a:gd name="connsiteX4" fmla="*/ 7305 w 10000"/>
                <a:gd name="connsiteY4" fmla="*/ 5757 h 10000"/>
                <a:gd name="connsiteX5" fmla="*/ 10000 w 10000"/>
                <a:gd name="connsiteY5" fmla="*/ 7721 h 10000"/>
                <a:gd name="connsiteX0" fmla="*/ 0 w 10000"/>
                <a:gd name="connsiteY0" fmla="*/ 10000 h 10000"/>
                <a:gd name="connsiteX1" fmla="*/ 1596 w 10000"/>
                <a:gd name="connsiteY1" fmla="*/ 1627 h 10000"/>
                <a:gd name="connsiteX2" fmla="*/ 2868 w 10000"/>
                <a:gd name="connsiteY2" fmla="*/ 4 h 10000"/>
                <a:gd name="connsiteX3" fmla="*/ 4933 w 10000"/>
                <a:gd name="connsiteY3" fmla="*/ 2088 h 10000"/>
                <a:gd name="connsiteX4" fmla="*/ 7456 w 10000"/>
                <a:gd name="connsiteY4" fmla="*/ 5757 h 10000"/>
                <a:gd name="connsiteX5" fmla="*/ 10000 w 10000"/>
                <a:gd name="connsiteY5" fmla="*/ 7721 h 10000"/>
                <a:gd name="connsiteX0" fmla="*/ 0 w 10000"/>
                <a:gd name="connsiteY0" fmla="*/ 10011 h 10011"/>
                <a:gd name="connsiteX1" fmla="*/ 1596 w 10000"/>
                <a:gd name="connsiteY1" fmla="*/ 1638 h 10011"/>
                <a:gd name="connsiteX2" fmla="*/ 2868 w 10000"/>
                <a:gd name="connsiteY2" fmla="*/ 15 h 10011"/>
                <a:gd name="connsiteX3" fmla="*/ 5084 w 10000"/>
                <a:gd name="connsiteY3" fmla="*/ 2533 h 10011"/>
                <a:gd name="connsiteX4" fmla="*/ 7456 w 10000"/>
                <a:gd name="connsiteY4" fmla="*/ 5768 h 10011"/>
                <a:gd name="connsiteX5" fmla="*/ 10000 w 10000"/>
                <a:gd name="connsiteY5" fmla="*/ 7732 h 10011"/>
                <a:gd name="connsiteX0" fmla="*/ 0 w 10000"/>
                <a:gd name="connsiteY0" fmla="*/ 9946 h 9946"/>
                <a:gd name="connsiteX1" fmla="*/ 1596 w 10000"/>
                <a:gd name="connsiteY1" fmla="*/ 1573 h 9946"/>
                <a:gd name="connsiteX2" fmla="*/ 2918 w 10000"/>
                <a:gd name="connsiteY2" fmla="*/ 59 h 9946"/>
                <a:gd name="connsiteX3" fmla="*/ 5084 w 10000"/>
                <a:gd name="connsiteY3" fmla="*/ 2468 h 9946"/>
                <a:gd name="connsiteX4" fmla="*/ 7456 w 10000"/>
                <a:gd name="connsiteY4" fmla="*/ 5703 h 9946"/>
                <a:gd name="connsiteX5" fmla="*/ 10000 w 10000"/>
                <a:gd name="connsiteY5" fmla="*/ 7667 h 9946"/>
                <a:gd name="connsiteX0" fmla="*/ 0 w 10000"/>
                <a:gd name="connsiteY0" fmla="*/ 10199 h 10199"/>
                <a:gd name="connsiteX1" fmla="*/ 1596 w 10000"/>
                <a:gd name="connsiteY1" fmla="*/ 1781 h 10199"/>
                <a:gd name="connsiteX2" fmla="*/ 3019 w 10000"/>
                <a:gd name="connsiteY2" fmla="*/ 40 h 10199"/>
                <a:gd name="connsiteX3" fmla="*/ 5084 w 10000"/>
                <a:gd name="connsiteY3" fmla="*/ 2680 h 10199"/>
                <a:gd name="connsiteX4" fmla="*/ 7456 w 10000"/>
                <a:gd name="connsiteY4" fmla="*/ 5933 h 10199"/>
                <a:gd name="connsiteX5" fmla="*/ 10000 w 10000"/>
                <a:gd name="connsiteY5" fmla="*/ 7908 h 10199"/>
                <a:gd name="connsiteX0" fmla="*/ 0 w 10000"/>
                <a:gd name="connsiteY0" fmla="*/ 10161 h 10161"/>
                <a:gd name="connsiteX1" fmla="*/ 1479 w 10000"/>
                <a:gd name="connsiteY1" fmla="*/ 2398 h 10161"/>
                <a:gd name="connsiteX2" fmla="*/ 3019 w 10000"/>
                <a:gd name="connsiteY2" fmla="*/ 2 h 10161"/>
                <a:gd name="connsiteX3" fmla="*/ 5084 w 10000"/>
                <a:gd name="connsiteY3" fmla="*/ 2642 h 10161"/>
                <a:gd name="connsiteX4" fmla="*/ 7456 w 10000"/>
                <a:gd name="connsiteY4" fmla="*/ 5895 h 10161"/>
                <a:gd name="connsiteX5" fmla="*/ 10000 w 10000"/>
                <a:gd name="connsiteY5" fmla="*/ 7870 h 10161"/>
                <a:gd name="connsiteX0" fmla="*/ 0 w 10000"/>
                <a:gd name="connsiteY0" fmla="*/ 10165 h 10165"/>
                <a:gd name="connsiteX1" fmla="*/ 1563 w 10000"/>
                <a:gd name="connsiteY1" fmla="*/ 2184 h 10165"/>
                <a:gd name="connsiteX2" fmla="*/ 3019 w 10000"/>
                <a:gd name="connsiteY2" fmla="*/ 6 h 10165"/>
                <a:gd name="connsiteX3" fmla="*/ 5084 w 10000"/>
                <a:gd name="connsiteY3" fmla="*/ 2646 h 10165"/>
                <a:gd name="connsiteX4" fmla="*/ 7456 w 10000"/>
                <a:gd name="connsiteY4" fmla="*/ 5899 h 10165"/>
                <a:gd name="connsiteX5" fmla="*/ 10000 w 10000"/>
                <a:gd name="connsiteY5" fmla="*/ 7874 h 10165"/>
                <a:gd name="connsiteX0" fmla="*/ 0 w 10000"/>
                <a:gd name="connsiteY0" fmla="*/ 10189 h 10189"/>
                <a:gd name="connsiteX1" fmla="*/ 1563 w 10000"/>
                <a:gd name="connsiteY1" fmla="*/ 2208 h 10189"/>
                <a:gd name="connsiteX2" fmla="*/ 3019 w 10000"/>
                <a:gd name="connsiteY2" fmla="*/ 30 h 10189"/>
                <a:gd name="connsiteX3" fmla="*/ 5084 w 10000"/>
                <a:gd name="connsiteY3" fmla="*/ 2670 h 10189"/>
                <a:gd name="connsiteX4" fmla="*/ 7456 w 10000"/>
                <a:gd name="connsiteY4" fmla="*/ 5923 h 10189"/>
                <a:gd name="connsiteX5" fmla="*/ 10000 w 10000"/>
                <a:gd name="connsiteY5" fmla="*/ 7898 h 10189"/>
                <a:gd name="connsiteX0" fmla="*/ 0 w 10000"/>
                <a:gd name="connsiteY0" fmla="*/ 10181 h 10181"/>
                <a:gd name="connsiteX1" fmla="*/ 1563 w 10000"/>
                <a:gd name="connsiteY1" fmla="*/ 2200 h 10181"/>
                <a:gd name="connsiteX2" fmla="*/ 3019 w 10000"/>
                <a:gd name="connsiteY2" fmla="*/ 22 h 10181"/>
                <a:gd name="connsiteX3" fmla="*/ 5252 w 10000"/>
                <a:gd name="connsiteY3" fmla="*/ 3098 h 10181"/>
                <a:gd name="connsiteX4" fmla="*/ 7456 w 10000"/>
                <a:gd name="connsiteY4" fmla="*/ 5915 h 10181"/>
                <a:gd name="connsiteX5" fmla="*/ 10000 w 10000"/>
                <a:gd name="connsiteY5" fmla="*/ 7890 h 10181"/>
                <a:gd name="connsiteX0" fmla="*/ 0 w 10000"/>
                <a:gd name="connsiteY0" fmla="*/ 10169 h 10169"/>
                <a:gd name="connsiteX1" fmla="*/ 1563 w 10000"/>
                <a:gd name="connsiteY1" fmla="*/ 2188 h 10169"/>
                <a:gd name="connsiteX2" fmla="*/ 3019 w 10000"/>
                <a:gd name="connsiteY2" fmla="*/ 10 h 10169"/>
                <a:gd name="connsiteX3" fmla="*/ 5151 w 10000"/>
                <a:gd name="connsiteY3" fmla="*/ 2759 h 10169"/>
                <a:gd name="connsiteX4" fmla="*/ 7456 w 10000"/>
                <a:gd name="connsiteY4" fmla="*/ 5903 h 10169"/>
                <a:gd name="connsiteX5" fmla="*/ 10000 w 10000"/>
                <a:gd name="connsiteY5" fmla="*/ 7878 h 10169"/>
                <a:gd name="connsiteX0" fmla="*/ 0 w 10000"/>
                <a:gd name="connsiteY0" fmla="*/ 10169 h 10169"/>
                <a:gd name="connsiteX1" fmla="*/ 1563 w 10000"/>
                <a:gd name="connsiteY1" fmla="*/ 2188 h 10169"/>
                <a:gd name="connsiteX2" fmla="*/ 3019 w 10000"/>
                <a:gd name="connsiteY2" fmla="*/ 10 h 10169"/>
                <a:gd name="connsiteX3" fmla="*/ 5151 w 10000"/>
                <a:gd name="connsiteY3" fmla="*/ 2759 h 10169"/>
                <a:gd name="connsiteX4" fmla="*/ 7456 w 10000"/>
                <a:gd name="connsiteY4" fmla="*/ 5903 h 10169"/>
                <a:gd name="connsiteX5" fmla="*/ 10000 w 10000"/>
                <a:gd name="connsiteY5" fmla="*/ 7878 h 10169"/>
                <a:gd name="connsiteX0" fmla="*/ 0 w 10000"/>
                <a:gd name="connsiteY0" fmla="*/ 10180 h 10180"/>
                <a:gd name="connsiteX1" fmla="*/ 1563 w 10000"/>
                <a:gd name="connsiteY1" fmla="*/ 2199 h 10180"/>
                <a:gd name="connsiteX2" fmla="*/ 3019 w 10000"/>
                <a:gd name="connsiteY2" fmla="*/ 21 h 10180"/>
                <a:gd name="connsiteX3" fmla="*/ 5252 w 10000"/>
                <a:gd name="connsiteY3" fmla="*/ 3097 h 10180"/>
                <a:gd name="connsiteX4" fmla="*/ 7456 w 10000"/>
                <a:gd name="connsiteY4" fmla="*/ 5914 h 10180"/>
                <a:gd name="connsiteX5" fmla="*/ 10000 w 10000"/>
                <a:gd name="connsiteY5" fmla="*/ 7889 h 10180"/>
                <a:gd name="connsiteX0" fmla="*/ 0 w 10000"/>
                <a:gd name="connsiteY0" fmla="*/ 10180 h 10180"/>
                <a:gd name="connsiteX1" fmla="*/ 1563 w 10000"/>
                <a:gd name="connsiteY1" fmla="*/ 2199 h 10180"/>
                <a:gd name="connsiteX2" fmla="*/ 3019 w 10000"/>
                <a:gd name="connsiteY2" fmla="*/ 21 h 10180"/>
                <a:gd name="connsiteX3" fmla="*/ 5252 w 10000"/>
                <a:gd name="connsiteY3" fmla="*/ 3097 h 10180"/>
                <a:gd name="connsiteX4" fmla="*/ 7456 w 10000"/>
                <a:gd name="connsiteY4" fmla="*/ 5914 h 10180"/>
                <a:gd name="connsiteX5" fmla="*/ 10000 w 10000"/>
                <a:gd name="connsiteY5" fmla="*/ 7889 h 10180"/>
                <a:gd name="connsiteX0" fmla="*/ 0 w 10000"/>
                <a:gd name="connsiteY0" fmla="*/ 10173 h 10173"/>
                <a:gd name="connsiteX1" fmla="*/ 1563 w 10000"/>
                <a:gd name="connsiteY1" fmla="*/ 2192 h 10173"/>
                <a:gd name="connsiteX2" fmla="*/ 3019 w 10000"/>
                <a:gd name="connsiteY2" fmla="*/ 14 h 10173"/>
                <a:gd name="connsiteX3" fmla="*/ 5151 w 10000"/>
                <a:gd name="connsiteY3" fmla="*/ 2872 h 10173"/>
                <a:gd name="connsiteX4" fmla="*/ 7456 w 10000"/>
                <a:gd name="connsiteY4" fmla="*/ 5907 h 10173"/>
                <a:gd name="connsiteX5" fmla="*/ 10000 w 10000"/>
                <a:gd name="connsiteY5" fmla="*/ 7882 h 10173"/>
                <a:gd name="connsiteX0" fmla="*/ 0 w 10000"/>
                <a:gd name="connsiteY0" fmla="*/ 10169 h 10169"/>
                <a:gd name="connsiteX1" fmla="*/ 1563 w 10000"/>
                <a:gd name="connsiteY1" fmla="*/ 2188 h 10169"/>
                <a:gd name="connsiteX2" fmla="*/ 3019 w 10000"/>
                <a:gd name="connsiteY2" fmla="*/ 10 h 10169"/>
                <a:gd name="connsiteX3" fmla="*/ 5050 w 10000"/>
                <a:gd name="connsiteY3" fmla="*/ 2759 h 10169"/>
                <a:gd name="connsiteX4" fmla="*/ 7456 w 10000"/>
                <a:gd name="connsiteY4" fmla="*/ 5903 h 10169"/>
                <a:gd name="connsiteX5" fmla="*/ 10000 w 10000"/>
                <a:gd name="connsiteY5" fmla="*/ 7878 h 10169"/>
                <a:gd name="connsiteX0" fmla="*/ 0 w 10000"/>
                <a:gd name="connsiteY0" fmla="*/ 10164 h 10164"/>
                <a:gd name="connsiteX1" fmla="*/ 1563 w 10000"/>
                <a:gd name="connsiteY1" fmla="*/ 2183 h 10164"/>
                <a:gd name="connsiteX2" fmla="*/ 3019 w 10000"/>
                <a:gd name="connsiteY2" fmla="*/ 5 h 10164"/>
                <a:gd name="connsiteX3" fmla="*/ 4949 w 10000"/>
                <a:gd name="connsiteY3" fmla="*/ 2536 h 10164"/>
                <a:gd name="connsiteX4" fmla="*/ 7456 w 10000"/>
                <a:gd name="connsiteY4" fmla="*/ 5898 h 10164"/>
                <a:gd name="connsiteX5" fmla="*/ 10000 w 10000"/>
                <a:gd name="connsiteY5" fmla="*/ 7873 h 10164"/>
                <a:gd name="connsiteX0" fmla="*/ 0 w 10000"/>
                <a:gd name="connsiteY0" fmla="*/ 10164 h 10164"/>
                <a:gd name="connsiteX1" fmla="*/ 1563 w 10000"/>
                <a:gd name="connsiteY1" fmla="*/ 2183 h 10164"/>
                <a:gd name="connsiteX2" fmla="*/ 3019 w 10000"/>
                <a:gd name="connsiteY2" fmla="*/ 5 h 10164"/>
                <a:gd name="connsiteX3" fmla="*/ 4949 w 10000"/>
                <a:gd name="connsiteY3" fmla="*/ 2536 h 10164"/>
                <a:gd name="connsiteX4" fmla="*/ 7456 w 10000"/>
                <a:gd name="connsiteY4" fmla="*/ 5898 h 10164"/>
                <a:gd name="connsiteX5" fmla="*/ 10000 w 10000"/>
                <a:gd name="connsiteY5" fmla="*/ 7873 h 10164"/>
                <a:gd name="connsiteX0" fmla="*/ 0 w 10000"/>
                <a:gd name="connsiteY0" fmla="*/ 10165 h 10165"/>
                <a:gd name="connsiteX1" fmla="*/ 1563 w 10000"/>
                <a:gd name="connsiteY1" fmla="*/ 2184 h 10165"/>
                <a:gd name="connsiteX2" fmla="*/ 3019 w 10000"/>
                <a:gd name="connsiteY2" fmla="*/ 6 h 10165"/>
                <a:gd name="connsiteX3" fmla="*/ 5050 w 10000"/>
                <a:gd name="connsiteY3" fmla="*/ 2646 h 10165"/>
                <a:gd name="connsiteX4" fmla="*/ 7456 w 10000"/>
                <a:gd name="connsiteY4" fmla="*/ 5899 h 10165"/>
                <a:gd name="connsiteX5" fmla="*/ 10000 w 10000"/>
                <a:gd name="connsiteY5" fmla="*/ 7874 h 1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165">
                  <a:moveTo>
                    <a:pt x="0" y="10165"/>
                  </a:moveTo>
                  <a:cubicBezTo>
                    <a:pt x="251" y="7197"/>
                    <a:pt x="1060" y="3877"/>
                    <a:pt x="1563" y="2184"/>
                  </a:cubicBezTo>
                  <a:cubicBezTo>
                    <a:pt x="2066" y="491"/>
                    <a:pt x="2438" y="-71"/>
                    <a:pt x="3019" y="6"/>
                  </a:cubicBezTo>
                  <a:cubicBezTo>
                    <a:pt x="3600" y="83"/>
                    <a:pt x="4361" y="1555"/>
                    <a:pt x="5050" y="2646"/>
                  </a:cubicBezTo>
                  <a:cubicBezTo>
                    <a:pt x="5739" y="3737"/>
                    <a:pt x="6631" y="5028"/>
                    <a:pt x="7456" y="5899"/>
                  </a:cubicBezTo>
                  <a:cubicBezTo>
                    <a:pt x="8281" y="6770"/>
                    <a:pt x="9402" y="7699"/>
                    <a:pt x="10000" y="787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85806" y="6214171"/>
              <a:ext cx="100013" cy="1553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5262" y="6214171"/>
              <a:ext cx="122016" cy="1553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9" name="Line 172"/>
            <p:cNvSpPr>
              <a:spLocks noChangeShapeType="1"/>
            </p:cNvSpPr>
            <p:nvPr/>
          </p:nvSpPr>
          <p:spPr bwMode="auto">
            <a:xfrm rot="16200000">
              <a:off x="7910863" y="6115746"/>
              <a:ext cx="15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366" y="5100094"/>
              <a:ext cx="322043" cy="1666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0436" y="6214171"/>
              <a:ext cx="322043" cy="1666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1691" y="6214171"/>
              <a:ext cx="311559" cy="1667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36786" name="Group 50"/>
          <p:cNvGrpSpPr>
            <a:grpSpLocks/>
          </p:cNvGrpSpPr>
          <p:nvPr/>
        </p:nvGrpSpPr>
        <p:grpSpPr bwMode="auto">
          <a:xfrm>
            <a:off x="381000" y="36513"/>
            <a:ext cx="8191500" cy="2441575"/>
            <a:chOff x="240" y="23"/>
            <a:chExt cx="5160" cy="1538"/>
          </a:xfrm>
        </p:grpSpPr>
        <p:pic>
          <p:nvPicPr>
            <p:cNvPr id="2036739" name="Picture 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424"/>
              <a:ext cx="38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6778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15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6763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795"/>
              <a:ext cx="224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6781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8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6757" name="Picture 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"/>
              <a:ext cx="229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6744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163"/>
              <a:ext cx="356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6784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54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036762" name="Group 26"/>
            <p:cNvGrpSpPr>
              <a:grpSpLocks/>
            </p:cNvGrpSpPr>
            <p:nvPr/>
          </p:nvGrpSpPr>
          <p:grpSpPr bwMode="auto">
            <a:xfrm>
              <a:off x="2873" y="656"/>
              <a:ext cx="1665" cy="414"/>
              <a:chOff x="2873" y="656"/>
              <a:chExt cx="1665" cy="414"/>
            </a:xfrm>
          </p:grpSpPr>
          <p:pic>
            <p:nvPicPr>
              <p:cNvPr id="2036759" name="Picture 23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656"/>
                <a:ext cx="1665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36748" name="Line 12"/>
              <p:cNvSpPr>
                <a:spLocks noChangeShapeType="1"/>
              </p:cNvSpPr>
              <p:nvPr/>
            </p:nvSpPr>
            <p:spPr bwMode="auto">
              <a:xfrm>
                <a:off x="2911" y="86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36749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1386"/>
              <a:ext cx="422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36750" name="Picture 1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152"/>
              <a:ext cx="10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036761" name="Group 25"/>
            <p:cNvGrpSpPr>
              <a:grpSpLocks/>
            </p:cNvGrpSpPr>
            <p:nvPr/>
          </p:nvGrpSpPr>
          <p:grpSpPr bwMode="auto">
            <a:xfrm>
              <a:off x="1036" y="293"/>
              <a:ext cx="1003" cy="414"/>
              <a:chOff x="1036" y="293"/>
              <a:chExt cx="1003" cy="414"/>
            </a:xfrm>
          </p:grpSpPr>
          <p:pic>
            <p:nvPicPr>
              <p:cNvPr id="2036760" name="Picture 24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" y="293"/>
                <a:ext cx="1003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36756" name="Line 20"/>
              <p:cNvSpPr>
                <a:spLocks noChangeShapeType="1"/>
              </p:cNvSpPr>
              <p:nvPr/>
            </p:nvSpPr>
            <p:spPr bwMode="auto">
              <a:xfrm>
                <a:off x="1066" y="507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9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6385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8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432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196" y="2640013"/>
            <a:ext cx="2545884" cy="717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4953" y="2514600"/>
            <a:ext cx="3160247" cy="877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2647609"/>
            <a:ext cx="555302" cy="628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18" y="379450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870" y="3618100"/>
            <a:ext cx="2020130" cy="687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216" y="3766281"/>
            <a:ext cx="2970699" cy="307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Line 135"/>
          <p:cNvSpPr>
            <a:spLocks noChangeShapeType="1"/>
          </p:cNvSpPr>
          <p:nvPr/>
        </p:nvSpPr>
        <p:spPr bwMode="auto">
          <a:xfrm>
            <a:off x="0" y="24860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60"/>
          <p:cNvSpPr>
            <a:spLocks noChangeShapeType="1"/>
          </p:cNvSpPr>
          <p:nvPr/>
        </p:nvSpPr>
        <p:spPr bwMode="auto">
          <a:xfrm>
            <a:off x="1485331" y="5390576"/>
            <a:ext cx="0" cy="73152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60"/>
          <p:cNvSpPr>
            <a:spLocks noChangeShapeType="1"/>
          </p:cNvSpPr>
          <p:nvPr/>
        </p:nvSpPr>
        <p:spPr bwMode="auto">
          <a:xfrm>
            <a:off x="5097211" y="5390576"/>
            <a:ext cx="0" cy="73152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178819" y="6423673"/>
            <a:ext cx="634427" cy="176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794074" y="6417681"/>
            <a:ext cx="622444" cy="176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947" y="4078266"/>
            <a:ext cx="2120031" cy="181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" name="Line 204"/>
          <p:cNvSpPr>
            <a:spLocks noChangeShapeType="1"/>
          </p:cNvSpPr>
          <p:nvPr/>
        </p:nvSpPr>
        <p:spPr bwMode="auto">
          <a:xfrm flipH="1">
            <a:off x="4117375" y="1447800"/>
            <a:ext cx="2194560" cy="24231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" name="Picture 19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7478"/>
            <a:ext cx="3952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906" y="2850113"/>
            <a:ext cx="804020" cy="219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9" name="Line 208"/>
          <p:cNvSpPr>
            <a:spLocks noChangeShapeType="1"/>
          </p:cNvSpPr>
          <p:nvPr/>
        </p:nvSpPr>
        <p:spPr bwMode="auto">
          <a:xfrm rot="-10800000">
            <a:off x="603504" y="5390576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82" y="5336088"/>
            <a:ext cx="333149" cy="166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2" name="Line 190"/>
          <p:cNvSpPr>
            <a:spLocks noChangeShapeType="1"/>
          </p:cNvSpPr>
          <p:nvPr/>
        </p:nvSpPr>
        <p:spPr bwMode="auto">
          <a:xfrm rot="-5400000">
            <a:off x="1409131" y="6112952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190"/>
          <p:cNvSpPr>
            <a:spLocks noChangeShapeType="1"/>
          </p:cNvSpPr>
          <p:nvPr/>
        </p:nvSpPr>
        <p:spPr bwMode="auto">
          <a:xfrm rot="-5400000">
            <a:off x="5021011" y="6112952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202"/>
          <p:cNvSpPr>
            <a:spLocks noChangeShapeType="1"/>
          </p:cNvSpPr>
          <p:nvPr/>
        </p:nvSpPr>
        <p:spPr bwMode="auto">
          <a:xfrm flipH="1">
            <a:off x="5184502" y="4005072"/>
            <a:ext cx="2752344" cy="22402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80000">
            <a:off x="3565020" y="4601939"/>
            <a:ext cx="1799340" cy="612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4" name="Line 202"/>
          <p:cNvSpPr>
            <a:spLocks noChangeShapeType="1"/>
          </p:cNvSpPr>
          <p:nvPr/>
        </p:nvSpPr>
        <p:spPr bwMode="auto">
          <a:xfrm flipH="1">
            <a:off x="1584147" y="3974926"/>
            <a:ext cx="5404104" cy="22677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211"/>
          <p:cNvSpPr>
            <a:spLocks noChangeShapeType="1"/>
          </p:cNvSpPr>
          <p:nvPr/>
        </p:nvSpPr>
        <p:spPr bwMode="auto">
          <a:xfrm flipH="1">
            <a:off x="547687" y="3069310"/>
            <a:ext cx="7978228" cy="227017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Rectangle 201" descr="25%"/>
          <p:cNvSpPr>
            <a:spLocks noChangeArrowheads="1"/>
          </p:cNvSpPr>
          <p:nvPr/>
        </p:nvSpPr>
        <p:spPr bwMode="auto">
          <a:xfrm>
            <a:off x="673102" y="5390576"/>
            <a:ext cx="7313613" cy="731520"/>
          </a:xfrm>
          <a:prstGeom prst="rect">
            <a:avLst/>
          </a:prstGeom>
          <a:pattFill prst="pct25">
            <a:fgClr>
              <a:srgbClr val="0000FF">
                <a:alpha val="53000"/>
              </a:srgbClr>
            </a:fgClr>
            <a:bgClr>
              <a:schemeClr val="bg1">
                <a:alpha val="53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7" name="Rectangle 69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73" name="Group 110"/>
          <p:cNvGrpSpPr>
            <a:grpSpLocks/>
          </p:cNvGrpSpPr>
          <p:nvPr/>
        </p:nvGrpSpPr>
        <p:grpSpPr bwMode="auto">
          <a:xfrm>
            <a:off x="2928938" y="6356350"/>
            <a:ext cx="4767262" cy="504825"/>
            <a:chOff x="453" y="4004"/>
            <a:chExt cx="3003" cy="318"/>
          </a:xfrm>
        </p:grpSpPr>
        <p:pic>
          <p:nvPicPr>
            <p:cNvPr id="174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400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4175"/>
              <a:ext cx="106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4033"/>
              <a:ext cx="146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" name="Picture 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4185"/>
              <a:ext cx="147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9" grpId="0" animBg="1"/>
      <p:bldP spid="140" grpId="0" animBg="1"/>
      <p:bldP spid="154" grpId="0" animBg="1"/>
      <p:bldP spid="154" grpId="1" animBg="1"/>
      <p:bldP spid="159" grpId="0" animBg="1"/>
      <p:bldP spid="162" grpId="0" animBg="1"/>
      <p:bldP spid="163" grpId="0" animBg="1"/>
      <p:bldP spid="166" grpId="0" animBg="1"/>
      <p:bldP spid="166" grpId="1" animBg="1"/>
      <p:bldP spid="164" grpId="0" animBg="1"/>
      <p:bldP spid="164" grpId="1" animBg="1"/>
      <p:bldP spid="165" grpId="0" animBg="1"/>
      <p:bldP spid="165" grpId="1" animBg="1"/>
      <p:bldP spid="138" grpId="0" animBg="1"/>
      <p:bldP spid="1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96F7-5A64-4A42-8503-991F42262F72}" type="slidenum">
              <a:rPr lang="en-US"/>
              <a:pPr/>
              <a:t>29</a:t>
            </a:fld>
            <a:endParaRPr lang="en-US"/>
          </a:p>
        </p:txBody>
      </p:sp>
      <p:pic>
        <p:nvPicPr>
          <p:cNvPr id="201933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933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934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58888"/>
            <a:ext cx="2279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93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7863"/>
            <a:ext cx="2592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933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933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9336" name="Group 8"/>
          <p:cNvGrpSpPr>
            <a:grpSpLocks/>
          </p:cNvGrpSpPr>
          <p:nvPr/>
        </p:nvGrpSpPr>
        <p:grpSpPr bwMode="auto">
          <a:xfrm>
            <a:off x="3733800" y="1524000"/>
            <a:ext cx="914400" cy="914400"/>
            <a:chOff x="4853" y="1680"/>
            <a:chExt cx="576" cy="576"/>
          </a:xfrm>
        </p:grpSpPr>
        <p:sp>
          <p:nvSpPr>
            <p:cNvPr id="2019337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9338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450713" y="4573360"/>
            <a:ext cx="2150187" cy="231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836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7000"/>
            <a:ext cx="67770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63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08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6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4538"/>
            <a:ext cx="1644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66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685800"/>
            <a:ext cx="12795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69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749300"/>
            <a:ext cx="3333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503" name="Picture 1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749300"/>
            <a:ext cx="22209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72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739775"/>
            <a:ext cx="1438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74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757238"/>
            <a:ext cx="3333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8518" name="Group 198"/>
          <p:cNvGrpSpPr>
            <a:grpSpLocks/>
          </p:cNvGrpSpPr>
          <p:nvPr/>
        </p:nvGrpSpPr>
        <p:grpSpPr bwMode="auto">
          <a:xfrm>
            <a:off x="2070100" y="1600200"/>
            <a:ext cx="1885950" cy="4167188"/>
            <a:chOff x="1304" y="1008"/>
            <a:chExt cx="1188" cy="2625"/>
          </a:xfrm>
        </p:grpSpPr>
        <p:sp>
          <p:nvSpPr>
            <p:cNvPr id="1848519" name="Rectangle 199" descr="25%"/>
            <p:cNvSpPr>
              <a:spLocks noChangeArrowheads="1"/>
            </p:cNvSpPr>
            <p:nvPr/>
          </p:nvSpPr>
          <p:spPr bwMode="auto">
            <a:xfrm>
              <a:off x="1540" y="1253"/>
              <a:ext cx="726" cy="2154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0" name="Rectangle 200"/>
            <p:cNvSpPr>
              <a:spLocks noChangeArrowheads="1"/>
            </p:cNvSpPr>
            <p:nvPr/>
          </p:nvSpPr>
          <p:spPr bwMode="auto">
            <a:xfrm>
              <a:off x="1536" y="3072"/>
              <a:ext cx="228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1" name="Rectangle 201"/>
            <p:cNvSpPr>
              <a:spLocks noChangeAspect="1" noChangeArrowheads="1"/>
            </p:cNvSpPr>
            <p:nvPr/>
          </p:nvSpPr>
          <p:spPr bwMode="auto">
            <a:xfrm rot="497137">
              <a:off x="2092" y="1681"/>
              <a:ext cx="60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2" name="Rectangle 202"/>
            <p:cNvSpPr>
              <a:spLocks noChangeAspect="1" noChangeArrowheads="1"/>
            </p:cNvSpPr>
            <p:nvPr/>
          </p:nvSpPr>
          <p:spPr bwMode="auto">
            <a:xfrm rot="1145451">
              <a:off x="1984" y="2210"/>
              <a:ext cx="60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3" name="Rectangle 203"/>
            <p:cNvSpPr>
              <a:spLocks noChangeAspect="1" noChangeArrowheads="1"/>
            </p:cNvSpPr>
            <p:nvPr/>
          </p:nvSpPr>
          <p:spPr bwMode="auto">
            <a:xfrm rot="1260000">
              <a:off x="1852" y="2641"/>
              <a:ext cx="60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4" name="Rectangle 204"/>
            <p:cNvSpPr>
              <a:spLocks noChangeAspect="1" noChangeArrowheads="1"/>
            </p:cNvSpPr>
            <p:nvPr/>
          </p:nvSpPr>
          <p:spPr bwMode="auto">
            <a:xfrm rot="1260000">
              <a:off x="1804" y="2785"/>
              <a:ext cx="60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5" name="Rectangle 205"/>
            <p:cNvSpPr>
              <a:spLocks noChangeAspect="1" noChangeArrowheads="1"/>
            </p:cNvSpPr>
            <p:nvPr/>
          </p:nvSpPr>
          <p:spPr bwMode="auto">
            <a:xfrm rot="1260000">
              <a:off x="1756" y="2882"/>
              <a:ext cx="60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6" name="Rectangle 206"/>
            <p:cNvSpPr>
              <a:spLocks noChangeArrowheads="1"/>
            </p:cNvSpPr>
            <p:nvPr/>
          </p:nvSpPr>
          <p:spPr bwMode="auto">
            <a:xfrm rot="1308042">
              <a:off x="1708" y="3073"/>
              <a:ext cx="47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7" name="Rectangle 207"/>
            <p:cNvSpPr>
              <a:spLocks noChangeAspect="1" noChangeArrowheads="1"/>
            </p:cNvSpPr>
            <p:nvPr/>
          </p:nvSpPr>
          <p:spPr bwMode="auto">
            <a:xfrm rot="-3938362">
              <a:off x="1598" y="3083"/>
              <a:ext cx="72" cy="2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8" name="Rectangle 208"/>
            <p:cNvSpPr>
              <a:spLocks noChangeAspect="1" noChangeArrowheads="1"/>
            </p:cNvSpPr>
            <p:nvPr/>
          </p:nvSpPr>
          <p:spPr bwMode="auto">
            <a:xfrm rot="-775284">
              <a:off x="1538" y="3161"/>
              <a:ext cx="59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29" name="Rectangle 209"/>
            <p:cNvSpPr>
              <a:spLocks noChangeAspect="1" noChangeArrowheads="1"/>
            </p:cNvSpPr>
            <p:nvPr/>
          </p:nvSpPr>
          <p:spPr bwMode="auto">
            <a:xfrm rot="-2306555">
              <a:off x="1538" y="3161"/>
              <a:ext cx="59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0" name="Rectangle 210"/>
            <p:cNvSpPr>
              <a:spLocks noChangeAspect="1" noChangeArrowheads="1"/>
            </p:cNvSpPr>
            <p:nvPr/>
          </p:nvSpPr>
          <p:spPr bwMode="auto">
            <a:xfrm rot="-2797648">
              <a:off x="1580" y="3119"/>
              <a:ext cx="60" cy="2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1" name="Rectangle 211"/>
            <p:cNvSpPr>
              <a:spLocks noChangeAspect="1" noChangeArrowheads="1"/>
            </p:cNvSpPr>
            <p:nvPr/>
          </p:nvSpPr>
          <p:spPr bwMode="auto">
            <a:xfrm rot="1078290">
              <a:off x="1737" y="2547"/>
              <a:ext cx="178" cy="3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2" name="Rectangle 212"/>
            <p:cNvSpPr>
              <a:spLocks noChangeAspect="1" noChangeArrowheads="1"/>
            </p:cNvSpPr>
            <p:nvPr/>
          </p:nvSpPr>
          <p:spPr bwMode="auto">
            <a:xfrm rot="1158444">
              <a:off x="1930" y="2386"/>
              <a:ext cx="60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3" name="Rectangle 213"/>
            <p:cNvSpPr>
              <a:spLocks noChangeAspect="1" noChangeArrowheads="1"/>
            </p:cNvSpPr>
            <p:nvPr/>
          </p:nvSpPr>
          <p:spPr bwMode="auto">
            <a:xfrm rot="952945">
              <a:off x="1776" y="2803"/>
              <a:ext cx="60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4" name="Rectangle 214"/>
            <p:cNvSpPr>
              <a:spLocks noChangeAspect="1" noChangeArrowheads="1"/>
            </p:cNvSpPr>
            <p:nvPr/>
          </p:nvSpPr>
          <p:spPr bwMode="auto">
            <a:xfrm rot="1260000">
              <a:off x="1661" y="3058"/>
              <a:ext cx="60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5" name="Rectangle 215"/>
            <p:cNvSpPr>
              <a:spLocks noChangeAspect="1" noChangeArrowheads="1"/>
            </p:cNvSpPr>
            <p:nvPr/>
          </p:nvSpPr>
          <p:spPr bwMode="auto">
            <a:xfrm rot="720000">
              <a:off x="1837" y="1888"/>
              <a:ext cx="254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6" name="Rectangle 216"/>
            <p:cNvSpPr>
              <a:spLocks noChangeAspect="1" noChangeArrowheads="1"/>
            </p:cNvSpPr>
            <p:nvPr/>
          </p:nvSpPr>
          <p:spPr bwMode="auto">
            <a:xfrm rot="1179229">
              <a:off x="1771" y="2175"/>
              <a:ext cx="239" cy="3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7" name="Rectangle 217"/>
            <p:cNvSpPr>
              <a:spLocks noChangeAspect="1" noChangeArrowheads="1"/>
            </p:cNvSpPr>
            <p:nvPr/>
          </p:nvSpPr>
          <p:spPr bwMode="auto">
            <a:xfrm>
              <a:off x="1538" y="2326"/>
              <a:ext cx="358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8" name="Rectangle 218"/>
            <p:cNvSpPr>
              <a:spLocks noChangeAspect="1" noChangeArrowheads="1"/>
            </p:cNvSpPr>
            <p:nvPr/>
          </p:nvSpPr>
          <p:spPr bwMode="auto">
            <a:xfrm>
              <a:off x="2373" y="2505"/>
              <a:ext cx="59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39" name="Rectangle 219"/>
            <p:cNvSpPr>
              <a:spLocks noChangeAspect="1" noChangeArrowheads="1"/>
            </p:cNvSpPr>
            <p:nvPr/>
          </p:nvSpPr>
          <p:spPr bwMode="auto">
            <a:xfrm rot="678596">
              <a:off x="2016" y="1178"/>
              <a:ext cx="211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0" name="Rectangle 220"/>
            <p:cNvSpPr>
              <a:spLocks noChangeAspect="1" noChangeArrowheads="1"/>
            </p:cNvSpPr>
            <p:nvPr/>
          </p:nvSpPr>
          <p:spPr bwMode="auto">
            <a:xfrm>
              <a:off x="1419" y="2624"/>
              <a:ext cx="417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1" name="Rectangle 221"/>
            <p:cNvSpPr>
              <a:spLocks noChangeAspect="1" noChangeArrowheads="1"/>
            </p:cNvSpPr>
            <p:nvPr/>
          </p:nvSpPr>
          <p:spPr bwMode="auto">
            <a:xfrm>
              <a:off x="2015" y="1193"/>
              <a:ext cx="119" cy="5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2" name="Rectangle 222"/>
            <p:cNvSpPr>
              <a:spLocks noChangeAspect="1" noChangeArrowheads="1"/>
            </p:cNvSpPr>
            <p:nvPr/>
          </p:nvSpPr>
          <p:spPr bwMode="auto">
            <a:xfrm rot="734789">
              <a:off x="1897" y="1650"/>
              <a:ext cx="238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3" name="Rectangle 223"/>
            <p:cNvSpPr>
              <a:spLocks noChangeAspect="1" noChangeArrowheads="1"/>
            </p:cNvSpPr>
            <p:nvPr/>
          </p:nvSpPr>
          <p:spPr bwMode="auto">
            <a:xfrm>
              <a:off x="1538" y="2803"/>
              <a:ext cx="238" cy="3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4" name="Rectangle 224"/>
            <p:cNvSpPr>
              <a:spLocks noChangeAspect="1" noChangeArrowheads="1"/>
            </p:cNvSpPr>
            <p:nvPr/>
          </p:nvSpPr>
          <p:spPr bwMode="auto">
            <a:xfrm>
              <a:off x="1478" y="3101"/>
              <a:ext cx="179" cy="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5" name="Rectangle 225"/>
            <p:cNvSpPr>
              <a:spLocks noChangeAspect="1" noChangeArrowheads="1"/>
            </p:cNvSpPr>
            <p:nvPr/>
          </p:nvSpPr>
          <p:spPr bwMode="auto">
            <a:xfrm rot="702289">
              <a:off x="2134" y="1432"/>
              <a:ext cx="60" cy="2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6" name="Rectangle 226"/>
            <p:cNvSpPr>
              <a:spLocks noChangeAspect="1" noChangeArrowheads="1"/>
            </p:cNvSpPr>
            <p:nvPr/>
          </p:nvSpPr>
          <p:spPr bwMode="auto">
            <a:xfrm>
              <a:off x="1538" y="1253"/>
              <a:ext cx="477" cy="10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7" name="Oval 227"/>
            <p:cNvSpPr>
              <a:spLocks noChangeAspect="1" noChangeArrowheads="1"/>
            </p:cNvSpPr>
            <p:nvPr/>
          </p:nvSpPr>
          <p:spPr bwMode="auto">
            <a:xfrm>
              <a:off x="1756" y="3140"/>
              <a:ext cx="44" cy="4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48" name="Line 228"/>
            <p:cNvSpPr>
              <a:spLocks noChangeAspect="1" noChangeShapeType="1"/>
            </p:cNvSpPr>
            <p:nvPr/>
          </p:nvSpPr>
          <p:spPr bwMode="auto">
            <a:xfrm>
              <a:off x="1304" y="3161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49" name="Line 229"/>
            <p:cNvSpPr>
              <a:spLocks noChangeAspect="1" noChangeShapeType="1"/>
            </p:cNvSpPr>
            <p:nvPr/>
          </p:nvSpPr>
          <p:spPr bwMode="auto">
            <a:xfrm>
              <a:off x="1304" y="2922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0" name="Line 230"/>
            <p:cNvSpPr>
              <a:spLocks noChangeAspect="1" noChangeShapeType="1"/>
            </p:cNvSpPr>
            <p:nvPr/>
          </p:nvSpPr>
          <p:spPr bwMode="auto">
            <a:xfrm>
              <a:off x="1304" y="2684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1" name="Line 231"/>
            <p:cNvSpPr>
              <a:spLocks noChangeAspect="1" noChangeShapeType="1"/>
            </p:cNvSpPr>
            <p:nvPr/>
          </p:nvSpPr>
          <p:spPr bwMode="auto">
            <a:xfrm>
              <a:off x="1304" y="2445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2" name="Line 232"/>
            <p:cNvSpPr>
              <a:spLocks noChangeAspect="1" noChangeShapeType="1"/>
            </p:cNvSpPr>
            <p:nvPr/>
          </p:nvSpPr>
          <p:spPr bwMode="auto">
            <a:xfrm>
              <a:off x="1304" y="2207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3" name="Line 233"/>
            <p:cNvSpPr>
              <a:spLocks noChangeAspect="1" noChangeShapeType="1"/>
            </p:cNvSpPr>
            <p:nvPr/>
          </p:nvSpPr>
          <p:spPr bwMode="auto">
            <a:xfrm>
              <a:off x="1304" y="1968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4" name="Line 234"/>
            <p:cNvSpPr>
              <a:spLocks noChangeAspect="1" noChangeShapeType="1"/>
            </p:cNvSpPr>
            <p:nvPr/>
          </p:nvSpPr>
          <p:spPr bwMode="auto">
            <a:xfrm>
              <a:off x="1304" y="1730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5" name="Line 235"/>
            <p:cNvSpPr>
              <a:spLocks noChangeAspect="1" noChangeShapeType="1"/>
            </p:cNvSpPr>
            <p:nvPr/>
          </p:nvSpPr>
          <p:spPr bwMode="auto">
            <a:xfrm>
              <a:off x="1304" y="1491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6" name="Line 236"/>
            <p:cNvSpPr>
              <a:spLocks noChangeAspect="1" noChangeShapeType="1"/>
            </p:cNvSpPr>
            <p:nvPr/>
          </p:nvSpPr>
          <p:spPr bwMode="auto">
            <a:xfrm>
              <a:off x="1304" y="1253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7" name="Line 237"/>
            <p:cNvSpPr>
              <a:spLocks noChangeAspect="1" noChangeShapeType="1"/>
            </p:cNvSpPr>
            <p:nvPr/>
          </p:nvSpPr>
          <p:spPr bwMode="auto">
            <a:xfrm flipV="1">
              <a:off x="1781" y="1008"/>
              <a:ext cx="0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8" name="Line 238"/>
            <p:cNvSpPr>
              <a:spLocks noChangeAspect="1" noChangeShapeType="1"/>
            </p:cNvSpPr>
            <p:nvPr/>
          </p:nvSpPr>
          <p:spPr bwMode="auto">
            <a:xfrm flipV="1">
              <a:off x="2020" y="1008"/>
              <a:ext cx="0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59" name="Line 239"/>
            <p:cNvSpPr>
              <a:spLocks noChangeAspect="1" noChangeShapeType="1"/>
            </p:cNvSpPr>
            <p:nvPr/>
          </p:nvSpPr>
          <p:spPr bwMode="auto">
            <a:xfrm flipV="1">
              <a:off x="2258" y="1008"/>
              <a:ext cx="0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60" name="Oval 240"/>
            <p:cNvSpPr>
              <a:spLocks noChangeAspect="1" noChangeArrowheads="1"/>
            </p:cNvSpPr>
            <p:nvPr/>
          </p:nvSpPr>
          <p:spPr bwMode="auto">
            <a:xfrm>
              <a:off x="2236" y="1230"/>
              <a:ext cx="43" cy="44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61" name="Freeform 241"/>
            <p:cNvSpPr>
              <a:spLocks noChangeAspect="1"/>
            </p:cNvSpPr>
            <p:nvPr/>
          </p:nvSpPr>
          <p:spPr bwMode="auto">
            <a:xfrm>
              <a:off x="1527" y="1063"/>
              <a:ext cx="772" cy="2341"/>
            </a:xfrm>
            <a:custGeom>
              <a:avLst/>
              <a:gdLst>
                <a:gd name="T0" fmla="*/ 0 w 611"/>
                <a:gd name="T1" fmla="*/ 1885 h 1885"/>
                <a:gd name="T2" fmla="*/ 131 w 611"/>
                <a:gd name="T3" fmla="*/ 1842 h 1885"/>
                <a:gd name="T4" fmla="*/ 201 w 611"/>
                <a:gd name="T5" fmla="*/ 1689 h 1885"/>
                <a:gd name="T6" fmla="*/ 393 w 611"/>
                <a:gd name="T7" fmla="*/ 1113 h 1885"/>
                <a:gd name="T8" fmla="*/ 611 w 611"/>
                <a:gd name="T9" fmla="*/ 0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885">
                  <a:moveTo>
                    <a:pt x="0" y="1885"/>
                  </a:moveTo>
                  <a:cubicBezTo>
                    <a:pt x="20" y="1878"/>
                    <a:pt x="98" y="1875"/>
                    <a:pt x="131" y="1842"/>
                  </a:cubicBezTo>
                  <a:cubicBezTo>
                    <a:pt x="164" y="1809"/>
                    <a:pt x="157" y="1810"/>
                    <a:pt x="201" y="1689"/>
                  </a:cubicBezTo>
                  <a:cubicBezTo>
                    <a:pt x="245" y="1568"/>
                    <a:pt x="325" y="1394"/>
                    <a:pt x="393" y="1113"/>
                  </a:cubicBezTo>
                  <a:cubicBezTo>
                    <a:pt x="461" y="832"/>
                    <a:pt x="566" y="232"/>
                    <a:pt x="611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62" name="Line 242"/>
            <p:cNvSpPr>
              <a:spLocks noChangeAspect="1" noChangeShapeType="1"/>
            </p:cNvSpPr>
            <p:nvPr/>
          </p:nvSpPr>
          <p:spPr bwMode="auto">
            <a:xfrm flipV="1">
              <a:off x="1543" y="1008"/>
              <a:ext cx="0" cy="2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63" name="Line 243"/>
            <p:cNvSpPr>
              <a:spLocks noChangeAspect="1" noChangeShapeType="1"/>
            </p:cNvSpPr>
            <p:nvPr/>
          </p:nvSpPr>
          <p:spPr bwMode="auto">
            <a:xfrm>
              <a:off x="1304" y="3400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52F-F723-4D40-AC0F-FA8AE8D9BFA1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848597" name="Group 277"/>
          <p:cNvGrpSpPr>
            <a:grpSpLocks/>
          </p:cNvGrpSpPr>
          <p:nvPr/>
        </p:nvGrpSpPr>
        <p:grpSpPr bwMode="auto">
          <a:xfrm>
            <a:off x="6207125" y="1600200"/>
            <a:ext cx="2632075" cy="4167188"/>
            <a:chOff x="3910" y="1008"/>
            <a:chExt cx="1658" cy="2625"/>
          </a:xfrm>
        </p:grpSpPr>
        <p:sp>
          <p:nvSpPr>
            <p:cNvPr id="1848565" name="Rectangle 245" descr="25%"/>
            <p:cNvSpPr>
              <a:spLocks noChangeArrowheads="1"/>
            </p:cNvSpPr>
            <p:nvPr/>
          </p:nvSpPr>
          <p:spPr bwMode="auto">
            <a:xfrm>
              <a:off x="4859" y="2367"/>
              <a:ext cx="484" cy="1037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66" name="Line 246"/>
            <p:cNvSpPr>
              <a:spLocks noChangeAspect="1" noChangeShapeType="1"/>
            </p:cNvSpPr>
            <p:nvPr/>
          </p:nvSpPr>
          <p:spPr bwMode="auto">
            <a:xfrm flipV="1">
              <a:off x="4619" y="1008"/>
              <a:ext cx="0" cy="2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67" name="Line 247"/>
            <p:cNvSpPr>
              <a:spLocks noChangeAspect="1" noChangeShapeType="1"/>
            </p:cNvSpPr>
            <p:nvPr/>
          </p:nvSpPr>
          <p:spPr bwMode="auto">
            <a:xfrm>
              <a:off x="4380" y="3400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68" name="Line 248"/>
            <p:cNvSpPr>
              <a:spLocks noChangeAspect="1" noChangeShapeType="1"/>
            </p:cNvSpPr>
            <p:nvPr/>
          </p:nvSpPr>
          <p:spPr bwMode="auto">
            <a:xfrm>
              <a:off x="4380" y="3161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69" name="Line 249"/>
            <p:cNvSpPr>
              <a:spLocks noChangeAspect="1" noChangeShapeType="1"/>
            </p:cNvSpPr>
            <p:nvPr/>
          </p:nvSpPr>
          <p:spPr bwMode="auto">
            <a:xfrm>
              <a:off x="4380" y="2922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0" name="Line 250"/>
            <p:cNvSpPr>
              <a:spLocks noChangeAspect="1" noChangeShapeType="1"/>
            </p:cNvSpPr>
            <p:nvPr/>
          </p:nvSpPr>
          <p:spPr bwMode="auto">
            <a:xfrm>
              <a:off x="4380" y="2684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1" name="Line 251"/>
            <p:cNvSpPr>
              <a:spLocks noChangeAspect="1" noChangeShapeType="1"/>
            </p:cNvSpPr>
            <p:nvPr/>
          </p:nvSpPr>
          <p:spPr bwMode="auto">
            <a:xfrm>
              <a:off x="4380" y="2445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2" name="Line 252"/>
            <p:cNvSpPr>
              <a:spLocks noChangeAspect="1" noChangeShapeType="1"/>
            </p:cNvSpPr>
            <p:nvPr/>
          </p:nvSpPr>
          <p:spPr bwMode="auto">
            <a:xfrm>
              <a:off x="4380" y="2207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3" name="Line 253"/>
            <p:cNvSpPr>
              <a:spLocks noChangeAspect="1" noChangeShapeType="1"/>
            </p:cNvSpPr>
            <p:nvPr/>
          </p:nvSpPr>
          <p:spPr bwMode="auto">
            <a:xfrm>
              <a:off x="4380" y="1968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4" name="Line 254"/>
            <p:cNvSpPr>
              <a:spLocks noChangeAspect="1" noChangeShapeType="1"/>
            </p:cNvSpPr>
            <p:nvPr/>
          </p:nvSpPr>
          <p:spPr bwMode="auto">
            <a:xfrm>
              <a:off x="4380" y="1730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5" name="Line 255"/>
            <p:cNvSpPr>
              <a:spLocks noChangeAspect="1" noChangeShapeType="1"/>
            </p:cNvSpPr>
            <p:nvPr/>
          </p:nvSpPr>
          <p:spPr bwMode="auto">
            <a:xfrm>
              <a:off x="4380" y="1491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6" name="Line 256"/>
            <p:cNvSpPr>
              <a:spLocks noChangeAspect="1" noChangeShapeType="1"/>
            </p:cNvSpPr>
            <p:nvPr/>
          </p:nvSpPr>
          <p:spPr bwMode="auto">
            <a:xfrm>
              <a:off x="4380" y="1253"/>
              <a:ext cx="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7" name="Line 257"/>
            <p:cNvSpPr>
              <a:spLocks noChangeAspect="1" noChangeShapeType="1"/>
            </p:cNvSpPr>
            <p:nvPr/>
          </p:nvSpPr>
          <p:spPr bwMode="auto">
            <a:xfrm flipV="1">
              <a:off x="4857" y="1008"/>
              <a:ext cx="0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8" name="Line 258"/>
            <p:cNvSpPr>
              <a:spLocks noChangeAspect="1" noChangeShapeType="1"/>
            </p:cNvSpPr>
            <p:nvPr/>
          </p:nvSpPr>
          <p:spPr bwMode="auto">
            <a:xfrm flipV="1">
              <a:off x="5096" y="1008"/>
              <a:ext cx="0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79" name="Line 259"/>
            <p:cNvSpPr>
              <a:spLocks noChangeAspect="1" noChangeShapeType="1"/>
            </p:cNvSpPr>
            <p:nvPr/>
          </p:nvSpPr>
          <p:spPr bwMode="auto">
            <a:xfrm flipV="1">
              <a:off x="5334" y="1008"/>
              <a:ext cx="0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80" name="Line 260"/>
            <p:cNvSpPr>
              <a:spLocks noChangeAspect="1" noChangeShapeType="1"/>
            </p:cNvSpPr>
            <p:nvPr/>
          </p:nvSpPr>
          <p:spPr bwMode="auto">
            <a:xfrm>
              <a:off x="4380" y="2367"/>
              <a:ext cx="11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81" name="Oval 261"/>
            <p:cNvSpPr>
              <a:spLocks noChangeAspect="1" noChangeArrowheads="1"/>
            </p:cNvSpPr>
            <p:nvPr/>
          </p:nvSpPr>
          <p:spPr bwMode="auto">
            <a:xfrm>
              <a:off x="4594" y="2346"/>
              <a:ext cx="44" cy="4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8582" name="Picture 26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" y="1877"/>
              <a:ext cx="189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8583" name="Line 263"/>
            <p:cNvSpPr>
              <a:spLocks noChangeShapeType="1"/>
            </p:cNvSpPr>
            <p:nvPr/>
          </p:nvSpPr>
          <p:spPr bwMode="auto">
            <a:xfrm>
              <a:off x="4113" y="2064"/>
              <a:ext cx="48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8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8375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870575"/>
            <a:ext cx="2698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05" name="Picture 8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70575"/>
            <a:ext cx="26971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504" name="Picture 1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16589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480" name="Line 160"/>
          <p:cNvSpPr>
            <a:spLocks noChangeShapeType="1"/>
          </p:cNvSpPr>
          <p:nvPr/>
        </p:nvSpPr>
        <p:spPr bwMode="auto">
          <a:xfrm flipH="1">
            <a:off x="914400" y="3756025"/>
            <a:ext cx="804386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81" name="Line 161"/>
          <p:cNvSpPr>
            <a:spLocks noChangeShapeType="1"/>
          </p:cNvSpPr>
          <p:nvPr/>
        </p:nvSpPr>
        <p:spPr bwMode="auto">
          <a:xfrm flipH="1">
            <a:off x="914400" y="1989138"/>
            <a:ext cx="804386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82" name="Line 162"/>
          <p:cNvSpPr>
            <a:spLocks noChangeShapeType="1"/>
          </p:cNvSpPr>
          <p:nvPr/>
        </p:nvSpPr>
        <p:spPr bwMode="auto">
          <a:xfrm flipH="1">
            <a:off x="914400" y="5018088"/>
            <a:ext cx="804386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483" name="Picture 16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05000"/>
            <a:ext cx="5842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84" name="Picture 1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876800"/>
            <a:ext cx="4968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85" name="Picture 16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7461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86" name="Picture 16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92400"/>
            <a:ext cx="2492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87" name="Picture 1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267200"/>
            <a:ext cx="2492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488" name="Line 168"/>
          <p:cNvSpPr>
            <a:spLocks noChangeShapeType="1"/>
          </p:cNvSpPr>
          <p:nvPr/>
        </p:nvSpPr>
        <p:spPr bwMode="auto">
          <a:xfrm>
            <a:off x="3254375" y="3719513"/>
            <a:ext cx="0" cy="166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89" name="Oval 169"/>
          <p:cNvSpPr>
            <a:spLocks noChangeArrowheads="1"/>
          </p:cNvSpPr>
          <p:nvPr/>
        </p:nvSpPr>
        <p:spPr bwMode="auto">
          <a:xfrm>
            <a:off x="3216275" y="3729038"/>
            <a:ext cx="55563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91" name="Line 171"/>
          <p:cNvSpPr>
            <a:spLocks noChangeShapeType="1"/>
          </p:cNvSpPr>
          <p:nvPr/>
        </p:nvSpPr>
        <p:spPr bwMode="auto">
          <a:xfrm>
            <a:off x="2311400" y="2586038"/>
            <a:ext cx="896938" cy="111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8496" name="Group 176"/>
          <p:cNvGrpSpPr>
            <a:grpSpLocks/>
          </p:cNvGrpSpPr>
          <p:nvPr/>
        </p:nvGrpSpPr>
        <p:grpSpPr bwMode="auto">
          <a:xfrm>
            <a:off x="3033713" y="5429250"/>
            <a:ext cx="569912" cy="1108075"/>
            <a:chOff x="1917" y="3420"/>
            <a:chExt cx="359" cy="698"/>
          </a:xfrm>
        </p:grpSpPr>
        <p:pic>
          <p:nvPicPr>
            <p:cNvPr id="1848494" name="Picture 17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" y="3823"/>
              <a:ext cx="359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8495" name="Line 175"/>
            <p:cNvSpPr>
              <a:spLocks noChangeShapeType="1"/>
            </p:cNvSpPr>
            <p:nvPr/>
          </p:nvSpPr>
          <p:spPr bwMode="auto">
            <a:xfrm flipH="1" flipV="1">
              <a:off x="2055" y="3420"/>
              <a:ext cx="96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8497" name="Group 177"/>
          <p:cNvGrpSpPr>
            <a:grpSpLocks/>
          </p:cNvGrpSpPr>
          <p:nvPr/>
        </p:nvGrpSpPr>
        <p:grpSpPr bwMode="auto">
          <a:xfrm>
            <a:off x="4584700" y="3830638"/>
            <a:ext cx="819150" cy="374650"/>
            <a:chOff x="307" y="1392"/>
            <a:chExt cx="516" cy="236"/>
          </a:xfrm>
        </p:grpSpPr>
        <p:pic>
          <p:nvPicPr>
            <p:cNvPr id="1848498" name="Picture 17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1392"/>
              <a:ext cx="516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8499" name="Picture 17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1497"/>
              <a:ext cx="40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48500" name="Group 180"/>
          <p:cNvGrpSpPr>
            <a:grpSpLocks/>
          </p:cNvGrpSpPr>
          <p:nvPr/>
        </p:nvGrpSpPr>
        <p:grpSpPr bwMode="auto">
          <a:xfrm>
            <a:off x="4402138" y="3276600"/>
            <a:ext cx="1465262" cy="401638"/>
            <a:chOff x="192" y="1379"/>
            <a:chExt cx="923" cy="253"/>
          </a:xfrm>
        </p:grpSpPr>
        <p:pic>
          <p:nvPicPr>
            <p:cNvPr id="1848501" name="Picture 18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79"/>
              <a:ext cx="92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8502" name="Picture 18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23"/>
              <a:ext cx="86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8508" name="Picture 18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5105400"/>
            <a:ext cx="21621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8589" name="Group 269"/>
          <p:cNvGrpSpPr>
            <a:grpSpLocks/>
          </p:cNvGrpSpPr>
          <p:nvPr/>
        </p:nvGrpSpPr>
        <p:grpSpPr bwMode="auto">
          <a:xfrm>
            <a:off x="5175250" y="4665663"/>
            <a:ext cx="1073150" cy="363537"/>
            <a:chOff x="3356" y="2939"/>
            <a:chExt cx="676" cy="229"/>
          </a:xfrm>
        </p:grpSpPr>
        <p:pic>
          <p:nvPicPr>
            <p:cNvPr id="1848587" name="Picture 26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2939"/>
              <a:ext cx="371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8588" name="Picture 26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3044"/>
              <a:ext cx="676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48594" name="Group 274"/>
          <p:cNvGrpSpPr>
            <a:grpSpLocks/>
          </p:cNvGrpSpPr>
          <p:nvPr/>
        </p:nvGrpSpPr>
        <p:grpSpPr bwMode="auto">
          <a:xfrm>
            <a:off x="5135563" y="4665663"/>
            <a:ext cx="1189037" cy="339725"/>
            <a:chOff x="3571" y="2954"/>
            <a:chExt cx="749" cy="214"/>
          </a:xfrm>
        </p:grpSpPr>
        <p:pic>
          <p:nvPicPr>
            <p:cNvPr id="1848591" name="Picture 2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2954"/>
              <a:ext cx="371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8593" name="Picture 27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3059"/>
              <a:ext cx="74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8598" name="Rectangle 2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1848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848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4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4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4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4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18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4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4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4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4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8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8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480" grpId="0" animBg="1"/>
      <p:bldP spid="1848481" grpId="0" animBg="1"/>
      <p:bldP spid="1848481" grpId="1" animBg="1"/>
      <p:bldP spid="1848482" grpId="0" animBg="1"/>
      <p:bldP spid="1848482" grpId="1" animBg="1"/>
      <p:bldP spid="1848488" grpId="0" animBg="1"/>
      <p:bldP spid="1848489" grpId="0" animBg="1"/>
      <p:bldP spid="1848491" grpId="0" animBg="1"/>
      <p:bldP spid="184849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F8C-1235-4D16-84CD-AA6DAA2CE7D3}" type="slidenum">
              <a:rPr lang="en-US"/>
              <a:pPr/>
              <a:t>4</a:t>
            </a:fld>
            <a:endParaRPr lang="en-US"/>
          </a:p>
        </p:txBody>
      </p:sp>
      <p:sp>
        <p:nvSpPr>
          <p:cNvPr id="1851426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1644" name="Group 252"/>
          <p:cNvGrpSpPr>
            <a:grpSpLocks/>
          </p:cNvGrpSpPr>
          <p:nvPr/>
        </p:nvGrpSpPr>
        <p:grpSpPr bwMode="auto">
          <a:xfrm>
            <a:off x="63500" y="1143000"/>
            <a:ext cx="4433888" cy="4114800"/>
            <a:chOff x="40" y="720"/>
            <a:chExt cx="2793" cy="2592"/>
          </a:xfrm>
        </p:grpSpPr>
        <p:pic>
          <p:nvPicPr>
            <p:cNvPr id="1851437" name="Picture 4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3040"/>
              <a:ext cx="93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42" name="Picture 5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040"/>
              <a:ext cx="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1424" name="Line 32"/>
            <p:cNvSpPr>
              <a:spLocks noChangeShapeType="1"/>
            </p:cNvSpPr>
            <p:nvPr/>
          </p:nvSpPr>
          <p:spPr bwMode="auto">
            <a:xfrm>
              <a:off x="2704" y="2235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25" name="Line 33"/>
            <p:cNvSpPr>
              <a:spLocks noChangeShapeType="1"/>
            </p:cNvSpPr>
            <p:nvPr/>
          </p:nvSpPr>
          <p:spPr bwMode="auto">
            <a:xfrm>
              <a:off x="224" y="2090"/>
              <a:ext cx="0" cy="93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36" name="Line 44"/>
            <p:cNvSpPr>
              <a:spLocks noChangeShapeType="1"/>
            </p:cNvSpPr>
            <p:nvPr/>
          </p:nvSpPr>
          <p:spPr bwMode="auto">
            <a:xfrm flipV="1">
              <a:off x="135" y="720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51" name="Line 59"/>
            <p:cNvSpPr>
              <a:spLocks noChangeShapeType="1"/>
            </p:cNvSpPr>
            <p:nvPr/>
          </p:nvSpPr>
          <p:spPr bwMode="auto">
            <a:xfrm>
              <a:off x="40" y="3024"/>
              <a:ext cx="27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52" name="Freeform 60"/>
            <p:cNvSpPr>
              <a:spLocks/>
            </p:cNvSpPr>
            <p:nvPr/>
          </p:nvSpPr>
          <p:spPr bwMode="auto">
            <a:xfrm>
              <a:off x="218" y="1053"/>
              <a:ext cx="2488" cy="1539"/>
            </a:xfrm>
            <a:custGeom>
              <a:avLst/>
              <a:gdLst>
                <a:gd name="T0" fmla="*/ 0 w 2488"/>
                <a:gd name="T1" fmla="*/ 1024 h 1539"/>
                <a:gd name="T2" fmla="*/ 535 w 2488"/>
                <a:gd name="T3" fmla="*/ 1373 h 1539"/>
                <a:gd name="T4" fmla="*/ 1454 w 2488"/>
                <a:gd name="T5" fmla="*/ 29 h 1539"/>
                <a:gd name="T6" fmla="*/ 2488 w 2488"/>
                <a:gd name="T7" fmla="*/ 119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8" h="1539">
                  <a:moveTo>
                    <a:pt x="0" y="1024"/>
                  </a:moveTo>
                  <a:cubicBezTo>
                    <a:pt x="89" y="1082"/>
                    <a:pt x="293" y="1539"/>
                    <a:pt x="535" y="1373"/>
                  </a:cubicBezTo>
                  <a:cubicBezTo>
                    <a:pt x="777" y="1207"/>
                    <a:pt x="1129" y="58"/>
                    <a:pt x="1454" y="29"/>
                  </a:cubicBezTo>
                  <a:cubicBezTo>
                    <a:pt x="1779" y="0"/>
                    <a:pt x="2316" y="1004"/>
                    <a:pt x="2488" y="119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51453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645" name="Rectangle 2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538" name="Rectangle 2" descr="25%"/>
          <p:cNvSpPr>
            <a:spLocks noChangeArrowheads="1"/>
          </p:cNvSpPr>
          <p:nvPr/>
        </p:nvSpPr>
        <p:spPr bwMode="auto">
          <a:xfrm>
            <a:off x="355600" y="1676400"/>
            <a:ext cx="3940175" cy="3124200"/>
          </a:xfrm>
          <a:prstGeom prst="rect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512B-ED4E-4216-A0A4-AEED9BCF47DB}" type="slidenum">
              <a:rPr lang="en-US"/>
              <a:pPr/>
              <a:t>5</a:t>
            </a:fld>
            <a:endParaRPr lang="en-US"/>
          </a:p>
        </p:txBody>
      </p:sp>
      <p:sp>
        <p:nvSpPr>
          <p:cNvPr id="1857539" name="Rectangle 3"/>
          <p:cNvSpPr>
            <a:spLocks noChangeArrowheads="1"/>
          </p:cNvSpPr>
          <p:nvPr/>
        </p:nvSpPr>
        <p:spPr bwMode="auto">
          <a:xfrm rot="3372233">
            <a:off x="4118769" y="2012157"/>
            <a:ext cx="762000" cy="1331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40" name="Rectangle 4"/>
          <p:cNvSpPr>
            <a:spLocks noChangeArrowheads="1"/>
          </p:cNvSpPr>
          <p:nvPr/>
        </p:nvSpPr>
        <p:spPr bwMode="auto">
          <a:xfrm rot="3288464">
            <a:off x="4352925" y="2563813"/>
            <a:ext cx="788988" cy="1173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41" name="Rectangle 5"/>
          <p:cNvSpPr>
            <a:spLocks noChangeArrowheads="1"/>
          </p:cNvSpPr>
          <p:nvPr/>
        </p:nvSpPr>
        <p:spPr bwMode="auto">
          <a:xfrm>
            <a:off x="290513" y="1905000"/>
            <a:ext cx="304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4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754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826000"/>
            <a:ext cx="1476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54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826000"/>
            <a:ext cx="133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547" name="Rectangle 11"/>
          <p:cNvSpPr>
            <a:spLocks noChangeArrowheads="1"/>
          </p:cNvSpPr>
          <p:nvPr/>
        </p:nvSpPr>
        <p:spPr bwMode="auto">
          <a:xfrm rot="-3732573">
            <a:off x="806450" y="1620838"/>
            <a:ext cx="642938" cy="1566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48" name="Rectangle 12"/>
          <p:cNvSpPr>
            <a:spLocks noChangeArrowheads="1"/>
          </p:cNvSpPr>
          <p:nvPr/>
        </p:nvSpPr>
        <p:spPr bwMode="auto">
          <a:xfrm rot="2312853">
            <a:off x="177800" y="32766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49" name="Rectangle 13"/>
          <p:cNvSpPr>
            <a:spLocks noChangeArrowheads="1"/>
          </p:cNvSpPr>
          <p:nvPr/>
        </p:nvSpPr>
        <p:spPr bwMode="auto">
          <a:xfrm rot="2900126">
            <a:off x="374650" y="35052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0" name="Rectangle 14"/>
          <p:cNvSpPr>
            <a:spLocks noChangeArrowheads="1"/>
          </p:cNvSpPr>
          <p:nvPr/>
        </p:nvSpPr>
        <p:spPr bwMode="auto">
          <a:xfrm rot="1932010">
            <a:off x="635000" y="3657600"/>
            <a:ext cx="304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1" name="Rectangle 15"/>
          <p:cNvSpPr>
            <a:spLocks noChangeArrowheads="1"/>
          </p:cNvSpPr>
          <p:nvPr/>
        </p:nvSpPr>
        <p:spPr bwMode="auto">
          <a:xfrm rot="-3367786">
            <a:off x="684213" y="2882900"/>
            <a:ext cx="6096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2" name="Rectangle 16"/>
          <p:cNvSpPr>
            <a:spLocks noChangeArrowheads="1"/>
          </p:cNvSpPr>
          <p:nvPr/>
        </p:nvSpPr>
        <p:spPr bwMode="auto">
          <a:xfrm rot="-3899021">
            <a:off x="695325" y="1982788"/>
            <a:ext cx="457200" cy="158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3" name="Rectangle 17"/>
          <p:cNvSpPr>
            <a:spLocks noChangeArrowheads="1"/>
          </p:cNvSpPr>
          <p:nvPr/>
        </p:nvSpPr>
        <p:spPr bwMode="auto">
          <a:xfrm rot="1593903">
            <a:off x="863600" y="3810000"/>
            <a:ext cx="152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4" name="Rectangle 18"/>
          <p:cNvSpPr>
            <a:spLocks noChangeArrowheads="1"/>
          </p:cNvSpPr>
          <p:nvPr/>
        </p:nvSpPr>
        <p:spPr bwMode="auto">
          <a:xfrm rot="19560000">
            <a:off x="1031875" y="3790950"/>
            <a:ext cx="92075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5" name="Rectangle 19"/>
          <p:cNvSpPr>
            <a:spLocks noChangeArrowheads="1"/>
          </p:cNvSpPr>
          <p:nvPr/>
        </p:nvSpPr>
        <p:spPr bwMode="auto">
          <a:xfrm rot="-8257252">
            <a:off x="7112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6" name="Rectangle 20"/>
          <p:cNvSpPr>
            <a:spLocks noChangeArrowheads="1"/>
          </p:cNvSpPr>
          <p:nvPr/>
        </p:nvSpPr>
        <p:spPr bwMode="auto">
          <a:xfrm rot="-2099521">
            <a:off x="1168400" y="3733800"/>
            <a:ext cx="76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7" name="Rectangle 21"/>
          <p:cNvSpPr>
            <a:spLocks noChangeArrowheads="1"/>
          </p:cNvSpPr>
          <p:nvPr/>
        </p:nvSpPr>
        <p:spPr bwMode="auto">
          <a:xfrm rot="-2784764">
            <a:off x="749300" y="3581400"/>
            <a:ext cx="457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8" name="Rectangle 22"/>
          <p:cNvSpPr>
            <a:spLocks noChangeArrowheads="1"/>
          </p:cNvSpPr>
          <p:nvPr/>
        </p:nvSpPr>
        <p:spPr bwMode="auto">
          <a:xfrm rot="-2284103">
            <a:off x="558800" y="34290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59" name="Rectangle 23"/>
          <p:cNvSpPr>
            <a:spLocks noChangeArrowheads="1"/>
          </p:cNvSpPr>
          <p:nvPr/>
        </p:nvSpPr>
        <p:spPr bwMode="auto">
          <a:xfrm rot="-2420982">
            <a:off x="482600" y="33528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0" name="Rectangle 24"/>
          <p:cNvSpPr>
            <a:spLocks noChangeArrowheads="1"/>
          </p:cNvSpPr>
          <p:nvPr/>
        </p:nvSpPr>
        <p:spPr bwMode="auto">
          <a:xfrm rot="-2036161">
            <a:off x="350838" y="2576513"/>
            <a:ext cx="6096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1" name="Rectangle 25"/>
          <p:cNvSpPr>
            <a:spLocks noChangeArrowheads="1"/>
          </p:cNvSpPr>
          <p:nvPr/>
        </p:nvSpPr>
        <p:spPr bwMode="auto">
          <a:xfrm rot="-2772874">
            <a:off x="7112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2" name="Rectangle 26"/>
          <p:cNvSpPr>
            <a:spLocks noChangeArrowheads="1"/>
          </p:cNvSpPr>
          <p:nvPr/>
        </p:nvSpPr>
        <p:spPr bwMode="auto">
          <a:xfrm rot="-2484914">
            <a:off x="657225" y="3546475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3" name="Rectangle 27"/>
          <p:cNvSpPr>
            <a:spLocks noChangeArrowheads="1"/>
          </p:cNvSpPr>
          <p:nvPr/>
        </p:nvSpPr>
        <p:spPr bwMode="auto">
          <a:xfrm rot="18000000">
            <a:off x="1311276" y="1397000"/>
            <a:ext cx="685800" cy="1069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4" name="Rectangle 28"/>
          <p:cNvSpPr>
            <a:spLocks noChangeArrowheads="1"/>
          </p:cNvSpPr>
          <p:nvPr/>
        </p:nvSpPr>
        <p:spPr bwMode="auto">
          <a:xfrm rot="-2920139">
            <a:off x="1897063" y="1419225"/>
            <a:ext cx="609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5" name="Rectangle 29"/>
          <p:cNvSpPr>
            <a:spLocks noChangeArrowheads="1"/>
          </p:cNvSpPr>
          <p:nvPr/>
        </p:nvSpPr>
        <p:spPr bwMode="auto">
          <a:xfrm>
            <a:off x="2463800" y="16256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6" name="Rectangle 30"/>
          <p:cNvSpPr>
            <a:spLocks noChangeArrowheads="1"/>
          </p:cNvSpPr>
          <p:nvPr/>
        </p:nvSpPr>
        <p:spPr bwMode="auto">
          <a:xfrm rot="2341588">
            <a:off x="2844800" y="18288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7" name="Rectangle 31"/>
          <p:cNvSpPr>
            <a:spLocks noChangeArrowheads="1"/>
          </p:cNvSpPr>
          <p:nvPr/>
        </p:nvSpPr>
        <p:spPr bwMode="auto">
          <a:xfrm rot="2963923">
            <a:off x="3425825" y="1260475"/>
            <a:ext cx="592138" cy="1087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8" name="Rectangle 32"/>
          <p:cNvSpPr>
            <a:spLocks noChangeArrowheads="1"/>
          </p:cNvSpPr>
          <p:nvPr/>
        </p:nvSpPr>
        <p:spPr bwMode="auto">
          <a:xfrm rot="3245113">
            <a:off x="3775869" y="1594644"/>
            <a:ext cx="609600" cy="1176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69" name="Rectangle 33"/>
          <p:cNvSpPr>
            <a:spLocks noChangeArrowheads="1"/>
          </p:cNvSpPr>
          <p:nvPr/>
        </p:nvSpPr>
        <p:spPr bwMode="auto">
          <a:xfrm rot="3423882">
            <a:off x="7874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0" name="Rectangle 34"/>
          <p:cNvSpPr>
            <a:spLocks noChangeArrowheads="1"/>
          </p:cNvSpPr>
          <p:nvPr/>
        </p:nvSpPr>
        <p:spPr bwMode="auto">
          <a:xfrm rot="3578751">
            <a:off x="453231" y="3423444"/>
            <a:ext cx="896938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1" name="Rectangle 35"/>
          <p:cNvSpPr>
            <a:spLocks noChangeArrowheads="1"/>
          </p:cNvSpPr>
          <p:nvPr/>
        </p:nvSpPr>
        <p:spPr bwMode="auto">
          <a:xfrm rot="5400000">
            <a:off x="7874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2" name="Rectangle 36"/>
          <p:cNvSpPr>
            <a:spLocks noChangeArrowheads="1"/>
          </p:cNvSpPr>
          <p:nvPr/>
        </p:nvSpPr>
        <p:spPr bwMode="auto">
          <a:xfrm rot="2345631">
            <a:off x="2735263" y="1336675"/>
            <a:ext cx="5334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3" name="Rectangle 37"/>
          <p:cNvSpPr>
            <a:spLocks noChangeArrowheads="1"/>
          </p:cNvSpPr>
          <p:nvPr/>
        </p:nvSpPr>
        <p:spPr bwMode="auto">
          <a:xfrm rot="-1578534">
            <a:off x="2387600" y="16002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4" name="Rectangle 38"/>
          <p:cNvSpPr>
            <a:spLocks noChangeArrowheads="1"/>
          </p:cNvSpPr>
          <p:nvPr/>
        </p:nvSpPr>
        <p:spPr bwMode="auto">
          <a:xfrm>
            <a:off x="863600" y="1447800"/>
            <a:ext cx="3048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5" name="Line 39"/>
          <p:cNvSpPr>
            <a:spLocks noChangeShapeType="1"/>
          </p:cNvSpPr>
          <p:nvPr/>
        </p:nvSpPr>
        <p:spPr bwMode="auto">
          <a:xfrm>
            <a:off x="4292600" y="3548063"/>
            <a:ext cx="0" cy="12525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6" name="Line 40"/>
          <p:cNvSpPr>
            <a:spLocks noChangeShapeType="1"/>
          </p:cNvSpPr>
          <p:nvPr/>
        </p:nvSpPr>
        <p:spPr bwMode="auto">
          <a:xfrm>
            <a:off x="355600" y="3317875"/>
            <a:ext cx="0" cy="14811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7" name="Line 41"/>
          <p:cNvSpPr>
            <a:spLocks noChangeShapeType="1"/>
          </p:cNvSpPr>
          <p:nvPr/>
        </p:nvSpPr>
        <p:spPr bwMode="auto">
          <a:xfrm flipV="1">
            <a:off x="214313" y="11430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8" name="Rectangle 42"/>
          <p:cNvSpPr>
            <a:spLocks noChangeArrowheads="1"/>
          </p:cNvSpPr>
          <p:nvPr/>
        </p:nvSpPr>
        <p:spPr bwMode="auto">
          <a:xfrm rot="16200000">
            <a:off x="520700" y="1333500"/>
            <a:ext cx="5334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9" name="Rectangle 43"/>
          <p:cNvSpPr>
            <a:spLocks noChangeArrowheads="1"/>
          </p:cNvSpPr>
          <p:nvPr/>
        </p:nvSpPr>
        <p:spPr bwMode="auto">
          <a:xfrm rot="18555352">
            <a:off x="3111500" y="1638300"/>
            <a:ext cx="457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7580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7646" name="Group 110"/>
          <p:cNvGrpSpPr>
            <a:grpSpLocks/>
          </p:cNvGrpSpPr>
          <p:nvPr/>
        </p:nvGrpSpPr>
        <p:grpSpPr bwMode="auto">
          <a:xfrm>
            <a:off x="4633913" y="1143000"/>
            <a:ext cx="4433887" cy="4114800"/>
            <a:chOff x="2919" y="720"/>
            <a:chExt cx="2793" cy="2592"/>
          </a:xfrm>
        </p:grpSpPr>
        <p:sp>
          <p:nvSpPr>
            <p:cNvPr id="1857591" name="Rectangle 55" descr="25%"/>
            <p:cNvSpPr>
              <a:spLocks noChangeArrowheads="1"/>
            </p:cNvSpPr>
            <p:nvPr/>
          </p:nvSpPr>
          <p:spPr bwMode="auto">
            <a:xfrm>
              <a:off x="3097" y="1680"/>
              <a:ext cx="2496" cy="1344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92" name="Line 56"/>
            <p:cNvSpPr>
              <a:spLocks noChangeShapeType="1"/>
            </p:cNvSpPr>
            <p:nvPr/>
          </p:nvSpPr>
          <p:spPr bwMode="auto">
            <a:xfrm>
              <a:off x="3103" y="1687"/>
              <a:ext cx="0" cy="134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93" name="Line 57"/>
            <p:cNvSpPr>
              <a:spLocks noChangeShapeType="1"/>
            </p:cNvSpPr>
            <p:nvPr/>
          </p:nvSpPr>
          <p:spPr bwMode="auto">
            <a:xfrm>
              <a:off x="5583" y="1687"/>
              <a:ext cx="0" cy="134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94" name="Line 58"/>
            <p:cNvSpPr>
              <a:spLocks noChangeShapeType="1"/>
            </p:cNvSpPr>
            <p:nvPr/>
          </p:nvSpPr>
          <p:spPr bwMode="auto">
            <a:xfrm>
              <a:off x="2919" y="3024"/>
              <a:ext cx="27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7595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" y="3040"/>
              <a:ext cx="93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596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" y="3051"/>
              <a:ext cx="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7597" name="Line 61"/>
            <p:cNvSpPr>
              <a:spLocks noChangeShapeType="1"/>
            </p:cNvSpPr>
            <p:nvPr/>
          </p:nvSpPr>
          <p:spPr bwMode="auto">
            <a:xfrm>
              <a:off x="3024" y="168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98" name="Line 62"/>
            <p:cNvSpPr>
              <a:spLocks noChangeShapeType="1"/>
            </p:cNvSpPr>
            <p:nvPr/>
          </p:nvSpPr>
          <p:spPr bwMode="auto">
            <a:xfrm>
              <a:off x="3097" y="1680"/>
              <a:ext cx="24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7599" name="Picture 6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" y="1379"/>
              <a:ext cx="10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7600" name="Line 64"/>
            <p:cNvSpPr>
              <a:spLocks noChangeShapeType="1"/>
            </p:cNvSpPr>
            <p:nvPr/>
          </p:nvSpPr>
          <p:spPr bwMode="auto">
            <a:xfrm flipH="1">
              <a:off x="3028" y="1474"/>
              <a:ext cx="192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01" name="Line 65"/>
            <p:cNvSpPr>
              <a:spLocks noChangeShapeType="1"/>
            </p:cNvSpPr>
            <p:nvPr/>
          </p:nvSpPr>
          <p:spPr bwMode="auto">
            <a:xfrm flipV="1">
              <a:off x="3014" y="720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7602" name="Line 66"/>
          <p:cNvSpPr>
            <a:spLocks noChangeShapeType="1"/>
          </p:cNvSpPr>
          <p:nvPr/>
        </p:nvSpPr>
        <p:spPr bwMode="auto">
          <a:xfrm>
            <a:off x="63500" y="4800600"/>
            <a:ext cx="4433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03" name="Freeform 67"/>
          <p:cNvSpPr>
            <a:spLocks/>
          </p:cNvSpPr>
          <p:nvPr/>
        </p:nvSpPr>
        <p:spPr bwMode="auto">
          <a:xfrm>
            <a:off x="346075" y="1671638"/>
            <a:ext cx="3949700" cy="2443162"/>
          </a:xfrm>
          <a:custGeom>
            <a:avLst/>
            <a:gdLst>
              <a:gd name="T0" fmla="*/ 0 w 2488"/>
              <a:gd name="T1" fmla="*/ 1024 h 1539"/>
              <a:gd name="T2" fmla="*/ 535 w 2488"/>
              <a:gd name="T3" fmla="*/ 1373 h 1539"/>
              <a:gd name="T4" fmla="*/ 1454 w 2488"/>
              <a:gd name="T5" fmla="*/ 29 h 1539"/>
              <a:gd name="T6" fmla="*/ 2488 w 2488"/>
              <a:gd name="T7" fmla="*/ 1199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8" h="1539">
                <a:moveTo>
                  <a:pt x="0" y="1024"/>
                </a:moveTo>
                <a:cubicBezTo>
                  <a:pt x="89" y="1082"/>
                  <a:pt x="293" y="1539"/>
                  <a:pt x="535" y="1373"/>
                </a:cubicBezTo>
                <a:cubicBezTo>
                  <a:pt x="777" y="1207"/>
                  <a:pt x="1129" y="58"/>
                  <a:pt x="1454" y="29"/>
                </a:cubicBezTo>
                <a:cubicBezTo>
                  <a:pt x="1779" y="0"/>
                  <a:pt x="2316" y="1004"/>
                  <a:pt x="2488" y="119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7587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40350"/>
            <a:ext cx="29860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589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6116638"/>
            <a:ext cx="28702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609" name="Line 73"/>
          <p:cNvSpPr>
            <a:spLocks noChangeShapeType="1"/>
          </p:cNvSpPr>
          <p:nvPr/>
        </p:nvSpPr>
        <p:spPr bwMode="auto">
          <a:xfrm>
            <a:off x="4191000" y="5867400"/>
            <a:ext cx="320675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7631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60499"/>
            <a:ext cx="3695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630" name="Line 94"/>
          <p:cNvSpPr>
            <a:spLocks noChangeShapeType="1"/>
          </p:cNvSpPr>
          <p:nvPr/>
        </p:nvSpPr>
        <p:spPr bwMode="auto">
          <a:xfrm>
            <a:off x="0" y="1095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7642" name="Group 106"/>
          <p:cNvGrpSpPr>
            <a:grpSpLocks/>
          </p:cNvGrpSpPr>
          <p:nvPr/>
        </p:nvGrpSpPr>
        <p:grpSpPr bwMode="auto">
          <a:xfrm>
            <a:off x="533400" y="5410200"/>
            <a:ext cx="2120900" cy="547688"/>
            <a:chOff x="336" y="3408"/>
            <a:chExt cx="1336" cy="345"/>
          </a:xfrm>
        </p:grpSpPr>
        <p:pic>
          <p:nvPicPr>
            <p:cNvPr id="1857635" name="Picture 9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534"/>
              <a:ext cx="331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634" name="Picture 9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26"/>
              <a:ext cx="18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637" name="Picture 10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3452"/>
              <a:ext cx="469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639" name="Picture 10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3571"/>
              <a:ext cx="47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7641" name="AutoShape 105"/>
            <p:cNvSpPr>
              <a:spLocks noChangeArrowheads="1"/>
            </p:cNvSpPr>
            <p:nvPr/>
          </p:nvSpPr>
          <p:spPr bwMode="auto">
            <a:xfrm>
              <a:off x="768" y="3408"/>
              <a:ext cx="576" cy="345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57645" name="Picture 10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84200"/>
            <a:ext cx="22717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658" name="Rectangle 1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7588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51488"/>
            <a:ext cx="1463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607" name="Line 71"/>
          <p:cNvSpPr>
            <a:spLocks noChangeShapeType="1"/>
          </p:cNvSpPr>
          <p:nvPr/>
        </p:nvSpPr>
        <p:spPr bwMode="auto">
          <a:xfrm flipH="1">
            <a:off x="4267200" y="5410200"/>
            <a:ext cx="1752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08" name="Line 72"/>
          <p:cNvSpPr>
            <a:spLocks noChangeShapeType="1"/>
          </p:cNvSpPr>
          <p:nvPr/>
        </p:nvSpPr>
        <p:spPr bwMode="auto">
          <a:xfrm>
            <a:off x="6388100" y="5803900"/>
            <a:ext cx="0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10" name="Line 74"/>
          <p:cNvSpPr>
            <a:spLocks noChangeShapeType="1"/>
          </p:cNvSpPr>
          <p:nvPr/>
        </p:nvSpPr>
        <p:spPr bwMode="auto">
          <a:xfrm flipH="1" flipV="1">
            <a:off x="6013450" y="5410200"/>
            <a:ext cx="493713" cy="182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7660" name="Picture 1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76026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611" name="Rectangle 75"/>
          <p:cNvSpPr>
            <a:spLocks noChangeArrowheads="1"/>
          </p:cNvSpPr>
          <p:nvPr/>
        </p:nvSpPr>
        <p:spPr bwMode="auto">
          <a:xfrm>
            <a:off x="3554413" y="6078538"/>
            <a:ext cx="2312987" cy="7223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7623" name="Picture 8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81000"/>
            <a:ext cx="2308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7626" name="Group 90"/>
          <p:cNvGrpSpPr>
            <a:grpSpLocks/>
          </p:cNvGrpSpPr>
          <p:nvPr/>
        </p:nvGrpSpPr>
        <p:grpSpPr bwMode="auto">
          <a:xfrm>
            <a:off x="4533900" y="346075"/>
            <a:ext cx="1954213" cy="703263"/>
            <a:chOff x="2856" y="218"/>
            <a:chExt cx="1231" cy="443"/>
          </a:xfrm>
        </p:grpSpPr>
        <p:pic>
          <p:nvPicPr>
            <p:cNvPr id="1857622" name="Picture 8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30"/>
              <a:ext cx="121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7604" name="Rectangle 68"/>
            <p:cNvSpPr>
              <a:spLocks noChangeArrowheads="1"/>
            </p:cNvSpPr>
            <p:nvPr/>
          </p:nvSpPr>
          <p:spPr bwMode="auto">
            <a:xfrm>
              <a:off x="2856" y="218"/>
              <a:ext cx="960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86" name="Line 50"/>
            <p:cNvSpPr>
              <a:spLocks noChangeShapeType="1"/>
            </p:cNvSpPr>
            <p:nvPr/>
          </p:nvSpPr>
          <p:spPr bwMode="auto">
            <a:xfrm>
              <a:off x="2902" y="4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7653" name="Group 117"/>
          <p:cNvGrpSpPr>
            <a:grpSpLocks/>
          </p:cNvGrpSpPr>
          <p:nvPr/>
        </p:nvGrpSpPr>
        <p:grpSpPr bwMode="auto">
          <a:xfrm>
            <a:off x="5356225" y="1905000"/>
            <a:ext cx="1862138" cy="679450"/>
            <a:chOff x="3360" y="1200"/>
            <a:chExt cx="1173" cy="428"/>
          </a:xfrm>
        </p:grpSpPr>
        <p:pic>
          <p:nvPicPr>
            <p:cNvPr id="1857648" name="Picture 1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00"/>
              <a:ext cx="1173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7652" name="Line 116"/>
            <p:cNvSpPr>
              <a:spLocks noChangeShapeType="1"/>
            </p:cNvSpPr>
            <p:nvPr/>
          </p:nvSpPr>
          <p:spPr bwMode="auto">
            <a:xfrm>
              <a:off x="3627" y="141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7612" name="Line 76"/>
          <p:cNvSpPr>
            <a:spLocks noChangeShapeType="1"/>
          </p:cNvSpPr>
          <p:nvPr/>
        </p:nvSpPr>
        <p:spPr bwMode="auto">
          <a:xfrm flipV="1">
            <a:off x="4710113" y="990600"/>
            <a:ext cx="2605087" cy="5097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5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5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5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5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5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5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5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5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5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609" grpId="0" animBg="1"/>
      <p:bldP spid="1857609" grpId="1" animBg="1"/>
      <p:bldP spid="1857630" grpId="0" animBg="1"/>
      <p:bldP spid="1857607" grpId="0" animBg="1"/>
      <p:bldP spid="1857607" grpId="1" animBg="1"/>
      <p:bldP spid="1857608" grpId="0" animBg="1"/>
      <p:bldP spid="1857608" grpId="1" animBg="1"/>
      <p:bldP spid="1857610" grpId="0" animBg="1"/>
      <p:bldP spid="1857610" grpId="1" animBg="1"/>
      <p:bldP spid="1857611" grpId="0" animBg="1"/>
      <p:bldP spid="1857611" grpId="1" animBg="1"/>
      <p:bldP spid="1857612" grpId="0" animBg="1"/>
      <p:bldP spid="18576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BAB-7852-411A-B2C4-A330037F061E}" type="slidenum">
              <a:rPr lang="en-US"/>
              <a:pPr/>
              <a:t>6</a:t>
            </a:fld>
            <a:endParaRPr lang="en-US"/>
          </a:p>
        </p:txBody>
      </p:sp>
      <p:pic>
        <p:nvPicPr>
          <p:cNvPr id="1855606" name="Picture 1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84200"/>
            <a:ext cx="22717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5603" name="Group 115"/>
          <p:cNvGrpSpPr>
            <a:grpSpLocks/>
          </p:cNvGrpSpPr>
          <p:nvPr/>
        </p:nvGrpSpPr>
        <p:grpSpPr bwMode="auto">
          <a:xfrm>
            <a:off x="5356225" y="1905000"/>
            <a:ext cx="1862138" cy="679450"/>
            <a:chOff x="3360" y="1200"/>
            <a:chExt cx="1173" cy="428"/>
          </a:xfrm>
        </p:grpSpPr>
        <p:pic>
          <p:nvPicPr>
            <p:cNvPr id="1855604" name="Picture 11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00"/>
              <a:ext cx="1173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605" name="Line 117"/>
            <p:cNvSpPr>
              <a:spLocks noChangeShapeType="1"/>
            </p:cNvSpPr>
            <p:nvPr/>
          </p:nvSpPr>
          <p:spPr bwMode="auto">
            <a:xfrm>
              <a:off x="3627" y="141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5595" name="Group 107"/>
          <p:cNvGrpSpPr>
            <a:grpSpLocks/>
          </p:cNvGrpSpPr>
          <p:nvPr/>
        </p:nvGrpSpPr>
        <p:grpSpPr bwMode="auto">
          <a:xfrm>
            <a:off x="533400" y="5410200"/>
            <a:ext cx="2120900" cy="547688"/>
            <a:chOff x="336" y="3408"/>
            <a:chExt cx="1336" cy="345"/>
          </a:xfrm>
        </p:grpSpPr>
        <p:pic>
          <p:nvPicPr>
            <p:cNvPr id="1855596" name="Picture 10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534"/>
              <a:ext cx="331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97" name="Picture 10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26"/>
              <a:ext cx="18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98" name="Picture 11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3452"/>
              <a:ext cx="469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99" name="Picture 11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3571"/>
              <a:ext cx="47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600" name="AutoShape 112"/>
            <p:cNvSpPr>
              <a:spLocks noChangeArrowheads="1"/>
            </p:cNvSpPr>
            <p:nvPr/>
          </p:nvSpPr>
          <p:spPr bwMode="auto">
            <a:xfrm>
              <a:off x="768" y="3408"/>
              <a:ext cx="576" cy="345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5579" name="Line 91"/>
          <p:cNvSpPr>
            <a:spLocks noChangeShapeType="1"/>
          </p:cNvSpPr>
          <p:nvPr/>
        </p:nvSpPr>
        <p:spPr bwMode="auto">
          <a:xfrm>
            <a:off x="0" y="1095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490" name="Rectangle 2" descr="25%"/>
          <p:cNvSpPr>
            <a:spLocks noChangeArrowheads="1"/>
          </p:cNvSpPr>
          <p:nvPr/>
        </p:nvSpPr>
        <p:spPr bwMode="auto">
          <a:xfrm>
            <a:off x="355600" y="1676400"/>
            <a:ext cx="3940175" cy="3124200"/>
          </a:xfrm>
          <a:prstGeom prst="rect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91" name="Rectangle 3"/>
          <p:cNvSpPr>
            <a:spLocks noChangeArrowheads="1"/>
          </p:cNvSpPr>
          <p:nvPr/>
        </p:nvSpPr>
        <p:spPr bwMode="auto">
          <a:xfrm rot="3372233">
            <a:off x="4118769" y="2012157"/>
            <a:ext cx="762000" cy="1331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92" name="Rectangle 4"/>
          <p:cNvSpPr>
            <a:spLocks noChangeArrowheads="1"/>
          </p:cNvSpPr>
          <p:nvPr/>
        </p:nvSpPr>
        <p:spPr bwMode="auto">
          <a:xfrm rot="3288464">
            <a:off x="4352925" y="2563813"/>
            <a:ext cx="788988" cy="1173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93" name="Rectangle 5" descr="25%"/>
          <p:cNvSpPr>
            <a:spLocks noChangeArrowheads="1"/>
          </p:cNvSpPr>
          <p:nvPr/>
        </p:nvSpPr>
        <p:spPr bwMode="auto">
          <a:xfrm>
            <a:off x="4916488" y="2667000"/>
            <a:ext cx="3962400" cy="2133600"/>
          </a:xfrm>
          <a:prstGeom prst="rect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94" name="Rectangle 6"/>
          <p:cNvSpPr>
            <a:spLocks noChangeArrowheads="1"/>
          </p:cNvSpPr>
          <p:nvPr/>
        </p:nvSpPr>
        <p:spPr bwMode="auto">
          <a:xfrm>
            <a:off x="290513" y="1905000"/>
            <a:ext cx="304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9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549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826000"/>
            <a:ext cx="1476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49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826000"/>
            <a:ext cx="133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500" name="Rectangle 12"/>
          <p:cNvSpPr>
            <a:spLocks noChangeArrowheads="1"/>
          </p:cNvSpPr>
          <p:nvPr/>
        </p:nvSpPr>
        <p:spPr bwMode="auto">
          <a:xfrm rot="-3732573">
            <a:off x="806450" y="1620838"/>
            <a:ext cx="642938" cy="1566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1" name="Rectangle 13"/>
          <p:cNvSpPr>
            <a:spLocks noChangeArrowheads="1"/>
          </p:cNvSpPr>
          <p:nvPr/>
        </p:nvSpPr>
        <p:spPr bwMode="auto">
          <a:xfrm rot="2312853">
            <a:off x="177800" y="32766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2" name="Rectangle 14"/>
          <p:cNvSpPr>
            <a:spLocks noChangeArrowheads="1"/>
          </p:cNvSpPr>
          <p:nvPr/>
        </p:nvSpPr>
        <p:spPr bwMode="auto">
          <a:xfrm rot="2900126">
            <a:off x="374650" y="35052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3" name="Rectangle 15"/>
          <p:cNvSpPr>
            <a:spLocks noChangeArrowheads="1"/>
          </p:cNvSpPr>
          <p:nvPr/>
        </p:nvSpPr>
        <p:spPr bwMode="auto">
          <a:xfrm rot="1932010">
            <a:off x="635000" y="3657600"/>
            <a:ext cx="304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4" name="Rectangle 16"/>
          <p:cNvSpPr>
            <a:spLocks noChangeArrowheads="1"/>
          </p:cNvSpPr>
          <p:nvPr/>
        </p:nvSpPr>
        <p:spPr bwMode="auto">
          <a:xfrm rot="-3367786">
            <a:off x="684213" y="2882900"/>
            <a:ext cx="6096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5" name="Rectangle 17"/>
          <p:cNvSpPr>
            <a:spLocks noChangeArrowheads="1"/>
          </p:cNvSpPr>
          <p:nvPr/>
        </p:nvSpPr>
        <p:spPr bwMode="auto">
          <a:xfrm rot="-3899021">
            <a:off x="695325" y="1982788"/>
            <a:ext cx="457200" cy="158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6" name="Rectangle 18"/>
          <p:cNvSpPr>
            <a:spLocks noChangeArrowheads="1"/>
          </p:cNvSpPr>
          <p:nvPr/>
        </p:nvSpPr>
        <p:spPr bwMode="auto">
          <a:xfrm rot="1593903">
            <a:off x="863600" y="3810000"/>
            <a:ext cx="152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7" name="Rectangle 19"/>
          <p:cNvSpPr>
            <a:spLocks noChangeArrowheads="1"/>
          </p:cNvSpPr>
          <p:nvPr/>
        </p:nvSpPr>
        <p:spPr bwMode="auto">
          <a:xfrm rot="19560000">
            <a:off x="1031875" y="3790950"/>
            <a:ext cx="92075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8" name="Rectangle 20"/>
          <p:cNvSpPr>
            <a:spLocks noChangeArrowheads="1"/>
          </p:cNvSpPr>
          <p:nvPr/>
        </p:nvSpPr>
        <p:spPr bwMode="auto">
          <a:xfrm rot="-8257252">
            <a:off x="7112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9" name="Rectangle 21"/>
          <p:cNvSpPr>
            <a:spLocks noChangeArrowheads="1"/>
          </p:cNvSpPr>
          <p:nvPr/>
        </p:nvSpPr>
        <p:spPr bwMode="auto">
          <a:xfrm rot="-2099521">
            <a:off x="1168400" y="3733800"/>
            <a:ext cx="76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0" name="Rectangle 22"/>
          <p:cNvSpPr>
            <a:spLocks noChangeArrowheads="1"/>
          </p:cNvSpPr>
          <p:nvPr/>
        </p:nvSpPr>
        <p:spPr bwMode="auto">
          <a:xfrm rot="-2784764">
            <a:off x="749300" y="3581400"/>
            <a:ext cx="457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1" name="Rectangle 23"/>
          <p:cNvSpPr>
            <a:spLocks noChangeArrowheads="1"/>
          </p:cNvSpPr>
          <p:nvPr/>
        </p:nvSpPr>
        <p:spPr bwMode="auto">
          <a:xfrm rot="-2284103">
            <a:off x="558800" y="34290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2" name="Rectangle 24"/>
          <p:cNvSpPr>
            <a:spLocks noChangeArrowheads="1"/>
          </p:cNvSpPr>
          <p:nvPr/>
        </p:nvSpPr>
        <p:spPr bwMode="auto">
          <a:xfrm rot="-2420982">
            <a:off x="482600" y="33528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3" name="Rectangle 25"/>
          <p:cNvSpPr>
            <a:spLocks noChangeArrowheads="1"/>
          </p:cNvSpPr>
          <p:nvPr/>
        </p:nvSpPr>
        <p:spPr bwMode="auto">
          <a:xfrm rot="-2036161">
            <a:off x="350838" y="2576513"/>
            <a:ext cx="6096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4" name="Rectangle 26"/>
          <p:cNvSpPr>
            <a:spLocks noChangeArrowheads="1"/>
          </p:cNvSpPr>
          <p:nvPr/>
        </p:nvSpPr>
        <p:spPr bwMode="auto">
          <a:xfrm rot="-2772874">
            <a:off x="7112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5" name="Rectangle 27"/>
          <p:cNvSpPr>
            <a:spLocks noChangeArrowheads="1"/>
          </p:cNvSpPr>
          <p:nvPr/>
        </p:nvSpPr>
        <p:spPr bwMode="auto">
          <a:xfrm rot="-2484914">
            <a:off x="657225" y="3546475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6" name="Rectangle 28"/>
          <p:cNvSpPr>
            <a:spLocks noChangeArrowheads="1"/>
          </p:cNvSpPr>
          <p:nvPr/>
        </p:nvSpPr>
        <p:spPr bwMode="auto">
          <a:xfrm rot="18000000">
            <a:off x="1311276" y="1397000"/>
            <a:ext cx="685800" cy="1069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7" name="Rectangle 29"/>
          <p:cNvSpPr>
            <a:spLocks noChangeArrowheads="1"/>
          </p:cNvSpPr>
          <p:nvPr/>
        </p:nvSpPr>
        <p:spPr bwMode="auto">
          <a:xfrm rot="-2920139">
            <a:off x="1897063" y="1419225"/>
            <a:ext cx="609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8" name="Rectangle 30"/>
          <p:cNvSpPr>
            <a:spLocks noChangeArrowheads="1"/>
          </p:cNvSpPr>
          <p:nvPr/>
        </p:nvSpPr>
        <p:spPr bwMode="auto">
          <a:xfrm>
            <a:off x="2463800" y="16256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19" name="Rectangle 31"/>
          <p:cNvSpPr>
            <a:spLocks noChangeArrowheads="1"/>
          </p:cNvSpPr>
          <p:nvPr/>
        </p:nvSpPr>
        <p:spPr bwMode="auto">
          <a:xfrm rot="2341588">
            <a:off x="2844800" y="18288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0" name="Rectangle 32"/>
          <p:cNvSpPr>
            <a:spLocks noChangeArrowheads="1"/>
          </p:cNvSpPr>
          <p:nvPr/>
        </p:nvSpPr>
        <p:spPr bwMode="auto">
          <a:xfrm rot="2963923">
            <a:off x="3425825" y="1260475"/>
            <a:ext cx="592138" cy="1087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1" name="Rectangle 33"/>
          <p:cNvSpPr>
            <a:spLocks noChangeArrowheads="1"/>
          </p:cNvSpPr>
          <p:nvPr/>
        </p:nvSpPr>
        <p:spPr bwMode="auto">
          <a:xfrm rot="3245113">
            <a:off x="3775869" y="1594644"/>
            <a:ext cx="609600" cy="1176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2" name="Rectangle 34"/>
          <p:cNvSpPr>
            <a:spLocks noChangeArrowheads="1"/>
          </p:cNvSpPr>
          <p:nvPr/>
        </p:nvSpPr>
        <p:spPr bwMode="auto">
          <a:xfrm rot="3423882">
            <a:off x="7874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3" name="Rectangle 35"/>
          <p:cNvSpPr>
            <a:spLocks noChangeArrowheads="1"/>
          </p:cNvSpPr>
          <p:nvPr/>
        </p:nvSpPr>
        <p:spPr bwMode="auto">
          <a:xfrm rot="3578751">
            <a:off x="453231" y="3423444"/>
            <a:ext cx="896938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4" name="Rectangle 36"/>
          <p:cNvSpPr>
            <a:spLocks noChangeArrowheads="1"/>
          </p:cNvSpPr>
          <p:nvPr/>
        </p:nvSpPr>
        <p:spPr bwMode="auto">
          <a:xfrm rot="5400000">
            <a:off x="7874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5" name="Rectangle 37"/>
          <p:cNvSpPr>
            <a:spLocks noChangeArrowheads="1"/>
          </p:cNvSpPr>
          <p:nvPr/>
        </p:nvSpPr>
        <p:spPr bwMode="auto">
          <a:xfrm rot="2345631">
            <a:off x="2735263" y="1336675"/>
            <a:ext cx="5334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6" name="Rectangle 38"/>
          <p:cNvSpPr>
            <a:spLocks noChangeArrowheads="1"/>
          </p:cNvSpPr>
          <p:nvPr/>
        </p:nvSpPr>
        <p:spPr bwMode="auto">
          <a:xfrm rot="-1578534">
            <a:off x="2387600" y="16002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7" name="Rectangle 39"/>
          <p:cNvSpPr>
            <a:spLocks noChangeArrowheads="1"/>
          </p:cNvSpPr>
          <p:nvPr/>
        </p:nvSpPr>
        <p:spPr bwMode="auto">
          <a:xfrm>
            <a:off x="863600" y="1447800"/>
            <a:ext cx="3048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8" name="Line 40"/>
          <p:cNvSpPr>
            <a:spLocks noChangeShapeType="1"/>
          </p:cNvSpPr>
          <p:nvPr/>
        </p:nvSpPr>
        <p:spPr bwMode="auto">
          <a:xfrm>
            <a:off x="4292600" y="3548063"/>
            <a:ext cx="0" cy="12525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29" name="Line 41"/>
          <p:cNvSpPr>
            <a:spLocks noChangeShapeType="1"/>
          </p:cNvSpPr>
          <p:nvPr/>
        </p:nvSpPr>
        <p:spPr bwMode="auto">
          <a:xfrm>
            <a:off x="355600" y="3317875"/>
            <a:ext cx="0" cy="14811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30" name="Line 42"/>
          <p:cNvSpPr>
            <a:spLocks noChangeShapeType="1"/>
          </p:cNvSpPr>
          <p:nvPr/>
        </p:nvSpPr>
        <p:spPr bwMode="auto">
          <a:xfrm flipV="1">
            <a:off x="214313" y="11430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31" name="Rectangle 43"/>
          <p:cNvSpPr>
            <a:spLocks noChangeArrowheads="1"/>
          </p:cNvSpPr>
          <p:nvPr/>
        </p:nvSpPr>
        <p:spPr bwMode="auto">
          <a:xfrm rot="16200000">
            <a:off x="520700" y="1333500"/>
            <a:ext cx="5334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32" name="Rectangle 44"/>
          <p:cNvSpPr>
            <a:spLocks noChangeArrowheads="1"/>
          </p:cNvSpPr>
          <p:nvPr/>
        </p:nvSpPr>
        <p:spPr bwMode="auto">
          <a:xfrm rot="18555352">
            <a:off x="3111500" y="1638300"/>
            <a:ext cx="457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33" name="Line 45"/>
          <p:cNvSpPr>
            <a:spLocks noChangeShapeType="1"/>
          </p:cNvSpPr>
          <p:nvPr/>
        </p:nvSpPr>
        <p:spPr bwMode="auto">
          <a:xfrm>
            <a:off x="4926013" y="2678113"/>
            <a:ext cx="0" cy="21383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34" name="Line 46"/>
          <p:cNvSpPr>
            <a:spLocks noChangeShapeType="1"/>
          </p:cNvSpPr>
          <p:nvPr/>
        </p:nvSpPr>
        <p:spPr bwMode="auto">
          <a:xfrm>
            <a:off x="8863013" y="2678113"/>
            <a:ext cx="0" cy="21383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35" name="Line 47"/>
          <p:cNvSpPr>
            <a:spLocks noChangeShapeType="1"/>
          </p:cNvSpPr>
          <p:nvPr/>
        </p:nvSpPr>
        <p:spPr bwMode="auto">
          <a:xfrm>
            <a:off x="4633913" y="4800600"/>
            <a:ext cx="44338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5536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4826000"/>
            <a:ext cx="14763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37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4843463"/>
            <a:ext cx="133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38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545" name="Line 57"/>
          <p:cNvSpPr>
            <a:spLocks noChangeShapeType="1"/>
          </p:cNvSpPr>
          <p:nvPr/>
        </p:nvSpPr>
        <p:spPr bwMode="auto">
          <a:xfrm>
            <a:off x="4800600" y="2667000"/>
            <a:ext cx="152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46" name="Line 58"/>
          <p:cNvSpPr>
            <a:spLocks noChangeShapeType="1"/>
          </p:cNvSpPr>
          <p:nvPr/>
        </p:nvSpPr>
        <p:spPr bwMode="auto">
          <a:xfrm>
            <a:off x="4916488" y="2667000"/>
            <a:ext cx="39497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5548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40350"/>
            <a:ext cx="29860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49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51488"/>
            <a:ext cx="1463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50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116638"/>
            <a:ext cx="28702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552" name="Line 64"/>
          <p:cNvSpPr>
            <a:spLocks noChangeShapeType="1"/>
          </p:cNvSpPr>
          <p:nvPr/>
        </p:nvSpPr>
        <p:spPr bwMode="auto">
          <a:xfrm flipV="1">
            <a:off x="4784725" y="11430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53" name="Line 65"/>
          <p:cNvSpPr>
            <a:spLocks noChangeShapeType="1"/>
          </p:cNvSpPr>
          <p:nvPr/>
        </p:nvSpPr>
        <p:spPr bwMode="auto">
          <a:xfrm>
            <a:off x="63500" y="4800600"/>
            <a:ext cx="4433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5594" name="Picture 10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60499"/>
            <a:ext cx="3695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554" name="Freeform 66"/>
          <p:cNvSpPr>
            <a:spLocks/>
          </p:cNvSpPr>
          <p:nvPr/>
        </p:nvSpPr>
        <p:spPr bwMode="auto">
          <a:xfrm>
            <a:off x="346075" y="1671638"/>
            <a:ext cx="3949700" cy="2443162"/>
          </a:xfrm>
          <a:custGeom>
            <a:avLst/>
            <a:gdLst>
              <a:gd name="T0" fmla="*/ 0 w 2488"/>
              <a:gd name="T1" fmla="*/ 1024 h 1539"/>
              <a:gd name="T2" fmla="*/ 535 w 2488"/>
              <a:gd name="T3" fmla="*/ 1373 h 1539"/>
              <a:gd name="T4" fmla="*/ 1454 w 2488"/>
              <a:gd name="T5" fmla="*/ 29 h 1539"/>
              <a:gd name="T6" fmla="*/ 2488 w 2488"/>
              <a:gd name="T7" fmla="*/ 1199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8" h="1539">
                <a:moveTo>
                  <a:pt x="0" y="1024"/>
                </a:moveTo>
                <a:cubicBezTo>
                  <a:pt x="89" y="1082"/>
                  <a:pt x="293" y="1539"/>
                  <a:pt x="535" y="1373"/>
                </a:cubicBezTo>
                <a:cubicBezTo>
                  <a:pt x="777" y="1207"/>
                  <a:pt x="1129" y="58"/>
                  <a:pt x="1454" y="29"/>
                </a:cubicBezTo>
                <a:cubicBezTo>
                  <a:pt x="1779" y="0"/>
                  <a:pt x="2316" y="1004"/>
                  <a:pt x="2488" y="119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5559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81000"/>
            <a:ext cx="2308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5561" name="Group 73"/>
          <p:cNvGrpSpPr>
            <a:grpSpLocks/>
          </p:cNvGrpSpPr>
          <p:nvPr/>
        </p:nvGrpSpPr>
        <p:grpSpPr bwMode="auto">
          <a:xfrm>
            <a:off x="4533900" y="346075"/>
            <a:ext cx="1954213" cy="703263"/>
            <a:chOff x="2856" y="218"/>
            <a:chExt cx="1231" cy="443"/>
          </a:xfrm>
        </p:grpSpPr>
        <p:pic>
          <p:nvPicPr>
            <p:cNvPr id="1855562" name="Picture 7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30"/>
              <a:ext cx="121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563" name="Rectangle 75"/>
            <p:cNvSpPr>
              <a:spLocks noChangeArrowheads="1"/>
            </p:cNvSpPr>
            <p:nvPr/>
          </p:nvSpPr>
          <p:spPr bwMode="auto">
            <a:xfrm>
              <a:off x="2856" y="218"/>
              <a:ext cx="960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64" name="Line 76"/>
            <p:cNvSpPr>
              <a:spLocks noChangeShapeType="1"/>
            </p:cNvSpPr>
            <p:nvPr/>
          </p:nvSpPr>
          <p:spPr bwMode="auto">
            <a:xfrm>
              <a:off x="2902" y="4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5575" name="Oval 87"/>
          <p:cNvSpPr>
            <a:spLocks noChangeArrowheads="1"/>
          </p:cNvSpPr>
          <p:nvPr/>
        </p:nvSpPr>
        <p:spPr bwMode="auto">
          <a:xfrm>
            <a:off x="1863725" y="2641600"/>
            <a:ext cx="55563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76" name="Oval 88"/>
          <p:cNvSpPr>
            <a:spLocks noChangeArrowheads="1"/>
          </p:cNvSpPr>
          <p:nvPr/>
        </p:nvSpPr>
        <p:spPr bwMode="auto">
          <a:xfrm>
            <a:off x="3656013" y="2641600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5588" name="Picture 10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571625"/>
            <a:ext cx="4572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90" name="Picture 10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09988"/>
            <a:ext cx="39211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92" name="Picture 10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522538"/>
            <a:ext cx="58261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601" name="Picture 1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189163"/>
            <a:ext cx="161925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602" name="Line 114"/>
          <p:cNvSpPr>
            <a:spLocks noChangeShapeType="1"/>
          </p:cNvSpPr>
          <p:nvPr/>
        </p:nvSpPr>
        <p:spPr bwMode="auto">
          <a:xfrm flipH="1">
            <a:off x="4806950" y="2339975"/>
            <a:ext cx="304800" cy="304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56" name="Line 68"/>
          <p:cNvSpPr>
            <a:spLocks noChangeShapeType="1"/>
          </p:cNvSpPr>
          <p:nvPr/>
        </p:nvSpPr>
        <p:spPr bwMode="auto">
          <a:xfrm>
            <a:off x="90488" y="1717675"/>
            <a:ext cx="89582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57" name="Line 69"/>
          <p:cNvSpPr>
            <a:spLocks noChangeShapeType="1"/>
          </p:cNvSpPr>
          <p:nvPr/>
        </p:nvSpPr>
        <p:spPr bwMode="auto">
          <a:xfrm>
            <a:off x="90488" y="2667000"/>
            <a:ext cx="89582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58" name="Line 70"/>
          <p:cNvSpPr>
            <a:spLocks noChangeShapeType="1"/>
          </p:cNvSpPr>
          <p:nvPr/>
        </p:nvSpPr>
        <p:spPr bwMode="auto">
          <a:xfrm>
            <a:off x="90488" y="3911600"/>
            <a:ext cx="89582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5570" name="Group 82"/>
          <p:cNvGrpSpPr>
            <a:grpSpLocks/>
          </p:cNvGrpSpPr>
          <p:nvPr/>
        </p:nvGrpSpPr>
        <p:grpSpPr bwMode="auto">
          <a:xfrm>
            <a:off x="487363" y="2743200"/>
            <a:ext cx="819150" cy="374650"/>
            <a:chOff x="307" y="1392"/>
            <a:chExt cx="516" cy="236"/>
          </a:xfrm>
        </p:grpSpPr>
        <p:pic>
          <p:nvPicPr>
            <p:cNvPr id="1855567" name="Picture 7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1392"/>
              <a:ext cx="516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69" name="Picture 8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1497"/>
              <a:ext cx="40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5585" name="Group 97"/>
          <p:cNvGrpSpPr>
            <a:grpSpLocks/>
          </p:cNvGrpSpPr>
          <p:nvPr/>
        </p:nvGrpSpPr>
        <p:grpSpPr bwMode="auto">
          <a:xfrm>
            <a:off x="304800" y="2189163"/>
            <a:ext cx="1465263" cy="401637"/>
            <a:chOff x="192" y="1379"/>
            <a:chExt cx="923" cy="253"/>
          </a:xfrm>
        </p:grpSpPr>
        <p:pic>
          <p:nvPicPr>
            <p:cNvPr id="1855583" name="Picture 9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79"/>
              <a:ext cx="92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84" name="Picture 9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23"/>
              <a:ext cx="86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5577" name="Line 89"/>
          <p:cNvSpPr>
            <a:spLocks noChangeShapeType="1"/>
          </p:cNvSpPr>
          <p:nvPr/>
        </p:nvSpPr>
        <p:spPr bwMode="auto">
          <a:xfrm>
            <a:off x="1892300" y="1828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78" name="Line 90"/>
          <p:cNvSpPr>
            <a:spLocks noChangeShapeType="1"/>
          </p:cNvSpPr>
          <p:nvPr/>
        </p:nvSpPr>
        <p:spPr bwMode="auto">
          <a:xfrm>
            <a:off x="3684588" y="1828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10" name="Rectangle 1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5612" name="Picture 1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76026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855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55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855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5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5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5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5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5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5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575" grpId="0" animBg="1"/>
      <p:bldP spid="1855576" grpId="0" animBg="1"/>
      <p:bldP spid="1855556" grpId="0" animBg="1"/>
      <p:bldP spid="1855557" grpId="0" animBg="1"/>
      <p:bldP spid="1855558" grpId="0" animBg="1"/>
      <p:bldP spid="1855577" grpId="0" animBg="1"/>
      <p:bldP spid="18555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2469-39B0-4D07-8E25-CF7BFCED9B08}" type="slidenum">
              <a:rPr lang="en-US"/>
              <a:pPr/>
              <a:t>7</a:t>
            </a:fld>
            <a:endParaRPr lang="en-US"/>
          </a:p>
        </p:txBody>
      </p:sp>
      <p:pic>
        <p:nvPicPr>
          <p:cNvPr id="1853587" name="Picture 1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84200"/>
            <a:ext cx="22717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85" name="Picture 1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76026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555" name="Group 115"/>
          <p:cNvGrpSpPr>
            <a:grpSpLocks/>
          </p:cNvGrpSpPr>
          <p:nvPr/>
        </p:nvGrpSpPr>
        <p:grpSpPr bwMode="auto">
          <a:xfrm>
            <a:off x="5356225" y="1905000"/>
            <a:ext cx="1862138" cy="679450"/>
            <a:chOff x="3360" y="1200"/>
            <a:chExt cx="1173" cy="428"/>
          </a:xfrm>
        </p:grpSpPr>
        <p:pic>
          <p:nvPicPr>
            <p:cNvPr id="1853556" name="Picture 1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00"/>
              <a:ext cx="1173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557" name="Line 117"/>
            <p:cNvSpPr>
              <a:spLocks noChangeShapeType="1"/>
            </p:cNvSpPr>
            <p:nvPr/>
          </p:nvSpPr>
          <p:spPr bwMode="auto">
            <a:xfrm>
              <a:off x="3627" y="141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53547" name="Picture 1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60499"/>
            <a:ext cx="3695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48" name="Picture 10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81000"/>
            <a:ext cx="2308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549" name="Group 109"/>
          <p:cNvGrpSpPr>
            <a:grpSpLocks/>
          </p:cNvGrpSpPr>
          <p:nvPr/>
        </p:nvGrpSpPr>
        <p:grpSpPr bwMode="auto">
          <a:xfrm>
            <a:off x="4533900" y="346075"/>
            <a:ext cx="1954213" cy="703263"/>
            <a:chOff x="2856" y="218"/>
            <a:chExt cx="1231" cy="443"/>
          </a:xfrm>
        </p:grpSpPr>
        <p:pic>
          <p:nvPicPr>
            <p:cNvPr id="1853550" name="Picture 1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30"/>
              <a:ext cx="121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551" name="Rectangle 111"/>
            <p:cNvSpPr>
              <a:spLocks noChangeArrowheads="1"/>
            </p:cNvSpPr>
            <p:nvPr/>
          </p:nvSpPr>
          <p:spPr bwMode="auto">
            <a:xfrm>
              <a:off x="2856" y="218"/>
              <a:ext cx="960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52" name="Line 112"/>
            <p:cNvSpPr>
              <a:spLocks noChangeShapeType="1"/>
            </p:cNvSpPr>
            <p:nvPr/>
          </p:nvSpPr>
          <p:spPr bwMode="auto">
            <a:xfrm>
              <a:off x="2902" y="4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3442" name="Rectangle 2" descr="25%"/>
          <p:cNvSpPr>
            <a:spLocks noChangeArrowheads="1"/>
          </p:cNvSpPr>
          <p:nvPr/>
        </p:nvSpPr>
        <p:spPr bwMode="auto">
          <a:xfrm>
            <a:off x="355600" y="1676400"/>
            <a:ext cx="3940175" cy="3124200"/>
          </a:xfrm>
          <a:prstGeom prst="rect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3" name="Rectangle 3"/>
          <p:cNvSpPr>
            <a:spLocks noChangeArrowheads="1"/>
          </p:cNvSpPr>
          <p:nvPr/>
        </p:nvSpPr>
        <p:spPr bwMode="auto">
          <a:xfrm rot="3372233">
            <a:off x="4118769" y="2012157"/>
            <a:ext cx="762000" cy="1331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4" name="Rectangle 4"/>
          <p:cNvSpPr>
            <a:spLocks noChangeArrowheads="1"/>
          </p:cNvSpPr>
          <p:nvPr/>
        </p:nvSpPr>
        <p:spPr bwMode="auto">
          <a:xfrm rot="3288464">
            <a:off x="4352925" y="2563813"/>
            <a:ext cx="788988" cy="1173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5" name="Rectangle 5" descr="25%"/>
          <p:cNvSpPr>
            <a:spLocks noChangeArrowheads="1"/>
          </p:cNvSpPr>
          <p:nvPr/>
        </p:nvSpPr>
        <p:spPr bwMode="auto">
          <a:xfrm>
            <a:off x="4916488" y="2667000"/>
            <a:ext cx="3962400" cy="2133600"/>
          </a:xfrm>
          <a:prstGeom prst="rect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6" name="Rectangle 6"/>
          <p:cNvSpPr>
            <a:spLocks noChangeArrowheads="1"/>
          </p:cNvSpPr>
          <p:nvPr/>
        </p:nvSpPr>
        <p:spPr bwMode="auto">
          <a:xfrm>
            <a:off x="290513" y="1905000"/>
            <a:ext cx="304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4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826000"/>
            <a:ext cx="1476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5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826000"/>
            <a:ext cx="133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52" name="Rectangle 12"/>
          <p:cNvSpPr>
            <a:spLocks noChangeArrowheads="1"/>
          </p:cNvSpPr>
          <p:nvPr/>
        </p:nvSpPr>
        <p:spPr bwMode="auto">
          <a:xfrm rot="-3732573">
            <a:off x="806450" y="1620838"/>
            <a:ext cx="642938" cy="1566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53" name="Rectangle 13"/>
          <p:cNvSpPr>
            <a:spLocks noChangeArrowheads="1"/>
          </p:cNvSpPr>
          <p:nvPr/>
        </p:nvSpPr>
        <p:spPr bwMode="auto">
          <a:xfrm rot="2312853">
            <a:off x="177800" y="32766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54" name="Rectangle 14"/>
          <p:cNvSpPr>
            <a:spLocks noChangeArrowheads="1"/>
          </p:cNvSpPr>
          <p:nvPr/>
        </p:nvSpPr>
        <p:spPr bwMode="auto">
          <a:xfrm rot="2900126">
            <a:off x="374650" y="35052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55" name="Rectangle 15"/>
          <p:cNvSpPr>
            <a:spLocks noChangeArrowheads="1"/>
          </p:cNvSpPr>
          <p:nvPr/>
        </p:nvSpPr>
        <p:spPr bwMode="auto">
          <a:xfrm rot="1932010">
            <a:off x="635000" y="3657600"/>
            <a:ext cx="304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56" name="Rectangle 16"/>
          <p:cNvSpPr>
            <a:spLocks noChangeArrowheads="1"/>
          </p:cNvSpPr>
          <p:nvPr/>
        </p:nvSpPr>
        <p:spPr bwMode="auto">
          <a:xfrm rot="-3367786">
            <a:off x="684213" y="2882900"/>
            <a:ext cx="6096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57" name="Rectangle 17"/>
          <p:cNvSpPr>
            <a:spLocks noChangeArrowheads="1"/>
          </p:cNvSpPr>
          <p:nvPr/>
        </p:nvSpPr>
        <p:spPr bwMode="auto">
          <a:xfrm rot="-3899021">
            <a:off x="695325" y="1982788"/>
            <a:ext cx="457200" cy="158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58" name="Rectangle 18"/>
          <p:cNvSpPr>
            <a:spLocks noChangeArrowheads="1"/>
          </p:cNvSpPr>
          <p:nvPr/>
        </p:nvSpPr>
        <p:spPr bwMode="auto">
          <a:xfrm rot="1593903">
            <a:off x="863600" y="3810000"/>
            <a:ext cx="152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59" name="Rectangle 19"/>
          <p:cNvSpPr>
            <a:spLocks noChangeArrowheads="1"/>
          </p:cNvSpPr>
          <p:nvPr/>
        </p:nvSpPr>
        <p:spPr bwMode="auto">
          <a:xfrm rot="19560000">
            <a:off x="1031875" y="3790950"/>
            <a:ext cx="92075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0" name="Rectangle 20"/>
          <p:cNvSpPr>
            <a:spLocks noChangeArrowheads="1"/>
          </p:cNvSpPr>
          <p:nvPr/>
        </p:nvSpPr>
        <p:spPr bwMode="auto">
          <a:xfrm rot="-8257252">
            <a:off x="7112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1" name="Rectangle 21"/>
          <p:cNvSpPr>
            <a:spLocks noChangeArrowheads="1"/>
          </p:cNvSpPr>
          <p:nvPr/>
        </p:nvSpPr>
        <p:spPr bwMode="auto">
          <a:xfrm rot="-2099521">
            <a:off x="1168400" y="3733800"/>
            <a:ext cx="76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2" name="Rectangle 22"/>
          <p:cNvSpPr>
            <a:spLocks noChangeArrowheads="1"/>
          </p:cNvSpPr>
          <p:nvPr/>
        </p:nvSpPr>
        <p:spPr bwMode="auto">
          <a:xfrm rot="-2784764">
            <a:off x="749300" y="3581400"/>
            <a:ext cx="457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3" name="Rectangle 23"/>
          <p:cNvSpPr>
            <a:spLocks noChangeArrowheads="1"/>
          </p:cNvSpPr>
          <p:nvPr/>
        </p:nvSpPr>
        <p:spPr bwMode="auto">
          <a:xfrm rot="-2284103">
            <a:off x="558800" y="34290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4" name="Rectangle 24"/>
          <p:cNvSpPr>
            <a:spLocks noChangeArrowheads="1"/>
          </p:cNvSpPr>
          <p:nvPr/>
        </p:nvSpPr>
        <p:spPr bwMode="auto">
          <a:xfrm rot="-2420982">
            <a:off x="482600" y="33528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5" name="Rectangle 25"/>
          <p:cNvSpPr>
            <a:spLocks noChangeArrowheads="1"/>
          </p:cNvSpPr>
          <p:nvPr/>
        </p:nvSpPr>
        <p:spPr bwMode="auto">
          <a:xfrm rot="-2036161">
            <a:off x="350838" y="2576513"/>
            <a:ext cx="6096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6" name="Rectangle 26"/>
          <p:cNvSpPr>
            <a:spLocks noChangeArrowheads="1"/>
          </p:cNvSpPr>
          <p:nvPr/>
        </p:nvSpPr>
        <p:spPr bwMode="auto">
          <a:xfrm rot="-2772874">
            <a:off x="7112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7" name="Rectangle 27"/>
          <p:cNvSpPr>
            <a:spLocks noChangeArrowheads="1"/>
          </p:cNvSpPr>
          <p:nvPr/>
        </p:nvSpPr>
        <p:spPr bwMode="auto">
          <a:xfrm rot="-2484914">
            <a:off x="657225" y="3546475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8" name="Rectangle 28"/>
          <p:cNvSpPr>
            <a:spLocks noChangeArrowheads="1"/>
          </p:cNvSpPr>
          <p:nvPr/>
        </p:nvSpPr>
        <p:spPr bwMode="auto">
          <a:xfrm rot="18000000">
            <a:off x="1311276" y="1397000"/>
            <a:ext cx="685800" cy="1069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9" name="Rectangle 29"/>
          <p:cNvSpPr>
            <a:spLocks noChangeArrowheads="1"/>
          </p:cNvSpPr>
          <p:nvPr/>
        </p:nvSpPr>
        <p:spPr bwMode="auto">
          <a:xfrm rot="-2920139">
            <a:off x="1897063" y="1419225"/>
            <a:ext cx="609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0" name="Rectangle 30"/>
          <p:cNvSpPr>
            <a:spLocks noChangeArrowheads="1"/>
          </p:cNvSpPr>
          <p:nvPr/>
        </p:nvSpPr>
        <p:spPr bwMode="auto">
          <a:xfrm>
            <a:off x="2463800" y="16256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1" name="Rectangle 31"/>
          <p:cNvSpPr>
            <a:spLocks noChangeArrowheads="1"/>
          </p:cNvSpPr>
          <p:nvPr/>
        </p:nvSpPr>
        <p:spPr bwMode="auto">
          <a:xfrm rot="2341588">
            <a:off x="2844800" y="18288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2" name="Rectangle 32"/>
          <p:cNvSpPr>
            <a:spLocks noChangeArrowheads="1"/>
          </p:cNvSpPr>
          <p:nvPr/>
        </p:nvSpPr>
        <p:spPr bwMode="auto">
          <a:xfrm rot="2963923">
            <a:off x="3425825" y="1260475"/>
            <a:ext cx="592138" cy="1087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3" name="Rectangle 33"/>
          <p:cNvSpPr>
            <a:spLocks noChangeArrowheads="1"/>
          </p:cNvSpPr>
          <p:nvPr/>
        </p:nvSpPr>
        <p:spPr bwMode="auto">
          <a:xfrm rot="3245113">
            <a:off x="3775869" y="1594644"/>
            <a:ext cx="609600" cy="1176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4" name="Rectangle 34"/>
          <p:cNvSpPr>
            <a:spLocks noChangeArrowheads="1"/>
          </p:cNvSpPr>
          <p:nvPr/>
        </p:nvSpPr>
        <p:spPr bwMode="auto">
          <a:xfrm rot="3423882">
            <a:off x="7874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5" name="Rectangle 35"/>
          <p:cNvSpPr>
            <a:spLocks noChangeArrowheads="1"/>
          </p:cNvSpPr>
          <p:nvPr/>
        </p:nvSpPr>
        <p:spPr bwMode="auto">
          <a:xfrm rot="3578751">
            <a:off x="453231" y="3423444"/>
            <a:ext cx="896938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6" name="Rectangle 36"/>
          <p:cNvSpPr>
            <a:spLocks noChangeArrowheads="1"/>
          </p:cNvSpPr>
          <p:nvPr/>
        </p:nvSpPr>
        <p:spPr bwMode="auto">
          <a:xfrm rot="5400000">
            <a:off x="787400" y="35814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7" name="Rectangle 37"/>
          <p:cNvSpPr>
            <a:spLocks noChangeArrowheads="1"/>
          </p:cNvSpPr>
          <p:nvPr/>
        </p:nvSpPr>
        <p:spPr bwMode="auto">
          <a:xfrm rot="2345631">
            <a:off x="2735263" y="1336675"/>
            <a:ext cx="5334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8" name="Rectangle 38"/>
          <p:cNvSpPr>
            <a:spLocks noChangeArrowheads="1"/>
          </p:cNvSpPr>
          <p:nvPr/>
        </p:nvSpPr>
        <p:spPr bwMode="auto">
          <a:xfrm rot="-1578534">
            <a:off x="2387600" y="1600200"/>
            <a:ext cx="533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9" name="Rectangle 39"/>
          <p:cNvSpPr>
            <a:spLocks noChangeArrowheads="1"/>
          </p:cNvSpPr>
          <p:nvPr/>
        </p:nvSpPr>
        <p:spPr bwMode="auto">
          <a:xfrm>
            <a:off x="863600" y="1447800"/>
            <a:ext cx="3048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0" name="Line 40"/>
          <p:cNvSpPr>
            <a:spLocks noChangeShapeType="1"/>
          </p:cNvSpPr>
          <p:nvPr/>
        </p:nvSpPr>
        <p:spPr bwMode="auto">
          <a:xfrm>
            <a:off x="4292600" y="3548063"/>
            <a:ext cx="0" cy="12525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1" name="Line 41"/>
          <p:cNvSpPr>
            <a:spLocks noChangeShapeType="1"/>
          </p:cNvSpPr>
          <p:nvPr/>
        </p:nvSpPr>
        <p:spPr bwMode="auto">
          <a:xfrm>
            <a:off x="355600" y="3317875"/>
            <a:ext cx="0" cy="14811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2" name="Line 42"/>
          <p:cNvSpPr>
            <a:spLocks noChangeShapeType="1"/>
          </p:cNvSpPr>
          <p:nvPr/>
        </p:nvSpPr>
        <p:spPr bwMode="auto">
          <a:xfrm flipV="1">
            <a:off x="214313" y="11430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3" name="Rectangle 43"/>
          <p:cNvSpPr>
            <a:spLocks noChangeArrowheads="1"/>
          </p:cNvSpPr>
          <p:nvPr/>
        </p:nvSpPr>
        <p:spPr bwMode="auto">
          <a:xfrm rot="16200000">
            <a:off x="520700" y="1333500"/>
            <a:ext cx="5334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4" name="Rectangle 44"/>
          <p:cNvSpPr>
            <a:spLocks noChangeArrowheads="1"/>
          </p:cNvSpPr>
          <p:nvPr/>
        </p:nvSpPr>
        <p:spPr bwMode="auto">
          <a:xfrm rot="18555352">
            <a:off x="3111500" y="1638300"/>
            <a:ext cx="457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5" name="Line 45"/>
          <p:cNvSpPr>
            <a:spLocks noChangeShapeType="1"/>
          </p:cNvSpPr>
          <p:nvPr/>
        </p:nvSpPr>
        <p:spPr bwMode="auto">
          <a:xfrm>
            <a:off x="4926013" y="2678113"/>
            <a:ext cx="0" cy="21383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6" name="Line 46"/>
          <p:cNvSpPr>
            <a:spLocks noChangeShapeType="1"/>
          </p:cNvSpPr>
          <p:nvPr/>
        </p:nvSpPr>
        <p:spPr bwMode="auto">
          <a:xfrm>
            <a:off x="8863013" y="2678113"/>
            <a:ext cx="0" cy="21383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7" name="Line 47"/>
          <p:cNvSpPr>
            <a:spLocks noChangeShapeType="1"/>
          </p:cNvSpPr>
          <p:nvPr/>
        </p:nvSpPr>
        <p:spPr bwMode="auto">
          <a:xfrm>
            <a:off x="4633913" y="4800600"/>
            <a:ext cx="44338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488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4826000"/>
            <a:ext cx="14763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89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4843463"/>
            <a:ext cx="133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90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97" name="Line 57"/>
          <p:cNvSpPr>
            <a:spLocks noChangeShapeType="1"/>
          </p:cNvSpPr>
          <p:nvPr/>
        </p:nvSpPr>
        <p:spPr bwMode="auto">
          <a:xfrm>
            <a:off x="4800600" y="2667000"/>
            <a:ext cx="152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8" name="Line 58"/>
          <p:cNvSpPr>
            <a:spLocks noChangeShapeType="1"/>
          </p:cNvSpPr>
          <p:nvPr/>
        </p:nvSpPr>
        <p:spPr bwMode="auto">
          <a:xfrm>
            <a:off x="4916488" y="2667000"/>
            <a:ext cx="39497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5" name="Line 65"/>
          <p:cNvSpPr>
            <a:spLocks noChangeShapeType="1"/>
          </p:cNvSpPr>
          <p:nvPr/>
        </p:nvSpPr>
        <p:spPr bwMode="auto">
          <a:xfrm flipV="1">
            <a:off x="4784725" y="11430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9" name="Freeform 69"/>
          <p:cNvSpPr>
            <a:spLocks/>
          </p:cNvSpPr>
          <p:nvPr/>
        </p:nvSpPr>
        <p:spPr bwMode="auto">
          <a:xfrm>
            <a:off x="346075" y="1671638"/>
            <a:ext cx="3949700" cy="2443162"/>
          </a:xfrm>
          <a:custGeom>
            <a:avLst/>
            <a:gdLst>
              <a:gd name="T0" fmla="*/ 0 w 2488"/>
              <a:gd name="T1" fmla="*/ 1024 h 1539"/>
              <a:gd name="T2" fmla="*/ 535 w 2488"/>
              <a:gd name="T3" fmla="*/ 1373 h 1539"/>
              <a:gd name="T4" fmla="*/ 1454 w 2488"/>
              <a:gd name="T5" fmla="*/ 29 h 1539"/>
              <a:gd name="T6" fmla="*/ 2488 w 2488"/>
              <a:gd name="T7" fmla="*/ 1199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8" h="1539">
                <a:moveTo>
                  <a:pt x="0" y="1024"/>
                </a:moveTo>
                <a:cubicBezTo>
                  <a:pt x="89" y="1082"/>
                  <a:pt x="293" y="1539"/>
                  <a:pt x="535" y="1373"/>
                </a:cubicBezTo>
                <a:cubicBezTo>
                  <a:pt x="777" y="1207"/>
                  <a:pt x="1129" y="58"/>
                  <a:pt x="1454" y="29"/>
                </a:cubicBezTo>
                <a:cubicBezTo>
                  <a:pt x="1779" y="0"/>
                  <a:pt x="2316" y="1004"/>
                  <a:pt x="2488" y="119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1" name="Line 91"/>
          <p:cNvSpPr>
            <a:spLocks noChangeShapeType="1"/>
          </p:cNvSpPr>
          <p:nvPr/>
        </p:nvSpPr>
        <p:spPr bwMode="auto">
          <a:xfrm>
            <a:off x="90488" y="2667000"/>
            <a:ext cx="89582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2" name="Oval 92"/>
          <p:cNvSpPr>
            <a:spLocks noChangeArrowheads="1"/>
          </p:cNvSpPr>
          <p:nvPr/>
        </p:nvSpPr>
        <p:spPr bwMode="auto">
          <a:xfrm>
            <a:off x="1863725" y="2641600"/>
            <a:ext cx="55563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33" name="Oval 93"/>
          <p:cNvSpPr>
            <a:spLocks noChangeArrowheads="1"/>
          </p:cNvSpPr>
          <p:nvPr/>
        </p:nvSpPr>
        <p:spPr bwMode="auto">
          <a:xfrm>
            <a:off x="3656013" y="2641600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34" name="Line 94"/>
          <p:cNvSpPr>
            <a:spLocks noChangeShapeType="1"/>
          </p:cNvSpPr>
          <p:nvPr/>
        </p:nvSpPr>
        <p:spPr bwMode="auto">
          <a:xfrm>
            <a:off x="0" y="1095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21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95975"/>
            <a:ext cx="36496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45" name="Picture 10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883275"/>
            <a:ext cx="4119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25" name="Picture 8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6210300"/>
            <a:ext cx="2370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29" name="Picture 8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6210300"/>
            <a:ext cx="25209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28" name="Line 88"/>
          <p:cNvSpPr>
            <a:spLocks noChangeShapeType="1"/>
          </p:cNvSpPr>
          <p:nvPr/>
        </p:nvSpPr>
        <p:spPr bwMode="auto">
          <a:xfrm>
            <a:off x="2703513" y="6529388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5" name="Line 95"/>
          <p:cNvSpPr>
            <a:spLocks noChangeShapeType="1"/>
          </p:cNvSpPr>
          <p:nvPr/>
        </p:nvSpPr>
        <p:spPr bwMode="auto">
          <a:xfrm>
            <a:off x="0" y="53006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7" name="Line 67"/>
          <p:cNvSpPr>
            <a:spLocks noChangeShapeType="1"/>
          </p:cNvSpPr>
          <p:nvPr/>
        </p:nvSpPr>
        <p:spPr bwMode="auto">
          <a:xfrm>
            <a:off x="3683000" y="2667000"/>
            <a:ext cx="0" cy="21478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10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826000"/>
            <a:ext cx="13335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86" name="Picture 1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46738"/>
            <a:ext cx="55784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11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826000"/>
            <a:ext cx="13335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53" name="Picture 11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189163"/>
            <a:ext cx="161925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54" name="Line 114"/>
          <p:cNvSpPr>
            <a:spLocks noChangeShapeType="1"/>
          </p:cNvSpPr>
          <p:nvPr/>
        </p:nvSpPr>
        <p:spPr bwMode="auto">
          <a:xfrm flipH="1">
            <a:off x="4806950" y="2339975"/>
            <a:ext cx="304800" cy="304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59" name="Picture 1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29238"/>
            <a:ext cx="4164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564" name="Group 124"/>
          <p:cNvGrpSpPr>
            <a:grpSpLocks/>
          </p:cNvGrpSpPr>
          <p:nvPr/>
        </p:nvGrpSpPr>
        <p:grpSpPr bwMode="auto">
          <a:xfrm>
            <a:off x="4910138" y="1524000"/>
            <a:ext cx="563562" cy="608013"/>
            <a:chOff x="3093" y="960"/>
            <a:chExt cx="355" cy="383"/>
          </a:xfrm>
        </p:grpSpPr>
        <p:pic>
          <p:nvPicPr>
            <p:cNvPr id="1853561" name="Picture 1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" y="960"/>
              <a:ext cx="355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563" name="Picture 1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95" y="1226"/>
              <a:ext cx="168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3570" name="Group 130"/>
          <p:cNvGrpSpPr>
            <a:grpSpLocks/>
          </p:cNvGrpSpPr>
          <p:nvPr/>
        </p:nvGrpSpPr>
        <p:grpSpPr bwMode="auto">
          <a:xfrm>
            <a:off x="1817688" y="2667000"/>
            <a:ext cx="133350" cy="2306638"/>
            <a:chOff x="1241" y="1776"/>
            <a:chExt cx="84" cy="1453"/>
          </a:xfrm>
        </p:grpSpPr>
        <p:sp>
          <p:nvSpPr>
            <p:cNvPr id="1853568" name="Line 128"/>
            <p:cNvSpPr>
              <a:spLocks noChangeShapeType="1"/>
            </p:cNvSpPr>
            <p:nvPr/>
          </p:nvSpPr>
          <p:spPr bwMode="auto">
            <a:xfrm>
              <a:off x="1288" y="1776"/>
              <a:ext cx="0" cy="13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3569" name="Picture 1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3136"/>
              <a:ext cx="84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3537" name="Line 97"/>
          <p:cNvSpPr>
            <a:spLocks noChangeShapeType="1"/>
          </p:cNvSpPr>
          <p:nvPr/>
        </p:nvSpPr>
        <p:spPr bwMode="auto">
          <a:xfrm flipH="1">
            <a:off x="4297680" y="776288"/>
            <a:ext cx="2075688" cy="5703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76" name="Rectangle 136"/>
          <p:cNvSpPr>
            <a:spLocks noChangeArrowheads="1"/>
          </p:cNvSpPr>
          <p:nvPr/>
        </p:nvSpPr>
        <p:spPr bwMode="auto">
          <a:xfrm>
            <a:off x="8126413" y="639763"/>
            <a:ext cx="201612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7" name="Rectangle 137"/>
          <p:cNvSpPr>
            <a:spLocks noChangeArrowheads="1"/>
          </p:cNvSpPr>
          <p:nvPr/>
        </p:nvSpPr>
        <p:spPr bwMode="auto">
          <a:xfrm>
            <a:off x="8656638" y="639763"/>
            <a:ext cx="201612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8" name="Line 138"/>
          <p:cNvSpPr>
            <a:spLocks noChangeShapeType="1"/>
          </p:cNvSpPr>
          <p:nvPr/>
        </p:nvSpPr>
        <p:spPr bwMode="auto">
          <a:xfrm flipV="1">
            <a:off x="4953000" y="990600"/>
            <a:ext cx="3429000" cy="434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83" name="Rectangle 1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6" name="Line 66"/>
          <p:cNvSpPr>
            <a:spLocks noChangeShapeType="1"/>
          </p:cNvSpPr>
          <p:nvPr/>
        </p:nvSpPr>
        <p:spPr bwMode="auto">
          <a:xfrm>
            <a:off x="1892300" y="2667000"/>
            <a:ext cx="0" cy="21478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8" name="Line 68"/>
          <p:cNvSpPr>
            <a:spLocks noChangeShapeType="1"/>
          </p:cNvSpPr>
          <p:nvPr/>
        </p:nvSpPr>
        <p:spPr bwMode="auto">
          <a:xfrm>
            <a:off x="63500" y="4800600"/>
            <a:ext cx="4433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65" name="Line 125"/>
          <p:cNvSpPr>
            <a:spLocks noChangeShapeType="1"/>
          </p:cNvSpPr>
          <p:nvPr/>
        </p:nvSpPr>
        <p:spPr bwMode="auto">
          <a:xfrm flipV="1">
            <a:off x="3721608" y="1736725"/>
            <a:ext cx="1517904" cy="309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66" name="Line 126"/>
          <p:cNvSpPr>
            <a:spLocks noChangeShapeType="1"/>
          </p:cNvSpPr>
          <p:nvPr/>
        </p:nvSpPr>
        <p:spPr bwMode="auto">
          <a:xfrm flipH="1">
            <a:off x="2209800" y="1828800"/>
            <a:ext cx="2907792" cy="457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67" name="Line 127"/>
          <p:cNvSpPr>
            <a:spLocks noChangeShapeType="1"/>
          </p:cNvSpPr>
          <p:nvPr/>
        </p:nvSpPr>
        <p:spPr bwMode="auto">
          <a:xfrm flipH="1">
            <a:off x="3124200" y="2590800"/>
            <a:ext cx="2667000" cy="3657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84562">
            <a:off x="3598545" y="2284033"/>
            <a:ext cx="79004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5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11111E-6 L 0.19166 1.11111E-6 " pathEditMode="relative" ptsTypes="AA">
                                      <p:cBhvr>
                                        <p:cTn id="42" dur="500" fill="hold"/>
                                        <p:tgtEl>
                                          <p:spTgt spid="185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85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85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85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5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5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5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5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5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5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5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5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185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1853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1853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185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8" grpId="0" animBg="1"/>
      <p:bldP spid="1853535" grpId="0" animBg="1"/>
      <p:bldP spid="1853507" grpId="0" animBg="1"/>
      <p:bldP spid="1853537" grpId="0" animBg="1"/>
      <p:bldP spid="1853537" grpId="1" animBg="1"/>
      <p:bldP spid="1853576" grpId="0" animBg="1"/>
      <p:bldP spid="1853576" grpId="1" animBg="1"/>
      <p:bldP spid="1853577" grpId="0" animBg="1"/>
      <p:bldP spid="1853577" grpId="1" animBg="1"/>
      <p:bldP spid="1853578" grpId="0" animBg="1"/>
      <p:bldP spid="1853578" grpId="1" animBg="1"/>
      <p:bldP spid="1853506" grpId="0" animBg="1"/>
      <p:bldP spid="1853506" grpId="1" animBg="1"/>
      <p:bldP spid="1853506" grpId="2" animBg="1"/>
      <p:bldP spid="1853565" grpId="0" animBg="1"/>
      <p:bldP spid="1853565" grpId="1" animBg="1"/>
      <p:bldP spid="1853566" grpId="0" animBg="1"/>
      <p:bldP spid="1853566" grpId="1" animBg="1"/>
      <p:bldP spid="1853567" grpId="0" animBg="1"/>
      <p:bldP spid="18535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4867-17F9-4DD0-9B9C-64CB012DC0AC}" type="slidenum">
              <a:rPr lang="en-US"/>
              <a:pPr/>
              <a:t>8</a:t>
            </a:fld>
            <a:endParaRPr lang="en-US"/>
          </a:p>
        </p:txBody>
      </p:sp>
      <p:pic>
        <p:nvPicPr>
          <p:cNvPr id="1860802" name="Picture 19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84200"/>
            <a:ext cx="22717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01" name="Picture 19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46738"/>
            <a:ext cx="55784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00" name="Picture 1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76026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780" name="Picture 1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60499"/>
            <a:ext cx="3695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781" name="Picture 1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81000"/>
            <a:ext cx="2308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0782" name="Group 174"/>
          <p:cNvGrpSpPr>
            <a:grpSpLocks/>
          </p:cNvGrpSpPr>
          <p:nvPr/>
        </p:nvGrpSpPr>
        <p:grpSpPr bwMode="auto">
          <a:xfrm>
            <a:off x="4533900" y="346075"/>
            <a:ext cx="1954213" cy="703263"/>
            <a:chOff x="2856" y="218"/>
            <a:chExt cx="1231" cy="443"/>
          </a:xfrm>
        </p:grpSpPr>
        <p:pic>
          <p:nvPicPr>
            <p:cNvPr id="1860783" name="Picture 17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30"/>
              <a:ext cx="121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784" name="Rectangle 176"/>
            <p:cNvSpPr>
              <a:spLocks noChangeArrowheads="1"/>
            </p:cNvSpPr>
            <p:nvPr/>
          </p:nvSpPr>
          <p:spPr bwMode="auto">
            <a:xfrm>
              <a:off x="2856" y="218"/>
              <a:ext cx="960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85" name="Line 177"/>
            <p:cNvSpPr>
              <a:spLocks noChangeShapeType="1"/>
            </p:cNvSpPr>
            <p:nvPr/>
          </p:nvSpPr>
          <p:spPr bwMode="auto">
            <a:xfrm>
              <a:off x="2902" y="4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061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068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95975"/>
            <a:ext cx="36496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82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6210300"/>
            <a:ext cx="2370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83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6210300"/>
            <a:ext cx="25209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778" name="Picture 1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883275"/>
            <a:ext cx="4119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84" name="Line 76"/>
          <p:cNvSpPr>
            <a:spLocks noChangeShapeType="1"/>
          </p:cNvSpPr>
          <p:nvPr/>
        </p:nvSpPr>
        <p:spPr bwMode="auto">
          <a:xfrm>
            <a:off x="2703513" y="6529388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85" name="Line 77"/>
          <p:cNvSpPr>
            <a:spLocks noChangeShapeType="1"/>
          </p:cNvSpPr>
          <p:nvPr/>
        </p:nvSpPr>
        <p:spPr bwMode="auto">
          <a:xfrm>
            <a:off x="0" y="53006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6" name="Rectangle 178"/>
          <p:cNvSpPr>
            <a:spLocks noChangeArrowheads="1"/>
          </p:cNvSpPr>
          <p:nvPr/>
        </p:nvSpPr>
        <p:spPr bwMode="auto">
          <a:xfrm>
            <a:off x="5334000" y="639763"/>
            <a:ext cx="201613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87" name="Rectangle 179"/>
          <p:cNvSpPr>
            <a:spLocks noChangeArrowheads="1"/>
          </p:cNvSpPr>
          <p:nvPr/>
        </p:nvSpPr>
        <p:spPr bwMode="auto">
          <a:xfrm>
            <a:off x="5849938" y="639763"/>
            <a:ext cx="201612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88" name="Rectangle 180"/>
          <p:cNvSpPr>
            <a:spLocks noChangeArrowheads="1"/>
          </p:cNvSpPr>
          <p:nvPr/>
        </p:nvSpPr>
        <p:spPr bwMode="auto">
          <a:xfrm>
            <a:off x="8126413" y="639763"/>
            <a:ext cx="201612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89" name="Rectangle 181"/>
          <p:cNvSpPr>
            <a:spLocks noChangeArrowheads="1"/>
          </p:cNvSpPr>
          <p:nvPr/>
        </p:nvSpPr>
        <p:spPr bwMode="auto">
          <a:xfrm>
            <a:off x="8656638" y="639763"/>
            <a:ext cx="201612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98" name="Rectangle 1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68" name="Group 160"/>
          <p:cNvGrpSpPr>
            <a:grpSpLocks/>
          </p:cNvGrpSpPr>
          <p:nvPr/>
        </p:nvGrpSpPr>
        <p:grpSpPr bwMode="auto">
          <a:xfrm>
            <a:off x="6692900" y="1143000"/>
            <a:ext cx="2117725" cy="1114425"/>
            <a:chOff x="4216" y="720"/>
            <a:chExt cx="1334" cy="702"/>
          </a:xfrm>
        </p:grpSpPr>
        <p:pic>
          <p:nvPicPr>
            <p:cNvPr id="1860725" name="Picture 1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1008"/>
              <a:ext cx="133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727" name="Picture 1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720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0769" name="Group 161"/>
          <p:cNvGrpSpPr>
            <a:grpSpLocks/>
          </p:cNvGrpSpPr>
          <p:nvPr/>
        </p:nvGrpSpPr>
        <p:grpSpPr bwMode="auto">
          <a:xfrm>
            <a:off x="4624388" y="1571625"/>
            <a:ext cx="1863725" cy="703263"/>
            <a:chOff x="2913" y="997"/>
            <a:chExt cx="1174" cy="443"/>
          </a:xfrm>
        </p:grpSpPr>
        <p:pic>
          <p:nvPicPr>
            <p:cNvPr id="1860723" name="Picture 1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009"/>
              <a:ext cx="85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720" name="Rectangle 112"/>
            <p:cNvSpPr>
              <a:spLocks noChangeArrowheads="1"/>
            </p:cNvSpPr>
            <p:nvPr/>
          </p:nvSpPr>
          <p:spPr bwMode="auto">
            <a:xfrm>
              <a:off x="2913" y="997"/>
              <a:ext cx="904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21" name="Line 113"/>
            <p:cNvSpPr>
              <a:spLocks noChangeShapeType="1"/>
            </p:cNvSpPr>
            <p:nvPr/>
          </p:nvSpPr>
          <p:spPr bwMode="auto">
            <a:xfrm>
              <a:off x="2959" y="123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0737" name="Picture 1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1195"/>
              <a:ext cx="22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60790" name="Rectangle 182"/>
          <p:cNvSpPr>
            <a:spLocks noChangeArrowheads="1"/>
          </p:cNvSpPr>
          <p:nvPr/>
        </p:nvSpPr>
        <p:spPr bwMode="auto">
          <a:xfrm>
            <a:off x="5429250" y="1817688"/>
            <a:ext cx="146050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91" name="Rectangle 183"/>
          <p:cNvSpPr>
            <a:spLocks noChangeArrowheads="1"/>
          </p:cNvSpPr>
          <p:nvPr/>
        </p:nvSpPr>
        <p:spPr bwMode="auto">
          <a:xfrm>
            <a:off x="5895975" y="1817688"/>
            <a:ext cx="136525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92" name="Rectangle 184"/>
          <p:cNvSpPr>
            <a:spLocks noChangeArrowheads="1"/>
          </p:cNvSpPr>
          <p:nvPr/>
        </p:nvSpPr>
        <p:spPr bwMode="auto">
          <a:xfrm>
            <a:off x="8216900" y="1817688"/>
            <a:ext cx="146050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93" name="Rectangle 185"/>
          <p:cNvSpPr>
            <a:spLocks noChangeArrowheads="1"/>
          </p:cNvSpPr>
          <p:nvPr/>
        </p:nvSpPr>
        <p:spPr bwMode="auto">
          <a:xfrm>
            <a:off x="8683625" y="1817688"/>
            <a:ext cx="136525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0" name="Group 162"/>
          <p:cNvGrpSpPr>
            <a:grpSpLocks/>
          </p:cNvGrpSpPr>
          <p:nvPr/>
        </p:nvGrpSpPr>
        <p:grpSpPr bwMode="auto">
          <a:xfrm>
            <a:off x="6672263" y="2403475"/>
            <a:ext cx="2162175" cy="1101725"/>
            <a:chOff x="4203" y="1514"/>
            <a:chExt cx="1362" cy="694"/>
          </a:xfrm>
        </p:grpSpPr>
        <p:pic>
          <p:nvPicPr>
            <p:cNvPr id="1860740" name="Picture 1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1794"/>
              <a:ext cx="1362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741" name="Picture 1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514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0771" name="Group 163"/>
          <p:cNvGrpSpPr>
            <a:grpSpLocks/>
          </p:cNvGrpSpPr>
          <p:nvPr/>
        </p:nvGrpSpPr>
        <p:grpSpPr bwMode="auto">
          <a:xfrm>
            <a:off x="4597400" y="2801938"/>
            <a:ext cx="1890713" cy="703262"/>
            <a:chOff x="2896" y="1765"/>
            <a:chExt cx="1191" cy="443"/>
          </a:xfrm>
        </p:grpSpPr>
        <p:pic>
          <p:nvPicPr>
            <p:cNvPr id="1860747" name="Picture 1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1777"/>
              <a:ext cx="892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744" name="Rectangle 136"/>
            <p:cNvSpPr>
              <a:spLocks noChangeArrowheads="1"/>
            </p:cNvSpPr>
            <p:nvPr/>
          </p:nvSpPr>
          <p:spPr bwMode="auto">
            <a:xfrm>
              <a:off x="2896" y="1765"/>
              <a:ext cx="921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45" name="Line 137"/>
            <p:cNvSpPr>
              <a:spLocks noChangeShapeType="1"/>
            </p:cNvSpPr>
            <p:nvPr/>
          </p:nvSpPr>
          <p:spPr bwMode="auto">
            <a:xfrm>
              <a:off x="2942" y="199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0746" name="Picture 1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1963"/>
              <a:ext cx="22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0772" name="Group 164"/>
          <p:cNvGrpSpPr>
            <a:grpSpLocks/>
          </p:cNvGrpSpPr>
          <p:nvPr/>
        </p:nvGrpSpPr>
        <p:grpSpPr bwMode="auto">
          <a:xfrm>
            <a:off x="6672263" y="3698875"/>
            <a:ext cx="1387475" cy="1025525"/>
            <a:chOff x="4203" y="2330"/>
            <a:chExt cx="874" cy="646"/>
          </a:xfrm>
        </p:grpSpPr>
        <p:pic>
          <p:nvPicPr>
            <p:cNvPr id="1860750" name="Picture 1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2562"/>
              <a:ext cx="87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751" name="Picture 1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330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0773" name="Group 165"/>
          <p:cNvGrpSpPr>
            <a:grpSpLocks/>
          </p:cNvGrpSpPr>
          <p:nvPr/>
        </p:nvGrpSpPr>
        <p:grpSpPr bwMode="auto">
          <a:xfrm>
            <a:off x="5327650" y="4021138"/>
            <a:ext cx="1160463" cy="703262"/>
            <a:chOff x="3356" y="2533"/>
            <a:chExt cx="731" cy="443"/>
          </a:xfrm>
        </p:grpSpPr>
        <p:pic>
          <p:nvPicPr>
            <p:cNvPr id="1860756" name="Picture 1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2731"/>
              <a:ext cx="22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757" name="Picture 1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" y="2545"/>
              <a:ext cx="40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755" name="Line 147"/>
            <p:cNvSpPr>
              <a:spLocks noChangeShapeType="1"/>
            </p:cNvSpPr>
            <p:nvPr/>
          </p:nvSpPr>
          <p:spPr bwMode="auto">
            <a:xfrm>
              <a:off x="3420" y="276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54" name="Rectangle 146"/>
            <p:cNvSpPr>
              <a:spLocks noChangeArrowheads="1"/>
            </p:cNvSpPr>
            <p:nvPr/>
          </p:nvSpPr>
          <p:spPr bwMode="auto">
            <a:xfrm>
              <a:off x="3356" y="2533"/>
              <a:ext cx="461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60762" name="Picture 1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575050"/>
            <a:ext cx="1943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152400" y="1219200"/>
            <a:ext cx="2016107" cy="1204913"/>
            <a:chOff x="152400" y="5195887"/>
            <a:chExt cx="2016107" cy="1204913"/>
          </a:xfrm>
        </p:grpSpPr>
        <p:grpSp>
          <p:nvGrpSpPr>
            <p:cNvPr id="58" name="Group 57"/>
            <p:cNvGrpSpPr/>
            <p:nvPr/>
          </p:nvGrpSpPr>
          <p:grpSpPr>
            <a:xfrm>
              <a:off x="320199" y="5195887"/>
              <a:ext cx="1680508" cy="672378"/>
              <a:chOff x="242553" y="3900487"/>
              <a:chExt cx="1680508" cy="672378"/>
            </a:xfrm>
          </p:grpSpPr>
          <p:pic>
            <p:nvPicPr>
              <p:cNvPr id="61" name="Picture 60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2553" y="3900487"/>
                <a:ext cx="1680508" cy="672378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2" name="Line 47"/>
              <p:cNvSpPr>
                <a:spLocks noChangeShapeType="1"/>
              </p:cNvSpPr>
              <p:nvPr/>
            </p:nvSpPr>
            <p:spPr bwMode="auto">
              <a:xfrm>
                <a:off x="277813" y="4257675"/>
                <a:ext cx="15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091" y="5883452"/>
              <a:ext cx="1592724" cy="23404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6152732"/>
              <a:ext cx="2016107" cy="24806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52400" y="2984828"/>
            <a:ext cx="2280585" cy="672772"/>
            <a:chOff x="462615" y="2833687"/>
            <a:chExt cx="2280585" cy="67277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615" y="2833687"/>
              <a:ext cx="2280585" cy="67277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507859" y="3190875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>
              <a:off x="1472184" y="3190875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7"/>
            <p:cNvSpPr>
              <a:spLocks noChangeShapeType="1"/>
            </p:cNvSpPr>
            <p:nvPr/>
          </p:nvSpPr>
          <p:spPr bwMode="auto">
            <a:xfrm>
              <a:off x="2424830" y="3190875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0777" name="Group 169"/>
          <p:cNvGrpSpPr>
            <a:grpSpLocks/>
          </p:cNvGrpSpPr>
          <p:nvPr/>
        </p:nvGrpSpPr>
        <p:grpSpPr bwMode="auto">
          <a:xfrm>
            <a:off x="1828800" y="4343400"/>
            <a:ext cx="2397125" cy="1143000"/>
            <a:chOff x="1152" y="2736"/>
            <a:chExt cx="1510" cy="720"/>
          </a:xfrm>
        </p:grpSpPr>
        <p:pic>
          <p:nvPicPr>
            <p:cNvPr id="1860776" name="Picture 16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736"/>
              <a:ext cx="151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766" name="Line 158"/>
            <p:cNvSpPr>
              <a:spLocks noChangeShapeType="1"/>
            </p:cNvSpPr>
            <p:nvPr/>
          </p:nvSpPr>
          <p:spPr bwMode="auto">
            <a:xfrm>
              <a:off x="1920" y="2880"/>
              <a:ext cx="192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60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860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6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6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786" grpId="0" animBg="1"/>
      <p:bldP spid="1860786" grpId="1" animBg="1"/>
      <p:bldP spid="1860786" grpId="2" animBg="1"/>
      <p:bldP spid="1860787" grpId="0" animBg="1"/>
      <p:bldP spid="1860787" grpId="1" animBg="1"/>
      <p:bldP spid="1860787" grpId="2" animBg="1"/>
      <p:bldP spid="1860788" grpId="0" animBg="1"/>
      <p:bldP spid="1860789" grpId="0" animBg="1"/>
      <p:bldP spid="1860790" grpId="0" animBg="1"/>
      <p:bldP spid="1860790" grpId="1" animBg="1"/>
      <p:bldP spid="1860791" grpId="0" animBg="1"/>
      <p:bldP spid="1860791" grpId="1" animBg="1"/>
      <p:bldP spid="1860792" grpId="0" animBg="1"/>
      <p:bldP spid="1860792" grpId="1" animBg="1"/>
      <p:bldP spid="1860793" grpId="0" animBg="1"/>
      <p:bldP spid="186079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6595269"/>
            <a:ext cx="439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52400" y="1219200"/>
            <a:ext cx="2016107" cy="1204913"/>
            <a:chOff x="152400" y="5195887"/>
            <a:chExt cx="2016107" cy="1204913"/>
          </a:xfrm>
        </p:grpSpPr>
        <p:grpSp>
          <p:nvGrpSpPr>
            <p:cNvPr id="67" name="Group 66"/>
            <p:cNvGrpSpPr/>
            <p:nvPr/>
          </p:nvGrpSpPr>
          <p:grpSpPr>
            <a:xfrm>
              <a:off x="320199" y="5195887"/>
              <a:ext cx="1680508" cy="672378"/>
              <a:chOff x="242553" y="3900487"/>
              <a:chExt cx="1680508" cy="672378"/>
            </a:xfrm>
          </p:grpSpPr>
          <p:pic>
            <p:nvPicPr>
              <p:cNvPr id="70" name="Picture 69" descr="txp_fi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2553" y="3900487"/>
                <a:ext cx="1680508" cy="672378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1" name="Line 47"/>
              <p:cNvSpPr>
                <a:spLocks noChangeShapeType="1"/>
              </p:cNvSpPr>
              <p:nvPr/>
            </p:nvSpPr>
            <p:spPr bwMode="auto">
              <a:xfrm>
                <a:off x="277813" y="4257675"/>
                <a:ext cx="15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091" y="5883452"/>
              <a:ext cx="1592724" cy="23404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6152732"/>
              <a:ext cx="2016107" cy="24806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52400" y="2984828"/>
            <a:ext cx="2280585" cy="672772"/>
            <a:chOff x="462615" y="2833687"/>
            <a:chExt cx="2280585" cy="672772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615" y="2833687"/>
              <a:ext cx="2280585" cy="67277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4" name="Line 47"/>
            <p:cNvSpPr>
              <a:spLocks noChangeShapeType="1"/>
            </p:cNvSpPr>
            <p:nvPr/>
          </p:nvSpPr>
          <p:spPr bwMode="auto">
            <a:xfrm>
              <a:off x="507859" y="3190875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"/>
            <p:cNvSpPr>
              <a:spLocks noChangeShapeType="1"/>
            </p:cNvSpPr>
            <p:nvPr/>
          </p:nvSpPr>
          <p:spPr bwMode="auto">
            <a:xfrm>
              <a:off x="1472184" y="3190875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2424830" y="3190875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161"/>
          <p:cNvGrpSpPr>
            <a:grpSpLocks/>
          </p:cNvGrpSpPr>
          <p:nvPr/>
        </p:nvGrpSpPr>
        <p:grpSpPr bwMode="auto">
          <a:xfrm>
            <a:off x="4624388" y="1571625"/>
            <a:ext cx="1863725" cy="703263"/>
            <a:chOff x="2913" y="997"/>
            <a:chExt cx="1174" cy="443"/>
          </a:xfrm>
        </p:grpSpPr>
        <p:pic>
          <p:nvPicPr>
            <p:cNvPr id="56" name="Picture 1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009"/>
              <a:ext cx="85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" name="Rectangle 112"/>
            <p:cNvSpPr>
              <a:spLocks noChangeArrowheads="1"/>
            </p:cNvSpPr>
            <p:nvPr/>
          </p:nvSpPr>
          <p:spPr bwMode="auto">
            <a:xfrm>
              <a:off x="2913" y="997"/>
              <a:ext cx="904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13"/>
            <p:cNvSpPr>
              <a:spLocks noChangeShapeType="1"/>
            </p:cNvSpPr>
            <p:nvPr/>
          </p:nvSpPr>
          <p:spPr bwMode="auto">
            <a:xfrm>
              <a:off x="2959" y="123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" name="Picture 1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1195"/>
              <a:ext cx="22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F0E-CFAF-4F4E-9FFB-8239DB23A19A}" type="slidenum">
              <a:rPr lang="en-US"/>
              <a:pPr/>
              <a:t>9</a:t>
            </a:fld>
            <a:endParaRPr lang="en-US"/>
          </a:p>
        </p:txBody>
      </p:sp>
      <p:pic>
        <p:nvPicPr>
          <p:cNvPr id="1862732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84200"/>
            <a:ext cx="22717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31" name="Picture 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46738"/>
            <a:ext cx="55784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30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76026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18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60499"/>
            <a:ext cx="3695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19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81000"/>
            <a:ext cx="2308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2720" name="Group 64"/>
          <p:cNvGrpSpPr>
            <a:grpSpLocks/>
          </p:cNvGrpSpPr>
          <p:nvPr/>
        </p:nvGrpSpPr>
        <p:grpSpPr bwMode="auto">
          <a:xfrm>
            <a:off x="4533900" y="346075"/>
            <a:ext cx="1954213" cy="703263"/>
            <a:chOff x="2856" y="218"/>
            <a:chExt cx="1231" cy="443"/>
          </a:xfrm>
        </p:grpSpPr>
        <p:pic>
          <p:nvPicPr>
            <p:cNvPr id="1862721" name="Picture 6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30"/>
              <a:ext cx="121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722" name="Rectangle 66"/>
            <p:cNvSpPr>
              <a:spLocks noChangeArrowheads="1"/>
            </p:cNvSpPr>
            <p:nvPr/>
          </p:nvSpPr>
          <p:spPr bwMode="auto">
            <a:xfrm>
              <a:off x="2856" y="218"/>
              <a:ext cx="960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723" name="Line 67"/>
            <p:cNvSpPr>
              <a:spLocks noChangeShapeType="1"/>
            </p:cNvSpPr>
            <p:nvPr/>
          </p:nvSpPr>
          <p:spPr bwMode="auto">
            <a:xfrm>
              <a:off x="2902" y="4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711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895975"/>
            <a:ext cx="3635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14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210300"/>
            <a:ext cx="22336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15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6210300"/>
            <a:ext cx="23844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16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883275"/>
            <a:ext cx="4119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69" name="Line 13"/>
          <p:cNvSpPr>
            <a:spLocks noChangeShapeType="1"/>
          </p:cNvSpPr>
          <p:nvPr/>
        </p:nvSpPr>
        <p:spPr bwMode="auto">
          <a:xfrm>
            <a:off x="2703513" y="6529388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0" name="Line 14"/>
          <p:cNvSpPr>
            <a:spLocks noChangeShapeType="1"/>
          </p:cNvSpPr>
          <p:nvPr/>
        </p:nvSpPr>
        <p:spPr bwMode="auto">
          <a:xfrm>
            <a:off x="0" y="53006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2680" name="Group 24"/>
          <p:cNvGrpSpPr>
            <a:grpSpLocks/>
          </p:cNvGrpSpPr>
          <p:nvPr/>
        </p:nvGrpSpPr>
        <p:grpSpPr bwMode="auto">
          <a:xfrm>
            <a:off x="6692900" y="1143000"/>
            <a:ext cx="2117725" cy="1114425"/>
            <a:chOff x="4216" y="720"/>
            <a:chExt cx="1334" cy="702"/>
          </a:xfrm>
        </p:grpSpPr>
        <p:pic>
          <p:nvPicPr>
            <p:cNvPr id="1862681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1008"/>
              <a:ext cx="133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682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720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2688" name="Group 32"/>
          <p:cNvGrpSpPr>
            <a:grpSpLocks/>
          </p:cNvGrpSpPr>
          <p:nvPr/>
        </p:nvGrpSpPr>
        <p:grpSpPr bwMode="auto">
          <a:xfrm>
            <a:off x="6672263" y="2403475"/>
            <a:ext cx="2162175" cy="1101725"/>
            <a:chOff x="4203" y="1514"/>
            <a:chExt cx="1362" cy="694"/>
          </a:xfrm>
        </p:grpSpPr>
        <p:pic>
          <p:nvPicPr>
            <p:cNvPr id="1862689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1794"/>
              <a:ext cx="1362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690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514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2691" name="Group 35"/>
          <p:cNvGrpSpPr>
            <a:grpSpLocks/>
          </p:cNvGrpSpPr>
          <p:nvPr/>
        </p:nvGrpSpPr>
        <p:grpSpPr bwMode="auto">
          <a:xfrm>
            <a:off x="4597400" y="2801938"/>
            <a:ext cx="1890713" cy="703262"/>
            <a:chOff x="2896" y="1765"/>
            <a:chExt cx="1191" cy="443"/>
          </a:xfrm>
        </p:grpSpPr>
        <p:pic>
          <p:nvPicPr>
            <p:cNvPr id="1862692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1777"/>
              <a:ext cx="892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693" name="Rectangle 37"/>
            <p:cNvSpPr>
              <a:spLocks noChangeArrowheads="1"/>
            </p:cNvSpPr>
            <p:nvPr/>
          </p:nvSpPr>
          <p:spPr bwMode="auto">
            <a:xfrm>
              <a:off x="2896" y="1765"/>
              <a:ext cx="921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94" name="Line 38"/>
            <p:cNvSpPr>
              <a:spLocks noChangeShapeType="1"/>
            </p:cNvSpPr>
            <p:nvPr/>
          </p:nvSpPr>
          <p:spPr bwMode="auto">
            <a:xfrm>
              <a:off x="2942" y="199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2695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1963"/>
              <a:ext cx="22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2696" name="Group 40"/>
          <p:cNvGrpSpPr>
            <a:grpSpLocks/>
          </p:cNvGrpSpPr>
          <p:nvPr/>
        </p:nvGrpSpPr>
        <p:grpSpPr bwMode="auto">
          <a:xfrm>
            <a:off x="6672263" y="3698875"/>
            <a:ext cx="1387475" cy="1025525"/>
            <a:chOff x="4203" y="2330"/>
            <a:chExt cx="874" cy="646"/>
          </a:xfrm>
        </p:grpSpPr>
        <p:pic>
          <p:nvPicPr>
            <p:cNvPr id="1862697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2562"/>
              <a:ext cx="87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698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330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2699" name="Group 43"/>
          <p:cNvGrpSpPr>
            <a:grpSpLocks/>
          </p:cNvGrpSpPr>
          <p:nvPr/>
        </p:nvGrpSpPr>
        <p:grpSpPr bwMode="auto">
          <a:xfrm>
            <a:off x="5327650" y="4021138"/>
            <a:ext cx="1160463" cy="703262"/>
            <a:chOff x="3356" y="2533"/>
            <a:chExt cx="731" cy="443"/>
          </a:xfrm>
        </p:grpSpPr>
        <p:pic>
          <p:nvPicPr>
            <p:cNvPr id="1862700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2731"/>
              <a:ext cx="22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01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" y="2545"/>
              <a:ext cx="40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702" name="Line 46"/>
            <p:cNvSpPr>
              <a:spLocks noChangeShapeType="1"/>
            </p:cNvSpPr>
            <p:nvPr/>
          </p:nvSpPr>
          <p:spPr bwMode="auto">
            <a:xfrm>
              <a:off x="3420" y="276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703" name="Rectangle 47"/>
            <p:cNvSpPr>
              <a:spLocks noChangeArrowheads="1"/>
            </p:cNvSpPr>
            <p:nvPr/>
          </p:nvSpPr>
          <p:spPr bwMode="auto">
            <a:xfrm>
              <a:off x="3356" y="2533"/>
              <a:ext cx="461" cy="44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62704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575050"/>
            <a:ext cx="1943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2708" name="Group 52"/>
          <p:cNvGrpSpPr>
            <a:grpSpLocks/>
          </p:cNvGrpSpPr>
          <p:nvPr/>
        </p:nvGrpSpPr>
        <p:grpSpPr bwMode="auto">
          <a:xfrm>
            <a:off x="1828800" y="4343400"/>
            <a:ext cx="2397125" cy="1143000"/>
            <a:chOff x="1152" y="2736"/>
            <a:chExt cx="1510" cy="720"/>
          </a:xfrm>
        </p:grpSpPr>
        <p:pic>
          <p:nvPicPr>
            <p:cNvPr id="1862709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736"/>
              <a:ext cx="151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710" name="Line 54"/>
            <p:cNvSpPr>
              <a:spLocks noChangeShapeType="1"/>
            </p:cNvSpPr>
            <p:nvPr/>
          </p:nvSpPr>
          <p:spPr bwMode="auto">
            <a:xfrm>
              <a:off x="1920" y="2880"/>
              <a:ext cx="192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2728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882&quot;&gt;&lt;property id=&quot;20148&quot; value=&quot;5&quot;/&gt;&lt;property id=&quot;20300&quot; value=&quot;Slide 28&quot;/&gt;&lt;property id=&quot;20307&quot; value=&quot;746&quot;/&gt;&lt;/object&gt;&lt;object type=&quot;3&quot; unique_id=&quot;114901&quot;&gt;&lt;property id=&quot;20148&quot; value=&quot;5&quot;/&gt;&lt;property id=&quot;20300&quot; value=&quot;Slide 3&quot;/&gt;&lt;property id=&quot;20307&quot; value=&quot;748&quot;/&gt;&lt;/object&gt;&lt;object type=&quot;3&quot; unique_id=&quot;114922&quot;&gt;&lt;property id=&quot;20148&quot; value=&quot;5&quot;/&gt;&lt;property id=&quot;20300&quot; value=&quot;Slide 4&quot;/&gt;&lt;property id=&quot;20307&quot; value=&quot;749&quot;/&gt;&lt;/object&gt;&lt;object type=&quot;3&quot; unique_id=&quot;114989&quot;&gt;&lt;property id=&quot;20148&quot; value=&quot;5&quot;/&gt;&lt;property id=&quot;20300&quot; value=&quot;Slide 7&quot;/&gt;&lt;property id=&quot;20307&quot; value=&quot;750&quot;/&gt;&lt;/object&gt;&lt;object type=&quot;3&quot; unique_id=&quot;115086&quot;&gt;&lt;property id=&quot;20148&quot; value=&quot;5&quot;/&gt;&lt;property id=&quot;20300&quot; value=&quot;Slide 6&quot;/&gt;&lt;property id=&quot;20307&quot; value=&quot;751&quot;/&gt;&lt;/object&gt;&lt;object type=&quot;3&quot; unique_id=&quot;115126&quot;&gt;&lt;property id=&quot;20148&quot; value=&quot;5&quot;/&gt;&lt;property id=&quot;20300&quot; value=&quot;Slide 5&quot;/&gt;&lt;property id=&quot;20307&quot; value=&quot;752&quot;/&gt;&lt;/object&gt;&lt;object type=&quot;3&quot; unique_id=&quot;115225&quot;&gt;&lt;property id=&quot;20148&quot; value=&quot;5&quot;/&gt;&lt;property id=&quot;20300&quot; value=&quot;Slide 8&quot;/&gt;&lt;property id=&quot;20307&quot; value=&quot;753&quot;/&gt;&lt;/object&gt;&lt;object type=&quot;3&quot; unique_id=&quot;115324&quot;&gt;&lt;property id=&quot;20148&quot; value=&quot;5&quot;/&gt;&lt;property id=&quot;20300&quot; value=&quot;Slide 9&quot;/&gt;&lt;property id=&quot;20307&quot; value=&quot;754&quot;/&gt;&lt;/object&gt;&lt;object type=&quot;3&quot; unique_id=&quot;115430&quot;&gt;&lt;property id=&quot;20148&quot; value=&quot;5&quot;/&gt;&lt;property id=&quot;20300&quot; value=&quot;Slide 10&quot;/&gt;&lt;property id=&quot;20307&quot; value=&quot;755&quot;/&gt;&lt;/object&gt;&lt;object type=&quot;3&quot; unique_id=&quot;117199&quot;&gt;&lt;property id=&quot;20148&quot; value=&quot;5&quot;/&gt;&lt;property id=&quot;20300&quot; value=&quot;Slide 12&quot;/&gt;&lt;property id=&quot;20307&quot; value=&quot;760&quot;/&gt;&lt;/object&gt;&lt;object type=&quot;3&quot; unique_id=&quot;117200&quot;&gt;&lt;property id=&quot;20148&quot; value=&quot;5&quot;/&gt;&lt;property id=&quot;20300&quot; value=&quot;Slide 13&quot;/&gt;&lt;property id=&quot;20307&quot; value=&quot;761&quot;/&gt;&lt;/object&gt;&lt;object type=&quot;3&quot; unique_id=&quot;117201&quot;&gt;&lt;property id=&quot;20148&quot; value=&quot;5&quot;/&gt;&lt;property id=&quot;20300&quot; value=&quot;Slide 14&quot;/&gt;&lt;property id=&quot;20307&quot; value=&quot;762&quot;/&gt;&lt;/object&gt;&lt;object type=&quot;3&quot; unique_id=&quot;117202&quot;&gt;&lt;property id=&quot;20148&quot; value=&quot;5&quot;/&gt;&lt;property id=&quot;20300&quot; value=&quot;Slide 15&quot;/&gt;&lt;property id=&quot;20307&quot; value=&quot;763&quot;/&gt;&lt;/object&gt;&lt;object type=&quot;3&quot; unique_id=&quot;117203&quot;&gt;&lt;property id=&quot;20148&quot; value=&quot;5&quot;/&gt;&lt;property id=&quot;20300&quot; value=&quot;Slide 16&quot;/&gt;&lt;property id=&quot;20307&quot; value=&quot;764&quot;/&gt;&lt;/object&gt;&lt;object type=&quot;3&quot; unique_id=&quot;117204&quot;&gt;&lt;property id=&quot;20148&quot; value=&quot;5&quot;/&gt;&lt;property id=&quot;20300&quot; value=&quot;Slide 17&quot;/&gt;&lt;property id=&quot;20307&quot; value=&quot;765&quot;/&gt;&lt;/object&gt;&lt;object type=&quot;3&quot; unique_id=&quot;117205&quot;&gt;&lt;property id=&quot;20148&quot; value=&quot;5&quot;/&gt;&lt;property id=&quot;20300&quot; value=&quot;Slide 18&quot;/&gt;&lt;property id=&quot;20307&quot; value=&quot;766&quot;/&gt;&lt;/object&gt;&lt;object type=&quot;3&quot; unique_id=&quot;117206&quot;&gt;&lt;property id=&quot;20148&quot; value=&quot;5&quot;/&gt;&lt;property id=&quot;20300&quot; value=&quot;Slide 19&quot;/&gt;&lt;property id=&quot;20307&quot; value=&quot;767&quot;/&gt;&lt;/object&gt;&lt;object type=&quot;3&quot; unique_id=&quot;117207&quot;&gt;&lt;property id=&quot;20148&quot; value=&quot;5&quot;/&gt;&lt;property id=&quot;20300&quot; value=&quot;Slide 20&quot;/&gt;&lt;property id=&quot;20307&quot; value=&quot;768&quot;/&gt;&lt;/object&gt;&lt;object type=&quot;3&quot; unique_id=&quot;117358&quot;&gt;&lt;property id=&quot;20148&quot; value=&quot;5&quot;/&gt;&lt;property id=&quot;20300&quot; value=&quot;Slide 21&quot;/&gt;&lt;property id=&quot;20307&quot; value=&quot;769&quot;/&gt;&lt;/object&gt;&lt;object type=&quot;3&quot; unique_id=&quot;117489&quot;&gt;&lt;property id=&quot;20148&quot; value=&quot;5&quot;/&gt;&lt;property id=&quot;20300&quot; value=&quot;Slide 23&quot;/&gt;&lt;property id=&quot;20307&quot; value=&quot;770&quot;/&gt;&lt;/object&gt;&lt;object type=&quot;3&quot; unique_id=&quot;117598&quot;&gt;&lt;property id=&quot;20148&quot; value=&quot;5&quot;/&gt;&lt;property id=&quot;20300&quot; value=&quot;Slide 22&quot;/&gt;&lt;property id=&quot;20307&quot; value=&quot;771&quot;/&gt;&lt;/object&gt;&lt;object type=&quot;3&quot; unique_id=&quot;118293&quot;&gt;&lt;property id=&quot;20148&quot; value=&quot;5&quot;/&gt;&lt;property id=&quot;20300&quot; value=&quot;Slide 33&quot;/&gt;&lt;property id=&quot;20307&quot; value=&quot;779&quot;/&gt;&lt;/object&gt;&lt;object type=&quot;3&quot; unique_id=&quot;118330&quot;&gt;&lt;property id=&quot;20148&quot; value=&quot;5&quot;/&gt;&lt;property id=&quot;20300&quot; value=&quot;Slide 35&quot;/&gt;&lt;property id=&quot;20307&quot; value=&quot;782&quot;/&gt;&lt;/object&gt;&lt;object type=&quot;3&quot; unique_id=&quot;140862&quot;&gt;&lt;property id=&quot;20148&quot; value=&quot;5&quot;/&gt;&lt;property id=&quot;20300&quot; value=&quot;Slide 11&quot;/&gt;&lt;property id=&quot;20307&quot; value=&quot;783&quot;/&gt;&lt;/object&gt;&lt;object type=&quot;3&quot; unique_id=&quot;141004&quot;&gt;&lt;property id=&quot;20148&quot; value=&quot;5&quot;/&gt;&lt;property id=&quot;20300&quot; value=&quot;Slide 24&quot;/&gt;&lt;property id=&quot;20307&quot; value=&quot;784&quot;/&gt;&lt;/object&gt;&lt;object type=&quot;3&quot; unique_id=&quot;141401&quot;&gt;&lt;property id=&quot;20148&quot; value=&quot;5&quot;/&gt;&lt;property id=&quot;20300&quot; value=&quot;Slide 25&quot;/&gt;&lt;property id=&quot;20307&quot; value=&quot;785&quot;/&gt;&lt;/object&gt;&lt;object type=&quot;3&quot; unique_id=&quot;141402&quot;&gt;&lt;property id=&quot;20148&quot; value=&quot;5&quot;/&gt;&lt;property id=&quot;20300&quot; value=&quot;Slide 26&quot;/&gt;&lt;property id=&quot;20307&quot; value=&quot;786&quot;/&gt;&lt;/object&gt;&lt;object type=&quot;3&quot; unique_id=&quot;141403&quot;&gt;&lt;property id=&quot;20148&quot; value=&quot;5&quot;/&gt;&lt;property id=&quot;20300&quot; value=&quot;Slide 27&quot;/&gt;&lt;property id=&quot;20307&quot; value=&quot;787&quot;/&gt;&lt;/object&gt;&lt;object type=&quot;3&quot; unique_id=&quot;141662&quot;&gt;&lt;property id=&quot;20148&quot; value=&quot;5&quot;/&gt;&lt;property id=&quot;20300&quot; value=&quot;Slide 29&quot;/&gt;&lt;property id=&quot;20307&quot; value=&quot;788&quot;/&gt;&lt;/object&gt;&lt;object type=&quot;3&quot; unique_id=&quot;141663&quot;&gt;&lt;property id=&quot;20148&quot; value=&quot;5&quot;/&gt;&lt;property id=&quot;20300&quot; value=&quot;Slide 31&quot;/&gt;&lt;property id=&quot;20307&quot; value=&quot;789&quot;/&gt;&lt;/object&gt;&lt;object type=&quot;3&quot; unique_id=&quot;141664&quot;&gt;&lt;property id=&quot;20148&quot; value=&quot;5&quot;/&gt;&lt;property id=&quot;20300&quot; value=&quot;Slide 32&quot;/&gt;&lt;property id=&quot;20307&quot; value=&quot;790&quot;/&gt;&lt;/object&gt;&lt;object type=&quot;3&quot; unique_id=&quot;141702&quot;&gt;&lt;property id=&quot;20148&quot; value=&quot;5&quot;/&gt;&lt;property id=&quot;20300&quot; value=&quot;Slide 34&quot;/&gt;&lt;property id=&quot;20307&quot; value=&quot;791&quot;/&gt;&lt;/object&gt;&lt;object type=&quot;3&quot; unique_id=&quot;141739&quot;&gt;&lt;property id=&quot;20148&quot; value=&quot;5&quot;/&gt;&lt;property id=&quot;20300&quot; value=&quot;Slide 30&quot;/&gt;&lt;property id=&quot;20307&quot; value=&quot;792&quot;/&gt;&lt;/object&gt;&lt;object type=&quot;3&quot; unique_id=&quot;141777&quot;&gt;&lt;property id=&quot;20148&quot; value=&quot;5&quot;/&gt;&lt;property id=&quot;20300&quot; value=&quot;Slide 1&quot;/&gt;&lt;property id=&quot;20307&quot; value=&quot;79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tal area = 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2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med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2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alue Th'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3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ros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5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93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: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14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42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2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1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43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$ on $[a,b]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verage} (or {\color{blue}mean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12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75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1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AME AREA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541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exists} $c\in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5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c)=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789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b-a}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83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L MEAN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4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the mean value is attained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51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ho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 = 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86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30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: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14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43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$ on $[a,b]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L MEAN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4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verage} (or {\color{blue}mean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1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9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754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c)=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789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b-a}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83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exists} $c\in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5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:\to v$ and $x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28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c\,\,{\color{red}\ne}\,\,\int_a^b\,\,+\,\,\int_b^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16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7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ultiplic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5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17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59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60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s)\,d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24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s)\,d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75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27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3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08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: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14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$ on $[a,b]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L MEAN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48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verage} (or {\color{blue}mean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12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75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9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44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v(c)=\int_a^b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70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b-a}\int_a^b\,v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79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exists} $c\in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5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:\to v$ and $x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28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5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60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9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s)\,d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241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s)\,d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75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08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: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14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273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c\,\,{\color{red}\ne}\,\,\int_a^b\,\,+\,\,\int_b^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1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3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7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ultiplic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51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1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L MEAN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4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exists} $c\in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5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44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v(c)=\int_a^b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70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b-a}\int_a^b\,v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79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esn'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55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displacement from time $a$ to time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01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average velocity from time $a$ to time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48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tegral MVT s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913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some} time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6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average velocity is {\it ATTAI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84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ink of $v$ as the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07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a particle traveling on a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64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\int$MVT says: I {\it ATTAINED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3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at some time(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4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pp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displaystyle{\int_a^b\,v(t)\,dt=\frac{400}{8-0}=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605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 my avg veloc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85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RPRETATION VI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57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TION ON A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00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0$, $b=8$ and $\displaystyle{\int_a^b\,v(t)\,dt=400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90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my trip to Chicag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52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49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\int$MVT says: I {\it ATTAINED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3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at some time(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4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\int$MVT says: I {\it ATTAINED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3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at some time(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46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45$ m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06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p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avg.~velocity is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55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 veloc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0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p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7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[rgb]{0,.8,0}some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9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92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verage velocity 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0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0 hrs to 8 h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9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peed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7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9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49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4$ hrs $19$ min $30$ 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40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6$ hrs $5$ 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82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witch to}: Graph of velocity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665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\int$MVT says: I {\it ATTAINED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3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at some time(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46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45$ m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06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p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7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avg.~velocity is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55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 veloc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0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p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7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2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[rgb]{0,.8,0}some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9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92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verage velocity 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05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0 hrs to 8 h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97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peed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7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96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5$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witch to}: Graph of velocity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665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6$ hrs $5$ 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82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4$ hrs $19$ min $30$ 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40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\int$MVT says: I {\it ATTAINED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3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at some time(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46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5$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4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culate}&#10;the mean (or average) of $3,5,9,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33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verage valu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58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2+x^3$ on the interval $[-1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73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5(2+x^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01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5-(-1)}\left[\int_{-1}^5(2+x^3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39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6}\left[2x+\frac{x^4}{4}\right]_{x:\to-1}^{x:\to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408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6}\left[\left(10+\frac{5^4}{4}\right)&#10;-\left(-2+\frac{(-1)^4}{4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3835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6}\left[\left(10+\frac{625}{4}\right)&#10;-\left(-2+\frac{1}{4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240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6}\left[12+\frac{624}{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4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AME AREA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54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6}[168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080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75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6}\left[12+156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415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75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number $c\in(-1,5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30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culate}&#10;the mean (or average) of $f$ on $[1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23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+c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71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75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5(2+x^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01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5(2+x^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01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5(2+x^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01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75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number $c\in(-1,5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30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5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+c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7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8=2+c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99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=\sqrt[3]{2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49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=c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6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here avg at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53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5(2+x^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0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5(2+x^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0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\,f(x)\,dx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47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number $c\in(-6,6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61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c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72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+\left[\frac{1}{12}\int_{-6}^6\,x^2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02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+\left[\frac{1}{12}\left[\frac{x^3}{3}\right]_{x:\to-6}^{x:\to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3097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+\left[\frac{1}{12}\left(\frac{[x^3]_{x:\to-6}^{x:\to6}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3515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+\left[\frac{1}{12}\left(\frac{6^3-(-6)^3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914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2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3^3}{3}-\frac{1^3}{3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35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int_{-6}^6\,4\,dx\right]+\left[\int_{-6}^6\,x^2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3099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7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ultiplic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51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17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6}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4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6}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4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2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6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16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number $c\in(-6,6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61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c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72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2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6=4+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40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6}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4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6}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4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6}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4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number $c\in(-6,6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6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eft[\frac{1}{3-1}\right]\left[\frac{26}{3}\right]=\frac{13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982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2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c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72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6=4+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40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=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96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=\pm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27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m2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37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here avg at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5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\,\frac{13}{3}\,dx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26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6}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4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6}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4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number $c\in(0,6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7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c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72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6=4+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40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=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9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6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16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(0,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11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=2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25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here avg at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53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=\pm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27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m2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37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543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6(4+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54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+5+9+7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86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tal area = $26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703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verage valu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68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sin(6x)$&#10;on $[-2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72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-\frac{\cos(6x)}{6}\right]_{x:\to-2}^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3202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-\frac{[\cos(6x)]_{x:\to-2}^{x:\to2}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492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-\frac{[\cos(12)]-[\cos(-12)]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654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dd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11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tal area = $26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70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id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97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2}^2\sin(6x)\,dx=&#10;\left[\frac{1}{2-(-2)}\right]\left[\int_{-2}^2\sin(6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4914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 = $\displaystyle{\frac{13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44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verage valu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68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cos(6x)$&#10;on $[-2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9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\sin(6x)}{6}\right]_{x:\to-2}^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3162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[\sin(6x)]_{x:\to-2}^{x:\to2}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391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[\sin(12)]-[\sin(-12)]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576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2[\sin(12)]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72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n(12)}{1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228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9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-0.044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1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$ is 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91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2}^2\cos(6x)\,dx=&#10;\left[\frac{1}{2-(-2)}\right]\left[\int_{-2}^2\cos(6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4901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4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verage valu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68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cos(6x)$&#10;on $[0,\pi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43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\left[\frac{\sin(6x)}{6}\right]_{x:\to0}^{x:\to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3050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\left[\frac{[\sin(6x)]_{x:\to0}^{x:\to\pi}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3174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\left[\frac{[\sin(6\pi)]-[\sin(0)]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459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\left[\frac{[0]-[0]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2284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rst, {\color[rgb]{1,0,1}grap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55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cos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7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[0,6\pi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17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10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[0,\pi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81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cos(6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9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9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\pi\cos(6x)\,dx=&#10;\left[\frac{1}{\pi-0}\right]\left[\int_0^\pi\cos(6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4307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verage valu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68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cos(6x)$&#10;on $[0,\frac{\pi}{12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52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2}{\pi}\right]\left[\frac{\sin(6x)}{6}\right]_{x:\to0}^{x:\to\pi/1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3508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2}{\pi}\right]\left[\frac{[\sin(6x)]_{x:\to0}^{x:\to\pi/12}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376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2}{\pi}\right]\left[\frac{[\sin(\pi/2)]-[\sin(0)]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364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9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2}{\pi}\right]\left[\frac{[1]-[0]}{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2459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8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{\pi/12}\cos(6x)\,dx=&#10;\left[\frac{1}{(\pi/12)-0}\right]\left[\int_0^{\pi/12}\cos(6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6"/>
  <p:tag name="PICTUREFILESIZE" val="5769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f\left(\sqrt{\frac{13}{3}}\right)=\frac{13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2248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verage valu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68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=\sec^2(\theta/4)$&#10;on $[0,\pi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254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&#10;\left[\frac{\tan(\theta/4)}{1/4}\right]_{\theta:\to0}^{\theta:\to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3447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&#10;\left[\frac{[\tan(\theta/4)]_{\theta:\to0}^{\theta:\to\pi}}{1/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3535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&#10;\left[\frac{[\tan(\pi/4)]-[\tan(0)]}{1/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772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pi}\right]&#10;\left[\frac{[1]-[0]}{1/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2462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3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\pi\sec^2(\theta/4)\,d\theta=&#10;\left[\frac{1}{\pi-0}\right]\left[\int_0^\pi\sec^2(\theta/4)\,d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4867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verage valu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68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w)=(5-2w)^{-1}$&#10;on $[-2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065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\ln(|5-2w|)}{-2}\right]_{w:\to-2}^{w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5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4}{4}=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4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at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18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[\ln(|5-2w|)]_{w:\to-2}^{w:\to2}}{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736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[\ln(|1|)]-[\ln(|9|)]}{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3552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4}\right]\left[\frac{\ln(9)}{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2156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ln(9)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1022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0.274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06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5-2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9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3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2}^2\left[\frac{1}{5-2w}\right]\,dw=&#10;\left[\frac{1}{2-(-2)}\right]\left[\int_{-2}^2\left[\frac{1}{5-2w}\right]\,dw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5355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8}\int_0^8\,x^{1/3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429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8}\hskip-.04in\left[\frac{x^{4/3}}{4/3}\right]_{x:\to0}^{x:\to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2488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8}\hskip-.04in\left[\frac{8^{4/3}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764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appear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96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skip-.04in\frac{1}{8}\hskip-.04in\left[\frac{2^4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534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skip-.04in\frac{3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79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2=c^{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77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c=27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39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7/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2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sqrt[3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med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2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here avg at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53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ow avg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65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alue Th'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31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8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c\in(0,8)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76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\sqrt[3]{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72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 and a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41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ros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57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same as the area under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59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19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8\,f(x)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42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8\,f(x)\,dx=f(c)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833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\int_0^2\,\frac{2x}{(1+x^2)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5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93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frac{(1+x^2)^{-1}}{-1}\right]_{x:\to0}^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576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72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}{5}=\frac{2c}{(1+c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78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c\in\{0.220,1.207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2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2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6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2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5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line root fi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24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87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sqrt{\frac{13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69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92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y=\frac{2x}{(1+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27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vg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28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here avg at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53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ow avg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65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8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c\in(0,2)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3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47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2x/(1+x^2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852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 and a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41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same as the area under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59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19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2\,f(x)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6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2\,f(x)\,dx=f(c)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815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67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9.4, p.~195, \#1-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1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verage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7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+6+6+6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79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19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1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int_a^b\,v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03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b-a}\int_a^b\,f(x)\,dx=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08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verage (or {\color{blue}mean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$ on $[a,b]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v(b-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27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75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43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: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14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42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1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$ on $[a,b]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1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tal area = 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26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int_a^b\,v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03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v(b-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27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b-a}\int_a^b\,f(x)\,dx=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0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verage} (or {\color{blue}mean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12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b-a}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754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9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18818</TotalTime>
  <Words>66</Words>
  <Application>Microsoft Office PowerPoint</Application>
  <PresentationFormat>On-screen Show (4:3)</PresentationFormat>
  <Paragraphs>61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2090</cp:revision>
  <dcterms:created xsi:type="dcterms:W3CDTF">2008-09-20T13:47:00Z</dcterms:created>
  <dcterms:modified xsi:type="dcterms:W3CDTF">2011-08-29T21:11:07Z</dcterms:modified>
</cp:coreProperties>
</file>