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2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3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4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5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6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7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8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9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0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1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780" r:id="rId2"/>
    <p:sldId id="661" r:id="rId3"/>
    <p:sldId id="745" r:id="rId4"/>
    <p:sldId id="781" r:id="rId5"/>
    <p:sldId id="782" r:id="rId6"/>
    <p:sldId id="783" r:id="rId7"/>
    <p:sldId id="784" r:id="rId8"/>
    <p:sldId id="746" r:id="rId9"/>
    <p:sldId id="747" r:id="rId10"/>
    <p:sldId id="748" r:id="rId11"/>
    <p:sldId id="749" r:id="rId12"/>
    <p:sldId id="750" r:id="rId13"/>
    <p:sldId id="751" r:id="rId14"/>
    <p:sldId id="752" r:id="rId15"/>
    <p:sldId id="785" r:id="rId16"/>
    <p:sldId id="786" r:id="rId17"/>
    <p:sldId id="753" r:id="rId18"/>
    <p:sldId id="754" r:id="rId19"/>
    <p:sldId id="788" r:id="rId20"/>
    <p:sldId id="789" r:id="rId21"/>
    <p:sldId id="755" r:id="rId22"/>
    <p:sldId id="773" r:id="rId23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6" autoAdjust="0"/>
    <p:restoredTop sz="98866" autoAdjust="0"/>
  </p:normalViewPr>
  <p:slideViewPr>
    <p:cSldViewPr>
      <p:cViewPr varScale="1">
        <p:scale>
          <a:sx n="76" d="100"/>
          <a:sy n="76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909B760B-809C-4454-BAA1-4E4A657DB2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57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46A63-99E8-4E4D-A24A-0BD1C477A231}" type="slidenum">
              <a:rPr lang="en-US"/>
              <a:pPr/>
              <a:t>1</a:t>
            </a:fld>
            <a:endParaRPr lang="en-US"/>
          </a:p>
        </p:txBody>
      </p:sp>
      <p:sp>
        <p:nvSpPr>
          <p:cNvPr id="191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EA4E6-0258-41B3-9C6F-C1AA18C71382}" type="slidenum">
              <a:rPr lang="en-US"/>
              <a:pPr/>
              <a:t>10</a:t>
            </a:fld>
            <a:endParaRPr lang="en-US"/>
          </a:p>
        </p:txBody>
      </p:sp>
      <p:sp>
        <p:nvSpPr>
          <p:cNvPr id="190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B1345-6482-472F-9C49-E07F5378523B}" type="slidenum">
              <a:rPr lang="en-US"/>
              <a:pPr/>
              <a:t>11</a:t>
            </a:fld>
            <a:endParaRPr lang="en-US"/>
          </a:p>
        </p:txBody>
      </p:sp>
      <p:sp>
        <p:nvSpPr>
          <p:cNvPr id="190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9974C-8880-4793-982C-F653FA17A807}" type="slidenum">
              <a:rPr lang="en-US"/>
              <a:pPr/>
              <a:t>12</a:t>
            </a:fld>
            <a:endParaRPr lang="en-US"/>
          </a:p>
        </p:txBody>
      </p:sp>
      <p:sp>
        <p:nvSpPr>
          <p:cNvPr id="191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0FDB1-2A9A-4879-9A1B-CE2DC0196099}" type="slidenum">
              <a:rPr lang="en-US"/>
              <a:pPr/>
              <a:t>13</a:t>
            </a:fld>
            <a:endParaRPr lang="en-US"/>
          </a:p>
        </p:txBody>
      </p:sp>
      <p:sp>
        <p:nvSpPr>
          <p:cNvPr id="191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7EC1-9267-4DC7-9DA7-987BFE28F6A2}" type="slidenum">
              <a:rPr lang="en-US"/>
              <a:pPr/>
              <a:t>14</a:t>
            </a:fld>
            <a:endParaRPr lang="en-US"/>
          </a:p>
        </p:txBody>
      </p:sp>
      <p:sp>
        <p:nvSpPr>
          <p:cNvPr id="191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35E9B-0A82-4F87-8339-E846486FC08A}" type="slidenum">
              <a:rPr lang="en-US"/>
              <a:pPr/>
              <a:t>15</a:t>
            </a:fld>
            <a:endParaRPr lang="en-US"/>
          </a:p>
        </p:txBody>
      </p:sp>
      <p:sp>
        <p:nvSpPr>
          <p:cNvPr id="191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35E9B-0A82-4F87-8339-E846486FC08A}" type="slidenum">
              <a:rPr lang="en-US"/>
              <a:pPr/>
              <a:t>16</a:t>
            </a:fld>
            <a:endParaRPr lang="en-US"/>
          </a:p>
        </p:txBody>
      </p:sp>
      <p:sp>
        <p:nvSpPr>
          <p:cNvPr id="191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35E9B-0A82-4F87-8339-E846486FC08A}" type="slidenum">
              <a:rPr lang="en-US"/>
              <a:pPr/>
              <a:t>17</a:t>
            </a:fld>
            <a:endParaRPr lang="en-US"/>
          </a:p>
        </p:txBody>
      </p:sp>
      <p:sp>
        <p:nvSpPr>
          <p:cNvPr id="191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CC26E-ADB3-4D6A-B352-5D2A131D0AA4}" type="slidenum">
              <a:rPr lang="en-US"/>
              <a:pPr/>
              <a:t>18</a:t>
            </a:fld>
            <a:endParaRPr lang="en-US"/>
          </a:p>
        </p:txBody>
      </p:sp>
      <p:sp>
        <p:nvSpPr>
          <p:cNvPr id="191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CC26E-ADB3-4D6A-B352-5D2A131D0AA4}" type="slidenum">
              <a:rPr lang="en-US"/>
              <a:pPr/>
              <a:t>19</a:t>
            </a:fld>
            <a:endParaRPr lang="en-US"/>
          </a:p>
        </p:txBody>
      </p:sp>
      <p:sp>
        <p:nvSpPr>
          <p:cNvPr id="191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4C0E7-75EF-4B53-854E-9CD87A483AAD}" type="slidenum">
              <a:rPr lang="en-US"/>
              <a:pPr/>
              <a:t>2</a:t>
            </a:fld>
            <a:endParaRPr lang="en-US"/>
          </a:p>
        </p:txBody>
      </p:sp>
      <p:sp>
        <p:nvSpPr>
          <p:cNvPr id="188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CC26E-ADB3-4D6A-B352-5D2A131D0AA4}" type="slidenum">
              <a:rPr lang="en-US"/>
              <a:pPr/>
              <a:t>20</a:t>
            </a:fld>
            <a:endParaRPr lang="en-US"/>
          </a:p>
        </p:txBody>
      </p:sp>
      <p:sp>
        <p:nvSpPr>
          <p:cNvPr id="191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AEEC2-2975-462D-A8F1-C8F43C6BBCAF}" type="slidenum">
              <a:rPr lang="en-US"/>
              <a:pPr/>
              <a:t>21</a:t>
            </a:fld>
            <a:endParaRPr lang="en-US"/>
          </a:p>
        </p:txBody>
      </p:sp>
      <p:sp>
        <p:nvSpPr>
          <p:cNvPr id="191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0E563-0051-4361-BB3A-50A8F1A49FB8}" type="slidenum">
              <a:rPr lang="en-US"/>
              <a:pPr/>
              <a:t>22</a:t>
            </a:fld>
            <a:endParaRPr lang="en-US"/>
          </a:p>
        </p:txBody>
      </p:sp>
      <p:sp>
        <p:nvSpPr>
          <p:cNvPr id="191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AA8C3-CB00-4018-892E-6B782473FF55}" type="slidenum">
              <a:rPr lang="en-US"/>
              <a:pPr/>
              <a:t>3</a:t>
            </a:fld>
            <a:endParaRPr lang="en-US"/>
          </a:p>
        </p:txBody>
      </p:sp>
      <p:sp>
        <p:nvSpPr>
          <p:cNvPr id="190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AFEB5-D91B-4C9E-8C47-3A6BBF171561}" type="slidenum">
              <a:rPr lang="en-US"/>
              <a:pPr/>
              <a:t>4</a:t>
            </a:fld>
            <a:endParaRPr lang="en-US"/>
          </a:p>
        </p:txBody>
      </p:sp>
      <p:sp>
        <p:nvSpPr>
          <p:cNvPr id="186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8B0FA-7F04-48C6-85C5-8BDBE03797E2}" type="slidenum">
              <a:rPr lang="en-US"/>
              <a:pPr/>
              <a:t>5</a:t>
            </a:fld>
            <a:endParaRPr lang="en-US"/>
          </a:p>
        </p:txBody>
      </p:sp>
      <p:sp>
        <p:nvSpPr>
          <p:cNvPr id="189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8B74A-69AC-41A9-AC13-70DF3C4279DE}" type="slidenum">
              <a:rPr lang="en-US"/>
              <a:pPr/>
              <a:t>6</a:t>
            </a:fld>
            <a:endParaRPr lang="en-US"/>
          </a:p>
        </p:txBody>
      </p:sp>
      <p:sp>
        <p:nvSpPr>
          <p:cNvPr id="189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D417A-0D95-4B16-A5CD-EBE5E2782924}" type="slidenum">
              <a:rPr lang="en-US"/>
              <a:pPr/>
              <a:t>7</a:t>
            </a:fld>
            <a:endParaRPr lang="en-US"/>
          </a:p>
        </p:txBody>
      </p:sp>
      <p:sp>
        <p:nvSpPr>
          <p:cNvPr id="189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5D912-83FC-4DCB-9313-87DBB6A526C7}" type="slidenum">
              <a:rPr lang="en-US"/>
              <a:pPr/>
              <a:t>8</a:t>
            </a:fld>
            <a:endParaRPr lang="en-US"/>
          </a:p>
        </p:txBody>
      </p:sp>
      <p:sp>
        <p:nvSpPr>
          <p:cNvPr id="190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FBC86-8B7F-4A89-8A0E-83A6E6E192E6}" type="slidenum">
              <a:rPr lang="en-US"/>
              <a:pPr/>
              <a:t>9</a:t>
            </a:fld>
            <a:endParaRPr lang="en-US"/>
          </a:p>
        </p:txBody>
      </p:sp>
      <p:sp>
        <p:nvSpPr>
          <p:cNvPr id="190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AB9A3-7F0F-4C41-9BAC-AE6E3EEC5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8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A37C1-DF4B-4041-83CA-5598E4D30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0FC32-DD26-4E27-A85A-8C23E7DD7A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81F0D-FD60-4780-8B30-999468681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C94F-BCC5-48AB-96E7-7C8376D53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9A7D2-2A94-4C01-BDBE-1DE7A3A21E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056F4-E2AF-454A-978A-CADE1EDD4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4FE9E-5C41-43F6-A7E7-6D58F7764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ABF9D-C015-404A-9A9E-82CB76699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15E31-2A34-479D-ACCB-5E9580C9E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A6F34-0A8B-4AD8-9AF0-B1E0BBDC7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F95CB7B-0899-48F1-A891-AB98EC0D69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image" Target="../media/image47.png"/><Relationship Id="rId3" Type="http://schemas.openxmlformats.org/officeDocument/2006/relationships/tags" Target="../tags/tag127.xml"/><Relationship Id="rId21" Type="http://schemas.openxmlformats.org/officeDocument/2006/relationships/image" Target="../media/image3.png"/><Relationship Id="rId34" Type="http://schemas.openxmlformats.org/officeDocument/2006/relationships/image" Target="../media/image14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59.png"/><Relationship Id="rId33" Type="http://schemas.openxmlformats.org/officeDocument/2006/relationships/image" Target="../media/image13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61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46.png"/><Relationship Id="rId32" Type="http://schemas.openxmlformats.org/officeDocument/2006/relationships/image" Target="../media/image64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1.png"/><Relationship Id="rId28" Type="http://schemas.openxmlformats.org/officeDocument/2006/relationships/image" Target="../media/image60.png"/><Relationship Id="rId10" Type="http://schemas.openxmlformats.org/officeDocument/2006/relationships/tags" Target="../tags/tag13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3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image" Target="../media/image58.png"/><Relationship Id="rId27" Type="http://schemas.openxmlformats.org/officeDocument/2006/relationships/image" Target="../media/image6.png"/><Relationship Id="rId30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image" Target="../media/image3.png"/><Relationship Id="rId26" Type="http://schemas.openxmlformats.org/officeDocument/2006/relationships/image" Target="../media/image68.png"/><Relationship Id="rId3" Type="http://schemas.openxmlformats.org/officeDocument/2006/relationships/tags" Target="../tags/tag145.xml"/><Relationship Id="rId21" Type="http://schemas.openxmlformats.org/officeDocument/2006/relationships/image" Target="../media/image46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67.png"/><Relationship Id="rId2" Type="http://schemas.openxmlformats.org/officeDocument/2006/relationships/tags" Target="../tags/tag14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.png"/><Relationship Id="rId29" Type="http://schemas.openxmlformats.org/officeDocument/2006/relationships/image" Target="../media/image14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6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66.png"/><Relationship Id="rId28" Type="http://schemas.openxmlformats.org/officeDocument/2006/relationships/image" Target="../media/image13.png"/><Relationship Id="rId10" Type="http://schemas.openxmlformats.org/officeDocument/2006/relationships/tags" Target="../tags/tag152.xml"/><Relationship Id="rId19" Type="http://schemas.openxmlformats.org/officeDocument/2006/relationships/image" Target="../media/image65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59.png"/><Relationship Id="rId27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1.png"/><Relationship Id="rId39" Type="http://schemas.openxmlformats.org/officeDocument/2006/relationships/image" Target="../media/image81.png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34" Type="http://schemas.openxmlformats.org/officeDocument/2006/relationships/image" Target="../media/image78.png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image" Target="../media/image70.png"/><Relationship Id="rId33" Type="http://schemas.openxmlformats.org/officeDocument/2006/relationships/image" Target="../media/image77.png"/><Relationship Id="rId38" Type="http://schemas.openxmlformats.org/officeDocument/2006/relationships/image" Target="../media/image80.pn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image" Target="../media/image73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image" Target="../media/image3.png"/><Relationship Id="rId32" Type="http://schemas.openxmlformats.org/officeDocument/2006/relationships/image" Target="../media/image76.png"/><Relationship Id="rId37" Type="http://schemas.openxmlformats.org/officeDocument/2006/relationships/image" Target="../media/image14.png"/><Relationship Id="rId40" Type="http://schemas.openxmlformats.org/officeDocument/2006/relationships/image" Target="../media/image82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notesSlide" Target="../notesSlides/notesSlide12.xml"/><Relationship Id="rId28" Type="http://schemas.openxmlformats.org/officeDocument/2006/relationships/image" Target="../media/image72.png"/><Relationship Id="rId36" Type="http://schemas.openxmlformats.org/officeDocument/2006/relationships/image" Target="../media/image13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image" Target="../media/image75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1.png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34" Type="http://schemas.openxmlformats.org/officeDocument/2006/relationships/image" Target="../media/image88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83.png"/><Relationship Id="rId33" Type="http://schemas.openxmlformats.org/officeDocument/2006/relationships/image" Target="../media/image87.png"/><Relationship Id="rId38" Type="http://schemas.openxmlformats.org/officeDocument/2006/relationships/image" Target="../media/image14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84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3.png"/><Relationship Id="rId32" Type="http://schemas.openxmlformats.org/officeDocument/2006/relationships/image" Target="../media/image86.png"/><Relationship Id="rId37" Type="http://schemas.openxmlformats.org/officeDocument/2006/relationships/image" Target="../media/image13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notesSlide" Target="../notesSlides/notesSlide13.xml"/><Relationship Id="rId28" Type="http://schemas.openxmlformats.org/officeDocument/2006/relationships/image" Target="../media/image59.png"/><Relationship Id="rId36" Type="http://schemas.openxmlformats.org/officeDocument/2006/relationships/image" Target="../media/image90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85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6.png"/><Relationship Id="rId30" Type="http://schemas.openxmlformats.org/officeDocument/2006/relationships/image" Target="../media/image6.png"/><Relationship Id="rId35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image" Target="../media/image3.png"/><Relationship Id="rId39" Type="http://schemas.openxmlformats.org/officeDocument/2006/relationships/image" Target="../media/image99.png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34" Type="http://schemas.openxmlformats.org/officeDocument/2006/relationships/image" Target="../media/image94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notesSlide" Target="../notesSlides/notesSlide14.xml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image" Target="../media/image46.png"/><Relationship Id="rId41" Type="http://schemas.openxmlformats.org/officeDocument/2006/relationships/image" Target="../media/image14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.png"/><Relationship Id="rId37" Type="http://schemas.openxmlformats.org/officeDocument/2006/relationships/image" Target="../media/image97.png"/><Relationship Id="rId40" Type="http://schemas.openxmlformats.org/officeDocument/2006/relationships/image" Target="../media/image13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image" Target="../media/image1.png"/><Relationship Id="rId36" Type="http://schemas.openxmlformats.org/officeDocument/2006/relationships/image" Target="../media/image96.png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image" Target="../media/image92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image" Target="../media/image91.png"/><Relationship Id="rId30" Type="http://schemas.openxmlformats.org/officeDocument/2006/relationships/image" Target="../media/image59.png"/><Relationship Id="rId35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image" Target="../media/image100.png"/><Relationship Id="rId39" Type="http://schemas.openxmlformats.org/officeDocument/2006/relationships/image" Target="../media/image109.png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34" Type="http://schemas.openxmlformats.org/officeDocument/2006/relationships/image" Target="../media/image104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image" Target="../media/image3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29" Type="http://schemas.openxmlformats.org/officeDocument/2006/relationships/image" Target="../media/image59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notesSlide" Target="../notesSlides/notesSlide15.xml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6.png"/><Relationship Id="rId36" Type="http://schemas.openxmlformats.org/officeDocument/2006/relationships/image" Target="../media/image106.png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image" Target="../media/image6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image" Target="../media/image1.png"/><Relationship Id="rId30" Type="http://schemas.openxmlformats.org/officeDocument/2006/relationships/image" Target="../media/image101.png"/><Relationship Id="rId35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1.png"/><Relationship Id="rId3" Type="http://schemas.openxmlformats.org/officeDocument/2006/relationships/tags" Target="../tags/tag247.xml"/><Relationship Id="rId21" Type="http://schemas.openxmlformats.org/officeDocument/2006/relationships/image" Target="../media/image100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image" Target="../media/image6.png"/><Relationship Id="rId33" Type="http://schemas.openxmlformats.org/officeDocument/2006/relationships/image" Target="../media/image112.png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image" Target="../media/image3.png"/><Relationship Id="rId29" Type="http://schemas.openxmlformats.org/officeDocument/2006/relationships/image" Target="../media/image104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59.png"/><Relationship Id="rId32" Type="http://schemas.openxmlformats.org/officeDocument/2006/relationships/image" Target="../media/image80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image" Target="../media/image46.png"/><Relationship Id="rId28" Type="http://schemas.openxmlformats.org/officeDocument/2006/relationships/image" Target="../media/image103.png"/><Relationship Id="rId10" Type="http://schemas.openxmlformats.org/officeDocument/2006/relationships/tags" Target="../tags/tag254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111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1.png"/><Relationship Id="rId27" Type="http://schemas.openxmlformats.org/officeDocument/2006/relationships/image" Target="../media/image110.png"/><Relationship Id="rId30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image" Target="../media/image46.png"/><Relationship Id="rId3" Type="http://schemas.openxmlformats.org/officeDocument/2006/relationships/tags" Target="../tags/tag26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3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1.png"/><Relationship Id="rId33" Type="http://schemas.openxmlformats.org/officeDocument/2006/relationships/image" Target="../media/image114.png"/><Relationship Id="rId38" Type="http://schemas.openxmlformats.org/officeDocument/2006/relationships/image" Target="../media/image14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29" Type="http://schemas.openxmlformats.org/officeDocument/2006/relationships/image" Target="../media/image101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100.png"/><Relationship Id="rId32" Type="http://schemas.openxmlformats.org/officeDocument/2006/relationships/image" Target="../media/image113.png"/><Relationship Id="rId37" Type="http://schemas.openxmlformats.org/officeDocument/2006/relationships/image" Target="../media/image13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3.png"/><Relationship Id="rId28" Type="http://schemas.openxmlformats.org/officeDocument/2006/relationships/image" Target="../media/image6.png"/><Relationship Id="rId36" Type="http://schemas.openxmlformats.org/officeDocument/2006/relationships/image" Target="../media/image105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image" Target="../media/image111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notesSlide" Target="../notesSlides/notesSlide17.xml"/><Relationship Id="rId27" Type="http://schemas.openxmlformats.org/officeDocument/2006/relationships/image" Target="../media/image59.png"/><Relationship Id="rId30" Type="http://schemas.openxmlformats.org/officeDocument/2006/relationships/image" Target="../media/image110.png"/><Relationship Id="rId35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notesSlide" Target="../notesSlides/notesSlide18.xml"/><Relationship Id="rId26" Type="http://schemas.openxmlformats.org/officeDocument/2006/relationships/image" Target="../media/image120.png"/><Relationship Id="rId3" Type="http://schemas.openxmlformats.org/officeDocument/2006/relationships/tags" Target="../tags/tag284.xml"/><Relationship Id="rId21" Type="http://schemas.openxmlformats.org/officeDocument/2006/relationships/image" Target="../media/image1.png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image" Target="../media/image115.png"/><Relationship Id="rId29" Type="http://schemas.openxmlformats.org/officeDocument/2006/relationships/image" Target="../media/image123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tags" Target="../tags/tag291.xml"/><Relationship Id="rId19" Type="http://schemas.openxmlformats.org/officeDocument/2006/relationships/image" Target="../media/image3.png"/><Relationship Id="rId31" Type="http://schemas.openxmlformats.org/officeDocument/2006/relationships/image" Target="../media/image125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image" Target="../media/image115.png"/><Relationship Id="rId26" Type="http://schemas.openxmlformats.org/officeDocument/2006/relationships/image" Target="../media/image128.png"/><Relationship Id="rId3" Type="http://schemas.openxmlformats.org/officeDocument/2006/relationships/tags" Target="../tags/tag300.xml"/><Relationship Id="rId21" Type="http://schemas.openxmlformats.org/officeDocument/2006/relationships/image" Target="../media/image117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image" Target="../media/image3.png"/><Relationship Id="rId25" Type="http://schemas.openxmlformats.org/officeDocument/2006/relationships/image" Target="../media/image127.png"/><Relationship Id="rId2" Type="http://schemas.openxmlformats.org/officeDocument/2006/relationships/tags" Target="../tags/tag299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116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image" Target="../media/image125.png"/><Relationship Id="rId5" Type="http://schemas.openxmlformats.org/officeDocument/2006/relationships/tags" Target="../tags/tag30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4.png"/><Relationship Id="rId10" Type="http://schemas.openxmlformats.org/officeDocument/2006/relationships/tags" Target="../tags/tag307.xml"/><Relationship Id="rId19" Type="http://schemas.openxmlformats.org/officeDocument/2006/relationships/image" Target="../media/image1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.png"/><Relationship Id="rId3" Type="http://schemas.openxmlformats.org/officeDocument/2006/relationships/tags" Target="../tags/tag5.xml"/><Relationship Id="rId21" Type="http://schemas.openxmlformats.org/officeDocument/2006/relationships/image" Target="../media/image2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2.xml"/><Relationship Id="rId31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notesSlide" Target="../notesSlides/notesSlide20.xml"/><Relationship Id="rId26" Type="http://schemas.openxmlformats.org/officeDocument/2006/relationships/image" Target="../media/image125.png"/><Relationship Id="rId3" Type="http://schemas.openxmlformats.org/officeDocument/2006/relationships/tags" Target="../tags/tag314.xml"/><Relationship Id="rId21" Type="http://schemas.openxmlformats.org/officeDocument/2006/relationships/image" Target="../media/image1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24.png"/><Relationship Id="rId33" Type="http://schemas.openxmlformats.org/officeDocument/2006/relationships/image" Target="../media/image14.png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image" Target="../media/image115.png"/><Relationship Id="rId29" Type="http://schemas.openxmlformats.org/officeDocument/2006/relationships/image" Target="../media/image129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image" Target="../media/image118.png"/><Relationship Id="rId32" Type="http://schemas.openxmlformats.org/officeDocument/2006/relationships/image" Target="../media/image13.png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image" Target="../media/image117.png"/><Relationship Id="rId28" Type="http://schemas.openxmlformats.org/officeDocument/2006/relationships/image" Target="../media/image127.png"/><Relationship Id="rId10" Type="http://schemas.openxmlformats.org/officeDocument/2006/relationships/tags" Target="../tags/tag321.xml"/><Relationship Id="rId19" Type="http://schemas.openxmlformats.org/officeDocument/2006/relationships/image" Target="../media/image3.png"/><Relationship Id="rId31" Type="http://schemas.openxmlformats.org/officeDocument/2006/relationships/image" Target="../media/image131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image" Target="../media/image116.png"/><Relationship Id="rId27" Type="http://schemas.openxmlformats.org/officeDocument/2006/relationships/image" Target="../media/image128.png"/><Relationship Id="rId30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image" Target="../media/image6.png"/><Relationship Id="rId3" Type="http://schemas.openxmlformats.org/officeDocument/2006/relationships/tags" Target="../tags/tag330.xml"/><Relationship Id="rId21" Type="http://schemas.openxmlformats.org/officeDocument/2006/relationships/image" Target="../media/image3.png"/><Relationship Id="rId34" Type="http://schemas.openxmlformats.org/officeDocument/2006/relationships/image" Target="../media/image14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image" Target="../media/image134.png"/><Relationship Id="rId33" Type="http://schemas.openxmlformats.org/officeDocument/2006/relationships/image" Target="../media/image13.png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136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image" Target="../media/image1.png"/><Relationship Id="rId32" Type="http://schemas.openxmlformats.org/officeDocument/2006/relationships/image" Target="../media/image139.png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image" Target="../media/image133.png"/><Relationship Id="rId28" Type="http://schemas.openxmlformats.org/officeDocument/2006/relationships/image" Target="../media/image47.png"/><Relationship Id="rId10" Type="http://schemas.openxmlformats.org/officeDocument/2006/relationships/tags" Target="../tags/tag33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8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image" Target="../media/image132.png"/><Relationship Id="rId27" Type="http://schemas.openxmlformats.org/officeDocument/2006/relationships/image" Target="../media/image135.png"/><Relationship Id="rId30" Type="http://schemas.openxmlformats.org/officeDocument/2006/relationships/image" Target="../media/image1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13" Type="http://schemas.openxmlformats.org/officeDocument/2006/relationships/image" Target="../media/image14.png"/><Relationship Id="rId3" Type="http://schemas.openxmlformats.org/officeDocument/2006/relationships/tags" Target="../tags/tag3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1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image" Target="../media/image140.png"/><Relationship Id="rId5" Type="http://schemas.openxmlformats.org/officeDocument/2006/relationships/tags" Target="../tags/tag350.xml"/><Relationship Id="rId10" Type="http://schemas.openxmlformats.org/officeDocument/2006/relationships/image" Target="../media/image13.png"/><Relationship Id="rId4" Type="http://schemas.openxmlformats.org/officeDocument/2006/relationships/tags" Target="../tags/tag349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6.png"/><Relationship Id="rId3" Type="http://schemas.openxmlformats.org/officeDocument/2006/relationships/tags" Target="../tags/tag22.xml"/><Relationship Id="rId21" Type="http://schemas.openxmlformats.org/officeDocument/2006/relationships/image" Target="../media/image3.png"/><Relationship Id="rId34" Type="http://schemas.openxmlformats.org/officeDocument/2006/relationships/image" Target="../media/image14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7.png"/><Relationship Id="rId33" Type="http://schemas.openxmlformats.org/officeDocument/2006/relationships/image" Target="../media/image13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0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6.png"/><Relationship Id="rId32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.png"/><Relationship Id="rId28" Type="http://schemas.openxmlformats.org/officeDocument/2006/relationships/image" Target="../media/image19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40.xml"/><Relationship Id="rId21" Type="http://schemas.openxmlformats.org/officeDocument/2006/relationships/image" Target="../media/image26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3.png"/><Relationship Id="rId25" Type="http://schemas.openxmlformats.org/officeDocument/2006/relationships/image" Target="../media/image30.png"/><Relationship Id="rId2" Type="http://schemas.openxmlformats.org/officeDocument/2006/relationships/tags" Target="../tags/tag39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.png"/><Relationship Id="rId29" Type="http://schemas.openxmlformats.org/officeDocument/2006/relationships/image" Target="../media/image34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9.png"/><Relationship Id="rId5" Type="http://schemas.openxmlformats.org/officeDocument/2006/relationships/tags" Target="../tags/tag4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tags" Target="../tags/tag47.xml"/><Relationship Id="rId19" Type="http://schemas.openxmlformats.org/officeDocument/2006/relationships/image" Target="../media/image25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25.png"/><Relationship Id="rId3" Type="http://schemas.openxmlformats.org/officeDocument/2006/relationships/tags" Target="../tags/tag5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1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31.png"/><Relationship Id="rId33" Type="http://schemas.openxmlformats.org/officeDocument/2006/relationships/image" Target="../media/image40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image" Target="../media/image36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24.png"/><Relationship Id="rId32" Type="http://schemas.openxmlformats.org/officeDocument/2006/relationships/image" Target="../media/image39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.png"/><Relationship Id="rId28" Type="http://schemas.openxmlformats.org/officeDocument/2006/relationships/image" Target="../media/image26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38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1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3.png"/><Relationship Id="rId18" Type="http://schemas.openxmlformats.org/officeDocument/2006/relationships/image" Target="../media/image31.png"/><Relationship Id="rId3" Type="http://schemas.openxmlformats.org/officeDocument/2006/relationships/tags" Target="../tags/tag74.xml"/><Relationship Id="rId21" Type="http://schemas.openxmlformats.org/officeDocument/2006/relationships/image" Target="../media/image44.png"/><Relationship Id="rId7" Type="http://schemas.openxmlformats.org/officeDocument/2006/relationships/tags" Target="../tags/tag78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26.png"/><Relationship Id="rId2" Type="http://schemas.openxmlformats.org/officeDocument/2006/relationships/tags" Target="../tags/tag73.xml"/><Relationship Id="rId16" Type="http://schemas.openxmlformats.org/officeDocument/2006/relationships/image" Target="../media/image1.png"/><Relationship Id="rId20" Type="http://schemas.openxmlformats.org/officeDocument/2006/relationships/image" Target="../media/image43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15" Type="http://schemas.openxmlformats.org/officeDocument/2006/relationships/image" Target="../media/image25.png"/><Relationship Id="rId10" Type="http://schemas.openxmlformats.org/officeDocument/2006/relationships/tags" Target="../tags/tag81.xml"/><Relationship Id="rId19" Type="http://schemas.openxmlformats.org/officeDocument/2006/relationships/image" Target="../media/image42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25.png"/><Relationship Id="rId3" Type="http://schemas.openxmlformats.org/officeDocument/2006/relationships/tags" Target="../tags/tag84.xml"/><Relationship Id="rId21" Type="http://schemas.openxmlformats.org/officeDocument/2006/relationships/image" Target="../media/image31.png"/><Relationship Id="rId7" Type="http://schemas.openxmlformats.org/officeDocument/2006/relationships/tags" Target="../tags/tag8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4.png"/><Relationship Id="rId2" Type="http://schemas.openxmlformats.org/officeDocument/2006/relationships/tags" Target="../tags/tag83.xml"/><Relationship Id="rId16" Type="http://schemas.openxmlformats.org/officeDocument/2006/relationships/image" Target="../media/image44.png"/><Relationship Id="rId20" Type="http://schemas.openxmlformats.org/officeDocument/2006/relationships/image" Target="../media/image26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14.png"/><Relationship Id="rId5" Type="http://schemas.openxmlformats.org/officeDocument/2006/relationships/tags" Target="../tags/tag86.xml"/><Relationship Id="rId15" Type="http://schemas.openxmlformats.org/officeDocument/2006/relationships/image" Target="../media/image43.png"/><Relationship Id="rId23" Type="http://schemas.openxmlformats.org/officeDocument/2006/relationships/image" Target="../media/image13.png"/><Relationship Id="rId10" Type="http://schemas.openxmlformats.org/officeDocument/2006/relationships/tags" Target="../tags/tag91.xml"/><Relationship Id="rId19" Type="http://schemas.openxmlformats.org/officeDocument/2006/relationships/image" Target="../media/image1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3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49.png"/><Relationship Id="rId3" Type="http://schemas.openxmlformats.org/officeDocument/2006/relationships/tags" Target="../tags/tag95.xml"/><Relationship Id="rId21" Type="http://schemas.openxmlformats.org/officeDocument/2006/relationships/image" Target="../media/image1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8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45.png"/><Relationship Id="rId29" Type="http://schemas.openxmlformats.org/officeDocument/2006/relationships/image" Target="../media/image1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6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47.png"/><Relationship Id="rId28" Type="http://schemas.openxmlformats.org/officeDocument/2006/relationships/image" Target="../media/image51.png"/><Relationship Id="rId10" Type="http://schemas.openxmlformats.org/officeDocument/2006/relationships/tags" Target="../tags/tag102.xml"/><Relationship Id="rId19" Type="http://schemas.openxmlformats.org/officeDocument/2006/relationships/image" Target="../media/image3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46.png"/><Relationship Id="rId27" Type="http://schemas.openxmlformats.org/officeDocument/2006/relationships/image" Target="../media/image50.png"/><Relationship Id="rId30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notesSlide" Target="../notesSlides/notesSlide9.xml"/><Relationship Id="rId26" Type="http://schemas.openxmlformats.org/officeDocument/2006/relationships/image" Target="../media/image55.png"/><Relationship Id="rId3" Type="http://schemas.openxmlformats.org/officeDocument/2006/relationships/tags" Target="../tags/tag111.xml"/><Relationship Id="rId21" Type="http://schemas.openxmlformats.org/officeDocument/2006/relationships/image" Target="../media/image1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4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image" Target="../media/image52.png"/><Relationship Id="rId29" Type="http://schemas.openxmlformats.org/officeDocument/2006/relationships/image" Target="../media/image13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6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53.png"/><Relationship Id="rId28" Type="http://schemas.openxmlformats.org/officeDocument/2006/relationships/image" Target="../media/image57.png"/><Relationship Id="rId10" Type="http://schemas.openxmlformats.org/officeDocument/2006/relationships/tags" Target="../tags/tag118.xml"/><Relationship Id="rId19" Type="http://schemas.openxmlformats.org/officeDocument/2006/relationships/image" Target="../media/image3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image" Target="../media/image46.png"/><Relationship Id="rId27" Type="http://schemas.openxmlformats.org/officeDocument/2006/relationships/image" Target="../media/image56.png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CB40-D3DF-411C-96A1-B4BED88B0777}" type="slidenum">
              <a:rPr lang="en-US"/>
              <a:pPr/>
              <a:t>1</a:t>
            </a:fld>
            <a:endParaRPr lang="en-US"/>
          </a:p>
        </p:txBody>
      </p:sp>
      <p:sp>
        <p:nvSpPr>
          <p:cNvPr id="1917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79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Integration by </a:t>
            </a:r>
            <a:r>
              <a:rPr lang="en-US" sz="2400" dirty="0" smtClean="0"/>
              <a:t>substitution,</a:t>
            </a:r>
          </a:p>
          <a:p>
            <a:pPr algn="ctr"/>
            <a:r>
              <a:rPr lang="en-US" sz="2400" dirty="0"/>
              <a:t>p</a:t>
            </a:r>
            <a:r>
              <a:rPr lang="en-US" sz="2400" smtClean="0"/>
              <a:t>roblems</a:t>
            </a:r>
            <a:endParaRPr lang="en-US" sz="2400" dirty="0"/>
          </a:p>
        </p:txBody>
      </p:sp>
      <p:sp>
        <p:nvSpPr>
          <p:cNvPr id="19179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5F41B7A-BD66-4BD7-A642-906DD787D0D9}" type="slidenum">
              <a:rPr lang="en-US"/>
              <a:pPr/>
              <a:t>10</a:t>
            </a:fld>
            <a:endParaRPr lang="en-US"/>
          </a:p>
        </p:txBody>
      </p:sp>
      <p:sp>
        <p:nvSpPr>
          <p:cNvPr id="18339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995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400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154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400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56348" y="448545"/>
            <a:ext cx="1472852" cy="694455"/>
            <a:chOff x="3556348" y="448545"/>
            <a:chExt cx="1472852" cy="694455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3974" y="996686"/>
              <a:ext cx="175226" cy="1463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556348" y="448545"/>
              <a:ext cx="960120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00000">
              <a:off x="4567331" y="853163"/>
              <a:ext cx="262839" cy="1025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361" y="1381117"/>
            <a:ext cx="1665039" cy="291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250820" y="777276"/>
            <a:ext cx="1715349" cy="1034230"/>
            <a:chOff x="1250820" y="777276"/>
            <a:chExt cx="1715349" cy="1034230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00000">
              <a:off x="2703364" y="77727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0820" y="1066800"/>
              <a:ext cx="1577026" cy="7447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587675" y="1979112"/>
            <a:ext cx="963740" cy="1066800"/>
            <a:chOff x="1587675" y="1979112"/>
            <a:chExt cx="963740" cy="1066800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77245" y="2059268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7675" y="2417729"/>
              <a:ext cx="963740" cy="6281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1589708" y="3226496"/>
            <a:ext cx="1577039" cy="1095716"/>
            <a:chOff x="1589708" y="3226496"/>
            <a:chExt cx="1577039" cy="1095716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77245" y="330665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9708" y="3665113"/>
              <a:ext cx="1577039" cy="6570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9" name="Picture 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74" y="3265857"/>
            <a:ext cx="6350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206674" y="4505067"/>
            <a:ext cx="2321757" cy="1159829"/>
            <a:chOff x="1206674" y="4505067"/>
            <a:chExt cx="2321757" cy="1159829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77245" y="4585223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6674" y="4963988"/>
              <a:ext cx="2321757" cy="700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733800" y="522022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765675" y="5086871"/>
            <a:ext cx="3235325" cy="514351"/>
            <a:chOff x="4156075" y="4883324"/>
            <a:chExt cx="3235325" cy="514351"/>
          </a:xfrm>
        </p:grpSpPr>
        <p:pic>
          <p:nvPicPr>
            <p:cNvPr id="27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075" y="4883324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075" y="5180187"/>
              <a:ext cx="3235325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AA9B-5736-4990-99D6-92BD90716131}" type="slidenum">
              <a:rPr lang="en-US"/>
              <a:pPr/>
              <a:t>11</a:t>
            </a:fld>
            <a:endParaRPr lang="en-US"/>
          </a:p>
        </p:txBody>
      </p:sp>
      <p:sp>
        <p:nvSpPr>
          <p:cNvPr id="18350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5018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503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3817"/>
            <a:ext cx="3475038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5027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16854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37348" y="197074"/>
            <a:ext cx="698326" cy="627827"/>
            <a:chOff x="3937348" y="197074"/>
            <a:chExt cx="698326" cy="627827"/>
          </a:xfrm>
        </p:grpSpPr>
        <p:sp>
          <p:nvSpPr>
            <p:cNvPr id="2" name="Rectangle 1"/>
            <p:cNvSpPr/>
            <p:nvPr/>
          </p:nvSpPr>
          <p:spPr bwMode="auto">
            <a:xfrm>
              <a:off x="3937348" y="568869"/>
              <a:ext cx="228600" cy="25603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60407" y="197074"/>
              <a:ext cx="175267" cy="1463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00000" flipV="1">
              <a:off x="4189752" y="383437"/>
              <a:ext cx="262839" cy="1025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8167" y="1888421"/>
            <a:ext cx="1343426" cy="262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51315" y="1284580"/>
            <a:ext cx="1414854" cy="823798"/>
            <a:chOff x="1551315" y="1284580"/>
            <a:chExt cx="1414854" cy="823798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00000">
              <a:off x="2703364" y="1284580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1315" y="1524000"/>
              <a:ext cx="1036461" cy="584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613770" y="2245085"/>
            <a:ext cx="948854" cy="788095"/>
            <a:chOff x="1613770" y="2245085"/>
            <a:chExt cx="948854" cy="788095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77245" y="2325241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3770" y="2770340"/>
              <a:ext cx="948854" cy="2628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549084" y="3213970"/>
            <a:ext cx="1007247" cy="822437"/>
            <a:chOff x="1549084" y="3213970"/>
            <a:chExt cx="1007247" cy="822437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77245" y="329412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49084" y="3671170"/>
              <a:ext cx="1007247" cy="3652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743200" y="378794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5020" name="Group 12"/>
          <p:cNvGrpSpPr>
            <a:grpSpLocks/>
          </p:cNvGrpSpPr>
          <p:nvPr/>
        </p:nvGrpSpPr>
        <p:grpSpPr bwMode="auto">
          <a:xfrm>
            <a:off x="3622675" y="3645074"/>
            <a:ext cx="3235325" cy="514350"/>
            <a:chOff x="422" y="3984"/>
            <a:chExt cx="2038" cy="324"/>
          </a:xfrm>
        </p:grpSpPr>
        <p:pic>
          <p:nvPicPr>
            <p:cNvPr id="1835021" name="Picture 1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5022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3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3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D1BB-2A94-4489-975B-EF08BFE60DCF}" type="slidenum">
              <a:rPr lang="en-US"/>
              <a:pPr/>
              <a:t>12</a:t>
            </a:fld>
            <a:endParaRPr lang="en-US"/>
          </a:p>
        </p:txBody>
      </p:sp>
      <p:sp>
        <p:nvSpPr>
          <p:cNvPr id="18360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6043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370" y="36513"/>
            <a:ext cx="4335312" cy="700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3605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70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36084" name="Group 52"/>
          <p:cNvGrpSpPr>
            <a:grpSpLocks/>
          </p:cNvGrpSpPr>
          <p:nvPr/>
        </p:nvGrpSpPr>
        <p:grpSpPr bwMode="auto">
          <a:xfrm>
            <a:off x="3556000" y="838200"/>
            <a:ext cx="1854200" cy="1125538"/>
            <a:chOff x="2240" y="528"/>
            <a:chExt cx="1168" cy="709"/>
          </a:xfrm>
        </p:grpSpPr>
        <p:pic>
          <p:nvPicPr>
            <p:cNvPr id="1836057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" y="759"/>
              <a:ext cx="116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6071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30" y="57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36073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1971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6077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219200"/>
            <a:ext cx="2176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36085" name="Group 53"/>
          <p:cNvGrpSpPr>
            <a:grpSpLocks/>
          </p:cNvGrpSpPr>
          <p:nvPr/>
        </p:nvGrpSpPr>
        <p:grpSpPr bwMode="auto">
          <a:xfrm>
            <a:off x="4114800" y="2098675"/>
            <a:ext cx="949325" cy="1101725"/>
            <a:chOff x="2592" y="1322"/>
            <a:chExt cx="598" cy="694"/>
          </a:xfrm>
        </p:grpSpPr>
        <p:pic>
          <p:nvPicPr>
            <p:cNvPr id="1836062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74"/>
              <a:ext cx="59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6078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30" y="1372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36086" name="Group 54"/>
          <p:cNvGrpSpPr>
            <a:grpSpLocks/>
          </p:cNvGrpSpPr>
          <p:nvPr/>
        </p:nvGrpSpPr>
        <p:grpSpPr bwMode="auto">
          <a:xfrm>
            <a:off x="3719513" y="3317875"/>
            <a:ext cx="1766887" cy="949325"/>
            <a:chOff x="2343" y="2090"/>
            <a:chExt cx="1113" cy="598"/>
          </a:xfrm>
        </p:grpSpPr>
        <p:pic>
          <p:nvPicPr>
            <p:cNvPr id="1836064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" y="2320"/>
              <a:ext cx="11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6079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30" y="214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36080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3581400"/>
            <a:ext cx="189865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36087" name="Group 55"/>
          <p:cNvGrpSpPr>
            <a:grpSpLocks/>
          </p:cNvGrpSpPr>
          <p:nvPr/>
        </p:nvGrpSpPr>
        <p:grpSpPr bwMode="auto">
          <a:xfrm>
            <a:off x="5594350" y="4460875"/>
            <a:ext cx="2863850" cy="1128713"/>
            <a:chOff x="3524" y="2810"/>
            <a:chExt cx="1804" cy="711"/>
          </a:xfrm>
        </p:grpSpPr>
        <p:pic>
          <p:nvPicPr>
            <p:cNvPr id="1836083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" y="3024"/>
              <a:ext cx="1804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6081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078" y="286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36092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5054600"/>
            <a:ext cx="2908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6048" name="Rectangle 16"/>
          <p:cNvSpPr>
            <a:spLocks noChangeArrowheads="1"/>
          </p:cNvSpPr>
          <p:nvPr/>
        </p:nvSpPr>
        <p:spPr bwMode="auto">
          <a:xfrm>
            <a:off x="2209800" y="5105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6045" name="Group 13"/>
          <p:cNvGrpSpPr>
            <a:grpSpLocks/>
          </p:cNvGrpSpPr>
          <p:nvPr/>
        </p:nvGrpSpPr>
        <p:grpSpPr bwMode="auto">
          <a:xfrm>
            <a:off x="2098675" y="5638800"/>
            <a:ext cx="3235325" cy="514350"/>
            <a:chOff x="422" y="3984"/>
            <a:chExt cx="2038" cy="324"/>
          </a:xfrm>
        </p:grpSpPr>
        <p:pic>
          <p:nvPicPr>
            <p:cNvPr id="1836046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6047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4" name="Straight Arrow Connector 3"/>
          <p:cNvCxnSpPr/>
          <p:nvPr/>
        </p:nvCxnSpPr>
        <p:spPr bwMode="auto">
          <a:xfrm flipH="1">
            <a:off x="3810000" y="2651760"/>
            <a:ext cx="779462" cy="12984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1616977" y="2952930"/>
            <a:ext cx="2394483" cy="691682"/>
            <a:chOff x="92364" y="2509300"/>
            <a:chExt cx="2394483" cy="69168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364" y="2509300"/>
              <a:ext cx="2394483" cy="233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5970" y="2750426"/>
              <a:ext cx="1927270" cy="2041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415" y="2967082"/>
              <a:ext cx="2336381" cy="2339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3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3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3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3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3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3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3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3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3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3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3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3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3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3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3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8ABB-4F59-44CE-AEA2-0FA5FE2F6F17}" type="slidenum">
              <a:rPr lang="en-US"/>
              <a:pPr/>
              <a:t>13</a:t>
            </a:fld>
            <a:endParaRPr lang="en-US"/>
          </a:p>
        </p:txBody>
      </p:sp>
      <p:sp>
        <p:nvSpPr>
          <p:cNvPr id="18370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706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708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8846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707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460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37076" name="Group 1837075"/>
          <p:cNvGrpSpPr/>
          <p:nvPr/>
        </p:nvGrpSpPr>
        <p:grpSpPr>
          <a:xfrm>
            <a:off x="4133088" y="146304"/>
            <a:ext cx="1633060" cy="726647"/>
            <a:chOff x="4133088" y="146304"/>
            <a:chExt cx="1633060" cy="726647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90922" y="726637"/>
              <a:ext cx="175226" cy="1463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4133088" y="146304"/>
              <a:ext cx="1124712" cy="36576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00000">
              <a:off x="5304279" y="583114"/>
              <a:ext cx="262839" cy="1025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727" y="1975818"/>
            <a:ext cx="1504673" cy="23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37077" name="Group 1837076"/>
          <p:cNvGrpSpPr/>
          <p:nvPr/>
        </p:nvGrpSpPr>
        <p:grpSpPr>
          <a:xfrm>
            <a:off x="304800" y="777276"/>
            <a:ext cx="3621945" cy="975360"/>
            <a:chOff x="304800" y="777276"/>
            <a:chExt cx="3621945" cy="975360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00000">
              <a:off x="2703364" y="77727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1095375"/>
              <a:ext cx="3621945" cy="6572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37079" name="Group 1837078"/>
          <p:cNvGrpSpPr/>
          <p:nvPr/>
        </p:nvGrpSpPr>
        <p:grpSpPr>
          <a:xfrm>
            <a:off x="1099264" y="1979112"/>
            <a:ext cx="2337818" cy="1165752"/>
            <a:chOff x="1099264" y="1979112"/>
            <a:chExt cx="2337818" cy="1165752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77245" y="2059268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7059" name="Picture 183705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9264" y="2399778"/>
              <a:ext cx="2337818" cy="7450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37081" name="Group 1837080"/>
          <p:cNvGrpSpPr/>
          <p:nvPr/>
        </p:nvGrpSpPr>
        <p:grpSpPr>
          <a:xfrm>
            <a:off x="1223332" y="3290382"/>
            <a:ext cx="2074856" cy="1140728"/>
            <a:chOff x="1223332" y="3290382"/>
            <a:chExt cx="2074856" cy="1140728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69833" y="3370538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7062" name="Picture 183706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23332" y="3773678"/>
              <a:ext cx="2074856" cy="6574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37082" name="Group 1837081"/>
          <p:cNvGrpSpPr/>
          <p:nvPr/>
        </p:nvGrpSpPr>
        <p:grpSpPr>
          <a:xfrm>
            <a:off x="1346652" y="4599380"/>
            <a:ext cx="2133015" cy="1320566"/>
            <a:chOff x="1346652" y="4599380"/>
            <a:chExt cx="2133015" cy="1320566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77245" y="467953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7063" name="Picture 183706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6652" y="5028340"/>
              <a:ext cx="2133015" cy="8916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37083" name="Group 1837082"/>
          <p:cNvGrpSpPr/>
          <p:nvPr/>
        </p:nvGrpSpPr>
        <p:grpSpPr>
          <a:xfrm>
            <a:off x="3649322" y="5124035"/>
            <a:ext cx="2939982" cy="803907"/>
            <a:chOff x="3649322" y="5124035"/>
            <a:chExt cx="2939982" cy="803907"/>
          </a:xfrm>
        </p:grpSpPr>
        <p:pic>
          <p:nvPicPr>
            <p:cNvPr id="1837067" name="Picture 183706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90792" y="5124035"/>
              <a:ext cx="2498512" cy="8039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7068" name="Picture 183706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9322" y="5481960"/>
              <a:ext cx="262974" cy="1025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37084" name="Group 1837083"/>
          <p:cNvGrpSpPr/>
          <p:nvPr/>
        </p:nvGrpSpPr>
        <p:grpSpPr>
          <a:xfrm>
            <a:off x="6595419" y="3704572"/>
            <a:ext cx="2301863" cy="1245779"/>
            <a:chOff x="6595419" y="3704572"/>
            <a:chExt cx="2301863" cy="1245779"/>
          </a:xfrm>
        </p:grpSpPr>
        <p:pic>
          <p:nvPicPr>
            <p:cNvPr id="1837075" name="Picture 183707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600" y="3704572"/>
              <a:ext cx="2191682" cy="803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700000">
              <a:off x="6515263" y="476770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7682630" y="3276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855439" y="2686049"/>
            <a:ext cx="3235325" cy="514351"/>
            <a:chOff x="4765675" y="5086871"/>
            <a:chExt cx="3235325" cy="514351"/>
          </a:xfrm>
        </p:grpSpPr>
        <p:pic>
          <p:nvPicPr>
            <p:cNvPr id="31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75" y="5086871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675" y="5383734"/>
              <a:ext cx="3235325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3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3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37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37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37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37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3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3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536575"/>
          </a:xfrm>
        </p:spPr>
        <p:txBody>
          <a:bodyPr/>
          <a:lstStyle/>
          <a:p>
            <a:fld id="{B8C00B14-F0F8-4B00-94B0-AB4BC4327E67}" type="slidenum">
              <a:rPr lang="en-US"/>
              <a:pPr/>
              <a:t>14</a:t>
            </a:fld>
            <a:endParaRPr lang="en-US"/>
          </a:p>
        </p:txBody>
      </p:sp>
      <p:sp>
        <p:nvSpPr>
          <p:cNvPr id="18380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8090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810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1488"/>
            <a:ext cx="33004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099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8103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4187952" y="184548"/>
            <a:ext cx="969640" cy="620124"/>
            <a:chOff x="4187952" y="184548"/>
            <a:chExt cx="969640" cy="62012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187952" y="530352"/>
              <a:ext cx="484632" cy="27432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82325" y="184548"/>
              <a:ext cx="175267" cy="1463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00000" flipV="1">
              <a:off x="4711670" y="370911"/>
              <a:ext cx="262839" cy="1025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2451442"/>
            <a:ext cx="1912633" cy="291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484895" y="1284580"/>
            <a:ext cx="3461067" cy="1001421"/>
            <a:chOff x="484895" y="1284580"/>
            <a:chExt cx="3461067" cy="1001421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00000">
              <a:off x="2703364" y="1284580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895" y="1628837"/>
              <a:ext cx="3461067" cy="6571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1054831" y="2549863"/>
            <a:ext cx="2029429" cy="1162380"/>
            <a:chOff x="1054831" y="2556594"/>
            <a:chExt cx="2029429" cy="116238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4831" y="3003375"/>
              <a:ext cx="2029429" cy="715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89771" y="2636750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1054831" y="3916526"/>
            <a:ext cx="1883433" cy="1130286"/>
            <a:chOff x="1054831" y="3916526"/>
            <a:chExt cx="1883433" cy="1130286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77245" y="399668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4831" y="4389801"/>
              <a:ext cx="1883433" cy="6570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1447800" y="5379145"/>
            <a:ext cx="1811129" cy="1039255"/>
            <a:chOff x="1447800" y="5379145"/>
            <a:chExt cx="1811129" cy="1039255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77245" y="5459301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800" y="5790156"/>
              <a:ext cx="1811129" cy="6282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467622" y="5790053"/>
            <a:ext cx="2286000" cy="628347"/>
            <a:chOff x="3467622" y="5790053"/>
            <a:chExt cx="2286000" cy="628347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3274" y="5790053"/>
              <a:ext cx="1840348" cy="6283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7622" y="6070948"/>
              <a:ext cx="262907" cy="1025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5944644" y="5802682"/>
            <a:ext cx="2094978" cy="628348"/>
            <a:chOff x="5944644" y="5802682"/>
            <a:chExt cx="2094978" cy="628348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8360" y="5802682"/>
              <a:ext cx="1621262" cy="6283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4644" y="6070948"/>
              <a:ext cx="262907" cy="1025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6515622" y="4499563"/>
            <a:ext cx="1241801" cy="1104809"/>
            <a:chOff x="6515622" y="4499563"/>
            <a:chExt cx="1241801" cy="1104809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15622" y="4499563"/>
              <a:ext cx="1241801" cy="6423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146120" y="5421723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7144815" y="402926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641453" y="3219449"/>
            <a:ext cx="3235325" cy="514351"/>
            <a:chOff x="3622675" y="3645074"/>
            <a:chExt cx="3235325" cy="514351"/>
          </a:xfrm>
        </p:grpSpPr>
        <p:pic>
          <p:nvPicPr>
            <p:cNvPr id="28" name="Picture 1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675" y="3645074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675" y="3941937"/>
              <a:ext cx="3235325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6" y="6245225"/>
            <a:ext cx="460374" cy="489928"/>
          </a:xfrm>
        </p:spPr>
        <p:txBody>
          <a:bodyPr/>
          <a:lstStyle/>
          <a:p>
            <a:fld id="{3669AD1A-298A-47DC-88D7-D63D8E0EDCF7}" type="slidenum">
              <a:rPr lang="en-US"/>
              <a:pPr/>
              <a:t>15</a:t>
            </a:fld>
            <a:endParaRPr lang="en-US"/>
          </a:p>
        </p:txBody>
      </p:sp>
      <p:sp>
        <p:nvSpPr>
          <p:cNvPr id="18391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912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72427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2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95302" y="471980"/>
            <a:ext cx="1608008" cy="582294"/>
            <a:chOff x="3995302" y="471980"/>
            <a:chExt cx="1608008" cy="582294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8084" y="907960"/>
              <a:ext cx="175226" cy="1463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Rectangle 26"/>
            <p:cNvSpPr/>
            <p:nvPr/>
          </p:nvSpPr>
          <p:spPr bwMode="auto">
            <a:xfrm>
              <a:off x="3995302" y="471980"/>
              <a:ext cx="1097280" cy="22860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00000">
              <a:off x="5141441" y="764437"/>
              <a:ext cx="262839" cy="1025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5963" y="228600"/>
            <a:ext cx="1577037" cy="219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3781" y="904302"/>
            <a:ext cx="3958263" cy="1064215"/>
            <a:chOff x="233781" y="904302"/>
            <a:chExt cx="3958263" cy="1064215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00000">
              <a:off x="2565578" y="90430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781" y="1208762"/>
              <a:ext cx="3958263" cy="7597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426" y="1416576"/>
            <a:ext cx="1723064" cy="218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845" y="1740074"/>
            <a:ext cx="1708736" cy="219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957" y="2047878"/>
            <a:ext cx="2146975" cy="306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1787" y="2154476"/>
            <a:ext cx="4133966" cy="1162792"/>
            <a:chOff x="101787" y="2154476"/>
            <a:chExt cx="4133966" cy="1162792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764303" y="223463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787" y="2557432"/>
              <a:ext cx="4133966" cy="7598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51612" y="3555606"/>
            <a:ext cx="2819840" cy="1162596"/>
            <a:chOff x="451612" y="3555606"/>
            <a:chExt cx="2819840" cy="1162596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743577" y="363576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612" y="3958239"/>
              <a:ext cx="2819840" cy="759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04960" y="4872836"/>
            <a:ext cx="2790294" cy="1077181"/>
            <a:chOff x="404960" y="4872836"/>
            <a:chExt cx="2790294" cy="1077181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695467" y="495299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60" y="5277647"/>
              <a:ext cx="2790294" cy="6723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299394" y="5857302"/>
            <a:ext cx="3954618" cy="877852"/>
            <a:chOff x="3299394" y="5857302"/>
            <a:chExt cx="3954618" cy="877852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9945" y="6077810"/>
              <a:ext cx="3944067" cy="657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00000" flipV="1">
              <a:off x="3299394" y="585730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056072" y="4495800"/>
            <a:ext cx="4060715" cy="1356264"/>
            <a:chOff x="5056072" y="4495800"/>
            <a:chExt cx="4060715" cy="1356264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6072" y="4495800"/>
              <a:ext cx="4060715" cy="8913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300000" flipH="1" flipV="1">
              <a:off x="5313849" y="5669415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Rectangle 11"/>
          <p:cNvSpPr/>
          <p:nvPr/>
        </p:nvSpPr>
        <p:spPr bwMode="auto">
          <a:xfrm>
            <a:off x="7059168" y="1463040"/>
            <a:ext cx="219456" cy="1828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39912" y="1399032"/>
            <a:ext cx="365760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168896" y="1197864"/>
            <a:ext cx="1453896" cy="256032"/>
            <a:chOff x="7168896" y="1197864"/>
            <a:chExt cx="1453896" cy="256032"/>
          </a:xfrm>
        </p:grpSpPr>
        <p:cxnSp>
          <p:nvCxnSpPr>
            <p:cNvPr id="15" name="Straight Connector 14"/>
            <p:cNvCxnSpPr/>
            <p:nvPr/>
          </p:nvCxnSpPr>
          <p:spPr bwMode="auto">
            <a:xfrm flipH="1">
              <a:off x="7168896" y="1197864"/>
              <a:ext cx="0" cy="25603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8622792" y="1197864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168896" y="1210390"/>
              <a:ext cx="145389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69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AD1A-298A-47DC-88D7-D63D8E0EDCF7}" type="slidenum">
              <a:rPr lang="en-US"/>
              <a:pPr/>
              <a:t>16</a:t>
            </a:fld>
            <a:endParaRPr lang="en-US"/>
          </a:p>
        </p:txBody>
      </p:sp>
      <p:sp>
        <p:nvSpPr>
          <p:cNvPr id="18391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912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72427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2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084" y="907960"/>
            <a:ext cx="175226" cy="1463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3995302" y="471980"/>
            <a:ext cx="1097280" cy="2286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0000">
            <a:off x="5141441" y="764437"/>
            <a:ext cx="262839" cy="102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00000">
            <a:off x="2565578" y="904302"/>
            <a:ext cx="262805" cy="102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5963" y="228600"/>
            <a:ext cx="1577037" cy="219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38" y="1204414"/>
            <a:ext cx="4060715" cy="891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426" y="1416576"/>
            <a:ext cx="1723064" cy="218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845" y="1740074"/>
            <a:ext cx="1708736" cy="219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957" y="2047878"/>
            <a:ext cx="2146975" cy="306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072" y="4495800"/>
            <a:ext cx="4060715" cy="891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914388" y="2329208"/>
            <a:ext cx="5566178" cy="1369156"/>
            <a:chOff x="914388" y="2329208"/>
            <a:chExt cx="5566178" cy="1369156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388" y="2894556"/>
              <a:ext cx="5566178" cy="803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300000" flipH="1">
              <a:off x="2576746" y="2409364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048000" y="2212967"/>
            <a:ext cx="2394483" cy="606433"/>
            <a:chOff x="1186917" y="4413718"/>
            <a:chExt cx="2394483" cy="606433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6917" y="4413718"/>
              <a:ext cx="2394483" cy="233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9785" y="4654844"/>
              <a:ext cx="948745" cy="3653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088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7 L -0.54167 -0.479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-23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AD1A-298A-47DC-88D7-D63D8E0EDCF7}" type="slidenum">
              <a:rPr lang="en-US"/>
              <a:pPr/>
              <a:t>17</a:t>
            </a:fld>
            <a:endParaRPr lang="en-US"/>
          </a:p>
        </p:txBody>
      </p:sp>
      <p:sp>
        <p:nvSpPr>
          <p:cNvPr id="18391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911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912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72427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912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084" y="907960"/>
            <a:ext cx="175226" cy="1463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3995302" y="471980"/>
            <a:ext cx="1097280" cy="2286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0000">
            <a:off x="5141441" y="764437"/>
            <a:ext cx="262839" cy="102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00000">
            <a:off x="2565578" y="904302"/>
            <a:ext cx="262805" cy="102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5963" y="228600"/>
            <a:ext cx="1577037" cy="219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39104" name="Picture 183910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38" y="1204414"/>
            <a:ext cx="4060715" cy="891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388" y="2329208"/>
            <a:ext cx="5566178" cy="1369156"/>
            <a:chOff x="914388" y="2329208"/>
            <a:chExt cx="5566178" cy="1369156"/>
          </a:xfrm>
        </p:grpSpPr>
        <p:pic>
          <p:nvPicPr>
            <p:cNvPr id="1839109" name="Picture 183910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388" y="2894556"/>
              <a:ext cx="5566178" cy="803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300000" flipH="1">
              <a:off x="2576746" y="2409364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694551" y="3891830"/>
            <a:ext cx="5682252" cy="1103427"/>
            <a:chOff x="1694551" y="3891830"/>
            <a:chExt cx="5682252" cy="1103427"/>
          </a:xfrm>
        </p:grpSpPr>
        <p:pic>
          <p:nvPicPr>
            <p:cNvPr id="1839112" name="Picture 183911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4551" y="4352794"/>
              <a:ext cx="5682252" cy="642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300000" flipH="1">
              <a:off x="3828471" y="397198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934608" y="5364987"/>
            <a:ext cx="5406729" cy="1221723"/>
            <a:chOff x="1934608" y="5364987"/>
            <a:chExt cx="5406729" cy="1221723"/>
          </a:xfrm>
        </p:grpSpPr>
        <p:pic>
          <p:nvPicPr>
            <p:cNvPr id="1839113" name="Picture 183911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4608" y="5944075"/>
              <a:ext cx="5406729" cy="6426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29224" y="5445143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8" name="Picture 8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426" y="1416576"/>
            <a:ext cx="1723064" cy="218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845" y="1740074"/>
            <a:ext cx="1708736" cy="219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957" y="2047878"/>
            <a:ext cx="2146975" cy="306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7493696" y="613509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5793853" y="5353050"/>
            <a:ext cx="3235325" cy="514350"/>
            <a:chOff x="422" y="3984"/>
            <a:chExt cx="2038" cy="324"/>
          </a:xfrm>
        </p:grpSpPr>
        <p:pic>
          <p:nvPicPr>
            <p:cNvPr id="60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90D5-8156-48A0-9DFB-BABB8942692F}" type="slidenum">
              <a:rPr lang="en-US"/>
              <a:pPr/>
              <a:t>18</a:t>
            </a:fld>
            <a:endParaRPr lang="en-US"/>
          </a:p>
        </p:txBody>
      </p:sp>
      <p:sp>
        <p:nvSpPr>
          <p:cNvPr id="1840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573" y="36513"/>
            <a:ext cx="6654567" cy="671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014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0150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0160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0575"/>
            <a:ext cx="5778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015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09663"/>
            <a:ext cx="67706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2" y="1851764"/>
            <a:ext cx="3211120" cy="656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0180" name="Picture 184017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638" y="2751550"/>
            <a:ext cx="5998718" cy="773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40166" name="Straight Connector 1840165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40174" name="Group 1840173"/>
          <p:cNvGrpSpPr/>
          <p:nvPr/>
        </p:nvGrpSpPr>
        <p:grpSpPr>
          <a:xfrm>
            <a:off x="6667500" y="1688175"/>
            <a:ext cx="2271908" cy="1061375"/>
            <a:chOff x="6667500" y="1688175"/>
            <a:chExt cx="2271908" cy="1061375"/>
          </a:xfrm>
        </p:grpSpPr>
        <p:sp>
          <p:nvSpPr>
            <p:cNvPr id="57" name="Arc 66" descr="25%"/>
            <p:cNvSpPr>
              <a:spLocks noChangeAspect="1"/>
            </p:cNvSpPr>
            <p:nvPr/>
          </p:nvSpPr>
          <p:spPr bwMode="auto">
            <a:xfrm>
              <a:off x="7124700" y="1846088"/>
              <a:ext cx="457200" cy="449263"/>
            </a:xfrm>
            <a:custGeom>
              <a:avLst/>
              <a:gdLst>
                <a:gd name="G0" fmla="+- 375 0 0"/>
                <a:gd name="G1" fmla="+- 21600 0 0"/>
                <a:gd name="G2" fmla="+- 21600 0 0"/>
                <a:gd name="T0" fmla="*/ 0 w 21964"/>
                <a:gd name="T1" fmla="*/ 3 h 21600"/>
                <a:gd name="T2" fmla="*/ 21964 w 21964"/>
                <a:gd name="T3" fmla="*/ 20925 h 21600"/>
                <a:gd name="T4" fmla="*/ 375 w 219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64" h="21600" fill="none" extrusionOk="0">
                  <a:moveTo>
                    <a:pt x="0" y="3"/>
                  </a:moveTo>
                  <a:cubicBezTo>
                    <a:pt x="124" y="1"/>
                    <a:pt x="249" y="-1"/>
                    <a:pt x="375" y="0"/>
                  </a:cubicBezTo>
                  <a:cubicBezTo>
                    <a:pt x="12041" y="0"/>
                    <a:pt x="21599" y="9264"/>
                    <a:pt x="21964" y="20924"/>
                  </a:cubicBezTo>
                </a:path>
                <a:path w="21964" h="21600" stroke="0" extrusionOk="0">
                  <a:moveTo>
                    <a:pt x="0" y="3"/>
                  </a:moveTo>
                  <a:cubicBezTo>
                    <a:pt x="124" y="1"/>
                    <a:pt x="249" y="-1"/>
                    <a:pt x="375" y="0"/>
                  </a:cubicBezTo>
                  <a:cubicBezTo>
                    <a:pt x="12041" y="0"/>
                    <a:pt x="21599" y="9264"/>
                    <a:pt x="21964" y="20924"/>
                  </a:cubicBezTo>
                  <a:lnTo>
                    <a:pt x="375" y="21600"/>
                  </a:lnTo>
                  <a:close/>
                </a:path>
              </a:pathLst>
            </a:custGeom>
            <a:pattFill prst="pct25">
              <a:fgClr>
                <a:srgbClr val="FF66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2174" y="1688175"/>
              <a:ext cx="1397234" cy="3692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1832" y="2310334"/>
              <a:ext cx="126790" cy="1732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0" name="Arc 59"/>
            <p:cNvSpPr/>
            <p:nvPr/>
          </p:nvSpPr>
          <p:spPr bwMode="auto">
            <a:xfrm>
              <a:off x="6667500" y="1835150"/>
              <a:ext cx="914400" cy="914400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Line 48"/>
            <p:cNvSpPr>
              <a:spLocks noChangeShapeType="1"/>
            </p:cNvSpPr>
            <p:nvPr/>
          </p:nvSpPr>
          <p:spPr bwMode="auto">
            <a:xfrm flipV="1">
              <a:off x="7124700" y="1697037"/>
              <a:ext cx="0" cy="704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7"/>
            <p:cNvSpPr>
              <a:spLocks noChangeShapeType="1"/>
            </p:cNvSpPr>
            <p:nvPr/>
          </p:nvSpPr>
          <p:spPr bwMode="auto">
            <a:xfrm rot="5400000" flipV="1">
              <a:off x="7381587" y="1925001"/>
              <a:ext cx="0" cy="731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0179" name="Rectangle 1840178"/>
          <p:cNvSpPr/>
          <p:nvPr/>
        </p:nvSpPr>
        <p:spPr bwMode="auto">
          <a:xfrm>
            <a:off x="5540290" y="2762208"/>
            <a:ext cx="2148840" cy="69494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536503" y="3721273"/>
            <a:ext cx="1133856" cy="73152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40178" name="Picture 184017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829" y="3733800"/>
            <a:ext cx="6495100" cy="759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0176" name="Picture 184017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2816" y="3740743"/>
            <a:ext cx="1109411" cy="700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40167" name="Group 1840166"/>
          <p:cNvGrpSpPr/>
          <p:nvPr/>
        </p:nvGrpSpPr>
        <p:grpSpPr>
          <a:xfrm>
            <a:off x="7342323" y="4428410"/>
            <a:ext cx="1750932" cy="604734"/>
            <a:chOff x="7342323" y="4428410"/>
            <a:chExt cx="1750932" cy="604734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5742" y="4428410"/>
              <a:ext cx="1604762" cy="2915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2323" y="4814278"/>
              <a:ext cx="1750932" cy="2188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40168" name="Picture 184016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352" y="4929424"/>
            <a:ext cx="4975878" cy="788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0162" name="Picture 184016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022" y="6058242"/>
            <a:ext cx="3648478" cy="759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0179" grpId="0" animBg="1"/>
      <p:bldP spid="1840179" grpId="1" animBg="1"/>
      <p:bldP spid="76" grpId="0" animBg="1"/>
      <p:bldP spid="7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A8B90D5-8156-48A0-9DFB-BABB8942692F}" type="slidenum">
              <a:rPr lang="en-US"/>
              <a:pPr/>
              <a:t>19</a:t>
            </a:fld>
            <a:endParaRPr lang="en-US"/>
          </a:p>
        </p:txBody>
      </p:sp>
      <p:sp>
        <p:nvSpPr>
          <p:cNvPr id="1840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573" y="36513"/>
            <a:ext cx="6654567" cy="671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014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0150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0160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0575"/>
            <a:ext cx="5778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015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09663"/>
            <a:ext cx="67706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2" y="1851764"/>
            <a:ext cx="3211120" cy="656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342323" y="2057400"/>
            <a:ext cx="1750932" cy="604734"/>
            <a:chOff x="7342323" y="4428410"/>
            <a:chExt cx="1750932" cy="604734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5742" y="4428410"/>
              <a:ext cx="1604762" cy="2915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2323" y="4814278"/>
              <a:ext cx="1750932" cy="2188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1" name="Straight Connector 30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97" y="2768252"/>
            <a:ext cx="3648478" cy="759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342323" y="4428410"/>
            <a:ext cx="1750932" cy="604734"/>
            <a:chOff x="7342323" y="4428410"/>
            <a:chExt cx="1750932" cy="604734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5742" y="4428410"/>
              <a:ext cx="1604762" cy="2915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2323" y="4814278"/>
              <a:ext cx="1750932" cy="2188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022" y="6058242"/>
            <a:ext cx="3648478" cy="759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927" y="3756764"/>
            <a:ext cx="3443931" cy="890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6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 L -0.12032 -0.478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2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1175E-6 L 0.00139 -0.3450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BAC6-9B64-47A8-8AE9-6CCA9D11DCC8}" type="slidenum">
              <a:rPr lang="en-US"/>
              <a:pPr/>
              <a:t>2</a:t>
            </a:fld>
            <a:endParaRPr lang="en-US"/>
          </a:p>
        </p:txBody>
      </p:sp>
      <p:sp>
        <p:nvSpPr>
          <p:cNvPr id="1656880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901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911" name="Picture 7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183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689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96" name="Picture 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50" y="669925"/>
            <a:ext cx="3475337" cy="3215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074" y="1143000"/>
            <a:ext cx="1534336" cy="628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3842860" y="77765"/>
            <a:ext cx="1682496" cy="411480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135688" y="1232770"/>
            <a:ext cx="683712" cy="38171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300000">
            <a:off x="2939671" y="876492"/>
            <a:ext cx="262980" cy="102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1699" y="1257822"/>
            <a:ext cx="628524" cy="291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422" y="1182666"/>
            <a:ext cx="234095" cy="584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Straight Arrow Connector 41"/>
          <p:cNvCxnSpPr/>
          <p:nvPr/>
        </p:nvCxnSpPr>
        <p:spPr bwMode="auto">
          <a:xfrm flipH="1">
            <a:off x="2110636" y="608186"/>
            <a:ext cx="1078992" cy="5943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1812" y="1360118"/>
            <a:ext cx="1664944" cy="277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800591"/>
            <a:ext cx="1694163" cy="628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3581400" y="409575"/>
            <a:ext cx="838994" cy="256222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4876800" y="409575"/>
            <a:ext cx="838200" cy="256222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3008532" y="1564384"/>
            <a:ext cx="649068" cy="140741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1828800" y="1771406"/>
            <a:ext cx="1447800" cy="103370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Group 49"/>
          <p:cNvGrpSpPr/>
          <p:nvPr/>
        </p:nvGrpSpPr>
        <p:grpSpPr>
          <a:xfrm>
            <a:off x="630023" y="2093586"/>
            <a:ext cx="1884577" cy="1267067"/>
            <a:chOff x="630023" y="2093586"/>
            <a:chExt cx="1884577" cy="1267067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23" y="2571761"/>
              <a:ext cx="1884577" cy="788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700000">
              <a:off x="1814737" y="2173795"/>
              <a:ext cx="262980" cy="1025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113936" y="3460423"/>
            <a:ext cx="2921538" cy="1187777"/>
            <a:chOff x="113936" y="3460423"/>
            <a:chExt cx="2921538" cy="1187777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936" y="3859306"/>
              <a:ext cx="2921538" cy="7888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 preferRelativeResize="0"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1266339" y="3540632"/>
              <a:ext cx="262980" cy="1025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56900" name="Rectangle 68"/>
          <p:cNvSpPr>
            <a:spLocks noChangeArrowheads="1"/>
          </p:cNvSpPr>
          <p:nvPr/>
        </p:nvSpPr>
        <p:spPr bwMode="auto">
          <a:xfrm>
            <a:off x="1460405" y="4876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6897" name="Group 65"/>
          <p:cNvGrpSpPr>
            <a:grpSpLocks/>
          </p:cNvGrpSpPr>
          <p:nvPr/>
        </p:nvGrpSpPr>
        <p:grpSpPr bwMode="auto">
          <a:xfrm>
            <a:off x="131045" y="5429250"/>
            <a:ext cx="3235325" cy="514350"/>
            <a:chOff x="422" y="3984"/>
            <a:chExt cx="2038" cy="324"/>
          </a:xfrm>
        </p:grpSpPr>
        <p:pic>
          <p:nvPicPr>
            <p:cNvPr id="1656898" name="Picture 6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899" name="Picture 6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223941" y="927773"/>
            <a:ext cx="6294807" cy="1860292"/>
            <a:chOff x="1223941" y="927773"/>
            <a:chExt cx="6294807" cy="1860292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1223941" y="2788065"/>
              <a:ext cx="413615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5360096" y="927773"/>
              <a:ext cx="2158652" cy="186029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" name="Straight Connector 7"/>
          <p:cNvCxnSpPr/>
          <p:nvPr/>
        </p:nvCxnSpPr>
        <p:spPr bwMode="auto">
          <a:xfrm flipH="1">
            <a:off x="4659056" y="1002266"/>
            <a:ext cx="3444866" cy="3054096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720480" y="4052170"/>
            <a:ext cx="2944368" cy="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8110728" y="649224"/>
            <a:ext cx="941832" cy="35661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5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5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5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5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3" grpId="0" animBg="1"/>
      <p:bldP spid="43" grpId="1" animBg="1"/>
      <p:bldP spid="1656900" grpId="0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90D5-8156-48A0-9DFB-BABB8942692F}" type="slidenum">
              <a:rPr lang="en-US"/>
              <a:pPr/>
              <a:t>20</a:t>
            </a:fld>
            <a:endParaRPr lang="en-US"/>
          </a:p>
        </p:txBody>
      </p:sp>
      <p:sp>
        <p:nvSpPr>
          <p:cNvPr id="1840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573" y="36513"/>
            <a:ext cx="6654567" cy="671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014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0150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0160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0575"/>
            <a:ext cx="5778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015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09663"/>
            <a:ext cx="67706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2" y="1851764"/>
            <a:ext cx="3211120" cy="656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342323" y="2057400"/>
            <a:ext cx="1750932" cy="604734"/>
            <a:chOff x="7342323" y="4428410"/>
            <a:chExt cx="1750932" cy="604734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5742" y="4428410"/>
              <a:ext cx="1604762" cy="2915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2323" y="4814278"/>
              <a:ext cx="1750932" cy="2188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927" y="3756764"/>
            <a:ext cx="3443931" cy="890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97" y="2768252"/>
            <a:ext cx="3648478" cy="759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7" name="Straight Connector 46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584" y="4936298"/>
            <a:ext cx="3793416" cy="802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289" y="6038492"/>
            <a:ext cx="3092807" cy="758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0161" name="Picture 18401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365" y="6080760"/>
            <a:ext cx="1706983" cy="627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6400800" y="631103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18"/>
          <p:cNvGrpSpPr>
            <a:grpSpLocks/>
          </p:cNvGrpSpPr>
          <p:nvPr/>
        </p:nvGrpSpPr>
        <p:grpSpPr bwMode="auto">
          <a:xfrm>
            <a:off x="5706171" y="5429250"/>
            <a:ext cx="3235325" cy="514350"/>
            <a:chOff x="422" y="3984"/>
            <a:chExt cx="2038" cy="324"/>
          </a:xfrm>
        </p:grpSpPr>
        <p:pic>
          <p:nvPicPr>
            <p:cNvPr id="43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180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54F0-4338-4D4F-9F61-0D428AFAAA6F}" type="slidenum">
              <a:rPr lang="en-US"/>
              <a:pPr/>
              <a:t>21</a:t>
            </a:fld>
            <a:endParaRPr lang="en-US"/>
          </a:p>
        </p:txBody>
      </p:sp>
      <p:sp>
        <p:nvSpPr>
          <p:cNvPr id="1841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1186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5849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1187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838200"/>
            <a:ext cx="319563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117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117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486400" y="1664919"/>
            <a:ext cx="2801665" cy="975009"/>
            <a:chOff x="5486400" y="1664919"/>
            <a:chExt cx="2801665" cy="97500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400" y="1983288"/>
              <a:ext cx="2801665" cy="6566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060916" y="1744883"/>
              <a:ext cx="262178" cy="1022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981200" y="2603326"/>
            <a:ext cx="1663493" cy="625699"/>
            <a:chOff x="3594307" y="2603326"/>
            <a:chExt cx="1663493" cy="625699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28437" y="2603326"/>
              <a:ext cx="1050625" cy="2775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4307" y="2937475"/>
              <a:ext cx="1663493" cy="2915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074852" y="2706667"/>
            <a:ext cx="1926148" cy="1044108"/>
            <a:chOff x="6074852" y="2706667"/>
            <a:chExt cx="1926148" cy="104410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74852" y="3035474"/>
              <a:ext cx="1926148" cy="7153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060916" y="2786631"/>
              <a:ext cx="262178" cy="1022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206177" y="3798519"/>
            <a:ext cx="1794823" cy="1011545"/>
            <a:chOff x="6206177" y="3798519"/>
            <a:chExt cx="1794823" cy="1011545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6177" y="4153422"/>
              <a:ext cx="1794823" cy="6566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060916" y="3878483"/>
              <a:ext cx="262178" cy="1022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6804958" y="4865319"/>
            <a:ext cx="553199" cy="943934"/>
            <a:chOff x="6804958" y="4865319"/>
            <a:chExt cx="553199" cy="943934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4958" y="5182644"/>
              <a:ext cx="553199" cy="6266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060916" y="4945283"/>
              <a:ext cx="262178" cy="1022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20" name="Straight Arrow Connector 19"/>
          <p:cNvCxnSpPr/>
          <p:nvPr/>
        </p:nvCxnSpPr>
        <p:spPr bwMode="auto">
          <a:xfrm flipH="1">
            <a:off x="7214616" y="484632"/>
            <a:ext cx="1014984" cy="48920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156" y="5397674"/>
            <a:ext cx="524084" cy="203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1177" name="Rectangle 25"/>
          <p:cNvSpPr>
            <a:spLocks noChangeArrowheads="1"/>
          </p:cNvSpPr>
          <p:nvPr/>
        </p:nvSpPr>
        <p:spPr bwMode="auto">
          <a:xfrm>
            <a:off x="5816252" y="539871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1176" name="Group 24"/>
          <p:cNvGrpSpPr>
            <a:grpSpLocks/>
          </p:cNvGrpSpPr>
          <p:nvPr/>
        </p:nvGrpSpPr>
        <p:grpSpPr bwMode="auto">
          <a:xfrm>
            <a:off x="4485927" y="6096000"/>
            <a:ext cx="3235325" cy="514350"/>
            <a:chOff x="422" y="3984"/>
            <a:chExt cx="2038" cy="324"/>
          </a:xfrm>
        </p:grpSpPr>
        <p:pic>
          <p:nvPicPr>
            <p:cNvPr id="1841174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1175" name="Picture 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11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C00C-1AD6-41FC-9E9E-5DBD5C6EE7B0}" type="slidenum">
              <a:rPr lang="en-US"/>
              <a:pPr/>
              <a:t>22</a:t>
            </a:fld>
            <a:endParaRPr lang="en-US"/>
          </a:p>
        </p:txBody>
      </p:sp>
      <p:pic>
        <p:nvPicPr>
          <p:cNvPr id="189030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0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1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258888"/>
            <a:ext cx="24368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031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677863"/>
            <a:ext cx="323532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031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031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0312" name="Group 8"/>
          <p:cNvGrpSpPr>
            <a:grpSpLocks/>
          </p:cNvGrpSpPr>
          <p:nvPr/>
        </p:nvGrpSpPr>
        <p:grpSpPr bwMode="auto">
          <a:xfrm>
            <a:off x="4038600" y="1447800"/>
            <a:ext cx="914400" cy="914400"/>
            <a:chOff x="4853" y="1680"/>
            <a:chExt cx="576" cy="576"/>
          </a:xfrm>
        </p:grpSpPr>
        <p:sp>
          <p:nvSpPr>
            <p:cNvPr id="1890313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0314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618C-8FAC-4C61-A923-D647B8C8D6A8}" type="slidenum">
              <a:rPr lang="en-US"/>
              <a:pPr/>
              <a:t>3</a:t>
            </a:fld>
            <a:endParaRPr lang="en-US"/>
          </a:p>
        </p:txBody>
      </p:sp>
      <p:pic>
        <p:nvPicPr>
          <p:cNvPr id="183093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48323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09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0926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093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95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250" y="669925"/>
            <a:ext cx="3211812" cy="365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489997" y="1130474"/>
            <a:ext cx="525611" cy="559496"/>
            <a:chOff x="8489997" y="1130474"/>
            <a:chExt cx="525611" cy="559496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9997" y="1412273"/>
              <a:ext cx="525611" cy="2776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8454245" y="1210630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59" y="2680086"/>
            <a:ext cx="2102441" cy="291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6580" y="3289686"/>
            <a:ext cx="1401642" cy="657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644" y="4844444"/>
            <a:ext cx="1255011" cy="641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55984" y="1038800"/>
            <a:ext cx="2223972" cy="1036297"/>
            <a:chOff x="855984" y="1038800"/>
            <a:chExt cx="2223972" cy="1036297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984" y="1432835"/>
              <a:ext cx="1927663" cy="6422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900000">
              <a:off x="2817151" y="1038800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053489" y="2199602"/>
            <a:ext cx="1854637" cy="1162027"/>
            <a:chOff x="1053489" y="2199602"/>
            <a:chExt cx="1854637" cy="1162027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3489" y="2704578"/>
              <a:ext cx="1854637" cy="6570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638660" y="2279758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13148" y="3622350"/>
            <a:ext cx="2350802" cy="1193892"/>
            <a:chOff x="813148" y="3622350"/>
            <a:chExt cx="2350802" cy="119389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3148" y="4115295"/>
              <a:ext cx="2350802" cy="7009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638660" y="370250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30931" name="Rectangle 19"/>
          <p:cNvSpPr>
            <a:spLocks noChangeArrowheads="1"/>
          </p:cNvSpPr>
          <p:nvPr/>
        </p:nvSpPr>
        <p:spPr bwMode="auto">
          <a:xfrm>
            <a:off x="1663874" y="5029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0928" name="Group 16"/>
          <p:cNvGrpSpPr>
            <a:grpSpLocks/>
          </p:cNvGrpSpPr>
          <p:nvPr/>
        </p:nvGrpSpPr>
        <p:grpSpPr bwMode="auto">
          <a:xfrm>
            <a:off x="152400" y="5581650"/>
            <a:ext cx="3235325" cy="514350"/>
            <a:chOff x="422" y="3984"/>
            <a:chExt cx="2038" cy="324"/>
          </a:xfrm>
        </p:grpSpPr>
        <p:pic>
          <p:nvPicPr>
            <p:cNvPr id="1830929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0930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5" name="Straight Arrow Connector 14"/>
          <p:cNvCxnSpPr/>
          <p:nvPr/>
        </p:nvCxnSpPr>
        <p:spPr bwMode="auto">
          <a:xfrm flipV="1">
            <a:off x="2070970" y="923315"/>
            <a:ext cx="5660136" cy="19019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2359152" y="1042416"/>
            <a:ext cx="5980176" cy="30449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1676400" y="4096512"/>
            <a:ext cx="667512" cy="3840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336614" y="649224"/>
            <a:ext cx="667512" cy="39319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3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3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3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3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931" grpId="0" animBg="1"/>
      <p:bldP spid="21" grpId="0" animBg="1"/>
      <p:bldP spid="21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8FBD-C378-4D10-9A5F-E28D44884301}" type="slidenum">
              <a:rPr lang="en-US"/>
              <a:pPr/>
              <a:t>4</a:t>
            </a:fld>
            <a:endParaRPr lang="en-US"/>
          </a:p>
        </p:txBody>
      </p:sp>
      <p:pic>
        <p:nvPicPr>
          <p:cNvPr id="1803330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76350"/>
            <a:ext cx="2760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327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3305" name="Group 41"/>
          <p:cNvGrpSpPr>
            <a:grpSpLocks/>
          </p:cNvGrpSpPr>
          <p:nvPr/>
        </p:nvGrpSpPr>
        <p:grpSpPr bwMode="auto">
          <a:xfrm>
            <a:off x="1141413" y="1631950"/>
            <a:ext cx="931862" cy="396875"/>
            <a:chOff x="1584" y="1028"/>
            <a:chExt cx="587" cy="250"/>
          </a:xfrm>
        </p:grpSpPr>
        <p:pic>
          <p:nvPicPr>
            <p:cNvPr id="1803288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" y="1186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03289" name="AutoShape 25"/>
            <p:cNvSpPr>
              <a:spLocks/>
            </p:cNvSpPr>
            <p:nvPr/>
          </p:nvSpPr>
          <p:spPr bwMode="auto">
            <a:xfrm rot="16200000">
              <a:off x="1806" y="806"/>
              <a:ext cx="144" cy="587"/>
            </a:xfrm>
            <a:prstGeom prst="leftBrace">
              <a:avLst>
                <a:gd name="adj1" fmla="val 3397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03328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000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3329" name="Picture 6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6513"/>
            <a:ext cx="35925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332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743200"/>
            <a:ext cx="14986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3331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464050"/>
            <a:ext cx="226853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3333" name="Picture 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468813"/>
            <a:ext cx="21224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3323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3440113"/>
            <a:ext cx="154146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3301" name="AutoShape 37"/>
          <p:cNvSpPr>
            <a:spLocks/>
          </p:cNvSpPr>
          <p:nvPr/>
        </p:nvSpPr>
        <p:spPr bwMode="auto">
          <a:xfrm rot="16200000">
            <a:off x="2604294" y="1324769"/>
            <a:ext cx="228600" cy="931862"/>
          </a:xfrm>
          <a:prstGeom prst="leftBrace">
            <a:avLst>
              <a:gd name="adj1" fmla="val 33970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306" name="Line 42"/>
          <p:cNvSpPr>
            <a:spLocks noChangeShapeType="1"/>
          </p:cNvSpPr>
          <p:nvPr/>
        </p:nvSpPr>
        <p:spPr bwMode="auto">
          <a:xfrm flipH="1">
            <a:off x="3124200" y="457200"/>
            <a:ext cx="243205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03334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1260475"/>
            <a:ext cx="34623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3314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667000"/>
            <a:ext cx="1498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3332" name="Picture 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138488"/>
            <a:ext cx="19208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3317" name="Line 53"/>
          <p:cNvSpPr>
            <a:spLocks noChangeShapeType="1"/>
          </p:cNvSpPr>
          <p:nvPr/>
        </p:nvSpPr>
        <p:spPr bwMode="auto">
          <a:xfrm flipH="1">
            <a:off x="838200" y="2001838"/>
            <a:ext cx="685800" cy="822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318" name="Line 54"/>
          <p:cNvSpPr>
            <a:spLocks noChangeShapeType="1"/>
          </p:cNvSpPr>
          <p:nvPr/>
        </p:nvSpPr>
        <p:spPr bwMode="auto">
          <a:xfrm flipH="1" flipV="1">
            <a:off x="1981200" y="3429000"/>
            <a:ext cx="6096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319" name="Line 55"/>
          <p:cNvSpPr>
            <a:spLocks noChangeShapeType="1"/>
          </p:cNvSpPr>
          <p:nvPr/>
        </p:nvSpPr>
        <p:spPr bwMode="auto">
          <a:xfrm>
            <a:off x="730250" y="3429000"/>
            <a:ext cx="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326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3339" name="Group 75"/>
          <p:cNvGrpSpPr>
            <a:grpSpLocks/>
          </p:cNvGrpSpPr>
          <p:nvPr/>
        </p:nvGrpSpPr>
        <p:grpSpPr bwMode="auto">
          <a:xfrm>
            <a:off x="2943225" y="3408363"/>
            <a:ext cx="3035300" cy="685800"/>
            <a:chOff x="1854" y="2147"/>
            <a:chExt cx="1912" cy="432"/>
          </a:xfrm>
        </p:grpSpPr>
        <p:pic>
          <p:nvPicPr>
            <p:cNvPr id="1803336" name="Picture 7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245"/>
              <a:ext cx="55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03337" name="AutoShape 73"/>
            <p:cNvSpPr>
              <a:spLocks noChangeArrowheads="1"/>
            </p:cNvSpPr>
            <p:nvPr/>
          </p:nvSpPr>
          <p:spPr bwMode="auto">
            <a:xfrm>
              <a:off x="1854" y="2147"/>
              <a:ext cx="1048" cy="432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3340" name="Line 76"/>
          <p:cNvSpPr>
            <a:spLocks noChangeShapeType="1"/>
          </p:cNvSpPr>
          <p:nvPr/>
        </p:nvSpPr>
        <p:spPr bwMode="auto">
          <a:xfrm flipV="1">
            <a:off x="1752600" y="1654175"/>
            <a:ext cx="4662488" cy="29892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304" name="Line 40"/>
          <p:cNvSpPr>
            <a:spLocks noChangeShapeType="1"/>
          </p:cNvSpPr>
          <p:nvPr/>
        </p:nvSpPr>
        <p:spPr bwMode="auto">
          <a:xfrm>
            <a:off x="2714625" y="1890713"/>
            <a:ext cx="1398588" cy="2641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341" name="Line 77"/>
          <p:cNvSpPr>
            <a:spLocks noChangeShapeType="1"/>
          </p:cNvSpPr>
          <p:nvPr/>
        </p:nvSpPr>
        <p:spPr bwMode="auto">
          <a:xfrm flipV="1">
            <a:off x="1398588" y="1690688"/>
            <a:ext cx="3729037" cy="28797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342" name="Line 78"/>
          <p:cNvSpPr>
            <a:spLocks noChangeShapeType="1"/>
          </p:cNvSpPr>
          <p:nvPr/>
        </p:nvSpPr>
        <p:spPr bwMode="auto">
          <a:xfrm flipV="1">
            <a:off x="228600" y="1873250"/>
            <a:ext cx="3429000" cy="26146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64208" y="1955800"/>
            <a:ext cx="2679192" cy="1778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340224" y="1655064"/>
            <a:ext cx="329184" cy="47548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3351292" y="2133601"/>
            <a:ext cx="4565872" cy="1293451"/>
            <a:chOff x="3351292" y="2133601"/>
            <a:chExt cx="4565872" cy="1293451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8718" y="2896644"/>
              <a:ext cx="2518446" cy="5304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3351292" y="2133601"/>
              <a:ext cx="2033856" cy="996949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171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0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0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0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0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0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80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80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0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0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180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180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180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301" grpId="0" animBg="1"/>
      <p:bldP spid="1803306" grpId="0" animBg="1"/>
      <p:bldP spid="1803306" grpId="1" animBg="1"/>
      <p:bldP spid="1803317" grpId="0" animBg="1"/>
      <p:bldP spid="1803317" grpId="1" animBg="1"/>
      <p:bldP spid="1803318" grpId="0" animBg="1"/>
      <p:bldP spid="1803318" grpId="1" animBg="1"/>
      <p:bldP spid="1803319" grpId="0" animBg="1"/>
      <p:bldP spid="1803319" grpId="1" animBg="1"/>
      <p:bldP spid="1803340" grpId="0" animBg="1"/>
      <p:bldP spid="1803304" grpId="0" animBg="1"/>
      <p:bldP spid="1803341" grpId="0" animBg="1"/>
      <p:bldP spid="18033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3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76350"/>
            <a:ext cx="2760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4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1260475"/>
            <a:ext cx="34623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" name="Group 41"/>
          <p:cNvGrpSpPr>
            <a:grpSpLocks/>
          </p:cNvGrpSpPr>
          <p:nvPr/>
        </p:nvGrpSpPr>
        <p:grpSpPr bwMode="auto">
          <a:xfrm>
            <a:off x="1141413" y="1631950"/>
            <a:ext cx="931862" cy="396875"/>
            <a:chOff x="1584" y="1028"/>
            <a:chExt cx="587" cy="250"/>
          </a:xfrm>
        </p:grpSpPr>
        <p:pic>
          <p:nvPicPr>
            <p:cNvPr id="33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" y="1186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" name="AutoShape 25"/>
            <p:cNvSpPr>
              <a:spLocks/>
            </p:cNvSpPr>
            <p:nvPr/>
          </p:nvSpPr>
          <p:spPr bwMode="auto">
            <a:xfrm rot="16200000">
              <a:off x="1806" y="806"/>
              <a:ext cx="144" cy="587"/>
            </a:xfrm>
            <a:prstGeom prst="leftBrace">
              <a:avLst>
                <a:gd name="adj1" fmla="val 3397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E958-BC3B-4937-9160-33DC98212465}" type="slidenum">
              <a:rPr lang="en-US"/>
              <a:pPr/>
              <a:t>5</a:t>
            </a:fld>
            <a:endParaRPr lang="en-US"/>
          </a:p>
        </p:txBody>
      </p:sp>
      <p:sp>
        <p:nvSpPr>
          <p:cNvPr id="18913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133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000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3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6513"/>
            <a:ext cx="35925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135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1397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286000"/>
            <a:ext cx="50403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1385" name="Group 57"/>
          <p:cNvGrpSpPr>
            <a:grpSpLocks/>
          </p:cNvGrpSpPr>
          <p:nvPr/>
        </p:nvGrpSpPr>
        <p:grpSpPr bwMode="auto">
          <a:xfrm>
            <a:off x="304800" y="3795713"/>
            <a:ext cx="1905000" cy="1157287"/>
            <a:chOff x="480" y="1728"/>
            <a:chExt cx="1200" cy="729"/>
          </a:xfrm>
        </p:grpSpPr>
        <p:pic>
          <p:nvPicPr>
            <p:cNvPr id="1891373" name="Picture 4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" y="1728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74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" y="193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75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193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76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12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78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" y="2127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79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1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81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2319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82" name="Picture 5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31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83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31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84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2112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91398" name="Picture 7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3200400"/>
            <a:ext cx="5845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99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171950"/>
            <a:ext cx="55229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400" name="Picture 7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064125"/>
            <a:ext cx="56261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1401" name="Line 73"/>
          <p:cNvSpPr>
            <a:spLocks noChangeShapeType="1"/>
          </p:cNvSpPr>
          <p:nvPr/>
        </p:nvSpPr>
        <p:spPr bwMode="auto">
          <a:xfrm flipV="1">
            <a:off x="401638" y="2686050"/>
            <a:ext cx="4706937" cy="2074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402" name="Line 74"/>
          <p:cNvSpPr>
            <a:spLocks noChangeShapeType="1"/>
          </p:cNvSpPr>
          <p:nvPr/>
        </p:nvSpPr>
        <p:spPr bwMode="auto">
          <a:xfrm flipV="1">
            <a:off x="1066800" y="2667000"/>
            <a:ext cx="48768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403" name="Line 75"/>
          <p:cNvSpPr>
            <a:spLocks noChangeShapeType="1"/>
          </p:cNvSpPr>
          <p:nvPr/>
        </p:nvSpPr>
        <p:spPr bwMode="auto">
          <a:xfrm flipV="1">
            <a:off x="1676400" y="2667000"/>
            <a:ext cx="51816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404" name="Line 76"/>
          <p:cNvSpPr>
            <a:spLocks noChangeShapeType="1"/>
          </p:cNvSpPr>
          <p:nvPr/>
        </p:nvSpPr>
        <p:spPr bwMode="auto">
          <a:xfrm flipV="1">
            <a:off x="2184400" y="2686050"/>
            <a:ext cx="5494338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89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89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89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9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9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9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9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9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9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1401" grpId="0" animBg="1"/>
      <p:bldP spid="1891401" grpId="1" animBg="1"/>
      <p:bldP spid="1891402" grpId="0" animBg="1"/>
      <p:bldP spid="1891402" grpId="1" animBg="1"/>
      <p:bldP spid="1891403" grpId="0" animBg="1"/>
      <p:bldP spid="1891403" grpId="1" animBg="1"/>
      <p:bldP spid="1891404" grpId="0" animBg="1"/>
      <p:bldP spid="189140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FAB1-D916-4384-A058-FDC5A014500E}" type="slidenum">
              <a:rPr lang="en-US"/>
              <a:pPr/>
              <a:t>6</a:t>
            </a:fld>
            <a:endParaRPr lang="en-US"/>
          </a:p>
        </p:txBody>
      </p:sp>
      <p:sp>
        <p:nvSpPr>
          <p:cNvPr id="1893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33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76350"/>
            <a:ext cx="2760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3380" name="Group 4"/>
          <p:cNvGrpSpPr>
            <a:grpSpLocks/>
          </p:cNvGrpSpPr>
          <p:nvPr/>
        </p:nvGrpSpPr>
        <p:grpSpPr bwMode="auto">
          <a:xfrm>
            <a:off x="1146175" y="1631950"/>
            <a:ext cx="931863" cy="396875"/>
            <a:chOff x="1584" y="1028"/>
            <a:chExt cx="587" cy="250"/>
          </a:xfrm>
        </p:grpSpPr>
        <p:pic>
          <p:nvPicPr>
            <p:cNvPr id="1893381" name="Picture 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" y="1186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93382" name="AutoShape 6"/>
            <p:cNvSpPr>
              <a:spLocks/>
            </p:cNvSpPr>
            <p:nvPr/>
          </p:nvSpPr>
          <p:spPr bwMode="auto">
            <a:xfrm rot="16200000">
              <a:off x="1806" y="806"/>
              <a:ext cx="144" cy="587"/>
            </a:xfrm>
            <a:prstGeom prst="leftBrace">
              <a:avLst>
                <a:gd name="adj1" fmla="val 3397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9338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000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338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6513"/>
            <a:ext cx="35925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338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1260475"/>
            <a:ext cx="34623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338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3411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6261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339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064125"/>
            <a:ext cx="56261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3413" name="Line 37"/>
          <p:cNvSpPr>
            <a:spLocks noChangeShapeType="1"/>
          </p:cNvSpPr>
          <p:nvPr/>
        </p:nvSpPr>
        <p:spPr bwMode="auto">
          <a:xfrm>
            <a:off x="2057400" y="1600200"/>
            <a:ext cx="203835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14" name="Line 38"/>
          <p:cNvSpPr>
            <a:spLocks noChangeShapeType="1"/>
          </p:cNvSpPr>
          <p:nvPr/>
        </p:nvSpPr>
        <p:spPr bwMode="auto">
          <a:xfrm>
            <a:off x="2057400" y="1600200"/>
            <a:ext cx="3235325" cy="931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15" name="Line 39"/>
          <p:cNvSpPr>
            <a:spLocks noChangeShapeType="1"/>
          </p:cNvSpPr>
          <p:nvPr/>
        </p:nvSpPr>
        <p:spPr bwMode="auto">
          <a:xfrm>
            <a:off x="2057400" y="1600200"/>
            <a:ext cx="4479925" cy="9604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16" name="Line 40"/>
          <p:cNvSpPr>
            <a:spLocks noChangeShapeType="1"/>
          </p:cNvSpPr>
          <p:nvPr/>
        </p:nvSpPr>
        <p:spPr bwMode="auto">
          <a:xfrm>
            <a:off x="2057400" y="1600200"/>
            <a:ext cx="5502275" cy="9604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47648" y="3768725"/>
            <a:ext cx="7543811" cy="1759813"/>
            <a:chOff x="1447648" y="3768725"/>
            <a:chExt cx="7543811" cy="175981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648" y="3768725"/>
              <a:ext cx="5143803" cy="8039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3290" y="4724400"/>
              <a:ext cx="5378169" cy="8041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93421" name="Rectangle 45"/>
          <p:cNvSpPr>
            <a:spLocks noChangeArrowheads="1"/>
          </p:cNvSpPr>
          <p:nvPr/>
        </p:nvSpPr>
        <p:spPr bwMode="auto">
          <a:xfrm>
            <a:off x="3505200" y="4648200"/>
            <a:ext cx="3048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20" name="Rectangle 44"/>
          <p:cNvSpPr>
            <a:spLocks noChangeArrowheads="1"/>
          </p:cNvSpPr>
          <p:nvPr/>
        </p:nvSpPr>
        <p:spPr bwMode="auto">
          <a:xfrm>
            <a:off x="6400800" y="3657600"/>
            <a:ext cx="3048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2451E-6 L 4.72222E-6 -0.38853 " pathEditMode="relative" ptsTypes="AA">
                                      <p:cBhvr>
                                        <p:cTn id="6" dur="500" fill="hold"/>
                                        <p:tgtEl>
                                          <p:spTgt spid="1893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9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9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89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9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3413" grpId="0" animBg="1"/>
      <p:bldP spid="1893414" grpId="0" animBg="1"/>
      <p:bldP spid="1893415" grpId="0" animBg="1"/>
      <p:bldP spid="18934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447648" y="3768725"/>
            <a:ext cx="7543811" cy="1759813"/>
            <a:chOff x="1447648" y="3768725"/>
            <a:chExt cx="7543811" cy="1759813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648" y="3768725"/>
              <a:ext cx="5143803" cy="8039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3290" y="4724400"/>
              <a:ext cx="5378169" cy="8041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6400800" y="3657600"/>
            <a:ext cx="3048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3505200" y="4724400"/>
            <a:ext cx="3048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A358DCF-47F1-4C88-A663-5287FEED1386}" type="slidenum">
              <a:rPr lang="en-US"/>
              <a:pPr/>
              <a:t>7</a:t>
            </a:fld>
            <a:endParaRPr lang="en-US"/>
          </a:p>
        </p:txBody>
      </p:sp>
      <p:sp>
        <p:nvSpPr>
          <p:cNvPr id="18954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54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76350"/>
            <a:ext cx="2760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5428" name="Group 4"/>
          <p:cNvGrpSpPr>
            <a:grpSpLocks/>
          </p:cNvGrpSpPr>
          <p:nvPr/>
        </p:nvGrpSpPr>
        <p:grpSpPr bwMode="auto">
          <a:xfrm>
            <a:off x="1146175" y="1631950"/>
            <a:ext cx="931863" cy="396875"/>
            <a:chOff x="1584" y="1028"/>
            <a:chExt cx="587" cy="250"/>
          </a:xfrm>
        </p:grpSpPr>
        <p:pic>
          <p:nvPicPr>
            <p:cNvPr id="1895429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" y="1186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95430" name="AutoShape 6"/>
            <p:cNvSpPr>
              <a:spLocks/>
            </p:cNvSpPr>
            <p:nvPr/>
          </p:nvSpPr>
          <p:spPr bwMode="auto">
            <a:xfrm rot="16200000">
              <a:off x="1806" y="806"/>
              <a:ext cx="144" cy="587"/>
            </a:xfrm>
            <a:prstGeom prst="leftBrace">
              <a:avLst>
                <a:gd name="adj1" fmla="val 3397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954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000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543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6513"/>
            <a:ext cx="35925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54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1260475"/>
            <a:ext cx="34623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54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544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6261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5437" name="Rectangle 13"/>
          <p:cNvSpPr>
            <a:spLocks noChangeArrowheads="1"/>
          </p:cNvSpPr>
          <p:nvPr/>
        </p:nvSpPr>
        <p:spPr bwMode="auto">
          <a:xfrm>
            <a:off x="8839200" y="5715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5438" name="Group 14"/>
          <p:cNvGrpSpPr>
            <a:grpSpLocks/>
          </p:cNvGrpSpPr>
          <p:nvPr/>
        </p:nvGrpSpPr>
        <p:grpSpPr bwMode="auto">
          <a:xfrm>
            <a:off x="4918075" y="6096000"/>
            <a:ext cx="3235325" cy="514350"/>
            <a:chOff x="422" y="3984"/>
            <a:chExt cx="2038" cy="324"/>
          </a:xfrm>
        </p:grpSpPr>
        <p:pic>
          <p:nvPicPr>
            <p:cNvPr id="1895439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5440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17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4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6EF0-35C9-448E-B0DF-BE72F3017252}" type="slidenum">
              <a:rPr lang="en-US"/>
              <a:pPr/>
              <a:t>8</a:t>
            </a:fld>
            <a:endParaRPr lang="en-US"/>
          </a:p>
        </p:txBody>
      </p:sp>
      <p:sp>
        <p:nvSpPr>
          <p:cNvPr id="18319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774" y="36513"/>
            <a:ext cx="4146508" cy="584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1950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195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063652" y="345427"/>
            <a:ext cx="914400" cy="410487"/>
            <a:chOff x="4076178" y="345427"/>
            <a:chExt cx="914400" cy="410487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5396" y="609600"/>
              <a:ext cx="175226" cy="1463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Left Brace 6"/>
            <p:cNvSpPr/>
            <p:nvPr/>
          </p:nvSpPr>
          <p:spPr bwMode="auto">
            <a:xfrm rot="16200000">
              <a:off x="4419078" y="2527"/>
              <a:ext cx="228600" cy="91440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308381"/>
            <a:ext cx="1665032" cy="2918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30896" y="777276"/>
            <a:ext cx="3416875" cy="917703"/>
            <a:chOff x="330896" y="777276"/>
            <a:chExt cx="3416875" cy="917703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00000">
              <a:off x="2703364" y="77727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896" y="1066800"/>
              <a:ext cx="3416875" cy="6281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260017" y="1903956"/>
            <a:ext cx="1635583" cy="1147957"/>
            <a:chOff x="1260017" y="1903956"/>
            <a:chExt cx="1635583" cy="1147957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0017" y="2423786"/>
              <a:ext cx="1635583" cy="6281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50950" y="198411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288284" y="3312090"/>
            <a:ext cx="1883848" cy="1320452"/>
            <a:chOff x="1288284" y="3312090"/>
            <a:chExt cx="1883848" cy="1320452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8284" y="3843955"/>
              <a:ext cx="1883848" cy="7885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50950" y="339224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1219200" y="4875996"/>
            <a:ext cx="2307572" cy="1213958"/>
            <a:chOff x="1219200" y="4875996"/>
            <a:chExt cx="2307572" cy="1213958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200" y="5388831"/>
              <a:ext cx="2307572" cy="7011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50950" y="495615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31955" name="Rectangle 19"/>
          <p:cNvSpPr>
            <a:spLocks noChangeArrowheads="1"/>
          </p:cNvSpPr>
          <p:nvPr/>
        </p:nvSpPr>
        <p:spPr bwMode="auto">
          <a:xfrm>
            <a:off x="3657600" y="56638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1952" name="Group 16"/>
          <p:cNvGrpSpPr>
            <a:grpSpLocks/>
          </p:cNvGrpSpPr>
          <p:nvPr/>
        </p:nvGrpSpPr>
        <p:grpSpPr bwMode="auto">
          <a:xfrm>
            <a:off x="4648200" y="5580606"/>
            <a:ext cx="3235325" cy="514350"/>
            <a:chOff x="422" y="3984"/>
            <a:chExt cx="2038" cy="324"/>
          </a:xfrm>
        </p:grpSpPr>
        <p:pic>
          <p:nvPicPr>
            <p:cNvPr id="1831953" name="Picture 1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1954" name="Picture 1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3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3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3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3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19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71A2-2BE6-42A8-AD98-478522EF7044}" type="slidenum">
              <a:rPr lang="en-US"/>
              <a:pPr/>
              <a:t>9</a:t>
            </a:fld>
            <a:endParaRPr lang="en-US"/>
          </a:p>
        </p:txBody>
      </p:sp>
      <p:sp>
        <p:nvSpPr>
          <p:cNvPr id="18329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297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298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4044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79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826696" y="345427"/>
            <a:ext cx="320040" cy="410487"/>
            <a:chOff x="4839222" y="345427"/>
            <a:chExt cx="320040" cy="410487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1629" y="609600"/>
              <a:ext cx="175226" cy="1463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Left Brace 26"/>
            <p:cNvSpPr/>
            <p:nvPr/>
          </p:nvSpPr>
          <p:spPr bwMode="auto">
            <a:xfrm rot="16200000">
              <a:off x="4884942" y="299707"/>
              <a:ext cx="228600" cy="32004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140" y="990600"/>
            <a:ext cx="1445952" cy="219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25148" y="777276"/>
            <a:ext cx="2628371" cy="873898"/>
            <a:chOff x="725148" y="777276"/>
            <a:chExt cx="2628371" cy="873898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500000">
              <a:off x="2703364" y="77727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148" y="1066800"/>
              <a:ext cx="2628371" cy="5843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725148" y="1903956"/>
            <a:ext cx="1899037" cy="1104351"/>
            <a:chOff x="725148" y="1903956"/>
            <a:chExt cx="1899037" cy="1104351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148" y="2423786"/>
              <a:ext cx="1899037" cy="5845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605712" y="1984112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115088" y="3276600"/>
            <a:ext cx="1781335" cy="842305"/>
            <a:chOff x="1115088" y="3276600"/>
            <a:chExt cx="1781335" cy="84230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5088" y="3827126"/>
              <a:ext cx="1781335" cy="2917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605712" y="3356756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1078282" y="4478971"/>
            <a:ext cx="1898931" cy="819539"/>
            <a:chOff x="1078282" y="4478971"/>
            <a:chExt cx="1898931" cy="81953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8282" y="4991806"/>
              <a:ext cx="1898931" cy="306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605712" y="4559127"/>
              <a:ext cx="262805" cy="1024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32977" name="Rectangle 17"/>
          <p:cNvSpPr>
            <a:spLocks noChangeArrowheads="1"/>
          </p:cNvSpPr>
          <p:nvPr/>
        </p:nvSpPr>
        <p:spPr bwMode="auto">
          <a:xfrm>
            <a:off x="3200400" y="50166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2974" name="Group 14"/>
          <p:cNvGrpSpPr>
            <a:grpSpLocks/>
          </p:cNvGrpSpPr>
          <p:nvPr/>
        </p:nvGrpSpPr>
        <p:grpSpPr bwMode="auto">
          <a:xfrm>
            <a:off x="4156075" y="4883324"/>
            <a:ext cx="3235325" cy="514350"/>
            <a:chOff x="422" y="3984"/>
            <a:chExt cx="2038" cy="324"/>
          </a:xfrm>
        </p:grpSpPr>
        <p:pic>
          <p:nvPicPr>
            <p:cNvPr id="1832975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2976" name="Picture 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4171"/>
              <a:ext cx="20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3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3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3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3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36&quot;/&gt;&lt;property id=&quot;20307&quot; value=&quot;661&quot;/&gt;&lt;/object&gt;&lt;object type=&quot;3&quot; unique_id=&quot;113161&quot;&gt;&lt;property id=&quot;20148&quot; value=&quot;5&quot;/&gt;&lt;property id=&quot;20300&quot; value=&quot;Slide 2&quot;/&gt;&lt;property id=&quot;20307&quot; value=&quot;719&quot;/&gt;&lt;/object&gt;&lt;object type=&quot;3&quot; unique_id=&quot;113493&quot;&gt;&lt;property id=&quot;20148&quot; value=&quot;5&quot;/&gt;&lt;property id=&quot;20300&quot; value=&quot;Slide 8&quot;/&gt;&lt;property id=&quot;20307&quot; value=&quot;731&quot;/&gt;&lt;/object&gt;&lt;object type=&quot;3&quot; unique_id=&quot;113669&quot;&gt;&lt;property id=&quot;20148&quot; value=&quot;5&quot;/&gt;&lt;property id=&quot;20300&quot; value=&quot;Slide 3&quot;/&gt;&lt;property id=&quot;20307&quot; value=&quot;732&quot;/&gt;&lt;/object&gt;&lt;object type=&quot;3&quot; unique_id=&quot;113703&quot;&gt;&lt;property id=&quot;20148&quot; value=&quot;5&quot;/&gt;&lt;property id=&quot;20300&quot; value=&quot;Slide 4&quot;/&gt;&lt;property id=&quot;20307&quot; value=&quot;733&quot;/&gt;&lt;/object&gt;&lt;object type=&quot;3&quot; unique_id=&quot;113776&quot;&gt;&lt;property id=&quot;20148&quot; value=&quot;5&quot;/&gt;&lt;property id=&quot;20300&quot; value=&quot;Slide 5&quot;/&gt;&lt;property id=&quot;20307&quot; value=&quot;735&quot;/&gt;&lt;/object&gt;&lt;object type=&quot;3&quot; unique_id=&quot;113946&quot;&gt;&lt;property id=&quot;20148&quot; value=&quot;5&quot;/&gt;&lt;property id=&quot;20300&quot; value=&quot;Slide 6&quot;/&gt;&lt;property id=&quot;20307&quot; value=&quot;736&quot;/&gt;&lt;/object&gt;&lt;object type=&quot;3&quot; unique_id=&quot;114031&quot;&gt;&lt;property id=&quot;20148&quot; value=&quot;5&quot;/&gt;&lt;property id=&quot;20300&quot; value=&quot;Slide 7&quot;/&gt;&lt;property id=&quot;20307&quot; value=&quot;737&quot;/&gt;&lt;/object&gt;&lt;object type=&quot;3&quot; unique_id=&quot;114130&quot;&gt;&lt;property id=&quot;20148&quot; value=&quot;5&quot;/&gt;&lt;property id=&quot;20300&quot; value=&quot;Slide 12&quot;/&gt;&lt;property id=&quot;20307&quot; value=&quot;738&quot;/&gt;&lt;/object&gt;&lt;object type=&quot;3&quot; unique_id=&quot;114349&quot;&gt;&lt;property id=&quot;20148&quot; value=&quot;5&quot;/&gt;&lt;property id=&quot;20300&quot; value=&quot;Slide 14&quot;/&gt;&lt;property id=&quot;20307&quot; value=&quot;740&quot;/&gt;&lt;/object&gt;&lt;object type=&quot;3&quot; unique_id=&quot;114419&quot;&gt;&lt;property id=&quot;20148&quot; value=&quot;5&quot;/&gt;&lt;property id=&quot;20300&quot; value=&quot;Slide 21&quot;/&gt;&lt;property id=&quot;20307&quot; value=&quot;742&quot;/&gt;&lt;/object&gt;&lt;object type=&quot;3&quot; unique_id=&quot;114496&quot;&gt;&lt;property id=&quot;20148&quot; value=&quot;5&quot;/&gt;&lt;property id=&quot;20300&quot; value=&quot;Slide 22&quot;/&gt;&lt;property id=&quot;20307&quot; value=&quot;744&quot;/&gt;&lt;/object&gt;&lt;object type=&quot;3&quot; unique_id=&quot;114497&quot;&gt;&lt;property id=&quot;20148&quot; value=&quot;5&quot;/&gt;&lt;property id=&quot;20300&quot; value=&quot;Slide 17&quot;/&gt;&lt;property id=&quot;20307&quot; value=&quot;743&quot;/&gt;&lt;/object&gt;&lt;object type=&quot;3&quot; unique_id=&quot;114876&quot;&gt;&lt;property id=&quot;20148&quot; value=&quot;5&quot;/&gt;&lt;property id=&quot;20300&quot; value=&quot;Slide 23&quot;/&gt;&lt;property id=&quot;20307&quot; value=&quot;756&quot;/&gt;&lt;/object&gt;&lt;object type=&quot;3&quot; unique_id=&quot;114877&quot;&gt;&lt;property id=&quot;20148&quot; value=&quot;5&quot;/&gt;&lt;property id=&quot;20300&quot; value=&quot;Slide 30&quot;/&gt;&lt;property id=&quot;20307&quot; value=&quot;757&quot;/&gt;&lt;/object&gt;&lt;object type=&quot;3&quot; unique_id=&quot;114878&quot;&gt;&lt;property id=&quot;20148&quot; value=&quot;5&quot;/&gt;&lt;property id=&quot;20300&quot; value=&quot;Slide 31&quot;/&gt;&lt;property id=&quot;20307&quot; value=&quot;758&quot;/&gt;&lt;/object&gt;&lt;object type=&quot;3&quot; unique_id=&quot;114879&quot;&gt;&lt;property id=&quot;20148&quot; value=&quot;5&quot;/&gt;&lt;property id=&quot;20300&quot; value=&quot;Slide 33&quot;/&gt;&lt;property id=&quot;20307&quot; value=&quot;759&quot;/&gt;&lt;/object&gt;&lt;object type=&quot;3&quot; unique_id=&quot;114880&quot;&gt;&lt;property id=&quot;20148&quot; value=&quot;5&quot;/&gt;&lt;property id=&quot;20300&quot; value=&quot;Slide 35&quot;/&gt;&lt;property id=&quot;20307&quot; value=&quot;760&quot;/&gt;&lt;/object&gt;&lt;object type=&quot;3&quot; unique_id=&quot;114881&quot;&gt;&lt;property id=&quot;20148&quot; value=&quot;5&quot;/&gt;&lt;property id=&quot;20300&quot; value=&quot;Slide 37&quot;/&gt;&lt;property id=&quot;20307&quot; value=&quot;745&quot;/&gt;&lt;/object&gt;&lt;object type=&quot;3&quot; unique_id=&quot;114882&quot;&gt;&lt;property id=&quot;20148&quot; value=&quot;5&quot;/&gt;&lt;property id=&quot;20300&quot; value=&quot;Slide 38&quot;/&gt;&lt;property id=&quot;20307&quot; value=&quot;746&quot;/&gt;&lt;/object&gt;&lt;object type=&quot;3&quot; unique_id=&quot;114883&quot;&gt;&lt;property id=&quot;20148&quot; value=&quot;5&quot;/&gt;&lt;property id=&quot;20300&quot; value=&quot;Slide 39&quot;/&gt;&lt;property id=&quot;20307&quot; value=&quot;747&quot;/&gt;&lt;/object&gt;&lt;object type=&quot;3&quot; unique_id=&quot;114884&quot;&gt;&lt;property id=&quot;20148&quot; value=&quot;5&quot;/&gt;&lt;property id=&quot;20300&quot; value=&quot;Slide 40&quot;/&gt;&lt;property id=&quot;20307&quot; value=&quot;748&quot;/&gt;&lt;/object&gt;&lt;object type=&quot;3&quot; unique_id=&quot;114885&quot;&gt;&lt;property id=&quot;20148&quot; value=&quot;5&quot;/&gt;&lt;property id=&quot;20300&quot; value=&quot;Slide 41&quot;/&gt;&lt;property id=&quot;20307&quot; value=&quot;749&quot;/&gt;&lt;/object&gt;&lt;object type=&quot;3&quot; unique_id=&quot;114886&quot;&gt;&lt;property id=&quot;20148&quot; value=&quot;5&quot;/&gt;&lt;property id=&quot;20300&quot; value=&quot;Slide 42&quot;/&gt;&lt;property id=&quot;20307&quot; value=&quot;750&quot;/&gt;&lt;/object&gt;&lt;object type=&quot;3&quot; unique_id=&quot;114887&quot;&gt;&lt;property id=&quot;20148&quot; value=&quot;5&quot;/&gt;&lt;property id=&quot;20300&quot; value=&quot;Slide 43&quot;/&gt;&lt;property id=&quot;20307&quot; value=&quot;751&quot;/&gt;&lt;/object&gt;&lt;object type=&quot;3&quot; unique_id=&quot;114888&quot;&gt;&lt;property id=&quot;20148&quot; value=&quot;5&quot;/&gt;&lt;property id=&quot;20300&quot; value=&quot;Slide 44&quot;/&gt;&lt;property id=&quot;20307&quot; value=&quot;752&quot;/&gt;&lt;/object&gt;&lt;object type=&quot;3&quot; unique_id=&quot;114889&quot;&gt;&lt;property id=&quot;20148&quot; value=&quot;5&quot;/&gt;&lt;property id=&quot;20300&quot; value=&quot;Slide 45&quot;/&gt;&lt;property id=&quot;20307&quot; value=&quot;753&quot;/&gt;&lt;/object&gt;&lt;object type=&quot;3&quot; unique_id=&quot;114890&quot;&gt;&lt;property id=&quot;20148&quot; value=&quot;5&quot;/&gt;&lt;property id=&quot;20300&quot; value=&quot;Slide 46&quot;/&gt;&lt;property id=&quot;20307&quot; value=&quot;754&quot;/&gt;&lt;/object&gt;&lt;object type=&quot;3&quot; unique_id=&quot;114891&quot;&gt;&lt;property id=&quot;20148&quot; value=&quot;5&quot;/&gt;&lt;property id=&quot;20300&quot; value=&quot;Slide 47&quot;/&gt;&lt;property id=&quot;20307&quot; value=&quot;755&quot;/&gt;&lt;/object&gt;&lt;object type=&quot;3&quot; unique_id=&quot;115036&quot;&gt;&lt;property id=&quot;20148&quot; value=&quot;5&quot;/&gt;&lt;property id=&quot;20300&quot; value=&quot;Slide 16&quot;/&gt;&lt;property id=&quot;20307&quot; value=&quot;761&quot;/&gt;&lt;/object&gt;&lt;object type=&quot;3&quot; unique_id=&quot;115148&quot;&gt;&lt;property id=&quot;20148&quot; value=&quot;5&quot;/&gt;&lt;property id=&quot;20300&quot; value=&quot;Slide 15&quot;/&gt;&lt;property id=&quot;20307&quot; value=&quot;762&quot;/&gt;&lt;/object&gt;&lt;object type=&quot;3&quot; unique_id=&quot;115567&quot;&gt;&lt;property id=&quot;20148&quot; value=&quot;5&quot;/&gt;&lt;property id=&quot;20300&quot; value=&quot;Slide 18&quot;/&gt;&lt;property id=&quot;20307&quot; value=&quot;763&quot;/&gt;&lt;/object&gt;&lt;object type=&quot;3&quot; unique_id=&quot;115568&quot;&gt;&lt;property id=&quot;20148&quot; value=&quot;5&quot;/&gt;&lt;property id=&quot;20300&quot; value=&quot;Slide 19&quot;/&gt;&lt;property id=&quot;20307&quot; value=&quot;764&quot;/&gt;&lt;/object&gt;&lt;object type=&quot;3&quot; unique_id=&quot;115689&quot;&gt;&lt;property id=&quot;20148&quot; value=&quot;5&quot;/&gt;&lt;property id=&quot;20300&quot; value=&quot;Slide 20&quot;/&gt;&lt;property id=&quot;20307&quot; value=&quot;765&quot;/&gt;&lt;/object&gt;&lt;object type=&quot;3&quot; unique_id=&quot;116100&quot;&gt;&lt;property id=&quot;20148&quot; value=&quot;5&quot;/&gt;&lt;property id=&quot;20300&quot; value=&quot;Slide 24&quot;/&gt;&lt;property id=&quot;20307&quot; value=&quot;767&quot;/&gt;&lt;/object&gt;&lt;object type=&quot;3&quot; unique_id=&quot;116274&quot;&gt;&lt;property id=&quot;20148&quot; value=&quot;5&quot;/&gt;&lt;property id=&quot;20300&quot; value=&quot;Slide 27&quot;/&gt;&lt;property id=&quot;20307&quot; value=&quot;769&quot;/&gt;&lt;/object&gt;&lt;object type=&quot;3&quot; unique_id=&quot;116275&quot;&gt;&lt;property id=&quot;20148&quot; value=&quot;5&quot;/&gt;&lt;property id=&quot;20300&quot; value=&quot;Slide 28&quot;/&gt;&lt;property id=&quot;20307&quot; value=&quot;768&quot;/&gt;&lt;/object&gt;&lt;object type=&quot;3&quot; unique_id=&quot;116364&quot;&gt;&lt;property id=&quot;20148&quot; value=&quot;5&quot;/&gt;&lt;property id=&quot;20300&quot; value=&quot;Slide 32&quot;/&gt;&lt;property id=&quot;20307&quot; value=&quot;770&quot;/&gt;&lt;/object&gt;&lt;object type=&quot;3&quot; unique_id=&quot;116365&quot;&gt;&lt;property id=&quot;20148&quot; value=&quot;5&quot;/&gt;&lt;property id=&quot;20300&quot; value=&quot;Slide 34&quot;/&gt;&lt;property id=&quot;20307&quot; value=&quot;771&quot;/&gt;&lt;/object&gt;&lt;object type=&quot;3&quot; unique_id=&quot;116826&quot;&gt;&lt;property id=&quot;20148&quot; value=&quot;5&quot;/&gt;&lt;property id=&quot;20300&quot; value=&quot;Slide 29&quot;/&gt;&lt;property id=&quot;20307&quot; value=&quot;772&quot;/&gt;&lt;/object&gt;&lt;object type=&quot;3&quot; unique_id=&quot;119204&quot;&gt;&lt;property id=&quot;20148&quot; value=&quot;5&quot;/&gt;&lt;property id=&quot;20300&quot; value=&quot;Slide 48&quot;/&gt;&lt;property id=&quot;20307&quot; value=&quot;773&quot;/&gt;&lt;/object&gt;&lt;object type=&quot;3&quot; unique_id=&quot;120431&quot;&gt;&lt;property id=&quot;20148&quot; value=&quot;5&quot;/&gt;&lt;property id=&quot;20300&quot; value=&quot;Slide 9&quot;/&gt;&lt;property id=&quot;20307&quot; value=&quot;774&quot;/&gt;&lt;/object&gt;&lt;object type=&quot;3&quot; unique_id=&quot;120432&quot;&gt;&lt;property id=&quot;20148&quot; value=&quot;5&quot;/&gt;&lt;property id=&quot;20300&quot; value=&quot;Slide 10&quot;/&gt;&lt;property id=&quot;20307&quot; value=&quot;775&quot;/&gt;&lt;/object&gt;&lt;object type=&quot;3&quot; unique_id=&quot;120433&quot;&gt;&lt;property id=&quot;20148&quot; value=&quot;5&quot;/&gt;&lt;property id=&quot;20300&quot; value=&quot;Slide 11&quot;/&gt;&lt;property id=&quot;20307&quot; value=&quot;776&quot;/&gt;&lt;/object&gt;&lt;object type=&quot;3&quot; unique_id=&quot;120482&quot;&gt;&lt;property id=&quot;20148&quot; value=&quot;5&quot;/&gt;&lt;property id=&quot;20300&quot; value=&quot;Slide 13&quot;/&gt;&lt;property id=&quot;20307&quot; value=&quot;777&quot;/&gt;&lt;/object&gt;&lt;object type=&quot;3&quot; unique_id=&quot;121155&quot;&gt;&lt;property id=&quot;20148&quot; value=&quot;5&quot;/&gt;&lt;property id=&quot;20300&quot; value=&quot;Slide 26&quot;/&gt;&lt;property id=&quot;20307&quot; value=&quot;778&quot;/&gt;&lt;/object&gt;&lt;object type=&quot;3&quot; unique_id=&quot;121940&quot;&gt;&lt;property id=&quot;20148&quot; value=&quot;5&quot;/&gt;&lt;property id=&quot;20300&quot; value=&quot;Slide 25&quot;/&gt;&lt;property id=&quot;20307&quot; value=&quot;779&quot;/&gt;&lt;/object&gt;&lt;object type=&quot;3&quot; unique_id=&quot;142209&quot;&gt;&lt;property id=&quot;20148&quot; value=&quot;5&quot;/&gt;&lt;property id=&quot;20300&quot; value=&quot;Slide 1&quot;/&gt;&lt;property id=&quot;20307&quot; value=&quot;78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^{1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3-7)^{101}}{30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675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[\frac{{\color{blue}u}^{101}}{101}\right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968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int\,{\color{blue}u}^{100}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86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int\,(x^3-7)^{100}\,(3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29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346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\,(e^x)(\cos(e^x)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746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e^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46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sin(e^x)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7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sin({\color{blue}u})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9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4x^3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0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(\cos({\color{blue}u}))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445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(\cos(e^x))\,(e^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6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\,\frac{x^2}{x^3+4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210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3x^2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8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4}{\color{blue}du}=x^3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87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(|x^3+4|)}{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75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(|{\color{blue}u}|)}{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26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int\,\frac{{\color{blue}du}}{{\color{blue}u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926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int\,\frac{3x^2\,dx}{x^3+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645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\,\left[e^{(e^t)}\right][e^t]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629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e^t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89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e^t}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09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{\color{blue}u}}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31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e^{{\color{blue}u}}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86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4}\left[\frac{(6+x^4)^{101}}{101}\right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575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\,\frac{dt}{(\sin^2t)\sqrt{4+\cot 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974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:=4+\cot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\csc^2t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22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displaystyle{\frac{{\color{blue}u}^{1/2}}{1/2}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4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\sqrt{4+\cot t}+C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319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55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DEFIN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07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35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displaystyle{\frac{(4+\cot t)^{1/2}}{1/2}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079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displaystyle{\int\,{\color{blue}u}^{-1/2}\,{\color{blue}d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8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-{\color{blue}du}}{\sqrt{{\color{blue}u}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93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\csc^2t\,dt}{\sqrt{4+\cot 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890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4}\left[\frac{{\color{blue}u}^{101}}{101}\right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940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0^7\,x\sqrt{2+3x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525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6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9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{\color{blue}149}^{3/2}-{\color{blue}2}^{3/2}}{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550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6}\left[\frac{{\color{blue}149}^{3/2}-{\color{blue}2}^{3/2}}{3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2240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6}\left[&#10;\frac{{\color{blue}u}^{3/2}}{3/2}&#10;\right]_{{\color{blue}u}:\to{\color{blue}2}}^{{\color{blue}u}:\to{\color{blue}149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2502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6}\int_{{\color{blue}2}}^{{\color{blue}149}}\,&#10;{\color{blue}u}^{1/2}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86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6}\int_{{\color{blue}2+3\cdot0^2}}^{{\color{blue}2+3\cdot7^2}}\,&#10;\sqrt{{\color{blue}u}}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21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6}\int_0^7\,\left(\sqrt{2+3x^2}\right)\,(6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843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0^1\,x^2e^{-x^3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7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3x^2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32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[1-\frac{1}{e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63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[e^{{\color{blue}0}}-e^{{\color{blue}-1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3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3}\left[e^{{\color{blue}-1}}-e^{{\color{blue}0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09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3}\left[&#10;e^{{\color{blue}u}}&#10;\right]_{{\color{blue}u}:\to{\color{blue}0}}^{{\color{blue}u}:\to{\color{blue}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38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3}\int_{{\color{blue}0}}^{{\color{blue}-1}}\,&#10;e^{{\color{blue}u}}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30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3}\int_{{\color{blue}-0^3}}^{{\color{blue}-1^3}}\,&#10;e^{{\color{blue}u}}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4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\,\frac{\sec^2(1/x^3)}{x^4}\,dx}$ via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3465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3}\int_0^1\,\left(e^{-x^3}\right)(-3x^2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516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0^4\,\frac{x}{\sqrt{17-3x}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563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3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1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=17-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68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=17-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667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(17-{\color{blue}u})/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63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9}\left[&#10;17\left(\frac{{\color{blue}u}^{1/2}}{1/2}\right)-\frac{{\color{blue}u}^{3/2}}{3/2}&#10;\right]_{{\color{blue}u}:\to&#10;{\color{blue}17}}^{{\color{blue}u}:\to&#10;{\color{blue}5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4000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9}\int_{{\color{blue}17}}^{{\color{blue}5}}\,&#10;\left(17{\color{blue}u}^{-1/2}-{\color{blue}u}^{1/2}\right)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566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9}\int_{{\color{blue}17}}^{{\color{blue}5}}\,&#10;\left(\frac{17-{\color{blue}u}}{{\color{blue}u}^{1/2}}\right)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374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3}\int_{{\color{blue}17}}^{{\color{blue}5}}\,&#10;\left(\frac{17-{\color{blue}u}}{3\sqrt{{\color{blue}u}}}\right)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76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bstitution&#10;${\color{blue}u}=1/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50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3}\int_{{\color{blue}17-3\cdot0}}^{{\color{blue}17-3\cdot4}}\,&#10;\left(\frac{(17-{\color{blue}u})/3}{\sqrt{{\color{blue}u}}}\right)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552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3}\int_0^4\,\left(\frac{x}{\sqrt{17-3x}}\right)\,(-3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062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0^4\,\frac{x}{\sqrt{17-3x}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563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3x^{-4}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71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3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10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9}\left[&#10;17\left(\frac{{\color{blue}u}^{1/2}}{1/2}\right)-\frac{{\color{blue}u}^{3/2}}{3/2}&#10;\right]_{{\color{blue}u}:\to&#10;{\color{blue}17}}^{{\color{blue}u}:\to&#10;{\color{blue}5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4000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=17-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6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=17-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667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(17-{\color{blue}u})/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63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9}\left[&#10;17\left(\frac{{\color{blue}u}^{1/2}}{1/2}\right)-\frac{{\color{blue}u}^{3/2}}{3/2}&#10;\right]_{{\color{blue}u}:\to&#10;{\color{blue}17}}^{{\color{blue}u}:\to&#10;{\color{blue}5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4000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55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[\bullet]_{u:\to a}^{u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98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3\left[\frac{dx}{x^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60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9}\left[&#10;17\left(\frac{{\color{blue}5}^{1/2}-{\color{blue}17}^{1/2}}{1/2}\right)-&#10;\frac{{\color{blue}5}^{3/2}-{\color{blue}17}^{3/2}}{3/2}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4308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0^4\,\frac{x}{\sqrt{17-3x}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563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3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1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du}}{-3}=\frac{dx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8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9}\left[&#10;17\left(\frac{{\color{blue}u}^{1/2}}{1/2}\right)-\frac{{\color{blue}u}^{3/2}}{3/2}&#10;\right]_{{\color{blue}u}:\to&#10;{\color{blue}17}}^{{\color{blue}u}:\to&#10;{\color{blue}5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4000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=17-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68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=17-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667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(17-{\color{blue}u})/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63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34}{9}\left({\color{blue}17}^{1/2}-{\color{blue}5}^{1/2}\right)-&#10;\frac{2}{27}\left({\color{blue}17}^{3/2}-{\color{blue}5}^{3/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3338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34}{9}\left({\color{blue}5}^{1/2}-{\color{blue}17}^{1/2}\right)+&#10;\frac{2}{27}\left({\color{blue}5}^{3/2}-{\color{blue}17}^{3/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3497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1}{9}\left[&#10;17\left(\frac{{\color{blue}5}^{1/2}-{\color{blue}17}^{1/2}}{1/2}\right)-&#10;\frac{{\color{blue}5}^{3/2}-{\color{blue}17}^{3/2}}{3/2}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4308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$\displaystyle{\int_0^3\,(7x+5)\sqrt{9-x^2}\,dx}$&#10;as a sum of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4104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ls. {\color[rgb]{1,0,1}Evaluate} one by substit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000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other by interpreting it as an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76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3\,(7x+5)\sqrt{9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160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7\left[\int_0^3\,x\sqrt{9-x^2}\,dx\right]+&#10;5\left[\int_0^3\,\sqrt{9-x^2}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433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\int_0^3\,\left(\sqrt{9-x^2}\right)(-2x)\,dx\right]+&#10;5\left[\phantom{\frac{(\pi)(3^2)}{4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4319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pi)(3^2)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109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\int_{{\color{blue}9-0^2}}^{{\color{blue}9-3^2}}\,&#10;\sqrt{{\color{blue}u}}\,{\color{blue}du}\right]+&#10;5\left[\frac{(\pi)(3^2)}{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4234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\int_{{\color{blue}9}}^{{\color{blue}0}}\,&#10;{\color{blue}u}^{1/2}\,{\color{blue}du}\right]+&#10;\frac{45\pi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886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:=9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67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2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765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\sqrt{9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82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\tan(1/x^3)}{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715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$\displaystyle{\int_0^3\,(7x+5)\sqrt{9-x^2}\,dx}$&#10;as a sum of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4104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ls. {\color[rgb]{1,0,1}Evaluate} one by substit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000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other by interpreting it as an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76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3\,(7x+5)\sqrt{9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160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\int_{{\color{blue}9}}^{{\color{blue}0}}\,&#10;{\color{blue}u}^{1/2}\,{\color{blue}du}\right]+&#10;\frac{45\pi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886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\int_{{\color{blue}9}}^{{\color{blue}0}}\,&#10;{\color{blue}u}^{1/2}\,{\color{blue}du}\right]+&#10;\frac{45\pi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886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&#10;\frac{{\color{blue}u}^{3/2}}{3/2}&#10;\right]_{{\color{blue}u}:\to{\color{blue}9}}^{{\color{blue}u}:\to{\color{blue}0}}+&#10;\frac{45\pi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3181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:=9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67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2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76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:=9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67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2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765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$\displaystyle{\int_0^3\,(7x+5)\sqrt{9-x^2}\,dx}$&#10;as a sum of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4104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ls. {\color[rgb]{1,0,1}Evaluate} one by substit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000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other by interpreting it as an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76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3\,(7x+5)\sqrt{9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160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&#10;\frac{{\color{blue}u}^{3/2}}{3/2}&#10;\right]_{{\color{blue}u}:\to{\color{blue}9}}^{{\color{blue}u}:\to{\color{blue}0}}+&#10;\frac{45\pi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318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\tan({\color{blue}u})}{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28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\int_{{\color{blue}9}}^{{\color{blue}0}}\,&#10;{\color{blue}u}^{1/2}\,{\color{blue}du}\right]+&#10;\frac{45\pi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886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&#10;\frac{{\color{blue}0}^{3/2}-{\color{blue}9}^{3/2}}{3/2}\right]+&#10;\frac{45\pi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943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7}{2}\left[&#10;\frac{0-27}{3/2}\right]+&#10;\frac{45\pi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430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63+\frac{45\pi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89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:=9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67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-2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765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{\color[rgb]{0,.8,0}and}&#10;$\displaystyle{\int_0^8\,f(x)\,dx=6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4058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displaystyle{\int_0^2\,[x^2][f(x^3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533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6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[6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625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int_{{\color{blue}0}}^{{\color{blue}8}}\,&#10;f({\color{blue}u})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494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sec^2({\color{blue}u})\,\frac{{\color{blue}du}}{-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99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int_{{\color{blue}0^3}}^{{\color{blue}2^3}}\,&#10;f({\color{blue}u})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662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:=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3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3x^2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87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int_0^2\,[f(x^3)][3x^2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378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8.1, p.~160, \#1-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67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38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left[\sqrt{1+x^2}\right][x^7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10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int\,\left[\sqrt{1+x^2}\right][x^7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58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2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39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x^6\,{\color{blue}du}=[x^7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3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({\color{blue}u}-1)^3\,{\color{blue}du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5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{\color{blue}du}=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7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\int\,&#10;\left[\sqrt{{\color{blue}u}}\right][({\color{blue}u}-1)^3]\,{\color{blue}d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3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-1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59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u}-1)^3=x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8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ARITY OF $\displaystyle{\i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5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 x^3(6+x^4)^{100}\,dx}$ via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22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imes\quad x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0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left[\sqrt{1+x^2}\right][x^7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10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\int\,&#10;\left[\sqrt{{\color{blue}u}}\right][({\color{blue}u}-1)^3]\,{\color{blue}d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3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int\,\left[\sqrt{1+x^2}\right][x^7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58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\int\,&#10;\left[\sqrt{{\color{blue}u}}\right]&#10;[{\color[rgb]{1,.38,0}1}{\color{blue}u}^3&#10;-{\color[rgb]{1,.38,0}3}{\color{blue}u}^2&#10;+{\color[rgb]{1,.38,0}3}{\color{blue}u}-{\color[rgb]{1,.38,0}1}]&#10;\,{\color{blue}d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904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\hskip-.04in\int&#10;\left[{\color{blue}u}^{1/2}\right]\hskip-.05in&#10;[{\color{blue}u}^{6/2}-3{\color{blue}u}^{4/2}+3{\color{blue}u}^{2/2}-1]&#10;{\color{blue}d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350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\int\,&#10;[{\color{blue}u}^{7/2}-3{\color{blue}u}^{5/2}&#10;+3{\color{blue}u}^{3/2}-{\color{blue}u}^{1/2}]&#10;\,{\color{blue}d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1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&#10;\left[\frac{{\color{blue}u}^{9/2}}{9/2}-\frac{3{\color{blue}u}^{7/2}}{7/2}&#10;+\frac{3{\color{blue}u}^{5/2}}{5/2}-\frac{{\color{blue}u}^{3/2}}{3/2}\right]&#10;{\color{red}+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439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7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bstitution&#10;${\color{blue}u}=6+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3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left[\sqrt{1+x^2}\right][x^7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109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int\,\left[\sqrt{1+x^2}\right][x^7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58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\int\,&#10;\left[\sqrt{{\color{blue}u}}\right][({\color{blue}u}-1)^3]\,{\color{blue}d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3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&#10;\left[\frac{{\color{blue}u}^{9/2}}{9/2}-\frac{3{\color{blue}u}^{7/2}}{7/2}&#10;+\frac{3{\color{blue}u}^{5/2}}{5/2}-\frac{{\color{blue}u}^{3/2}}{3/2}\right]&#10;{\color{red}+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4394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&#10;\left[\frac{{\color{blue}u}^{9/2}}{9/2}-\frac{3{\color{blue}u}^{7/2}}{7/2}&#10;+\frac{3{\color{blue}u}^{5/2}}{5/2}-\frac{{\color{blue}u}^{3/2}}{3/2}\right]&#10;{\color{red}+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4394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&#10;\left[\frac{(1+x^2)^{9/2}}{9/2}&#10;-\frac{3(1+x^2)^{7/2}}{7/2}\quad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370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4}\phantom{\int{\color{blue}u}^{100}}\,{\color{blue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49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quad&#10;+\frac{3(1+x^2)^{5/2}}{5/2}&#10;-\frac{(1+x^2)^{3/2}}{3/2}\right]&#10;{\color{red}+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374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left[\sqrt{1+x^2}\right][x^7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10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int\,\left[\sqrt{1+x^2}\right][x^7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58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\int\,&#10;\left[\sqrt{{\color{blue}u}}\right][({\color{blue}u}-1)^3]\,{\color{blue}d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3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&#10;\left[\frac{{\color{blue}u}^{9/2}}{9/2}-\frac{3{\color{blue}u}^{7/2}}{7/2}&#10;+\frac{3{\color{blue}u}^{5/2}}{5/2}-\frac{{\color{blue}u}^{3/2}}{3/2}\right]&#10;{\color{red}+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4394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2}&#10;\left[\frac{(1+x^2)^{9/2}}{9/2}&#10;-\frac{3(1+x^2)^{7/2}}{7/2}\quad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370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quad&#10;+\frac{3(1+x^2)^{5/2}}{5/2}&#10;-\frac{(1+x^2)^{3/2}}{3/2}\right]&#10;{\color{red}+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3740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\,x^2(x^3-7)^{100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47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u}=3x^2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87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bstit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29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18425</TotalTime>
  <Words>51</Words>
  <Application>Microsoft Office PowerPoint</Application>
  <PresentationFormat>On-screen Show (4:3)</PresentationFormat>
  <Paragraphs>48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2021</cp:revision>
  <dcterms:created xsi:type="dcterms:W3CDTF">2008-09-20T13:47:00Z</dcterms:created>
  <dcterms:modified xsi:type="dcterms:W3CDTF">2011-08-29T21:25:25Z</dcterms:modified>
</cp:coreProperties>
</file>