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notesSlides/notesSlide2.xml" ContentType="application/vnd.openxmlformats-officedocument.presentationml.notesSlide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795" r:id="rId2"/>
    <p:sldId id="739" r:id="rId3"/>
    <p:sldId id="765" r:id="rId4"/>
    <p:sldId id="756" r:id="rId5"/>
    <p:sldId id="757" r:id="rId6"/>
    <p:sldId id="758" r:id="rId7"/>
    <p:sldId id="766" r:id="rId8"/>
    <p:sldId id="759" r:id="rId9"/>
    <p:sldId id="760" r:id="rId10"/>
    <p:sldId id="761" r:id="rId11"/>
    <p:sldId id="791" r:id="rId12"/>
    <p:sldId id="746" r:id="rId13"/>
    <p:sldId id="793" r:id="rId14"/>
    <p:sldId id="794" r:id="rId15"/>
    <p:sldId id="767" r:id="rId16"/>
    <p:sldId id="768" r:id="rId17"/>
    <p:sldId id="770" r:id="rId18"/>
    <p:sldId id="769" r:id="rId19"/>
    <p:sldId id="771" r:id="rId20"/>
    <p:sldId id="772" r:id="rId21"/>
    <p:sldId id="773" r:id="rId22"/>
    <p:sldId id="796" r:id="rId23"/>
    <p:sldId id="799" r:id="rId24"/>
    <p:sldId id="800" r:id="rId25"/>
    <p:sldId id="801" r:id="rId26"/>
    <p:sldId id="788" r:id="rId27"/>
  </p:sldIdLst>
  <p:sldSz cx="9144000" cy="6858000" type="screen4x3"/>
  <p:notesSz cx="7315200" cy="9601200"/>
  <p:custDataLst>
    <p:tags r:id="rId29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FF"/>
    <a:srgbClr val="FF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12" autoAdjust="0"/>
    <p:restoredTop sz="84536" autoAdjust="0"/>
  </p:normalViewPr>
  <p:slideViewPr>
    <p:cSldViewPr>
      <p:cViewPr varScale="1">
        <p:scale>
          <a:sx n="76" d="100"/>
          <a:sy n="76" d="100"/>
        </p:scale>
        <p:origin x="-12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CEC41C98-12E8-4597-9416-B2170187C0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96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6B6FB6-A2DB-4625-8616-EB1538716077}" type="slidenum">
              <a:rPr lang="en-US"/>
              <a:pPr/>
              <a:t>1</a:t>
            </a:fld>
            <a:endParaRPr lang="en-US"/>
          </a:p>
        </p:txBody>
      </p:sp>
      <p:sp>
        <p:nvSpPr>
          <p:cNvPr id="192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41C98-12E8-4597-9416-B2170187C04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16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CD8D92-5071-4AF6-876B-233A1B2BF4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28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A0B00E-E1B1-47B8-AA4A-436D02BBE9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481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D9EF79-A6D2-4444-B744-E49A076544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88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D5507-9EC8-461D-8F11-4B21993EA1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93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874C59-6D98-47CC-BD69-EF242898A6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2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1ABEA-7E5C-4FBA-A4CF-C780072E02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52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25835F-DA17-4359-BDB5-538B116227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37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91283-AD79-4A6B-852D-362290EEBB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E81E6B-B75F-4335-975B-89AAB43D86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10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9DF2D7-76B2-408E-90C7-65D3B2C58A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21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FDF3A2-2F9A-4D64-931D-BC9A909002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0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FDC8839-BFAE-430A-81C2-521F16964CC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tags" Target="../tags/tag405.xml"/><Relationship Id="rId117" Type="http://schemas.openxmlformats.org/officeDocument/2006/relationships/image" Target="../media/image49.png"/><Relationship Id="rId21" Type="http://schemas.openxmlformats.org/officeDocument/2006/relationships/tags" Target="../tags/tag400.xml"/><Relationship Id="rId42" Type="http://schemas.openxmlformats.org/officeDocument/2006/relationships/tags" Target="../tags/tag421.xml"/><Relationship Id="rId47" Type="http://schemas.openxmlformats.org/officeDocument/2006/relationships/tags" Target="../tags/tag426.xml"/><Relationship Id="rId63" Type="http://schemas.openxmlformats.org/officeDocument/2006/relationships/tags" Target="../tags/tag442.xml"/><Relationship Id="rId68" Type="http://schemas.openxmlformats.org/officeDocument/2006/relationships/tags" Target="../tags/tag447.xml"/><Relationship Id="rId84" Type="http://schemas.openxmlformats.org/officeDocument/2006/relationships/image" Target="../media/image37.png"/><Relationship Id="rId89" Type="http://schemas.openxmlformats.org/officeDocument/2006/relationships/image" Target="../media/image6.png"/><Relationship Id="rId112" Type="http://schemas.openxmlformats.org/officeDocument/2006/relationships/image" Target="../media/image47.png"/><Relationship Id="rId133" Type="http://schemas.openxmlformats.org/officeDocument/2006/relationships/image" Target="../media/image64.png"/><Relationship Id="rId138" Type="http://schemas.openxmlformats.org/officeDocument/2006/relationships/image" Target="../media/image69.png"/><Relationship Id="rId16" Type="http://schemas.openxmlformats.org/officeDocument/2006/relationships/tags" Target="../tags/tag395.xml"/><Relationship Id="rId107" Type="http://schemas.openxmlformats.org/officeDocument/2006/relationships/image" Target="../media/image12.png"/><Relationship Id="rId11" Type="http://schemas.openxmlformats.org/officeDocument/2006/relationships/tags" Target="../tags/tag390.xml"/><Relationship Id="rId32" Type="http://schemas.openxmlformats.org/officeDocument/2006/relationships/tags" Target="../tags/tag411.xml"/><Relationship Id="rId37" Type="http://schemas.openxmlformats.org/officeDocument/2006/relationships/tags" Target="../tags/tag416.xml"/><Relationship Id="rId53" Type="http://schemas.openxmlformats.org/officeDocument/2006/relationships/tags" Target="../tags/tag432.xml"/><Relationship Id="rId58" Type="http://schemas.openxmlformats.org/officeDocument/2006/relationships/tags" Target="../tags/tag437.xml"/><Relationship Id="rId74" Type="http://schemas.openxmlformats.org/officeDocument/2006/relationships/tags" Target="../tags/tag453.xml"/><Relationship Id="rId79" Type="http://schemas.openxmlformats.org/officeDocument/2006/relationships/image" Target="../media/image28.png"/><Relationship Id="rId102" Type="http://schemas.openxmlformats.org/officeDocument/2006/relationships/image" Target="../media/image25.png"/><Relationship Id="rId123" Type="http://schemas.openxmlformats.org/officeDocument/2006/relationships/image" Target="../media/image58.png"/><Relationship Id="rId128" Type="http://schemas.openxmlformats.org/officeDocument/2006/relationships/image" Target="../media/image79.png"/><Relationship Id="rId144" Type="http://schemas.openxmlformats.org/officeDocument/2006/relationships/image" Target="../media/image75.png"/><Relationship Id="rId5" Type="http://schemas.openxmlformats.org/officeDocument/2006/relationships/tags" Target="../tags/tag384.xml"/><Relationship Id="rId90" Type="http://schemas.openxmlformats.org/officeDocument/2006/relationships/image" Target="../media/image7.png"/><Relationship Id="rId95" Type="http://schemas.openxmlformats.org/officeDocument/2006/relationships/image" Target="../media/image31.png"/><Relationship Id="rId22" Type="http://schemas.openxmlformats.org/officeDocument/2006/relationships/tags" Target="../tags/tag401.xml"/><Relationship Id="rId27" Type="http://schemas.openxmlformats.org/officeDocument/2006/relationships/tags" Target="../tags/tag406.xml"/><Relationship Id="rId43" Type="http://schemas.openxmlformats.org/officeDocument/2006/relationships/tags" Target="../tags/tag422.xml"/><Relationship Id="rId48" Type="http://schemas.openxmlformats.org/officeDocument/2006/relationships/tags" Target="../tags/tag427.xml"/><Relationship Id="rId64" Type="http://schemas.openxmlformats.org/officeDocument/2006/relationships/tags" Target="../tags/tag443.xml"/><Relationship Id="rId69" Type="http://schemas.openxmlformats.org/officeDocument/2006/relationships/tags" Target="../tags/tag448.xml"/><Relationship Id="rId113" Type="http://schemas.openxmlformats.org/officeDocument/2006/relationships/image" Target="../media/image48.png"/><Relationship Id="rId118" Type="http://schemas.openxmlformats.org/officeDocument/2006/relationships/image" Target="../media/image50.png"/><Relationship Id="rId134" Type="http://schemas.openxmlformats.org/officeDocument/2006/relationships/image" Target="../media/image65.png"/><Relationship Id="rId139" Type="http://schemas.openxmlformats.org/officeDocument/2006/relationships/image" Target="../media/image70.png"/><Relationship Id="rId80" Type="http://schemas.openxmlformats.org/officeDocument/2006/relationships/image" Target="../media/image34.png"/><Relationship Id="rId85" Type="http://schemas.openxmlformats.org/officeDocument/2006/relationships/image" Target="../media/image36.png"/><Relationship Id="rId3" Type="http://schemas.openxmlformats.org/officeDocument/2006/relationships/tags" Target="../tags/tag382.xml"/><Relationship Id="rId12" Type="http://schemas.openxmlformats.org/officeDocument/2006/relationships/tags" Target="../tags/tag391.xml"/><Relationship Id="rId17" Type="http://schemas.openxmlformats.org/officeDocument/2006/relationships/tags" Target="../tags/tag396.xml"/><Relationship Id="rId25" Type="http://schemas.openxmlformats.org/officeDocument/2006/relationships/tags" Target="../tags/tag404.xml"/><Relationship Id="rId33" Type="http://schemas.openxmlformats.org/officeDocument/2006/relationships/tags" Target="../tags/tag412.xml"/><Relationship Id="rId38" Type="http://schemas.openxmlformats.org/officeDocument/2006/relationships/tags" Target="../tags/tag417.xml"/><Relationship Id="rId46" Type="http://schemas.openxmlformats.org/officeDocument/2006/relationships/tags" Target="../tags/tag425.xml"/><Relationship Id="rId59" Type="http://schemas.openxmlformats.org/officeDocument/2006/relationships/tags" Target="../tags/tag438.xml"/><Relationship Id="rId67" Type="http://schemas.openxmlformats.org/officeDocument/2006/relationships/tags" Target="../tags/tag446.xml"/><Relationship Id="rId103" Type="http://schemas.openxmlformats.org/officeDocument/2006/relationships/image" Target="../media/image8.png"/><Relationship Id="rId108" Type="http://schemas.openxmlformats.org/officeDocument/2006/relationships/image" Target="../media/image13.png"/><Relationship Id="rId116" Type="http://schemas.openxmlformats.org/officeDocument/2006/relationships/image" Target="../media/image26.png"/><Relationship Id="rId124" Type="http://schemas.openxmlformats.org/officeDocument/2006/relationships/image" Target="../media/image59.png"/><Relationship Id="rId129" Type="http://schemas.openxmlformats.org/officeDocument/2006/relationships/image" Target="../media/image60.png"/><Relationship Id="rId137" Type="http://schemas.openxmlformats.org/officeDocument/2006/relationships/image" Target="../media/image68.png"/><Relationship Id="rId20" Type="http://schemas.openxmlformats.org/officeDocument/2006/relationships/tags" Target="../tags/tag399.xml"/><Relationship Id="rId41" Type="http://schemas.openxmlformats.org/officeDocument/2006/relationships/tags" Target="../tags/tag420.xml"/><Relationship Id="rId54" Type="http://schemas.openxmlformats.org/officeDocument/2006/relationships/tags" Target="../tags/tag433.xml"/><Relationship Id="rId62" Type="http://schemas.openxmlformats.org/officeDocument/2006/relationships/tags" Target="../tags/tag441.xml"/><Relationship Id="rId70" Type="http://schemas.openxmlformats.org/officeDocument/2006/relationships/tags" Target="../tags/tag449.xml"/><Relationship Id="rId75" Type="http://schemas.openxmlformats.org/officeDocument/2006/relationships/tags" Target="../tags/tag454.xml"/><Relationship Id="rId83" Type="http://schemas.openxmlformats.org/officeDocument/2006/relationships/image" Target="../media/image41.png"/><Relationship Id="rId88" Type="http://schemas.openxmlformats.org/officeDocument/2006/relationships/image" Target="../media/image17.png"/><Relationship Id="rId91" Type="http://schemas.openxmlformats.org/officeDocument/2006/relationships/image" Target="../media/image42.png"/><Relationship Id="rId96" Type="http://schemas.openxmlformats.org/officeDocument/2006/relationships/image" Target="../media/image19.png"/><Relationship Id="rId111" Type="http://schemas.openxmlformats.org/officeDocument/2006/relationships/image" Target="../media/image16.png"/><Relationship Id="rId132" Type="http://schemas.openxmlformats.org/officeDocument/2006/relationships/image" Target="../media/image63.png"/><Relationship Id="rId140" Type="http://schemas.openxmlformats.org/officeDocument/2006/relationships/image" Target="../media/image71.png"/><Relationship Id="rId145" Type="http://schemas.openxmlformats.org/officeDocument/2006/relationships/image" Target="../media/image54.png"/><Relationship Id="rId1" Type="http://schemas.openxmlformats.org/officeDocument/2006/relationships/tags" Target="../tags/tag380.xml"/><Relationship Id="rId6" Type="http://schemas.openxmlformats.org/officeDocument/2006/relationships/tags" Target="../tags/tag385.xml"/><Relationship Id="rId15" Type="http://schemas.openxmlformats.org/officeDocument/2006/relationships/tags" Target="../tags/tag394.xml"/><Relationship Id="rId23" Type="http://schemas.openxmlformats.org/officeDocument/2006/relationships/tags" Target="../tags/tag402.xml"/><Relationship Id="rId28" Type="http://schemas.openxmlformats.org/officeDocument/2006/relationships/tags" Target="../tags/tag407.xml"/><Relationship Id="rId36" Type="http://schemas.openxmlformats.org/officeDocument/2006/relationships/tags" Target="../tags/tag415.xml"/><Relationship Id="rId49" Type="http://schemas.openxmlformats.org/officeDocument/2006/relationships/tags" Target="../tags/tag428.xml"/><Relationship Id="rId57" Type="http://schemas.openxmlformats.org/officeDocument/2006/relationships/tags" Target="../tags/tag436.xml"/><Relationship Id="rId106" Type="http://schemas.openxmlformats.org/officeDocument/2006/relationships/image" Target="../media/image11.png"/><Relationship Id="rId114" Type="http://schemas.openxmlformats.org/officeDocument/2006/relationships/image" Target="../media/image52.png"/><Relationship Id="rId119" Type="http://schemas.openxmlformats.org/officeDocument/2006/relationships/image" Target="../media/image51.png"/><Relationship Id="rId127" Type="http://schemas.openxmlformats.org/officeDocument/2006/relationships/image" Target="../media/image78.png"/><Relationship Id="rId10" Type="http://schemas.openxmlformats.org/officeDocument/2006/relationships/tags" Target="../tags/tag389.xml"/><Relationship Id="rId31" Type="http://schemas.openxmlformats.org/officeDocument/2006/relationships/tags" Target="../tags/tag410.xml"/><Relationship Id="rId44" Type="http://schemas.openxmlformats.org/officeDocument/2006/relationships/tags" Target="../tags/tag423.xml"/><Relationship Id="rId52" Type="http://schemas.openxmlformats.org/officeDocument/2006/relationships/tags" Target="../tags/tag431.xml"/><Relationship Id="rId60" Type="http://schemas.openxmlformats.org/officeDocument/2006/relationships/tags" Target="../tags/tag439.xml"/><Relationship Id="rId65" Type="http://schemas.openxmlformats.org/officeDocument/2006/relationships/tags" Target="../tags/tag444.xml"/><Relationship Id="rId73" Type="http://schemas.openxmlformats.org/officeDocument/2006/relationships/tags" Target="../tags/tag452.xml"/><Relationship Id="rId78" Type="http://schemas.openxmlformats.org/officeDocument/2006/relationships/slideLayout" Target="../slideLayouts/slideLayout2.xml"/><Relationship Id="rId81" Type="http://schemas.openxmlformats.org/officeDocument/2006/relationships/image" Target="../media/image40.png"/><Relationship Id="rId86" Type="http://schemas.openxmlformats.org/officeDocument/2006/relationships/image" Target="../media/image39.png"/><Relationship Id="rId94" Type="http://schemas.openxmlformats.org/officeDocument/2006/relationships/image" Target="../media/image44.png"/><Relationship Id="rId99" Type="http://schemas.openxmlformats.org/officeDocument/2006/relationships/image" Target="../media/image22.png"/><Relationship Id="rId101" Type="http://schemas.openxmlformats.org/officeDocument/2006/relationships/image" Target="../media/image24.png"/><Relationship Id="rId122" Type="http://schemas.openxmlformats.org/officeDocument/2006/relationships/image" Target="../media/image57.png"/><Relationship Id="rId130" Type="http://schemas.openxmlformats.org/officeDocument/2006/relationships/image" Target="../media/image61.png"/><Relationship Id="rId135" Type="http://schemas.openxmlformats.org/officeDocument/2006/relationships/image" Target="../media/image66.png"/><Relationship Id="rId143" Type="http://schemas.openxmlformats.org/officeDocument/2006/relationships/image" Target="../media/image74.png"/><Relationship Id="rId4" Type="http://schemas.openxmlformats.org/officeDocument/2006/relationships/tags" Target="../tags/tag383.xml"/><Relationship Id="rId9" Type="http://schemas.openxmlformats.org/officeDocument/2006/relationships/tags" Target="../tags/tag388.xml"/><Relationship Id="rId13" Type="http://schemas.openxmlformats.org/officeDocument/2006/relationships/tags" Target="../tags/tag392.xml"/><Relationship Id="rId18" Type="http://schemas.openxmlformats.org/officeDocument/2006/relationships/tags" Target="../tags/tag397.xml"/><Relationship Id="rId39" Type="http://schemas.openxmlformats.org/officeDocument/2006/relationships/tags" Target="../tags/tag418.xml"/><Relationship Id="rId109" Type="http://schemas.openxmlformats.org/officeDocument/2006/relationships/image" Target="../media/image14.png"/><Relationship Id="rId34" Type="http://schemas.openxmlformats.org/officeDocument/2006/relationships/tags" Target="../tags/tag413.xml"/><Relationship Id="rId50" Type="http://schemas.openxmlformats.org/officeDocument/2006/relationships/tags" Target="../tags/tag429.xml"/><Relationship Id="rId55" Type="http://schemas.openxmlformats.org/officeDocument/2006/relationships/tags" Target="../tags/tag434.xml"/><Relationship Id="rId76" Type="http://schemas.openxmlformats.org/officeDocument/2006/relationships/tags" Target="../tags/tag455.xml"/><Relationship Id="rId97" Type="http://schemas.openxmlformats.org/officeDocument/2006/relationships/image" Target="../media/image20.png"/><Relationship Id="rId104" Type="http://schemas.openxmlformats.org/officeDocument/2006/relationships/image" Target="../media/image9.png"/><Relationship Id="rId120" Type="http://schemas.openxmlformats.org/officeDocument/2006/relationships/image" Target="../media/image55.png"/><Relationship Id="rId125" Type="http://schemas.openxmlformats.org/officeDocument/2006/relationships/image" Target="../media/image76.png"/><Relationship Id="rId141" Type="http://schemas.openxmlformats.org/officeDocument/2006/relationships/image" Target="../media/image72.png"/><Relationship Id="rId146" Type="http://schemas.openxmlformats.org/officeDocument/2006/relationships/image" Target="../media/image53.png"/><Relationship Id="rId7" Type="http://schemas.openxmlformats.org/officeDocument/2006/relationships/tags" Target="../tags/tag386.xml"/><Relationship Id="rId71" Type="http://schemas.openxmlformats.org/officeDocument/2006/relationships/tags" Target="../tags/tag450.xml"/><Relationship Id="rId92" Type="http://schemas.openxmlformats.org/officeDocument/2006/relationships/image" Target="../media/image45.png"/><Relationship Id="rId2" Type="http://schemas.openxmlformats.org/officeDocument/2006/relationships/tags" Target="../tags/tag381.xml"/><Relationship Id="rId29" Type="http://schemas.openxmlformats.org/officeDocument/2006/relationships/tags" Target="../tags/tag408.xml"/><Relationship Id="rId24" Type="http://schemas.openxmlformats.org/officeDocument/2006/relationships/tags" Target="../tags/tag403.xml"/><Relationship Id="rId40" Type="http://schemas.openxmlformats.org/officeDocument/2006/relationships/tags" Target="../tags/tag419.xml"/><Relationship Id="rId45" Type="http://schemas.openxmlformats.org/officeDocument/2006/relationships/tags" Target="../tags/tag424.xml"/><Relationship Id="rId66" Type="http://schemas.openxmlformats.org/officeDocument/2006/relationships/tags" Target="../tags/tag445.xml"/><Relationship Id="rId87" Type="http://schemas.openxmlformats.org/officeDocument/2006/relationships/image" Target="../media/image18.png"/><Relationship Id="rId110" Type="http://schemas.openxmlformats.org/officeDocument/2006/relationships/image" Target="../media/image15.png"/><Relationship Id="rId115" Type="http://schemas.openxmlformats.org/officeDocument/2006/relationships/image" Target="../media/image27.png"/><Relationship Id="rId131" Type="http://schemas.openxmlformats.org/officeDocument/2006/relationships/image" Target="../media/image62.png"/><Relationship Id="rId136" Type="http://schemas.openxmlformats.org/officeDocument/2006/relationships/image" Target="../media/image67.png"/><Relationship Id="rId61" Type="http://schemas.openxmlformats.org/officeDocument/2006/relationships/tags" Target="../tags/tag440.xml"/><Relationship Id="rId82" Type="http://schemas.openxmlformats.org/officeDocument/2006/relationships/image" Target="../media/image32.png"/><Relationship Id="rId19" Type="http://schemas.openxmlformats.org/officeDocument/2006/relationships/tags" Target="../tags/tag398.xml"/><Relationship Id="rId14" Type="http://schemas.openxmlformats.org/officeDocument/2006/relationships/tags" Target="../tags/tag393.xml"/><Relationship Id="rId30" Type="http://schemas.openxmlformats.org/officeDocument/2006/relationships/tags" Target="../tags/tag409.xml"/><Relationship Id="rId35" Type="http://schemas.openxmlformats.org/officeDocument/2006/relationships/tags" Target="../tags/tag414.xml"/><Relationship Id="rId56" Type="http://schemas.openxmlformats.org/officeDocument/2006/relationships/tags" Target="../tags/tag435.xml"/><Relationship Id="rId77" Type="http://schemas.openxmlformats.org/officeDocument/2006/relationships/tags" Target="../tags/tag456.xml"/><Relationship Id="rId100" Type="http://schemas.openxmlformats.org/officeDocument/2006/relationships/image" Target="../media/image23.png"/><Relationship Id="rId105" Type="http://schemas.openxmlformats.org/officeDocument/2006/relationships/image" Target="../media/image10.png"/><Relationship Id="rId126" Type="http://schemas.openxmlformats.org/officeDocument/2006/relationships/image" Target="../media/image77.png"/><Relationship Id="rId8" Type="http://schemas.openxmlformats.org/officeDocument/2006/relationships/tags" Target="../tags/tag387.xml"/><Relationship Id="rId51" Type="http://schemas.openxmlformats.org/officeDocument/2006/relationships/tags" Target="../tags/tag430.xml"/><Relationship Id="rId72" Type="http://schemas.openxmlformats.org/officeDocument/2006/relationships/tags" Target="../tags/tag451.xml"/><Relationship Id="rId93" Type="http://schemas.openxmlformats.org/officeDocument/2006/relationships/image" Target="../media/image43.png"/><Relationship Id="rId98" Type="http://schemas.openxmlformats.org/officeDocument/2006/relationships/image" Target="../media/image21.png"/><Relationship Id="rId121" Type="http://schemas.openxmlformats.org/officeDocument/2006/relationships/image" Target="../media/image56.png"/><Relationship Id="rId142" Type="http://schemas.openxmlformats.org/officeDocument/2006/relationships/image" Target="../media/image73.pn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tags" Target="../tags/tag482.xml"/><Relationship Id="rId117" Type="http://schemas.openxmlformats.org/officeDocument/2006/relationships/image" Target="../media/image24.png"/><Relationship Id="rId21" Type="http://schemas.openxmlformats.org/officeDocument/2006/relationships/tags" Target="../tags/tag477.xml"/><Relationship Id="rId42" Type="http://schemas.openxmlformats.org/officeDocument/2006/relationships/tags" Target="../tags/tag498.xml"/><Relationship Id="rId47" Type="http://schemas.openxmlformats.org/officeDocument/2006/relationships/tags" Target="../tags/tag503.xml"/><Relationship Id="rId63" Type="http://schemas.openxmlformats.org/officeDocument/2006/relationships/tags" Target="../tags/tag519.xml"/><Relationship Id="rId68" Type="http://schemas.openxmlformats.org/officeDocument/2006/relationships/tags" Target="../tags/tag524.xml"/><Relationship Id="rId84" Type="http://schemas.openxmlformats.org/officeDocument/2006/relationships/tags" Target="../tags/tag540.xml"/><Relationship Id="rId89" Type="http://schemas.openxmlformats.org/officeDocument/2006/relationships/tags" Target="../tags/tag545.xml"/><Relationship Id="rId112" Type="http://schemas.openxmlformats.org/officeDocument/2006/relationships/image" Target="../media/image19.png"/><Relationship Id="rId133" Type="http://schemas.openxmlformats.org/officeDocument/2006/relationships/image" Target="../media/image49.png"/><Relationship Id="rId138" Type="http://schemas.openxmlformats.org/officeDocument/2006/relationships/image" Target="../media/image57.png"/><Relationship Id="rId154" Type="http://schemas.openxmlformats.org/officeDocument/2006/relationships/image" Target="../media/image64.png"/><Relationship Id="rId159" Type="http://schemas.openxmlformats.org/officeDocument/2006/relationships/image" Target="../media/image69.png"/><Relationship Id="rId16" Type="http://schemas.openxmlformats.org/officeDocument/2006/relationships/tags" Target="../tags/tag472.xml"/><Relationship Id="rId107" Type="http://schemas.openxmlformats.org/officeDocument/2006/relationships/image" Target="../media/image45.png"/><Relationship Id="rId11" Type="http://schemas.openxmlformats.org/officeDocument/2006/relationships/tags" Target="../tags/tag467.xml"/><Relationship Id="rId32" Type="http://schemas.openxmlformats.org/officeDocument/2006/relationships/tags" Target="../tags/tag488.xml"/><Relationship Id="rId37" Type="http://schemas.openxmlformats.org/officeDocument/2006/relationships/tags" Target="../tags/tag493.xml"/><Relationship Id="rId53" Type="http://schemas.openxmlformats.org/officeDocument/2006/relationships/tags" Target="../tags/tag509.xml"/><Relationship Id="rId58" Type="http://schemas.openxmlformats.org/officeDocument/2006/relationships/tags" Target="../tags/tag514.xml"/><Relationship Id="rId74" Type="http://schemas.openxmlformats.org/officeDocument/2006/relationships/tags" Target="../tags/tag530.xml"/><Relationship Id="rId79" Type="http://schemas.openxmlformats.org/officeDocument/2006/relationships/tags" Target="../tags/tag535.xml"/><Relationship Id="rId102" Type="http://schemas.openxmlformats.org/officeDocument/2006/relationships/image" Target="../media/image18.png"/><Relationship Id="rId123" Type="http://schemas.openxmlformats.org/officeDocument/2006/relationships/image" Target="../media/image12.png"/><Relationship Id="rId128" Type="http://schemas.openxmlformats.org/officeDocument/2006/relationships/image" Target="../media/image47.png"/><Relationship Id="rId144" Type="http://schemas.openxmlformats.org/officeDocument/2006/relationships/image" Target="../media/image79.png"/><Relationship Id="rId149" Type="http://schemas.openxmlformats.org/officeDocument/2006/relationships/image" Target="../media/image84.png"/><Relationship Id="rId5" Type="http://schemas.openxmlformats.org/officeDocument/2006/relationships/tags" Target="../tags/tag461.xml"/><Relationship Id="rId90" Type="http://schemas.openxmlformats.org/officeDocument/2006/relationships/tags" Target="../tags/tag546.xml"/><Relationship Id="rId95" Type="http://schemas.openxmlformats.org/officeDocument/2006/relationships/image" Target="../media/image34.png"/><Relationship Id="rId160" Type="http://schemas.openxmlformats.org/officeDocument/2006/relationships/image" Target="../media/image70.png"/><Relationship Id="rId165" Type="http://schemas.openxmlformats.org/officeDocument/2006/relationships/image" Target="../media/image75.png"/><Relationship Id="rId22" Type="http://schemas.openxmlformats.org/officeDocument/2006/relationships/tags" Target="../tags/tag478.xml"/><Relationship Id="rId27" Type="http://schemas.openxmlformats.org/officeDocument/2006/relationships/tags" Target="../tags/tag483.xml"/><Relationship Id="rId43" Type="http://schemas.openxmlformats.org/officeDocument/2006/relationships/tags" Target="../tags/tag499.xml"/><Relationship Id="rId48" Type="http://schemas.openxmlformats.org/officeDocument/2006/relationships/tags" Target="../tags/tag504.xml"/><Relationship Id="rId64" Type="http://schemas.openxmlformats.org/officeDocument/2006/relationships/tags" Target="../tags/tag520.xml"/><Relationship Id="rId69" Type="http://schemas.openxmlformats.org/officeDocument/2006/relationships/tags" Target="../tags/tag525.xml"/><Relationship Id="rId113" Type="http://schemas.openxmlformats.org/officeDocument/2006/relationships/image" Target="../media/image20.png"/><Relationship Id="rId118" Type="http://schemas.openxmlformats.org/officeDocument/2006/relationships/image" Target="../media/image25.png"/><Relationship Id="rId134" Type="http://schemas.openxmlformats.org/officeDocument/2006/relationships/image" Target="../media/image50.png"/><Relationship Id="rId139" Type="http://schemas.openxmlformats.org/officeDocument/2006/relationships/image" Target="../media/image58.png"/><Relationship Id="rId80" Type="http://schemas.openxmlformats.org/officeDocument/2006/relationships/tags" Target="../tags/tag536.xml"/><Relationship Id="rId85" Type="http://schemas.openxmlformats.org/officeDocument/2006/relationships/tags" Target="../tags/tag541.xml"/><Relationship Id="rId150" Type="http://schemas.openxmlformats.org/officeDocument/2006/relationships/image" Target="../media/image85.png"/><Relationship Id="rId155" Type="http://schemas.openxmlformats.org/officeDocument/2006/relationships/image" Target="../media/image65.png"/><Relationship Id="rId12" Type="http://schemas.openxmlformats.org/officeDocument/2006/relationships/tags" Target="../tags/tag468.xml"/><Relationship Id="rId17" Type="http://schemas.openxmlformats.org/officeDocument/2006/relationships/tags" Target="../tags/tag473.xml"/><Relationship Id="rId33" Type="http://schemas.openxmlformats.org/officeDocument/2006/relationships/tags" Target="../tags/tag489.xml"/><Relationship Id="rId38" Type="http://schemas.openxmlformats.org/officeDocument/2006/relationships/tags" Target="../tags/tag494.xml"/><Relationship Id="rId59" Type="http://schemas.openxmlformats.org/officeDocument/2006/relationships/tags" Target="../tags/tag515.xml"/><Relationship Id="rId103" Type="http://schemas.openxmlformats.org/officeDocument/2006/relationships/image" Target="../media/image17.png"/><Relationship Id="rId108" Type="http://schemas.openxmlformats.org/officeDocument/2006/relationships/image" Target="../media/image43.png"/><Relationship Id="rId124" Type="http://schemas.openxmlformats.org/officeDocument/2006/relationships/image" Target="../media/image13.png"/><Relationship Id="rId129" Type="http://schemas.openxmlformats.org/officeDocument/2006/relationships/image" Target="../media/image48.png"/><Relationship Id="rId54" Type="http://schemas.openxmlformats.org/officeDocument/2006/relationships/tags" Target="../tags/tag510.xml"/><Relationship Id="rId70" Type="http://schemas.openxmlformats.org/officeDocument/2006/relationships/tags" Target="../tags/tag526.xml"/><Relationship Id="rId75" Type="http://schemas.openxmlformats.org/officeDocument/2006/relationships/tags" Target="../tags/tag531.xml"/><Relationship Id="rId91" Type="http://schemas.openxmlformats.org/officeDocument/2006/relationships/tags" Target="../tags/tag547.xml"/><Relationship Id="rId96" Type="http://schemas.openxmlformats.org/officeDocument/2006/relationships/image" Target="../media/image40.png"/><Relationship Id="rId140" Type="http://schemas.openxmlformats.org/officeDocument/2006/relationships/image" Target="../media/image59.png"/><Relationship Id="rId145" Type="http://schemas.openxmlformats.org/officeDocument/2006/relationships/image" Target="../media/image60.png"/><Relationship Id="rId161" Type="http://schemas.openxmlformats.org/officeDocument/2006/relationships/image" Target="../media/image71.png"/><Relationship Id="rId166" Type="http://schemas.openxmlformats.org/officeDocument/2006/relationships/image" Target="../media/image86.png"/><Relationship Id="rId1" Type="http://schemas.openxmlformats.org/officeDocument/2006/relationships/tags" Target="../tags/tag457.xml"/><Relationship Id="rId6" Type="http://schemas.openxmlformats.org/officeDocument/2006/relationships/tags" Target="../tags/tag462.xml"/><Relationship Id="rId15" Type="http://schemas.openxmlformats.org/officeDocument/2006/relationships/tags" Target="../tags/tag471.xml"/><Relationship Id="rId23" Type="http://schemas.openxmlformats.org/officeDocument/2006/relationships/tags" Target="../tags/tag479.xml"/><Relationship Id="rId28" Type="http://schemas.openxmlformats.org/officeDocument/2006/relationships/tags" Target="../tags/tag484.xml"/><Relationship Id="rId36" Type="http://schemas.openxmlformats.org/officeDocument/2006/relationships/tags" Target="../tags/tag492.xml"/><Relationship Id="rId49" Type="http://schemas.openxmlformats.org/officeDocument/2006/relationships/tags" Target="../tags/tag505.xml"/><Relationship Id="rId57" Type="http://schemas.openxmlformats.org/officeDocument/2006/relationships/tags" Target="../tags/tag513.xml"/><Relationship Id="rId106" Type="http://schemas.openxmlformats.org/officeDocument/2006/relationships/image" Target="../media/image42.png"/><Relationship Id="rId114" Type="http://schemas.openxmlformats.org/officeDocument/2006/relationships/image" Target="../media/image21.png"/><Relationship Id="rId119" Type="http://schemas.openxmlformats.org/officeDocument/2006/relationships/image" Target="../media/image8.png"/><Relationship Id="rId127" Type="http://schemas.openxmlformats.org/officeDocument/2006/relationships/image" Target="../media/image16.png"/><Relationship Id="rId10" Type="http://schemas.openxmlformats.org/officeDocument/2006/relationships/tags" Target="../tags/tag466.xml"/><Relationship Id="rId31" Type="http://schemas.openxmlformats.org/officeDocument/2006/relationships/tags" Target="../tags/tag487.xml"/><Relationship Id="rId44" Type="http://schemas.openxmlformats.org/officeDocument/2006/relationships/tags" Target="../tags/tag500.xml"/><Relationship Id="rId52" Type="http://schemas.openxmlformats.org/officeDocument/2006/relationships/tags" Target="../tags/tag508.xml"/><Relationship Id="rId60" Type="http://schemas.openxmlformats.org/officeDocument/2006/relationships/tags" Target="../tags/tag516.xml"/><Relationship Id="rId65" Type="http://schemas.openxmlformats.org/officeDocument/2006/relationships/tags" Target="../tags/tag521.xml"/><Relationship Id="rId73" Type="http://schemas.openxmlformats.org/officeDocument/2006/relationships/tags" Target="../tags/tag529.xml"/><Relationship Id="rId78" Type="http://schemas.openxmlformats.org/officeDocument/2006/relationships/tags" Target="../tags/tag534.xml"/><Relationship Id="rId81" Type="http://schemas.openxmlformats.org/officeDocument/2006/relationships/tags" Target="../tags/tag537.xml"/><Relationship Id="rId86" Type="http://schemas.openxmlformats.org/officeDocument/2006/relationships/tags" Target="../tags/tag542.xml"/><Relationship Id="rId94" Type="http://schemas.openxmlformats.org/officeDocument/2006/relationships/image" Target="../media/image28.png"/><Relationship Id="rId99" Type="http://schemas.openxmlformats.org/officeDocument/2006/relationships/image" Target="../media/image37.png"/><Relationship Id="rId101" Type="http://schemas.openxmlformats.org/officeDocument/2006/relationships/image" Target="../media/image39.png"/><Relationship Id="rId122" Type="http://schemas.openxmlformats.org/officeDocument/2006/relationships/image" Target="../media/image11.png"/><Relationship Id="rId130" Type="http://schemas.openxmlformats.org/officeDocument/2006/relationships/image" Target="../media/image52.png"/><Relationship Id="rId135" Type="http://schemas.openxmlformats.org/officeDocument/2006/relationships/image" Target="../media/image51.png"/><Relationship Id="rId143" Type="http://schemas.openxmlformats.org/officeDocument/2006/relationships/image" Target="../media/image78.png"/><Relationship Id="rId148" Type="http://schemas.openxmlformats.org/officeDocument/2006/relationships/image" Target="../media/image83.png"/><Relationship Id="rId151" Type="http://schemas.openxmlformats.org/officeDocument/2006/relationships/image" Target="../media/image61.png"/><Relationship Id="rId156" Type="http://schemas.openxmlformats.org/officeDocument/2006/relationships/image" Target="../media/image66.png"/><Relationship Id="rId164" Type="http://schemas.openxmlformats.org/officeDocument/2006/relationships/image" Target="../media/image74.png"/><Relationship Id="rId4" Type="http://schemas.openxmlformats.org/officeDocument/2006/relationships/tags" Target="../tags/tag460.xml"/><Relationship Id="rId9" Type="http://schemas.openxmlformats.org/officeDocument/2006/relationships/tags" Target="../tags/tag465.xml"/><Relationship Id="rId13" Type="http://schemas.openxmlformats.org/officeDocument/2006/relationships/tags" Target="../tags/tag469.xml"/><Relationship Id="rId18" Type="http://schemas.openxmlformats.org/officeDocument/2006/relationships/tags" Target="../tags/tag474.xml"/><Relationship Id="rId39" Type="http://schemas.openxmlformats.org/officeDocument/2006/relationships/tags" Target="../tags/tag495.xml"/><Relationship Id="rId109" Type="http://schemas.openxmlformats.org/officeDocument/2006/relationships/image" Target="../media/image44.png"/><Relationship Id="rId34" Type="http://schemas.openxmlformats.org/officeDocument/2006/relationships/tags" Target="../tags/tag490.xml"/><Relationship Id="rId50" Type="http://schemas.openxmlformats.org/officeDocument/2006/relationships/tags" Target="../tags/tag506.xml"/><Relationship Id="rId55" Type="http://schemas.openxmlformats.org/officeDocument/2006/relationships/tags" Target="../tags/tag511.xml"/><Relationship Id="rId76" Type="http://schemas.openxmlformats.org/officeDocument/2006/relationships/tags" Target="../tags/tag532.xml"/><Relationship Id="rId97" Type="http://schemas.openxmlformats.org/officeDocument/2006/relationships/image" Target="../media/image32.png"/><Relationship Id="rId104" Type="http://schemas.openxmlformats.org/officeDocument/2006/relationships/image" Target="../media/image6.png"/><Relationship Id="rId120" Type="http://schemas.openxmlformats.org/officeDocument/2006/relationships/image" Target="../media/image9.png"/><Relationship Id="rId125" Type="http://schemas.openxmlformats.org/officeDocument/2006/relationships/image" Target="../media/image14.png"/><Relationship Id="rId141" Type="http://schemas.openxmlformats.org/officeDocument/2006/relationships/image" Target="../media/image76.png"/><Relationship Id="rId146" Type="http://schemas.openxmlformats.org/officeDocument/2006/relationships/image" Target="../media/image81.png"/><Relationship Id="rId167" Type="http://schemas.openxmlformats.org/officeDocument/2006/relationships/image" Target="../media/image87.png"/><Relationship Id="rId7" Type="http://schemas.openxmlformats.org/officeDocument/2006/relationships/tags" Target="../tags/tag463.xml"/><Relationship Id="rId71" Type="http://schemas.openxmlformats.org/officeDocument/2006/relationships/tags" Target="../tags/tag527.xml"/><Relationship Id="rId92" Type="http://schemas.openxmlformats.org/officeDocument/2006/relationships/tags" Target="../tags/tag548.xml"/><Relationship Id="rId162" Type="http://schemas.openxmlformats.org/officeDocument/2006/relationships/image" Target="../media/image72.png"/><Relationship Id="rId2" Type="http://schemas.openxmlformats.org/officeDocument/2006/relationships/tags" Target="../tags/tag458.xml"/><Relationship Id="rId29" Type="http://schemas.openxmlformats.org/officeDocument/2006/relationships/tags" Target="../tags/tag485.xml"/><Relationship Id="rId24" Type="http://schemas.openxmlformats.org/officeDocument/2006/relationships/tags" Target="../tags/tag480.xml"/><Relationship Id="rId40" Type="http://schemas.openxmlformats.org/officeDocument/2006/relationships/tags" Target="../tags/tag496.xml"/><Relationship Id="rId45" Type="http://schemas.openxmlformats.org/officeDocument/2006/relationships/tags" Target="../tags/tag501.xml"/><Relationship Id="rId66" Type="http://schemas.openxmlformats.org/officeDocument/2006/relationships/tags" Target="../tags/tag522.xml"/><Relationship Id="rId87" Type="http://schemas.openxmlformats.org/officeDocument/2006/relationships/tags" Target="../tags/tag543.xml"/><Relationship Id="rId110" Type="http://schemas.openxmlformats.org/officeDocument/2006/relationships/image" Target="../media/image80.png"/><Relationship Id="rId115" Type="http://schemas.openxmlformats.org/officeDocument/2006/relationships/image" Target="../media/image22.png"/><Relationship Id="rId131" Type="http://schemas.openxmlformats.org/officeDocument/2006/relationships/image" Target="../media/image27.png"/><Relationship Id="rId136" Type="http://schemas.openxmlformats.org/officeDocument/2006/relationships/image" Target="../media/image55.png"/><Relationship Id="rId157" Type="http://schemas.openxmlformats.org/officeDocument/2006/relationships/image" Target="../media/image67.png"/><Relationship Id="rId61" Type="http://schemas.openxmlformats.org/officeDocument/2006/relationships/tags" Target="../tags/tag517.xml"/><Relationship Id="rId82" Type="http://schemas.openxmlformats.org/officeDocument/2006/relationships/tags" Target="../tags/tag538.xml"/><Relationship Id="rId152" Type="http://schemas.openxmlformats.org/officeDocument/2006/relationships/image" Target="../media/image62.png"/><Relationship Id="rId19" Type="http://schemas.openxmlformats.org/officeDocument/2006/relationships/tags" Target="../tags/tag475.xml"/><Relationship Id="rId14" Type="http://schemas.openxmlformats.org/officeDocument/2006/relationships/tags" Target="../tags/tag470.xml"/><Relationship Id="rId30" Type="http://schemas.openxmlformats.org/officeDocument/2006/relationships/tags" Target="../tags/tag486.xml"/><Relationship Id="rId35" Type="http://schemas.openxmlformats.org/officeDocument/2006/relationships/tags" Target="../tags/tag491.xml"/><Relationship Id="rId56" Type="http://schemas.openxmlformats.org/officeDocument/2006/relationships/tags" Target="../tags/tag512.xml"/><Relationship Id="rId77" Type="http://schemas.openxmlformats.org/officeDocument/2006/relationships/tags" Target="../tags/tag533.xml"/><Relationship Id="rId100" Type="http://schemas.openxmlformats.org/officeDocument/2006/relationships/image" Target="../media/image36.png"/><Relationship Id="rId105" Type="http://schemas.openxmlformats.org/officeDocument/2006/relationships/image" Target="../media/image7.png"/><Relationship Id="rId126" Type="http://schemas.openxmlformats.org/officeDocument/2006/relationships/image" Target="../media/image15.png"/><Relationship Id="rId147" Type="http://schemas.openxmlformats.org/officeDocument/2006/relationships/image" Target="../media/image82.png"/><Relationship Id="rId8" Type="http://schemas.openxmlformats.org/officeDocument/2006/relationships/tags" Target="../tags/tag464.xml"/><Relationship Id="rId51" Type="http://schemas.openxmlformats.org/officeDocument/2006/relationships/tags" Target="../tags/tag507.xml"/><Relationship Id="rId72" Type="http://schemas.openxmlformats.org/officeDocument/2006/relationships/tags" Target="../tags/tag528.xml"/><Relationship Id="rId93" Type="http://schemas.openxmlformats.org/officeDocument/2006/relationships/slideLayout" Target="../slideLayouts/slideLayout2.xml"/><Relationship Id="rId98" Type="http://schemas.openxmlformats.org/officeDocument/2006/relationships/image" Target="../media/image41.png"/><Relationship Id="rId121" Type="http://schemas.openxmlformats.org/officeDocument/2006/relationships/image" Target="../media/image10.png"/><Relationship Id="rId142" Type="http://schemas.openxmlformats.org/officeDocument/2006/relationships/image" Target="../media/image77.png"/><Relationship Id="rId163" Type="http://schemas.openxmlformats.org/officeDocument/2006/relationships/image" Target="../media/image73.png"/><Relationship Id="rId3" Type="http://schemas.openxmlformats.org/officeDocument/2006/relationships/tags" Target="../tags/tag459.xml"/><Relationship Id="rId25" Type="http://schemas.openxmlformats.org/officeDocument/2006/relationships/tags" Target="../tags/tag481.xml"/><Relationship Id="rId46" Type="http://schemas.openxmlformats.org/officeDocument/2006/relationships/tags" Target="../tags/tag502.xml"/><Relationship Id="rId67" Type="http://schemas.openxmlformats.org/officeDocument/2006/relationships/tags" Target="../tags/tag523.xml"/><Relationship Id="rId116" Type="http://schemas.openxmlformats.org/officeDocument/2006/relationships/image" Target="../media/image23.png"/><Relationship Id="rId137" Type="http://schemas.openxmlformats.org/officeDocument/2006/relationships/image" Target="../media/image56.png"/><Relationship Id="rId158" Type="http://schemas.openxmlformats.org/officeDocument/2006/relationships/image" Target="../media/image68.png"/><Relationship Id="rId20" Type="http://schemas.openxmlformats.org/officeDocument/2006/relationships/tags" Target="../tags/tag476.xml"/><Relationship Id="rId41" Type="http://schemas.openxmlformats.org/officeDocument/2006/relationships/tags" Target="../tags/tag497.xml"/><Relationship Id="rId62" Type="http://schemas.openxmlformats.org/officeDocument/2006/relationships/tags" Target="../tags/tag518.xml"/><Relationship Id="rId83" Type="http://schemas.openxmlformats.org/officeDocument/2006/relationships/tags" Target="../tags/tag539.xml"/><Relationship Id="rId88" Type="http://schemas.openxmlformats.org/officeDocument/2006/relationships/tags" Target="../tags/tag544.xml"/><Relationship Id="rId111" Type="http://schemas.openxmlformats.org/officeDocument/2006/relationships/image" Target="../media/image31.png"/><Relationship Id="rId132" Type="http://schemas.openxmlformats.org/officeDocument/2006/relationships/image" Target="../media/image26.png"/><Relationship Id="rId153" Type="http://schemas.openxmlformats.org/officeDocument/2006/relationships/image" Target="../media/image6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556.xml"/><Relationship Id="rId13" Type="http://schemas.openxmlformats.org/officeDocument/2006/relationships/image" Target="../media/image28.png"/><Relationship Id="rId18" Type="http://schemas.openxmlformats.org/officeDocument/2006/relationships/image" Target="../media/image91.png"/><Relationship Id="rId3" Type="http://schemas.openxmlformats.org/officeDocument/2006/relationships/tags" Target="../tags/tag551.xml"/><Relationship Id="rId21" Type="http://schemas.openxmlformats.org/officeDocument/2006/relationships/image" Target="../media/image94.png"/><Relationship Id="rId7" Type="http://schemas.openxmlformats.org/officeDocument/2006/relationships/tags" Target="../tags/tag555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90.png"/><Relationship Id="rId2" Type="http://schemas.openxmlformats.org/officeDocument/2006/relationships/tags" Target="../tags/tag550.xml"/><Relationship Id="rId16" Type="http://schemas.openxmlformats.org/officeDocument/2006/relationships/image" Target="../media/image89.png"/><Relationship Id="rId20" Type="http://schemas.openxmlformats.org/officeDocument/2006/relationships/image" Target="../media/image93.png"/><Relationship Id="rId1" Type="http://schemas.openxmlformats.org/officeDocument/2006/relationships/tags" Target="../tags/tag549.xml"/><Relationship Id="rId6" Type="http://schemas.openxmlformats.org/officeDocument/2006/relationships/tags" Target="../tags/tag554.xml"/><Relationship Id="rId11" Type="http://schemas.openxmlformats.org/officeDocument/2006/relationships/tags" Target="../tags/tag559.xml"/><Relationship Id="rId5" Type="http://schemas.openxmlformats.org/officeDocument/2006/relationships/tags" Target="../tags/tag553.xml"/><Relationship Id="rId15" Type="http://schemas.openxmlformats.org/officeDocument/2006/relationships/image" Target="../media/image88.png"/><Relationship Id="rId10" Type="http://schemas.openxmlformats.org/officeDocument/2006/relationships/tags" Target="../tags/tag558.xml"/><Relationship Id="rId19" Type="http://schemas.openxmlformats.org/officeDocument/2006/relationships/image" Target="../media/image92.png"/><Relationship Id="rId4" Type="http://schemas.openxmlformats.org/officeDocument/2006/relationships/tags" Target="../tags/tag552.xml"/><Relationship Id="rId9" Type="http://schemas.openxmlformats.org/officeDocument/2006/relationships/tags" Target="../tags/tag557.xml"/><Relationship Id="rId14" Type="http://schemas.openxmlformats.org/officeDocument/2006/relationships/image" Target="../media/image4.png"/><Relationship Id="rId22" Type="http://schemas.openxmlformats.org/officeDocument/2006/relationships/image" Target="../media/image9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567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4.png"/><Relationship Id="rId3" Type="http://schemas.openxmlformats.org/officeDocument/2006/relationships/tags" Target="../tags/tag562.xml"/><Relationship Id="rId21" Type="http://schemas.openxmlformats.org/officeDocument/2006/relationships/image" Target="../media/image90.png"/><Relationship Id="rId7" Type="http://schemas.openxmlformats.org/officeDocument/2006/relationships/tags" Target="../tags/tag566.xml"/><Relationship Id="rId12" Type="http://schemas.openxmlformats.org/officeDocument/2006/relationships/tags" Target="../tags/tag571.xml"/><Relationship Id="rId17" Type="http://schemas.openxmlformats.org/officeDocument/2006/relationships/image" Target="../media/image95.png"/><Relationship Id="rId2" Type="http://schemas.openxmlformats.org/officeDocument/2006/relationships/tags" Target="../tags/tag561.xml"/><Relationship Id="rId16" Type="http://schemas.openxmlformats.org/officeDocument/2006/relationships/image" Target="../media/image94.png"/><Relationship Id="rId20" Type="http://schemas.openxmlformats.org/officeDocument/2006/relationships/image" Target="../media/image89.png"/><Relationship Id="rId1" Type="http://schemas.openxmlformats.org/officeDocument/2006/relationships/tags" Target="../tags/tag560.xml"/><Relationship Id="rId6" Type="http://schemas.openxmlformats.org/officeDocument/2006/relationships/tags" Target="../tags/tag565.xml"/><Relationship Id="rId11" Type="http://schemas.openxmlformats.org/officeDocument/2006/relationships/tags" Target="../tags/tag570.xml"/><Relationship Id="rId24" Type="http://schemas.openxmlformats.org/officeDocument/2006/relationships/image" Target="../media/image93.png"/><Relationship Id="rId5" Type="http://schemas.openxmlformats.org/officeDocument/2006/relationships/tags" Target="../tags/tag564.xml"/><Relationship Id="rId15" Type="http://schemas.openxmlformats.org/officeDocument/2006/relationships/image" Target="../media/image96.png"/><Relationship Id="rId23" Type="http://schemas.openxmlformats.org/officeDocument/2006/relationships/image" Target="../media/image92.png"/><Relationship Id="rId10" Type="http://schemas.openxmlformats.org/officeDocument/2006/relationships/tags" Target="../tags/tag569.xml"/><Relationship Id="rId19" Type="http://schemas.openxmlformats.org/officeDocument/2006/relationships/image" Target="../media/image88.png"/><Relationship Id="rId4" Type="http://schemas.openxmlformats.org/officeDocument/2006/relationships/tags" Target="../tags/tag563.xml"/><Relationship Id="rId9" Type="http://schemas.openxmlformats.org/officeDocument/2006/relationships/tags" Target="../tags/tag568.xml"/><Relationship Id="rId14" Type="http://schemas.openxmlformats.org/officeDocument/2006/relationships/image" Target="../media/image28.png"/><Relationship Id="rId22" Type="http://schemas.openxmlformats.org/officeDocument/2006/relationships/image" Target="../media/image9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579.xml"/><Relationship Id="rId13" Type="http://schemas.openxmlformats.org/officeDocument/2006/relationships/tags" Target="../tags/tag584.xml"/><Relationship Id="rId18" Type="http://schemas.openxmlformats.org/officeDocument/2006/relationships/tags" Target="../tags/tag589.xml"/><Relationship Id="rId26" Type="http://schemas.openxmlformats.org/officeDocument/2006/relationships/image" Target="../media/image90.png"/><Relationship Id="rId3" Type="http://schemas.openxmlformats.org/officeDocument/2006/relationships/tags" Target="../tags/tag574.xml"/><Relationship Id="rId21" Type="http://schemas.openxmlformats.org/officeDocument/2006/relationships/image" Target="../media/image97.png"/><Relationship Id="rId34" Type="http://schemas.openxmlformats.org/officeDocument/2006/relationships/image" Target="../media/image86.png"/><Relationship Id="rId7" Type="http://schemas.openxmlformats.org/officeDocument/2006/relationships/tags" Target="../tags/tag578.xml"/><Relationship Id="rId12" Type="http://schemas.openxmlformats.org/officeDocument/2006/relationships/tags" Target="../tags/tag583.xml"/><Relationship Id="rId17" Type="http://schemas.openxmlformats.org/officeDocument/2006/relationships/tags" Target="../tags/tag588.xml"/><Relationship Id="rId25" Type="http://schemas.openxmlformats.org/officeDocument/2006/relationships/image" Target="../media/image89.png"/><Relationship Id="rId33" Type="http://schemas.openxmlformats.org/officeDocument/2006/relationships/image" Target="../media/image102.png"/><Relationship Id="rId2" Type="http://schemas.openxmlformats.org/officeDocument/2006/relationships/tags" Target="../tags/tag573.xml"/><Relationship Id="rId16" Type="http://schemas.openxmlformats.org/officeDocument/2006/relationships/tags" Target="../tags/tag587.xml"/><Relationship Id="rId20" Type="http://schemas.openxmlformats.org/officeDocument/2006/relationships/image" Target="../media/image28.png"/><Relationship Id="rId29" Type="http://schemas.openxmlformats.org/officeDocument/2006/relationships/image" Target="../media/image98.png"/><Relationship Id="rId1" Type="http://schemas.openxmlformats.org/officeDocument/2006/relationships/tags" Target="../tags/tag572.xml"/><Relationship Id="rId6" Type="http://schemas.openxmlformats.org/officeDocument/2006/relationships/tags" Target="../tags/tag577.xml"/><Relationship Id="rId11" Type="http://schemas.openxmlformats.org/officeDocument/2006/relationships/tags" Target="../tags/tag582.xml"/><Relationship Id="rId24" Type="http://schemas.openxmlformats.org/officeDocument/2006/relationships/image" Target="../media/image88.png"/><Relationship Id="rId32" Type="http://schemas.openxmlformats.org/officeDocument/2006/relationships/image" Target="../media/image101.png"/><Relationship Id="rId5" Type="http://schemas.openxmlformats.org/officeDocument/2006/relationships/tags" Target="../tags/tag576.xml"/><Relationship Id="rId15" Type="http://schemas.openxmlformats.org/officeDocument/2006/relationships/tags" Target="../tags/tag586.xml"/><Relationship Id="rId23" Type="http://schemas.openxmlformats.org/officeDocument/2006/relationships/image" Target="../media/image4.png"/><Relationship Id="rId28" Type="http://schemas.openxmlformats.org/officeDocument/2006/relationships/image" Target="../media/image92.png"/><Relationship Id="rId10" Type="http://schemas.openxmlformats.org/officeDocument/2006/relationships/tags" Target="../tags/tag581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00.png"/><Relationship Id="rId4" Type="http://schemas.openxmlformats.org/officeDocument/2006/relationships/tags" Target="../tags/tag575.xml"/><Relationship Id="rId9" Type="http://schemas.openxmlformats.org/officeDocument/2006/relationships/tags" Target="../tags/tag580.xml"/><Relationship Id="rId14" Type="http://schemas.openxmlformats.org/officeDocument/2006/relationships/tags" Target="../tags/tag585.xml"/><Relationship Id="rId22" Type="http://schemas.openxmlformats.org/officeDocument/2006/relationships/image" Target="../media/image96.png"/><Relationship Id="rId27" Type="http://schemas.openxmlformats.org/officeDocument/2006/relationships/image" Target="../media/image91.png"/><Relationship Id="rId30" Type="http://schemas.openxmlformats.org/officeDocument/2006/relationships/image" Target="../media/image99.png"/><Relationship Id="rId35" Type="http://schemas.openxmlformats.org/officeDocument/2006/relationships/image" Target="../media/image10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597.xml"/><Relationship Id="rId13" Type="http://schemas.openxmlformats.org/officeDocument/2006/relationships/tags" Target="../tags/tag602.xml"/><Relationship Id="rId18" Type="http://schemas.openxmlformats.org/officeDocument/2006/relationships/tags" Target="../tags/tag607.xml"/><Relationship Id="rId26" Type="http://schemas.openxmlformats.org/officeDocument/2006/relationships/image" Target="../media/image106.png"/><Relationship Id="rId39" Type="http://schemas.openxmlformats.org/officeDocument/2006/relationships/image" Target="../media/image86.png"/><Relationship Id="rId3" Type="http://schemas.openxmlformats.org/officeDocument/2006/relationships/tags" Target="../tags/tag592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14.png"/><Relationship Id="rId7" Type="http://schemas.openxmlformats.org/officeDocument/2006/relationships/tags" Target="../tags/tag596.xml"/><Relationship Id="rId12" Type="http://schemas.openxmlformats.org/officeDocument/2006/relationships/tags" Target="../tags/tag601.xml"/><Relationship Id="rId17" Type="http://schemas.openxmlformats.org/officeDocument/2006/relationships/tags" Target="../tags/tag606.xml"/><Relationship Id="rId25" Type="http://schemas.openxmlformats.org/officeDocument/2006/relationships/image" Target="../media/image105.png"/><Relationship Id="rId33" Type="http://schemas.openxmlformats.org/officeDocument/2006/relationships/image" Target="../media/image113.png"/><Relationship Id="rId38" Type="http://schemas.openxmlformats.org/officeDocument/2006/relationships/image" Target="../media/image118.png"/><Relationship Id="rId2" Type="http://schemas.openxmlformats.org/officeDocument/2006/relationships/tags" Target="../tags/tag591.xml"/><Relationship Id="rId16" Type="http://schemas.openxmlformats.org/officeDocument/2006/relationships/tags" Target="../tags/tag605.xml"/><Relationship Id="rId20" Type="http://schemas.openxmlformats.org/officeDocument/2006/relationships/tags" Target="../tags/tag609.xml"/><Relationship Id="rId29" Type="http://schemas.openxmlformats.org/officeDocument/2006/relationships/image" Target="../media/image109.png"/><Relationship Id="rId1" Type="http://schemas.openxmlformats.org/officeDocument/2006/relationships/tags" Target="../tags/tag590.xml"/><Relationship Id="rId6" Type="http://schemas.openxmlformats.org/officeDocument/2006/relationships/tags" Target="../tags/tag595.xml"/><Relationship Id="rId11" Type="http://schemas.openxmlformats.org/officeDocument/2006/relationships/tags" Target="../tags/tag600.xml"/><Relationship Id="rId24" Type="http://schemas.openxmlformats.org/officeDocument/2006/relationships/image" Target="../media/image104.png"/><Relationship Id="rId32" Type="http://schemas.openxmlformats.org/officeDocument/2006/relationships/image" Target="../media/image112.png"/><Relationship Id="rId37" Type="http://schemas.openxmlformats.org/officeDocument/2006/relationships/image" Target="../media/image117.png"/><Relationship Id="rId40" Type="http://schemas.openxmlformats.org/officeDocument/2006/relationships/image" Target="../media/image103.png"/><Relationship Id="rId5" Type="http://schemas.openxmlformats.org/officeDocument/2006/relationships/tags" Target="../tags/tag594.xml"/><Relationship Id="rId15" Type="http://schemas.openxmlformats.org/officeDocument/2006/relationships/tags" Target="../tags/tag604.xml"/><Relationship Id="rId23" Type="http://schemas.openxmlformats.org/officeDocument/2006/relationships/image" Target="../media/image4.png"/><Relationship Id="rId28" Type="http://schemas.openxmlformats.org/officeDocument/2006/relationships/image" Target="../media/image108.png"/><Relationship Id="rId36" Type="http://schemas.openxmlformats.org/officeDocument/2006/relationships/image" Target="../media/image116.png"/><Relationship Id="rId10" Type="http://schemas.openxmlformats.org/officeDocument/2006/relationships/tags" Target="../tags/tag599.xml"/><Relationship Id="rId19" Type="http://schemas.openxmlformats.org/officeDocument/2006/relationships/tags" Target="../tags/tag608.xml"/><Relationship Id="rId31" Type="http://schemas.openxmlformats.org/officeDocument/2006/relationships/image" Target="../media/image111.png"/><Relationship Id="rId4" Type="http://schemas.openxmlformats.org/officeDocument/2006/relationships/tags" Target="../tags/tag593.xml"/><Relationship Id="rId9" Type="http://schemas.openxmlformats.org/officeDocument/2006/relationships/tags" Target="../tags/tag598.xml"/><Relationship Id="rId14" Type="http://schemas.openxmlformats.org/officeDocument/2006/relationships/tags" Target="../tags/tag603.xml"/><Relationship Id="rId22" Type="http://schemas.openxmlformats.org/officeDocument/2006/relationships/image" Target="../media/image28.png"/><Relationship Id="rId27" Type="http://schemas.openxmlformats.org/officeDocument/2006/relationships/image" Target="../media/image107.png"/><Relationship Id="rId30" Type="http://schemas.openxmlformats.org/officeDocument/2006/relationships/image" Target="../media/image110.png"/><Relationship Id="rId35" Type="http://schemas.openxmlformats.org/officeDocument/2006/relationships/image" Target="../media/image1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617.xml"/><Relationship Id="rId13" Type="http://schemas.openxmlformats.org/officeDocument/2006/relationships/tags" Target="../tags/tag622.xml"/><Relationship Id="rId18" Type="http://schemas.openxmlformats.org/officeDocument/2006/relationships/tags" Target="../tags/tag627.xml"/><Relationship Id="rId26" Type="http://schemas.openxmlformats.org/officeDocument/2006/relationships/image" Target="../media/image106.png"/><Relationship Id="rId39" Type="http://schemas.openxmlformats.org/officeDocument/2006/relationships/image" Target="../media/image129.png"/><Relationship Id="rId3" Type="http://schemas.openxmlformats.org/officeDocument/2006/relationships/tags" Target="../tags/tag612.xml"/><Relationship Id="rId21" Type="http://schemas.openxmlformats.org/officeDocument/2006/relationships/tags" Target="../tags/tag630.xml"/><Relationship Id="rId34" Type="http://schemas.openxmlformats.org/officeDocument/2006/relationships/image" Target="../media/image124.png"/><Relationship Id="rId42" Type="http://schemas.openxmlformats.org/officeDocument/2006/relationships/image" Target="../media/image103.png"/><Relationship Id="rId7" Type="http://schemas.openxmlformats.org/officeDocument/2006/relationships/tags" Target="../tags/tag616.xml"/><Relationship Id="rId12" Type="http://schemas.openxmlformats.org/officeDocument/2006/relationships/tags" Target="../tags/tag621.xml"/><Relationship Id="rId17" Type="http://schemas.openxmlformats.org/officeDocument/2006/relationships/tags" Target="../tags/tag626.xml"/><Relationship Id="rId25" Type="http://schemas.openxmlformats.org/officeDocument/2006/relationships/image" Target="../media/image104.png"/><Relationship Id="rId33" Type="http://schemas.openxmlformats.org/officeDocument/2006/relationships/image" Target="../media/image123.png"/><Relationship Id="rId38" Type="http://schemas.openxmlformats.org/officeDocument/2006/relationships/image" Target="../media/image128.png"/><Relationship Id="rId2" Type="http://schemas.openxmlformats.org/officeDocument/2006/relationships/tags" Target="../tags/tag611.xml"/><Relationship Id="rId16" Type="http://schemas.openxmlformats.org/officeDocument/2006/relationships/tags" Target="../tags/tag625.xml"/><Relationship Id="rId20" Type="http://schemas.openxmlformats.org/officeDocument/2006/relationships/tags" Target="../tags/tag629.xml"/><Relationship Id="rId29" Type="http://schemas.openxmlformats.org/officeDocument/2006/relationships/image" Target="../media/image121.png"/><Relationship Id="rId41" Type="http://schemas.openxmlformats.org/officeDocument/2006/relationships/image" Target="../media/image86.png"/><Relationship Id="rId1" Type="http://schemas.openxmlformats.org/officeDocument/2006/relationships/tags" Target="../tags/tag610.xml"/><Relationship Id="rId6" Type="http://schemas.openxmlformats.org/officeDocument/2006/relationships/tags" Target="../tags/tag615.xml"/><Relationship Id="rId11" Type="http://schemas.openxmlformats.org/officeDocument/2006/relationships/tags" Target="../tags/tag620.xml"/><Relationship Id="rId24" Type="http://schemas.openxmlformats.org/officeDocument/2006/relationships/image" Target="../media/image4.png"/><Relationship Id="rId32" Type="http://schemas.openxmlformats.org/officeDocument/2006/relationships/image" Target="../media/image122.png"/><Relationship Id="rId37" Type="http://schemas.openxmlformats.org/officeDocument/2006/relationships/image" Target="../media/image127.png"/><Relationship Id="rId40" Type="http://schemas.openxmlformats.org/officeDocument/2006/relationships/image" Target="../media/image130.png"/><Relationship Id="rId5" Type="http://schemas.openxmlformats.org/officeDocument/2006/relationships/tags" Target="../tags/tag614.xml"/><Relationship Id="rId15" Type="http://schemas.openxmlformats.org/officeDocument/2006/relationships/tags" Target="../tags/tag624.xml"/><Relationship Id="rId23" Type="http://schemas.openxmlformats.org/officeDocument/2006/relationships/image" Target="../media/image28.png"/><Relationship Id="rId28" Type="http://schemas.openxmlformats.org/officeDocument/2006/relationships/image" Target="../media/image120.png"/><Relationship Id="rId36" Type="http://schemas.openxmlformats.org/officeDocument/2006/relationships/image" Target="../media/image126.png"/><Relationship Id="rId10" Type="http://schemas.openxmlformats.org/officeDocument/2006/relationships/tags" Target="../tags/tag619.xml"/><Relationship Id="rId19" Type="http://schemas.openxmlformats.org/officeDocument/2006/relationships/tags" Target="../tags/tag628.xml"/><Relationship Id="rId31" Type="http://schemas.openxmlformats.org/officeDocument/2006/relationships/image" Target="../media/image110.png"/><Relationship Id="rId4" Type="http://schemas.openxmlformats.org/officeDocument/2006/relationships/tags" Target="../tags/tag613.xml"/><Relationship Id="rId9" Type="http://schemas.openxmlformats.org/officeDocument/2006/relationships/tags" Target="../tags/tag618.xml"/><Relationship Id="rId14" Type="http://schemas.openxmlformats.org/officeDocument/2006/relationships/tags" Target="../tags/tag623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19.png"/><Relationship Id="rId30" Type="http://schemas.openxmlformats.org/officeDocument/2006/relationships/image" Target="../media/image109.png"/><Relationship Id="rId35" Type="http://schemas.openxmlformats.org/officeDocument/2006/relationships/image" Target="../media/image1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638.xml"/><Relationship Id="rId13" Type="http://schemas.openxmlformats.org/officeDocument/2006/relationships/tags" Target="../tags/tag643.xml"/><Relationship Id="rId18" Type="http://schemas.openxmlformats.org/officeDocument/2006/relationships/tags" Target="../tags/tag648.xml"/><Relationship Id="rId26" Type="http://schemas.openxmlformats.org/officeDocument/2006/relationships/image" Target="../media/image104.png"/><Relationship Id="rId39" Type="http://schemas.openxmlformats.org/officeDocument/2006/relationships/image" Target="../media/image141.png"/><Relationship Id="rId3" Type="http://schemas.openxmlformats.org/officeDocument/2006/relationships/tags" Target="../tags/tag633.xml"/><Relationship Id="rId21" Type="http://schemas.openxmlformats.org/officeDocument/2006/relationships/tags" Target="../tags/tag651.xml"/><Relationship Id="rId34" Type="http://schemas.openxmlformats.org/officeDocument/2006/relationships/image" Target="../media/image136.png"/><Relationship Id="rId42" Type="http://schemas.openxmlformats.org/officeDocument/2006/relationships/image" Target="../media/image103.png"/><Relationship Id="rId7" Type="http://schemas.openxmlformats.org/officeDocument/2006/relationships/tags" Target="../tags/tag637.xml"/><Relationship Id="rId12" Type="http://schemas.openxmlformats.org/officeDocument/2006/relationships/tags" Target="../tags/tag642.xml"/><Relationship Id="rId17" Type="http://schemas.openxmlformats.org/officeDocument/2006/relationships/tags" Target="../tags/tag647.xml"/><Relationship Id="rId25" Type="http://schemas.openxmlformats.org/officeDocument/2006/relationships/image" Target="../media/image4.png"/><Relationship Id="rId33" Type="http://schemas.openxmlformats.org/officeDocument/2006/relationships/image" Target="../media/image135.png"/><Relationship Id="rId38" Type="http://schemas.openxmlformats.org/officeDocument/2006/relationships/image" Target="../media/image140.png"/><Relationship Id="rId2" Type="http://schemas.openxmlformats.org/officeDocument/2006/relationships/tags" Target="../tags/tag632.xml"/><Relationship Id="rId16" Type="http://schemas.openxmlformats.org/officeDocument/2006/relationships/tags" Target="../tags/tag646.xml"/><Relationship Id="rId20" Type="http://schemas.openxmlformats.org/officeDocument/2006/relationships/tags" Target="../tags/tag650.xml"/><Relationship Id="rId29" Type="http://schemas.openxmlformats.org/officeDocument/2006/relationships/image" Target="../media/image132.png"/><Relationship Id="rId41" Type="http://schemas.openxmlformats.org/officeDocument/2006/relationships/image" Target="../media/image86.png"/><Relationship Id="rId1" Type="http://schemas.openxmlformats.org/officeDocument/2006/relationships/tags" Target="../tags/tag631.xml"/><Relationship Id="rId6" Type="http://schemas.openxmlformats.org/officeDocument/2006/relationships/tags" Target="../tags/tag636.xml"/><Relationship Id="rId11" Type="http://schemas.openxmlformats.org/officeDocument/2006/relationships/tags" Target="../tags/tag641.xml"/><Relationship Id="rId24" Type="http://schemas.openxmlformats.org/officeDocument/2006/relationships/image" Target="../media/image28.png"/><Relationship Id="rId32" Type="http://schemas.openxmlformats.org/officeDocument/2006/relationships/image" Target="../media/image134.png"/><Relationship Id="rId37" Type="http://schemas.openxmlformats.org/officeDocument/2006/relationships/image" Target="../media/image139.png"/><Relationship Id="rId40" Type="http://schemas.openxmlformats.org/officeDocument/2006/relationships/image" Target="../media/image142.png"/><Relationship Id="rId5" Type="http://schemas.openxmlformats.org/officeDocument/2006/relationships/tags" Target="../tags/tag635.xml"/><Relationship Id="rId15" Type="http://schemas.openxmlformats.org/officeDocument/2006/relationships/tags" Target="../tags/tag645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31.png"/><Relationship Id="rId36" Type="http://schemas.openxmlformats.org/officeDocument/2006/relationships/image" Target="../media/image138.png"/><Relationship Id="rId10" Type="http://schemas.openxmlformats.org/officeDocument/2006/relationships/tags" Target="../tags/tag640.xml"/><Relationship Id="rId19" Type="http://schemas.openxmlformats.org/officeDocument/2006/relationships/tags" Target="../tags/tag649.xml"/><Relationship Id="rId31" Type="http://schemas.openxmlformats.org/officeDocument/2006/relationships/image" Target="../media/image122.png"/><Relationship Id="rId4" Type="http://schemas.openxmlformats.org/officeDocument/2006/relationships/tags" Target="../tags/tag634.xml"/><Relationship Id="rId9" Type="http://schemas.openxmlformats.org/officeDocument/2006/relationships/tags" Target="../tags/tag639.xml"/><Relationship Id="rId14" Type="http://schemas.openxmlformats.org/officeDocument/2006/relationships/tags" Target="../tags/tag644.xml"/><Relationship Id="rId22" Type="http://schemas.openxmlformats.org/officeDocument/2006/relationships/tags" Target="../tags/tag652.xml"/><Relationship Id="rId27" Type="http://schemas.openxmlformats.org/officeDocument/2006/relationships/image" Target="../media/image106.png"/><Relationship Id="rId30" Type="http://schemas.openxmlformats.org/officeDocument/2006/relationships/image" Target="../media/image133.png"/><Relationship Id="rId35" Type="http://schemas.openxmlformats.org/officeDocument/2006/relationships/image" Target="../media/image1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660.xml"/><Relationship Id="rId13" Type="http://schemas.openxmlformats.org/officeDocument/2006/relationships/tags" Target="../tags/tag665.xml"/><Relationship Id="rId18" Type="http://schemas.openxmlformats.org/officeDocument/2006/relationships/tags" Target="../tags/tag670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104.png"/><Relationship Id="rId3" Type="http://schemas.openxmlformats.org/officeDocument/2006/relationships/tags" Target="../tags/tag655.xml"/><Relationship Id="rId21" Type="http://schemas.openxmlformats.org/officeDocument/2006/relationships/tags" Target="../tags/tag673.xml"/><Relationship Id="rId34" Type="http://schemas.openxmlformats.org/officeDocument/2006/relationships/image" Target="../media/image92.png"/><Relationship Id="rId42" Type="http://schemas.openxmlformats.org/officeDocument/2006/relationships/image" Target="../media/image152.png"/><Relationship Id="rId47" Type="http://schemas.openxmlformats.org/officeDocument/2006/relationships/image" Target="../media/image86.png"/><Relationship Id="rId7" Type="http://schemas.openxmlformats.org/officeDocument/2006/relationships/tags" Target="../tags/tag659.xml"/><Relationship Id="rId12" Type="http://schemas.openxmlformats.org/officeDocument/2006/relationships/tags" Target="../tags/tag664.xml"/><Relationship Id="rId17" Type="http://schemas.openxmlformats.org/officeDocument/2006/relationships/tags" Target="../tags/tag669.xml"/><Relationship Id="rId25" Type="http://schemas.openxmlformats.org/officeDocument/2006/relationships/tags" Target="../tags/tag677.xml"/><Relationship Id="rId33" Type="http://schemas.openxmlformats.org/officeDocument/2006/relationships/image" Target="../media/image147.png"/><Relationship Id="rId38" Type="http://schemas.openxmlformats.org/officeDocument/2006/relationships/image" Target="../media/image4.png"/><Relationship Id="rId46" Type="http://schemas.openxmlformats.org/officeDocument/2006/relationships/image" Target="../media/image156.png"/><Relationship Id="rId2" Type="http://schemas.openxmlformats.org/officeDocument/2006/relationships/tags" Target="../tags/tag654.xml"/><Relationship Id="rId16" Type="http://schemas.openxmlformats.org/officeDocument/2006/relationships/tags" Target="../tags/tag668.xml"/><Relationship Id="rId20" Type="http://schemas.openxmlformats.org/officeDocument/2006/relationships/tags" Target="../tags/tag672.xml"/><Relationship Id="rId29" Type="http://schemas.openxmlformats.org/officeDocument/2006/relationships/image" Target="../media/image144.png"/><Relationship Id="rId41" Type="http://schemas.openxmlformats.org/officeDocument/2006/relationships/image" Target="../media/image106.png"/><Relationship Id="rId1" Type="http://schemas.openxmlformats.org/officeDocument/2006/relationships/tags" Target="../tags/tag653.xml"/><Relationship Id="rId6" Type="http://schemas.openxmlformats.org/officeDocument/2006/relationships/tags" Target="../tags/tag658.xml"/><Relationship Id="rId11" Type="http://schemas.openxmlformats.org/officeDocument/2006/relationships/tags" Target="../tags/tag663.xml"/><Relationship Id="rId24" Type="http://schemas.openxmlformats.org/officeDocument/2006/relationships/tags" Target="../tags/tag676.xml"/><Relationship Id="rId32" Type="http://schemas.openxmlformats.org/officeDocument/2006/relationships/image" Target="../media/image146.png"/><Relationship Id="rId37" Type="http://schemas.openxmlformats.org/officeDocument/2006/relationships/image" Target="../media/image150.png"/><Relationship Id="rId40" Type="http://schemas.openxmlformats.org/officeDocument/2006/relationships/image" Target="../media/image151.png"/><Relationship Id="rId45" Type="http://schemas.openxmlformats.org/officeDocument/2006/relationships/image" Target="../media/image155.png"/><Relationship Id="rId5" Type="http://schemas.openxmlformats.org/officeDocument/2006/relationships/tags" Target="../tags/tag657.xml"/><Relationship Id="rId15" Type="http://schemas.openxmlformats.org/officeDocument/2006/relationships/tags" Target="../tags/tag667.xml"/><Relationship Id="rId23" Type="http://schemas.openxmlformats.org/officeDocument/2006/relationships/tags" Target="../tags/tag675.xml"/><Relationship Id="rId28" Type="http://schemas.openxmlformats.org/officeDocument/2006/relationships/image" Target="../media/image143.png"/><Relationship Id="rId36" Type="http://schemas.openxmlformats.org/officeDocument/2006/relationships/image" Target="../media/image149.png"/><Relationship Id="rId10" Type="http://schemas.openxmlformats.org/officeDocument/2006/relationships/tags" Target="../tags/tag662.xml"/><Relationship Id="rId19" Type="http://schemas.openxmlformats.org/officeDocument/2006/relationships/tags" Target="../tags/tag671.xml"/><Relationship Id="rId31" Type="http://schemas.openxmlformats.org/officeDocument/2006/relationships/image" Target="../media/image145.png"/><Relationship Id="rId44" Type="http://schemas.openxmlformats.org/officeDocument/2006/relationships/image" Target="../media/image154.png"/><Relationship Id="rId4" Type="http://schemas.openxmlformats.org/officeDocument/2006/relationships/tags" Target="../tags/tag656.xml"/><Relationship Id="rId9" Type="http://schemas.openxmlformats.org/officeDocument/2006/relationships/tags" Target="../tags/tag661.xml"/><Relationship Id="rId14" Type="http://schemas.openxmlformats.org/officeDocument/2006/relationships/tags" Target="../tags/tag666.xml"/><Relationship Id="rId22" Type="http://schemas.openxmlformats.org/officeDocument/2006/relationships/tags" Target="../tags/tag674.xml"/><Relationship Id="rId27" Type="http://schemas.openxmlformats.org/officeDocument/2006/relationships/image" Target="../media/image28.png"/><Relationship Id="rId30" Type="http://schemas.openxmlformats.org/officeDocument/2006/relationships/image" Target="../media/image91.png"/><Relationship Id="rId35" Type="http://schemas.openxmlformats.org/officeDocument/2006/relationships/image" Target="../media/image148.png"/><Relationship Id="rId43" Type="http://schemas.openxmlformats.org/officeDocument/2006/relationships/image" Target="../media/image153.png"/><Relationship Id="rId48" Type="http://schemas.openxmlformats.org/officeDocument/2006/relationships/image" Target="../media/image103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690.xml"/><Relationship Id="rId18" Type="http://schemas.openxmlformats.org/officeDocument/2006/relationships/tags" Target="../tags/tag695.xml"/><Relationship Id="rId26" Type="http://schemas.openxmlformats.org/officeDocument/2006/relationships/tags" Target="../tags/tag703.xml"/><Relationship Id="rId39" Type="http://schemas.openxmlformats.org/officeDocument/2006/relationships/image" Target="../media/image110.png"/><Relationship Id="rId21" Type="http://schemas.openxmlformats.org/officeDocument/2006/relationships/tags" Target="../tags/tag698.xml"/><Relationship Id="rId34" Type="http://schemas.openxmlformats.org/officeDocument/2006/relationships/tags" Target="../tags/tag711.xml"/><Relationship Id="rId42" Type="http://schemas.openxmlformats.org/officeDocument/2006/relationships/image" Target="../media/image158.png"/><Relationship Id="rId47" Type="http://schemas.openxmlformats.org/officeDocument/2006/relationships/image" Target="../media/image162.png"/><Relationship Id="rId50" Type="http://schemas.openxmlformats.org/officeDocument/2006/relationships/image" Target="../media/image164.png"/><Relationship Id="rId55" Type="http://schemas.openxmlformats.org/officeDocument/2006/relationships/image" Target="../media/image169.png"/><Relationship Id="rId63" Type="http://schemas.openxmlformats.org/officeDocument/2006/relationships/image" Target="../media/image86.png"/><Relationship Id="rId7" Type="http://schemas.openxmlformats.org/officeDocument/2006/relationships/tags" Target="../tags/tag684.xml"/><Relationship Id="rId2" Type="http://schemas.openxmlformats.org/officeDocument/2006/relationships/tags" Target="../tags/tag679.xml"/><Relationship Id="rId16" Type="http://schemas.openxmlformats.org/officeDocument/2006/relationships/tags" Target="../tags/tag693.xml"/><Relationship Id="rId20" Type="http://schemas.openxmlformats.org/officeDocument/2006/relationships/tags" Target="../tags/tag697.xml"/><Relationship Id="rId29" Type="http://schemas.openxmlformats.org/officeDocument/2006/relationships/tags" Target="../tags/tag706.xml"/><Relationship Id="rId41" Type="http://schemas.openxmlformats.org/officeDocument/2006/relationships/image" Target="../media/image122.png"/><Relationship Id="rId54" Type="http://schemas.openxmlformats.org/officeDocument/2006/relationships/image" Target="../media/image168.png"/><Relationship Id="rId62" Type="http://schemas.openxmlformats.org/officeDocument/2006/relationships/image" Target="../media/image175.png"/><Relationship Id="rId1" Type="http://schemas.openxmlformats.org/officeDocument/2006/relationships/tags" Target="../tags/tag678.xml"/><Relationship Id="rId6" Type="http://schemas.openxmlformats.org/officeDocument/2006/relationships/tags" Target="../tags/tag683.xml"/><Relationship Id="rId11" Type="http://schemas.openxmlformats.org/officeDocument/2006/relationships/tags" Target="../tags/tag688.xml"/><Relationship Id="rId24" Type="http://schemas.openxmlformats.org/officeDocument/2006/relationships/tags" Target="../tags/tag701.xml"/><Relationship Id="rId32" Type="http://schemas.openxmlformats.org/officeDocument/2006/relationships/tags" Target="../tags/tag709.xml"/><Relationship Id="rId37" Type="http://schemas.openxmlformats.org/officeDocument/2006/relationships/slideLayout" Target="../slideLayouts/slideLayout2.xml"/><Relationship Id="rId40" Type="http://schemas.openxmlformats.org/officeDocument/2006/relationships/image" Target="../media/image157.png"/><Relationship Id="rId45" Type="http://schemas.openxmlformats.org/officeDocument/2006/relationships/image" Target="../media/image160.png"/><Relationship Id="rId53" Type="http://schemas.openxmlformats.org/officeDocument/2006/relationships/image" Target="../media/image167.png"/><Relationship Id="rId58" Type="http://schemas.openxmlformats.org/officeDocument/2006/relationships/image" Target="../media/image172.png"/><Relationship Id="rId5" Type="http://schemas.openxmlformats.org/officeDocument/2006/relationships/tags" Target="../tags/tag682.xml"/><Relationship Id="rId15" Type="http://schemas.openxmlformats.org/officeDocument/2006/relationships/tags" Target="../tags/tag692.xml"/><Relationship Id="rId23" Type="http://schemas.openxmlformats.org/officeDocument/2006/relationships/tags" Target="../tags/tag700.xml"/><Relationship Id="rId28" Type="http://schemas.openxmlformats.org/officeDocument/2006/relationships/tags" Target="../tags/tag705.xml"/><Relationship Id="rId36" Type="http://schemas.openxmlformats.org/officeDocument/2006/relationships/tags" Target="../tags/tag713.xml"/><Relationship Id="rId49" Type="http://schemas.openxmlformats.org/officeDocument/2006/relationships/image" Target="../media/image163.png"/><Relationship Id="rId57" Type="http://schemas.openxmlformats.org/officeDocument/2006/relationships/image" Target="../media/image171.png"/><Relationship Id="rId61" Type="http://schemas.openxmlformats.org/officeDocument/2006/relationships/image" Target="../media/image174.png"/><Relationship Id="rId10" Type="http://schemas.openxmlformats.org/officeDocument/2006/relationships/tags" Target="../tags/tag687.xml"/><Relationship Id="rId19" Type="http://schemas.openxmlformats.org/officeDocument/2006/relationships/tags" Target="../tags/tag696.xml"/><Relationship Id="rId31" Type="http://schemas.openxmlformats.org/officeDocument/2006/relationships/tags" Target="../tags/tag708.xml"/><Relationship Id="rId44" Type="http://schemas.openxmlformats.org/officeDocument/2006/relationships/image" Target="../media/image159.png"/><Relationship Id="rId52" Type="http://schemas.openxmlformats.org/officeDocument/2006/relationships/image" Target="../media/image166.png"/><Relationship Id="rId60" Type="http://schemas.openxmlformats.org/officeDocument/2006/relationships/image" Target="../media/image173.png"/><Relationship Id="rId4" Type="http://schemas.openxmlformats.org/officeDocument/2006/relationships/tags" Target="../tags/tag681.xml"/><Relationship Id="rId9" Type="http://schemas.openxmlformats.org/officeDocument/2006/relationships/tags" Target="../tags/tag686.xml"/><Relationship Id="rId14" Type="http://schemas.openxmlformats.org/officeDocument/2006/relationships/tags" Target="../tags/tag691.xml"/><Relationship Id="rId22" Type="http://schemas.openxmlformats.org/officeDocument/2006/relationships/tags" Target="../tags/tag699.xml"/><Relationship Id="rId27" Type="http://schemas.openxmlformats.org/officeDocument/2006/relationships/tags" Target="../tags/tag704.xml"/><Relationship Id="rId30" Type="http://schemas.openxmlformats.org/officeDocument/2006/relationships/tags" Target="../tags/tag707.xml"/><Relationship Id="rId35" Type="http://schemas.openxmlformats.org/officeDocument/2006/relationships/tags" Target="../tags/tag712.xml"/><Relationship Id="rId43" Type="http://schemas.openxmlformats.org/officeDocument/2006/relationships/image" Target="../media/image123.png"/><Relationship Id="rId48" Type="http://schemas.openxmlformats.org/officeDocument/2006/relationships/image" Target="../media/image4.png"/><Relationship Id="rId56" Type="http://schemas.openxmlformats.org/officeDocument/2006/relationships/image" Target="../media/image170.png"/><Relationship Id="rId64" Type="http://schemas.openxmlformats.org/officeDocument/2006/relationships/image" Target="../media/image176.png"/><Relationship Id="rId8" Type="http://schemas.openxmlformats.org/officeDocument/2006/relationships/tags" Target="../tags/tag685.xml"/><Relationship Id="rId51" Type="http://schemas.openxmlformats.org/officeDocument/2006/relationships/image" Target="../media/image165.png"/><Relationship Id="rId3" Type="http://schemas.openxmlformats.org/officeDocument/2006/relationships/tags" Target="../tags/tag680.xml"/><Relationship Id="rId12" Type="http://schemas.openxmlformats.org/officeDocument/2006/relationships/tags" Target="../tags/tag689.xml"/><Relationship Id="rId17" Type="http://schemas.openxmlformats.org/officeDocument/2006/relationships/tags" Target="../tags/tag694.xml"/><Relationship Id="rId25" Type="http://schemas.openxmlformats.org/officeDocument/2006/relationships/tags" Target="../tags/tag702.xml"/><Relationship Id="rId33" Type="http://schemas.openxmlformats.org/officeDocument/2006/relationships/tags" Target="../tags/tag710.xml"/><Relationship Id="rId38" Type="http://schemas.openxmlformats.org/officeDocument/2006/relationships/image" Target="../media/image28.png"/><Relationship Id="rId46" Type="http://schemas.openxmlformats.org/officeDocument/2006/relationships/image" Target="../media/image161.png"/><Relationship Id="rId59" Type="http://schemas.openxmlformats.org/officeDocument/2006/relationships/image" Target="../media/image142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9" Type="http://schemas.openxmlformats.org/officeDocument/2006/relationships/image" Target="../media/image10.png"/><Relationship Id="rId21" Type="http://schemas.openxmlformats.org/officeDocument/2006/relationships/tags" Target="../tags/tag23.xml"/><Relationship Id="rId34" Type="http://schemas.openxmlformats.org/officeDocument/2006/relationships/image" Target="../media/image5.png"/><Relationship Id="rId42" Type="http://schemas.openxmlformats.org/officeDocument/2006/relationships/image" Target="../media/image13.png"/><Relationship Id="rId47" Type="http://schemas.openxmlformats.org/officeDocument/2006/relationships/image" Target="../media/image18.png"/><Relationship Id="rId50" Type="http://schemas.openxmlformats.org/officeDocument/2006/relationships/image" Target="../media/image21.png"/><Relationship Id="rId55" Type="http://schemas.openxmlformats.org/officeDocument/2006/relationships/image" Target="../media/image26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image" Target="../media/image4.png"/><Relationship Id="rId38" Type="http://schemas.openxmlformats.org/officeDocument/2006/relationships/image" Target="../media/image9.png"/><Relationship Id="rId46" Type="http://schemas.openxmlformats.org/officeDocument/2006/relationships/image" Target="../media/image17.png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12.png"/><Relationship Id="rId54" Type="http://schemas.openxmlformats.org/officeDocument/2006/relationships/image" Target="../media/image25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image" Target="../media/image3.png"/><Relationship Id="rId37" Type="http://schemas.openxmlformats.org/officeDocument/2006/relationships/image" Target="../media/image8.png"/><Relationship Id="rId40" Type="http://schemas.openxmlformats.org/officeDocument/2006/relationships/image" Target="../media/image11.png"/><Relationship Id="rId45" Type="http://schemas.openxmlformats.org/officeDocument/2006/relationships/image" Target="../media/image16.png"/><Relationship Id="rId53" Type="http://schemas.openxmlformats.org/officeDocument/2006/relationships/image" Target="../media/image24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tags" Target="../tags/tag30.xml"/><Relationship Id="rId36" Type="http://schemas.openxmlformats.org/officeDocument/2006/relationships/image" Target="../media/image7.png"/><Relationship Id="rId49" Type="http://schemas.openxmlformats.org/officeDocument/2006/relationships/image" Target="../media/image20.png"/><Relationship Id="rId57" Type="http://schemas.openxmlformats.org/officeDocument/2006/relationships/image" Target="../media/image28.png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image" Target="../media/image2.png"/><Relationship Id="rId44" Type="http://schemas.openxmlformats.org/officeDocument/2006/relationships/image" Target="../media/image15.png"/><Relationship Id="rId52" Type="http://schemas.openxmlformats.org/officeDocument/2006/relationships/image" Target="../media/image23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tags" Target="../tags/tag29.xml"/><Relationship Id="rId30" Type="http://schemas.openxmlformats.org/officeDocument/2006/relationships/image" Target="../media/image1.png"/><Relationship Id="rId35" Type="http://schemas.openxmlformats.org/officeDocument/2006/relationships/image" Target="../media/image6.png"/><Relationship Id="rId43" Type="http://schemas.openxmlformats.org/officeDocument/2006/relationships/image" Target="../media/image14.png"/><Relationship Id="rId48" Type="http://schemas.openxmlformats.org/officeDocument/2006/relationships/image" Target="../media/image19.png"/><Relationship Id="rId56" Type="http://schemas.openxmlformats.org/officeDocument/2006/relationships/image" Target="../media/image27.png"/><Relationship Id="rId8" Type="http://schemas.openxmlformats.org/officeDocument/2006/relationships/tags" Target="../tags/tag10.xml"/><Relationship Id="rId51" Type="http://schemas.openxmlformats.org/officeDocument/2006/relationships/image" Target="../media/image22.png"/><Relationship Id="rId3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726.xml"/><Relationship Id="rId18" Type="http://schemas.openxmlformats.org/officeDocument/2006/relationships/tags" Target="../tags/tag731.xml"/><Relationship Id="rId26" Type="http://schemas.openxmlformats.org/officeDocument/2006/relationships/tags" Target="../tags/tag739.xml"/><Relationship Id="rId39" Type="http://schemas.openxmlformats.org/officeDocument/2006/relationships/image" Target="../media/image4.png"/><Relationship Id="rId21" Type="http://schemas.openxmlformats.org/officeDocument/2006/relationships/tags" Target="../tags/tag734.xml"/><Relationship Id="rId34" Type="http://schemas.openxmlformats.org/officeDocument/2006/relationships/tags" Target="../tags/tag747.xml"/><Relationship Id="rId42" Type="http://schemas.openxmlformats.org/officeDocument/2006/relationships/image" Target="../media/image179.png"/><Relationship Id="rId47" Type="http://schemas.openxmlformats.org/officeDocument/2006/relationships/image" Target="../media/image184.png"/><Relationship Id="rId50" Type="http://schemas.openxmlformats.org/officeDocument/2006/relationships/image" Target="../media/image186.png"/><Relationship Id="rId55" Type="http://schemas.openxmlformats.org/officeDocument/2006/relationships/image" Target="../media/image191.png"/><Relationship Id="rId63" Type="http://schemas.openxmlformats.org/officeDocument/2006/relationships/image" Target="../media/image196.png"/><Relationship Id="rId7" Type="http://schemas.openxmlformats.org/officeDocument/2006/relationships/tags" Target="../tags/tag720.xml"/><Relationship Id="rId2" Type="http://schemas.openxmlformats.org/officeDocument/2006/relationships/tags" Target="../tags/tag715.xml"/><Relationship Id="rId16" Type="http://schemas.openxmlformats.org/officeDocument/2006/relationships/tags" Target="../tags/tag729.xml"/><Relationship Id="rId20" Type="http://schemas.openxmlformats.org/officeDocument/2006/relationships/tags" Target="../tags/tag733.xml"/><Relationship Id="rId29" Type="http://schemas.openxmlformats.org/officeDocument/2006/relationships/tags" Target="../tags/tag742.xml"/><Relationship Id="rId41" Type="http://schemas.openxmlformats.org/officeDocument/2006/relationships/image" Target="../media/image178.png"/><Relationship Id="rId54" Type="http://schemas.openxmlformats.org/officeDocument/2006/relationships/image" Target="../media/image190.png"/><Relationship Id="rId62" Type="http://schemas.openxmlformats.org/officeDocument/2006/relationships/image" Target="../media/image86.png"/><Relationship Id="rId1" Type="http://schemas.openxmlformats.org/officeDocument/2006/relationships/tags" Target="../tags/tag714.xml"/><Relationship Id="rId6" Type="http://schemas.openxmlformats.org/officeDocument/2006/relationships/tags" Target="../tags/tag719.xml"/><Relationship Id="rId11" Type="http://schemas.openxmlformats.org/officeDocument/2006/relationships/tags" Target="../tags/tag724.xml"/><Relationship Id="rId24" Type="http://schemas.openxmlformats.org/officeDocument/2006/relationships/tags" Target="../tags/tag737.xml"/><Relationship Id="rId32" Type="http://schemas.openxmlformats.org/officeDocument/2006/relationships/tags" Target="../tags/tag745.xml"/><Relationship Id="rId37" Type="http://schemas.openxmlformats.org/officeDocument/2006/relationships/slideLayout" Target="../slideLayouts/slideLayout2.xml"/><Relationship Id="rId40" Type="http://schemas.openxmlformats.org/officeDocument/2006/relationships/image" Target="../media/image177.png"/><Relationship Id="rId45" Type="http://schemas.openxmlformats.org/officeDocument/2006/relationships/image" Target="../media/image182.png"/><Relationship Id="rId53" Type="http://schemas.openxmlformats.org/officeDocument/2006/relationships/image" Target="../media/image189.png"/><Relationship Id="rId58" Type="http://schemas.openxmlformats.org/officeDocument/2006/relationships/image" Target="../media/image193.png"/><Relationship Id="rId5" Type="http://schemas.openxmlformats.org/officeDocument/2006/relationships/tags" Target="../tags/tag718.xml"/><Relationship Id="rId15" Type="http://schemas.openxmlformats.org/officeDocument/2006/relationships/tags" Target="../tags/tag728.xml"/><Relationship Id="rId23" Type="http://schemas.openxmlformats.org/officeDocument/2006/relationships/tags" Target="../tags/tag736.xml"/><Relationship Id="rId28" Type="http://schemas.openxmlformats.org/officeDocument/2006/relationships/tags" Target="../tags/tag741.xml"/><Relationship Id="rId36" Type="http://schemas.openxmlformats.org/officeDocument/2006/relationships/tags" Target="../tags/tag749.xml"/><Relationship Id="rId49" Type="http://schemas.openxmlformats.org/officeDocument/2006/relationships/image" Target="../media/image11.png"/><Relationship Id="rId57" Type="http://schemas.openxmlformats.org/officeDocument/2006/relationships/image" Target="../media/image163.png"/><Relationship Id="rId61" Type="http://schemas.openxmlformats.org/officeDocument/2006/relationships/image" Target="../media/image195.png"/><Relationship Id="rId10" Type="http://schemas.openxmlformats.org/officeDocument/2006/relationships/tags" Target="../tags/tag723.xml"/><Relationship Id="rId19" Type="http://schemas.openxmlformats.org/officeDocument/2006/relationships/tags" Target="../tags/tag732.xml"/><Relationship Id="rId31" Type="http://schemas.openxmlformats.org/officeDocument/2006/relationships/tags" Target="../tags/tag744.xml"/><Relationship Id="rId44" Type="http://schemas.openxmlformats.org/officeDocument/2006/relationships/image" Target="../media/image181.png"/><Relationship Id="rId52" Type="http://schemas.openxmlformats.org/officeDocument/2006/relationships/image" Target="../media/image188.png"/><Relationship Id="rId60" Type="http://schemas.openxmlformats.org/officeDocument/2006/relationships/image" Target="../media/image194.png"/><Relationship Id="rId4" Type="http://schemas.openxmlformats.org/officeDocument/2006/relationships/tags" Target="../tags/tag717.xml"/><Relationship Id="rId9" Type="http://schemas.openxmlformats.org/officeDocument/2006/relationships/tags" Target="../tags/tag722.xml"/><Relationship Id="rId14" Type="http://schemas.openxmlformats.org/officeDocument/2006/relationships/tags" Target="../tags/tag727.xml"/><Relationship Id="rId22" Type="http://schemas.openxmlformats.org/officeDocument/2006/relationships/tags" Target="../tags/tag735.xml"/><Relationship Id="rId27" Type="http://schemas.openxmlformats.org/officeDocument/2006/relationships/tags" Target="../tags/tag740.xml"/><Relationship Id="rId30" Type="http://schemas.openxmlformats.org/officeDocument/2006/relationships/tags" Target="../tags/tag743.xml"/><Relationship Id="rId35" Type="http://schemas.openxmlformats.org/officeDocument/2006/relationships/tags" Target="../tags/tag748.xml"/><Relationship Id="rId43" Type="http://schemas.openxmlformats.org/officeDocument/2006/relationships/image" Target="../media/image180.png"/><Relationship Id="rId48" Type="http://schemas.openxmlformats.org/officeDocument/2006/relationships/image" Target="../media/image185.png"/><Relationship Id="rId56" Type="http://schemas.openxmlformats.org/officeDocument/2006/relationships/image" Target="../media/image192.png"/><Relationship Id="rId8" Type="http://schemas.openxmlformats.org/officeDocument/2006/relationships/tags" Target="../tags/tag721.xml"/><Relationship Id="rId51" Type="http://schemas.openxmlformats.org/officeDocument/2006/relationships/image" Target="../media/image187.png"/><Relationship Id="rId3" Type="http://schemas.openxmlformats.org/officeDocument/2006/relationships/tags" Target="../tags/tag716.xml"/><Relationship Id="rId12" Type="http://schemas.openxmlformats.org/officeDocument/2006/relationships/tags" Target="../tags/tag725.xml"/><Relationship Id="rId17" Type="http://schemas.openxmlformats.org/officeDocument/2006/relationships/tags" Target="../tags/tag730.xml"/><Relationship Id="rId25" Type="http://schemas.openxmlformats.org/officeDocument/2006/relationships/tags" Target="../tags/tag738.xml"/><Relationship Id="rId33" Type="http://schemas.openxmlformats.org/officeDocument/2006/relationships/tags" Target="../tags/tag746.xml"/><Relationship Id="rId38" Type="http://schemas.openxmlformats.org/officeDocument/2006/relationships/image" Target="../media/image28.png"/><Relationship Id="rId46" Type="http://schemas.openxmlformats.org/officeDocument/2006/relationships/image" Target="../media/image183.png"/><Relationship Id="rId59" Type="http://schemas.openxmlformats.org/officeDocument/2006/relationships/image" Target="../media/image14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4.png"/><Relationship Id="rId3" Type="http://schemas.openxmlformats.org/officeDocument/2006/relationships/tags" Target="../tags/tag752.xml"/><Relationship Id="rId7" Type="http://schemas.openxmlformats.org/officeDocument/2006/relationships/tags" Target="../tags/tag756.xml"/><Relationship Id="rId12" Type="http://schemas.openxmlformats.org/officeDocument/2006/relationships/image" Target="../media/image199.png"/><Relationship Id="rId2" Type="http://schemas.openxmlformats.org/officeDocument/2006/relationships/tags" Target="../tags/tag751.xml"/><Relationship Id="rId1" Type="http://schemas.openxmlformats.org/officeDocument/2006/relationships/tags" Target="../tags/tag750.xml"/><Relationship Id="rId6" Type="http://schemas.openxmlformats.org/officeDocument/2006/relationships/tags" Target="../tags/tag755.xml"/><Relationship Id="rId11" Type="http://schemas.openxmlformats.org/officeDocument/2006/relationships/image" Target="../media/image198.png"/><Relationship Id="rId5" Type="http://schemas.openxmlformats.org/officeDocument/2006/relationships/tags" Target="../tags/tag754.xml"/><Relationship Id="rId10" Type="http://schemas.openxmlformats.org/officeDocument/2006/relationships/image" Target="../media/image197.png"/><Relationship Id="rId4" Type="http://schemas.openxmlformats.org/officeDocument/2006/relationships/tags" Target="../tags/tag753.xml"/><Relationship Id="rId9" Type="http://schemas.openxmlformats.org/officeDocument/2006/relationships/image" Target="../media/image28.png"/><Relationship Id="rId14" Type="http://schemas.openxmlformats.org/officeDocument/2006/relationships/image" Target="../media/image20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764.xml"/><Relationship Id="rId13" Type="http://schemas.openxmlformats.org/officeDocument/2006/relationships/notesSlide" Target="../notesSlides/notesSlide2.xml"/><Relationship Id="rId18" Type="http://schemas.openxmlformats.org/officeDocument/2006/relationships/image" Target="../media/image200.png"/><Relationship Id="rId3" Type="http://schemas.openxmlformats.org/officeDocument/2006/relationships/tags" Target="../tags/tag759.xml"/><Relationship Id="rId21" Type="http://schemas.openxmlformats.org/officeDocument/2006/relationships/image" Target="../media/image198.png"/><Relationship Id="rId7" Type="http://schemas.openxmlformats.org/officeDocument/2006/relationships/tags" Target="../tags/tag763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4.png"/><Relationship Id="rId2" Type="http://schemas.openxmlformats.org/officeDocument/2006/relationships/tags" Target="../tags/tag758.xml"/><Relationship Id="rId16" Type="http://schemas.openxmlformats.org/officeDocument/2006/relationships/image" Target="../media/image199.png"/><Relationship Id="rId20" Type="http://schemas.openxmlformats.org/officeDocument/2006/relationships/image" Target="../media/image202.png"/><Relationship Id="rId1" Type="http://schemas.openxmlformats.org/officeDocument/2006/relationships/tags" Target="../tags/tag757.xml"/><Relationship Id="rId6" Type="http://schemas.openxmlformats.org/officeDocument/2006/relationships/tags" Target="../tags/tag762.xml"/><Relationship Id="rId11" Type="http://schemas.openxmlformats.org/officeDocument/2006/relationships/tags" Target="../tags/tag767.xml"/><Relationship Id="rId5" Type="http://schemas.openxmlformats.org/officeDocument/2006/relationships/tags" Target="../tags/tag761.xml"/><Relationship Id="rId15" Type="http://schemas.openxmlformats.org/officeDocument/2006/relationships/image" Target="../media/image197.png"/><Relationship Id="rId10" Type="http://schemas.openxmlformats.org/officeDocument/2006/relationships/tags" Target="../tags/tag766.xml"/><Relationship Id="rId19" Type="http://schemas.openxmlformats.org/officeDocument/2006/relationships/image" Target="../media/image201.png"/><Relationship Id="rId4" Type="http://schemas.openxmlformats.org/officeDocument/2006/relationships/tags" Target="../tags/tag760.xml"/><Relationship Id="rId9" Type="http://schemas.openxmlformats.org/officeDocument/2006/relationships/tags" Target="../tags/tag765.xml"/><Relationship Id="rId14" Type="http://schemas.openxmlformats.org/officeDocument/2006/relationships/image" Target="../media/image28.png"/><Relationship Id="rId22" Type="http://schemas.openxmlformats.org/officeDocument/2006/relationships/image" Target="../media/image20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775.xml"/><Relationship Id="rId13" Type="http://schemas.openxmlformats.org/officeDocument/2006/relationships/tags" Target="../tags/tag780.xml"/><Relationship Id="rId18" Type="http://schemas.openxmlformats.org/officeDocument/2006/relationships/tags" Target="../tags/tag785.xml"/><Relationship Id="rId26" Type="http://schemas.openxmlformats.org/officeDocument/2006/relationships/image" Target="../media/image204.png"/><Relationship Id="rId3" Type="http://schemas.openxmlformats.org/officeDocument/2006/relationships/tags" Target="../tags/tag770.xml"/><Relationship Id="rId21" Type="http://schemas.openxmlformats.org/officeDocument/2006/relationships/image" Target="../media/image203.png"/><Relationship Id="rId34" Type="http://schemas.openxmlformats.org/officeDocument/2006/relationships/image" Target="../media/image212.png"/><Relationship Id="rId7" Type="http://schemas.openxmlformats.org/officeDocument/2006/relationships/tags" Target="../tags/tag774.xml"/><Relationship Id="rId12" Type="http://schemas.openxmlformats.org/officeDocument/2006/relationships/tags" Target="../tags/tag779.xml"/><Relationship Id="rId17" Type="http://schemas.openxmlformats.org/officeDocument/2006/relationships/tags" Target="../tags/tag784.xml"/><Relationship Id="rId25" Type="http://schemas.openxmlformats.org/officeDocument/2006/relationships/image" Target="../media/image4.png"/><Relationship Id="rId33" Type="http://schemas.openxmlformats.org/officeDocument/2006/relationships/image" Target="../media/image211.png"/><Relationship Id="rId2" Type="http://schemas.openxmlformats.org/officeDocument/2006/relationships/tags" Target="../tags/tag769.xml"/><Relationship Id="rId16" Type="http://schemas.openxmlformats.org/officeDocument/2006/relationships/tags" Target="../tags/tag783.xml"/><Relationship Id="rId20" Type="http://schemas.openxmlformats.org/officeDocument/2006/relationships/image" Target="../media/image28.png"/><Relationship Id="rId29" Type="http://schemas.openxmlformats.org/officeDocument/2006/relationships/image" Target="../media/image207.png"/><Relationship Id="rId1" Type="http://schemas.openxmlformats.org/officeDocument/2006/relationships/tags" Target="../tags/tag768.xml"/><Relationship Id="rId6" Type="http://schemas.openxmlformats.org/officeDocument/2006/relationships/tags" Target="../tags/tag773.xml"/><Relationship Id="rId11" Type="http://schemas.openxmlformats.org/officeDocument/2006/relationships/tags" Target="../tags/tag778.xml"/><Relationship Id="rId24" Type="http://schemas.openxmlformats.org/officeDocument/2006/relationships/image" Target="../media/image199.png"/><Relationship Id="rId32" Type="http://schemas.openxmlformats.org/officeDocument/2006/relationships/image" Target="../media/image210.png"/><Relationship Id="rId5" Type="http://schemas.openxmlformats.org/officeDocument/2006/relationships/tags" Target="../tags/tag772.xml"/><Relationship Id="rId15" Type="http://schemas.openxmlformats.org/officeDocument/2006/relationships/tags" Target="../tags/tag782.xml"/><Relationship Id="rId23" Type="http://schemas.openxmlformats.org/officeDocument/2006/relationships/image" Target="../media/image198.png"/><Relationship Id="rId28" Type="http://schemas.openxmlformats.org/officeDocument/2006/relationships/image" Target="../media/image206.png"/><Relationship Id="rId10" Type="http://schemas.openxmlformats.org/officeDocument/2006/relationships/tags" Target="../tags/tag777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09.png"/><Relationship Id="rId4" Type="http://schemas.openxmlformats.org/officeDocument/2006/relationships/tags" Target="../tags/tag771.xml"/><Relationship Id="rId9" Type="http://schemas.openxmlformats.org/officeDocument/2006/relationships/tags" Target="../tags/tag776.xml"/><Relationship Id="rId14" Type="http://schemas.openxmlformats.org/officeDocument/2006/relationships/tags" Target="../tags/tag781.xml"/><Relationship Id="rId22" Type="http://schemas.openxmlformats.org/officeDocument/2006/relationships/image" Target="../media/image197.png"/><Relationship Id="rId27" Type="http://schemas.openxmlformats.org/officeDocument/2006/relationships/image" Target="../media/image205.png"/><Relationship Id="rId30" Type="http://schemas.openxmlformats.org/officeDocument/2006/relationships/image" Target="../media/image208.png"/><Relationship Id="rId35" Type="http://schemas.openxmlformats.org/officeDocument/2006/relationships/image" Target="../media/image21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793.xml"/><Relationship Id="rId13" Type="http://schemas.openxmlformats.org/officeDocument/2006/relationships/tags" Target="../tags/tag798.xml"/><Relationship Id="rId18" Type="http://schemas.openxmlformats.org/officeDocument/2006/relationships/image" Target="../media/image203.png"/><Relationship Id="rId26" Type="http://schemas.openxmlformats.org/officeDocument/2006/relationships/image" Target="../media/image214.png"/><Relationship Id="rId3" Type="http://schemas.openxmlformats.org/officeDocument/2006/relationships/tags" Target="../tags/tag788.xml"/><Relationship Id="rId21" Type="http://schemas.openxmlformats.org/officeDocument/2006/relationships/image" Target="../media/image199.png"/><Relationship Id="rId7" Type="http://schemas.openxmlformats.org/officeDocument/2006/relationships/tags" Target="../tags/tag792.xml"/><Relationship Id="rId12" Type="http://schemas.openxmlformats.org/officeDocument/2006/relationships/tags" Target="../tags/tag797.xml"/><Relationship Id="rId17" Type="http://schemas.openxmlformats.org/officeDocument/2006/relationships/image" Target="../media/image28.png"/><Relationship Id="rId25" Type="http://schemas.openxmlformats.org/officeDocument/2006/relationships/image" Target="../media/image212.png"/><Relationship Id="rId2" Type="http://schemas.openxmlformats.org/officeDocument/2006/relationships/tags" Target="../tags/tag787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98.png"/><Relationship Id="rId1" Type="http://schemas.openxmlformats.org/officeDocument/2006/relationships/tags" Target="../tags/tag786.xml"/><Relationship Id="rId6" Type="http://schemas.openxmlformats.org/officeDocument/2006/relationships/tags" Target="../tags/tag791.xml"/><Relationship Id="rId11" Type="http://schemas.openxmlformats.org/officeDocument/2006/relationships/tags" Target="../tags/tag796.xml"/><Relationship Id="rId24" Type="http://schemas.openxmlformats.org/officeDocument/2006/relationships/image" Target="../media/image209.png"/><Relationship Id="rId5" Type="http://schemas.openxmlformats.org/officeDocument/2006/relationships/tags" Target="../tags/tag790.xml"/><Relationship Id="rId15" Type="http://schemas.openxmlformats.org/officeDocument/2006/relationships/tags" Target="../tags/tag800.xml"/><Relationship Id="rId23" Type="http://schemas.openxmlformats.org/officeDocument/2006/relationships/image" Target="../media/image208.png"/><Relationship Id="rId10" Type="http://schemas.openxmlformats.org/officeDocument/2006/relationships/tags" Target="../tags/tag795.xml"/><Relationship Id="rId19" Type="http://schemas.openxmlformats.org/officeDocument/2006/relationships/image" Target="../media/image197.png"/><Relationship Id="rId4" Type="http://schemas.openxmlformats.org/officeDocument/2006/relationships/tags" Target="../tags/tag789.xml"/><Relationship Id="rId9" Type="http://schemas.openxmlformats.org/officeDocument/2006/relationships/tags" Target="../tags/tag794.xml"/><Relationship Id="rId14" Type="http://schemas.openxmlformats.org/officeDocument/2006/relationships/tags" Target="../tags/tag799.xml"/><Relationship Id="rId22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808.xml"/><Relationship Id="rId13" Type="http://schemas.openxmlformats.org/officeDocument/2006/relationships/tags" Target="../tags/tag813.xml"/><Relationship Id="rId18" Type="http://schemas.openxmlformats.org/officeDocument/2006/relationships/tags" Target="../tags/tag818.xml"/><Relationship Id="rId26" Type="http://schemas.openxmlformats.org/officeDocument/2006/relationships/image" Target="../media/image4.png"/><Relationship Id="rId3" Type="http://schemas.openxmlformats.org/officeDocument/2006/relationships/tags" Target="../tags/tag803.xml"/><Relationship Id="rId21" Type="http://schemas.openxmlformats.org/officeDocument/2006/relationships/image" Target="../media/image28.png"/><Relationship Id="rId34" Type="http://schemas.openxmlformats.org/officeDocument/2006/relationships/image" Target="../media/image218.png"/><Relationship Id="rId7" Type="http://schemas.openxmlformats.org/officeDocument/2006/relationships/tags" Target="../tags/tag807.xml"/><Relationship Id="rId12" Type="http://schemas.openxmlformats.org/officeDocument/2006/relationships/tags" Target="../tags/tag812.xml"/><Relationship Id="rId17" Type="http://schemas.openxmlformats.org/officeDocument/2006/relationships/tags" Target="../tags/tag817.xml"/><Relationship Id="rId25" Type="http://schemas.openxmlformats.org/officeDocument/2006/relationships/image" Target="../media/image199.png"/><Relationship Id="rId33" Type="http://schemas.openxmlformats.org/officeDocument/2006/relationships/image" Target="../media/image217.png"/><Relationship Id="rId2" Type="http://schemas.openxmlformats.org/officeDocument/2006/relationships/tags" Target="../tags/tag802.xml"/><Relationship Id="rId16" Type="http://schemas.openxmlformats.org/officeDocument/2006/relationships/tags" Target="../tags/tag816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08.png"/><Relationship Id="rId1" Type="http://schemas.openxmlformats.org/officeDocument/2006/relationships/tags" Target="../tags/tag801.xml"/><Relationship Id="rId6" Type="http://schemas.openxmlformats.org/officeDocument/2006/relationships/tags" Target="../tags/tag806.xml"/><Relationship Id="rId11" Type="http://schemas.openxmlformats.org/officeDocument/2006/relationships/tags" Target="../tags/tag811.xml"/><Relationship Id="rId24" Type="http://schemas.openxmlformats.org/officeDocument/2006/relationships/image" Target="../media/image198.png"/><Relationship Id="rId32" Type="http://schemas.openxmlformats.org/officeDocument/2006/relationships/image" Target="../media/image216.png"/><Relationship Id="rId37" Type="http://schemas.openxmlformats.org/officeDocument/2006/relationships/image" Target="../media/image103.png"/><Relationship Id="rId5" Type="http://schemas.openxmlformats.org/officeDocument/2006/relationships/tags" Target="../tags/tag805.xml"/><Relationship Id="rId15" Type="http://schemas.openxmlformats.org/officeDocument/2006/relationships/tags" Target="../tags/tag815.xml"/><Relationship Id="rId23" Type="http://schemas.openxmlformats.org/officeDocument/2006/relationships/image" Target="../media/image197.png"/><Relationship Id="rId28" Type="http://schemas.openxmlformats.org/officeDocument/2006/relationships/image" Target="../media/image214.png"/><Relationship Id="rId36" Type="http://schemas.openxmlformats.org/officeDocument/2006/relationships/image" Target="../media/image86.png"/><Relationship Id="rId10" Type="http://schemas.openxmlformats.org/officeDocument/2006/relationships/tags" Target="../tags/tag810.xml"/><Relationship Id="rId19" Type="http://schemas.openxmlformats.org/officeDocument/2006/relationships/tags" Target="../tags/tag819.xml"/><Relationship Id="rId31" Type="http://schemas.openxmlformats.org/officeDocument/2006/relationships/image" Target="../media/image215.png"/><Relationship Id="rId4" Type="http://schemas.openxmlformats.org/officeDocument/2006/relationships/tags" Target="../tags/tag804.xml"/><Relationship Id="rId9" Type="http://schemas.openxmlformats.org/officeDocument/2006/relationships/tags" Target="../tags/tag809.xml"/><Relationship Id="rId14" Type="http://schemas.openxmlformats.org/officeDocument/2006/relationships/tags" Target="../tags/tag814.xml"/><Relationship Id="rId22" Type="http://schemas.openxmlformats.org/officeDocument/2006/relationships/image" Target="../media/image203.png"/><Relationship Id="rId27" Type="http://schemas.openxmlformats.org/officeDocument/2006/relationships/image" Target="../media/image212.png"/><Relationship Id="rId30" Type="http://schemas.openxmlformats.org/officeDocument/2006/relationships/image" Target="../media/image209.png"/><Relationship Id="rId35" Type="http://schemas.openxmlformats.org/officeDocument/2006/relationships/image" Target="../media/image21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822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03.png"/><Relationship Id="rId2" Type="http://schemas.openxmlformats.org/officeDocument/2006/relationships/tags" Target="../tags/tag821.xml"/><Relationship Id="rId1" Type="http://schemas.openxmlformats.org/officeDocument/2006/relationships/tags" Target="../tags/tag820.xml"/><Relationship Id="rId6" Type="http://schemas.openxmlformats.org/officeDocument/2006/relationships/tags" Target="../tags/tag825.xml"/><Relationship Id="rId11" Type="http://schemas.openxmlformats.org/officeDocument/2006/relationships/image" Target="../media/image221.png"/><Relationship Id="rId5" Type="http://schemas.openxmlformats.org/officeDocument/2006/relationships/tags" Target="../tags/tag824.xml"/><Relationship Id="rId10" Type="http://schemas.openxmlformats.org/officeDocument/2006/relationships/image" Target="../media/image220.png"/><Relationship Id="rId4" Type="http://schemas.openxmlformats.org/officeDocument/2006/relationships/tags" Target="../tags/tag823.xml"/><Relationship Id="rId9" Type="http://schemas.openxmlformats.org/officeDocument/2006/relationships/image" Target="../media/image86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43.xml"/><Relationship Id="rId18" Type="http://schemas.openxmlformats.org/officeDocument/2006/relationships/tags" Target="../tags/tag48.xml"/><Relationship Id="rId26" Type="http://schemas.openxmlformats.org/officeDocument/2006/relationships/tags" Target="../tags/tag56.xml"/><Relationship Id="rId39" Type="http://schemas.openxmlformats.org/officeDocument/2006/relationships/image" Target="../media/image30.png"/><Relationship Id="rId21" Type="http://schemas.openxmlformats.org/officeDocument/2006/relationships/tags" Target="../tags/tag51.xml"/><Relationship Id="rId34" Type="http://schemas.openxmlformats.org/officeDocument/2006/relationships/image" Target="../media/image18.png"/><Relationship Id="rId42" Type="http://schemas.openxmlformats.org/officeDocument/2006/relationships/image" Target="../media/image8.png"/><Relationship Id="rId47" Type="http://schemas.openxmlformats.org/officeDocument/2006/relationships/image" Target="../media/image26.png"/><Relationship Id="rId50" Type="http://schemas.openxmlformats.org/officeDocument/2006/relationships/image" Target="../media/image14.png"/><Relationship Id="rId55" Type="http://schemas.openxmlformats.org/officeDocument/2006/relationships/image" Target="../media/image21.png"/><Relationship Id="rId63" Type="http://schemas.openxmlformats.org/officeDocument/2006/relationships/image" Target="../media/image5.png"/><Relationship Id="rId7" Type="http://schemas.openxmlformats.org/officeDocument/2006/relationships/tags" Target="../tags/tag37.xml"/><Relationship Id="rId2" Type="http://schemas.openxmlformats.org/officeDocument/2006/relationships/tags" Target="../tags/tag32.xml"/><Relationship Id="rId16" Type="http://schemas.openxmlformats.org/officeDocument/2006/relationships/tags" Target="../tags/tag46.xml"/><Relationship Id="rId20" Type="http://schemas.openxmlformats.org/officeDocument/2006/relationships/tags" Target="../tags/tag50.xml"/><Relationship Id="rId29" Type="http://schemas.openxmlformats.org/officeDocument/2006/relationships/tags" Target="../tags/tag59.xml"/><Relationship Id="rId41" Type="http://schemas.openxmlformats.org/officeDocument/2006/relationships/image" Target="../media/image4.png"/><Relationship Id="rId54" Type="http://schemas.openxmlformats.org/officeDocument/2006/relationships/image" Target="../media/image20.png"/><Relationship Id="rId62" Type="http://schemas.openxmlformats.org/officeDocument/2006/relationships/image" Target="../media/image3.png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tags" Target="../tags/tag41.xml"/><Relationship Id="rId24" Type="http://schemas.openxmlformats.org/officeDocument/2006/relationships/tags" Target="../tags/tag54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7.png"/><Relationship Id="rId40" Type="http://schemas.openxmlformats.org/officeDocument/2006/relationships/image" Target="../media/image31.png"/><Relationship Id="rId45" Type="http://schemas.openxmlformats.org/officeDocument/2006/relationships/image" Target="../media/image11.png"/><Relationship Id="rId53" Type="http://schemas.openxmlformats.org/officeDocument/2006/relationships/image" Target="../media/image19.png"/><Relationship Id="rId58" Type="http://schemas.openxmlformats.org/officeDocument/2006/relationships/image" Target="../media/image24.png"/><Relationship Id="rId5" Type="http://schemas.openxmlformats.org/officeDocument/2006/relationships/tags" Target="../tags/tag35.xml"/><Relationship Id="rId15" Type="http://schemas.openxmlformats.org/officeDocument/2006/relationships/tags" Target="../tags/tag45.xml"/><Relationship Id="rId23" Type="http://schemas.openxmlformats.org/officeDocument/2006/relationships/tags" Target="../tags/tag53.xml"/><Relationship Id="rId28" Type="http://schemas.openxmlformats.org/officeDocument/2006/relationships/tags" Target="../tags/tag58.xml"/><Relationship Id="rId36" Type="http://schemas.openxmlformats.org/officeDocument/2006/relationships/image" Target="../media/image6.png"/><Relationship Id="rId49" Type="http://schemas.openxmlformats.org/officeDocument/2006/relationships/image" Target="../media/image13.png"/><Relationship Id="rId57" Type="http://schemas.openxmlformats.org/officeDocument/2006/relationships/image" Target="../media/image23.png"/><Relationship Id="rId61" Type="http://schemas.openxmlformats.org/officeDocument/2006/relationships/image" Target="../media/image2.png"/><Relationship Id="rId10" Type="http://schemas.openxmlformats.org/officeDocument/2006/relationships/tags" Target="../tags/tag40.xml"/><Relationship Id="rId19" Type="http://schemas.openxmlformats.org/officeDocument/2006/relationships/tags" Target="../tags/tag49.xml"/><Relationship Id="rId31" Type="http://schemas.openxmlformats.org/officeDocument/2006/relationships/tags" Target="../tags/tag61.xml"/><Relationship Id="rId44" Type="http://schemas.openxmlformats.org/officeDocument/2006/relationships/image" Target="../media/image10.png"/><Relationship Id="rId52" Type="http://schemas.openxmlformats.org/officeDocument/2006/relationships/image" Target="../media/image16.png"/><Relationship Id="rId60" Type="http://schemas.openxmlformats.org/officeDocument/2006/relationships/image" Target="../media/image1.png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4" Type="http://schemas.openxmlformats.org/officeDocument/2006/relationships/tags" Target="../tags/tag44.xml"/><Relationship Id="rId22" Type="http://schemas.openxmlformats.org/officeDocument/2006/relationships/tags" Target="../tags/tag52.xml"/><Relationship Id="rId27" Type="http://schemas.openxmlformats.org/officeDocument/2006/relationships/tags" Target="../tags/tag57.xml"/><Relationship Id="rId30" Type="http://schemas.openxmlformats.org/officeDocument/2006/relationships/tags" Target="../tags/tag60.xml"/><Relationship Id="rId35" Type="http://schemas.openxmlformats.org/officeDocument/2006/relationships/image" Target="../media/image17.png"/><Relationship Id="rId43" Type="http://schemas.openxmlformats.org/officeDocument/2006/relationships/image" Target="../media/image9.png"/><Relationship Id="rId48" Type="http://schemas.openxmlformats.org/officeDocument/2006/relationships/image" Target="../media/image12.png"/><Relationship Id="rId56" Type="http://schemas.openxmlformats.org/officeDocument/2006/relationships/image" Target="../media/image22.png"/><Relationship Id="rId8" Type="http://schemas.openxmlformats.org/officeDocument/2006/relationships/tags" Target="../tags/tag38.xml"/><Relationship Id="rId51" Type="http://schemas.openxmlformats.org/officeDocument/2006/relationships/image" Target="../media/image15.png"/><Relationship Id="rId3" Type="http://schemas.openxmlformats.org/officeDocument/2006/relationships/tags" Target="../tags/tag33.xml"/><Relationship Id="rId12" Type="http://schemas.openxmlformats.org/officeDocument/2006/relationships/tags" Target="../tags/tag42.xml"/><Relationship Id="rId17" Type="http://schemas.openxmlformats.org/officeDocument/2006/relationships/tags" Target="../tags/tag47.xml"/><Relationship Id="rId25" Type="http://schemas.openxmlformats.org/officeDocument/2006/relationships/tags" Target="../tags/tag55.xml"/><Relationship Id="rId33" Type="http://schemas.openxmlformats.org/officeDocument/2006/relationships/image" Target="../media/image28.png"/><Relationship Id="rId38" Type="http://schemas.openxmlformats.org/officeDocument/2006/relationships/image" Target="../media/image29.png"/><Relationship Id="rId46" Type="http://schemas.openxmlformats.org/officeDocument/2006/relationships/image" Target="../media/image27.png"/><Relationship Id="rId5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74.xml"/><Relationship Id="rId18" Type="http://schemas.openxmlformats.org/officeDocument/2006/relationships/tags" Target="../tags/tag79.xml"/><Relationship Id="rId26" Type="http://schemas.openxmlformats.org/officeDocument/2006/relationships/tags" Target="../tags/tag87.xml"/><Relationship Id="rId39" Type="http://schemas.openxmlformats.org/officeDocument/2006/relationships/image" Target="../media/image28.png"/><Relationship Id="rId21" Type="http://schemas.openxmlformats.org/officeDocument/2006/relationships/tags" Target="../tags/tag82.xml"/><Relationship Id="rId34" Type="http://schemas.openxmlformats.org/officeDocument/2006/relationships/tags" Target="../tags/tag95.xml"/><Relationship Id="rId42" Type="http://schemas.openxmlformats.org/officeDocument/2006/relationships/image" Target="../media/image6.png"/><Relationship Id="rId47" Type="http://schemas.openxmlformats.org/officeDocument/2006/relationships/image" Target="../media/image35.png"/><Relationship Id="rId50" Type="http://schemas.openxmlformats.org/officeDocument/2006/relationships/image" Target="../media/image36.png"/><Relationship Id="rId55" Type="http://schemas.openxmlformats.org/officeDocument/2006/relationships/image" Target="../media/image11.png"/><Relationship Id="rId63" Type="http://schemas.openxmlformats.org/officeDocument/2006/relationships/image" Target="../media/image21.png"/><Relationship Id="rId68" Type="http://schemas.openxmlformats.org/officeDocument/2006/relationships/image" Target="../media/image1.png"/><Relationship Id="rId7" Type="http://schemas.openxmlformats.org/officeDocument/2006/relationships/tags" Target="../tags/tag68.xml"/><Relationship Id="rId71" Type="http://schemas.openxmlformats.org/officeDocument/2006/relationships/image" Target="../media/image30.png"/><Relationship Id="rId2" Type="http://schemas.openxmlformats.org/officeDocument/2006/relationships/tags" Target="../tags/tag63.xml"/><Relationship Id="rId16" Type="http://schemas.openxmlformats.org/officeDocument/2006/relationships/tags" Target="../tags/tag77.xml"/><Relationship Id="rId29" Type="http://schemas.openxmlformats.org/officeDocument/2006/relationships/tags" Target="../tags/tag90.xml"/><Relationship Id="rId11" Type="http://schemas.openxmlformats.org/officeDocument/2006/relationships/tags" Target="../tags/tag72.xml"/><Relationship Id="rId24" Type="http://schemas.openxmlformats.org/officeDocument/2006/relationships/tags" Target="../tags/tag85.xml"/><Relationship Id="rId32" Type="http://schemas.openxmlformats.org/officeDocument/2006/relationships/tags" Target="../tags/tag93.xml"/><Relationship Id="rId37" Type="http://schemas.openxmlformats.org/officeDocument/2006/relationships/tags" Target="../tags/tag98.xml"/><Relationship Id="rId40" Type="http://schemas.openxmlformats.org/officeDocument/2006/relationships/image" Target="../media/image18.png"/><Relationship Id="rId45" Type="http://schemas.openxmlformats.org/officeDocument/2006/relationships/image" Target="../media/image33.png"/><Relationship Id="rId53" Type="http://schemas.openxmlformats.org/officeDocument/2006/relationships/image" Target="../media/image9.png"/><Relationship Id="rId58" Type="http://schemas.openxmlformats.org/officeDocument/2006/relationships/image" Target="../media/image14.png"/><Relationship Id="rId66" Type="http://schemas.openxmlformats.org/officeDocument/2006/relationships/image" Target="../media/image24.png"/><Relationship Id="rId74" Type="http://schemas.openxmlformats.org/officeDocument/2006/relationships/image" Target="../media/image3.png"/><Relationship Id="rId5" Type="http://schemas.openxmlformats.org/officeDocument/2006/relationships/tags" Target="../tags/tag66.xml"/><Relationship Id="rId15" Type="http://schemas.openxmlformats.org/officeDocument/2006/relationships/tags" Target="../tags/tag76.xml"/><Relationship Id="rId23" Type="http://schemas.openxmlformats.org/officeDocument/2006/relationships/tags" Target="../tags/tag84.xml"/><Relationship Id="rId28" Type="http://schemas.openxmlformats.org/officeDocument/2006/relationships/tags" Target="../tags/tag89.xml"/><Relationship Id="rId36" Type="http://schemas.openxmlformats.org/officeDocument/2006/relationships/tags" Target="../tags/tag97.xml"/><Relationship Id="rId49" Type="http://schemas.openxmlformats.org/officeDocument/2006/relationships/image" Target="../media/image8.png"/><Relationship Id="rId57" Type="http://schemas.openxmlformats.org/officeDocument/2006/relationships/image" Target="../media/image13.png"/><Relationship Id="rId61" Type="http://schemas.openxmlformats.org/officeDocument/2006/relationships/image" Target="../media/image19.png"/><Relationship Id="rId10" Type="http://schemas.openxmlformats.org/officeDocument/2006/relationships/tags" Target="../tags/tag71.xml"/><Relationship Id="rId19" Type="http://schemas.openxmlformats.org/officeDocument/2006/relationships/tags" Target="../tags/tag80.xml"/><Relationship Id="rId31" Type="http://schemas.openxmlformats.org/officeDocument/2006/relationships/tags" Target="../tags/tag92.xml"/><Relationship Id="rId44" Type="http://schemas.openxmlformats.org/officeDocument/2006/relationships/image" Target="../media/image32.png"/><Relationship Id="rId52" Type="http://schemas.openxmlformats.org/officeDocument/2006/relationships/image" Target="../media/image26.png"/><Relationship Id="rId60" Type="http://schemas.openxmlformats.org/officeDocument/2006/relationships/image" Target="../media/image16.png"/><Relationship Id="rId65" Type="http://schemas.openxmlformats.org/officeDocument/2006/relationships/image" Target="../media/image23.png"/><Relationship Id="rId73" Type="http://schemas.openxmlformats.org/officeDocument/2006/relationships/image" Target="../media/image2.png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tags" Target="../tags/tag75.xml"/><Relationship Id="rId22" Type="http://schemas.openxmlformats.org/officeDocument/2006/relationships/tags" Target="../tags/tag83.xml"/><Relationship Id="rId27" Type="http://schemas.openxmlformats.org/officeDocument/2006/relationships/tags" Target="../tags/tag88.xml"/><Relationship Id="rId30" Type="http://schemas.openxmlformats.org/officeDocument/2006/relationships/tags" Target="../tags/tag91.xml"/><Relationship Id="rId35" Type="http://schemas.openxmlformats.org/officeDocument/2006/relationships/tags" Target="../tags/tag96.xml"/><Relationship Id="rId43" Type="http://schemas.openxmlformats.org/officeDocument/2006/relationships/image" Target="../media/image7.png"/><Relationship Id="rId48" Type="http://schemas.openxmlformats.org/officeDocument/2006/relationships/image" Target="../media/image4.png"/><Relationship Id="rId56" Type="http://schemas.openxmlformats.org/officeDocument/2006/relationships/image" Target="../media/image12.png"/><Relationship Id="rId64" Type="http://schemas.openxmlformats.org/officeDocument/2006/relationships/image" Target="../media/image22.png"/><Relationship Id="rId69" Type="http://schemas.openxmlformats.org/officeDocument/2006/relationships/image" Target="../media/image5.png"/><Relationship Id="rId8" Type="http://schemas.openxmlformats.org/officeDocument/2006/relationships/tags" Target="../tags/tag69.xml"/><Relationship Id="rId51" Type="http://schemas.openxmlformats.org/officeDocument/2006/relationships/image" Target="../media/image27.png"/><Relationship Id="rId72" Type="http://schemas.openxmlformats.org/officeDocument/2006/relationships/image" Target="../media/image31.png"/><Relationship Id="rId3" Type="http://schemas.openxmlformats.org/officeDocument/2006/relationships/tags" Target="../tags/tag64.xml"/><Relationship Id="rId12" Type="http://schemas.openxmlformats.org/officeDocument/2006/relationships/tags" Target="../tags/tag73.xml"/><Relationship Id="rId17" Type="http://schemas.openxmlformats.org/officeDocument/2006/relationships/tags" Target="../tags/tag78.xml"/><Relationship Id="rId25" Type="http://schemas.openxmlformats.org/officeDocument/2006/relationships/tags" Target="../tags/tag86.xml"/><Relationship Id="rId33" Type="http://schemas.openxmlformats.org/officeDocument/2006/relationships/tags" Target="../tags/tag94.xml"/><Relationship Id="rId38" Type="http://schemas.openxmlformats.org/officeDocument/2006/relationships/slideLayout" Target="../slideLayouts/slideLayout2.xml"/><Relationship Id="rId46" Type="http://schemas.openxmlformats.org/officeDocument/2006/relationships/image" Target="../media/image34.png"/><Relationship Id="rId59" Type="http://schemas.openxmlformats.org/officeDocument/2006/relationships/image" Target="../media/image15.png"/><Relationship Id="rId67" Type="http://schemas.openxmlformats.org/officeDocument/2006/relationships/image" Target="../media/image25.png"/><Relationship Id="rId20" Type="http://schemas.openxmlformats.org/officeDocument/2006/relationships/tags" Target="../tags/tag81.xml"/><Relationship Id="rId41" Type="http://schemas.openxmlformats.org/officeDocument/2006/relationships/image" Target="../media/image17.png"/><Relationship Id="rId54" Type="http://schemas.openxmlformats.org/officeDocument/2006/relationships/image" Target="../media/image10.png"/><Relationship Id="rId62" Type="http://schemas.openxmlformats.org/officeDocument/2006/relationships/image" Target="../media/image20.png"/><Relationship Id="rId70" Type="http://schemas.openxmlformats.org/officeDocument/2006/relationships/image" Target="../media/image29.png"/><Relationship Id="rId75" Type="http://schemas.openxmlformats.org/officeDocument/2006/relationships/image" Target="../media/image37.png"/><Relationship Id="rId1" Type="http://schemas.openxmlformats.org/officeDocument/2006/relationships/tags" Target="../tags/tag62.xml"/><Relationship Id="rId6" Type="http://schemas.openxmlformats.org/officeDocument/2006/relationships/tags" Target="../tags/tag67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11.xml"/><Relationship Id="rId18" Type="http://schemas.openxmlformats.org/officeDocument/2006/relationships/tags" Target="../tags/tag116.xml"/><Relationship Id="rId26" Type="http://schemas.openxmlformats.org/officeDocument/2006/relationships/tags" Target="../tags/tag124.xml"/><Relationship Id="rId39" Type="http://schemas.openxmlformats.org/officeDocument/2006/relationships/image" Target="../media/image28.png"/><Relationship Id="rId21" Type="http://schemas.openxmlformats.org/officeDocument/2006/relationships/tags" Target="../tags/tag119.xml"/><Relationship Id="rId34" Type="http://schemas.openxmlformats.org/officeDocument/2006/relationships/tags" Target="../tags/tag132.xml"/><Relationship Id="rId42" Type="http://schemas.openxmlformats.org/officeDocument/2006/relationships/image" Target="../media/image6.png"/><Relationship Id="rId47" Type="http://schemas.openxmlformats.org/officeDocument/2006/relationships/image" Target="../media/image38.png"/><Relationship Id="rId50" Type="http://schemas.openxmlformats.org/officeDocument/2006/relationships/image" Target="../media/image27.png"/><Relationship Id="rId55" Type="http://schemas.openxmlformats.org/officeDocument/2006/relationships/image" Target="../media/image30.png"/><Relationship Id="rId63" Type="http://schemas.openxmlformats.org/officeDocument/2006/relationships/image" Target="../media/image12.png"/><Relationship Id="rId68" Type="http://schemas.openxmlformats.org/officeDocument/2006/relationships/image" Target="../media/image19.png"/><Relationship Id="rId7" Type="http://schemas.openxmlformats.org/officeDocument/2006/relationships/tags" Target="../tags/tag105.xml"/><Relationship Id="rId71" Type="http://schemas.openxmlformats.org/officeDocument/2006/relationships/image" Target="../media/image22.png"/><Relationship Id="rId2" Type="http://schemas.openxmlformats.org/officeDocument/2006/relationships/tags" Target="../tags/tag100.xml"/><Relationship Id="rId16" Type="http://schemas.openxmlformats.org/officeDocument/2006/relationships/tags" Target="../tags/tag114.xml"/><Relationship Id="rId29" Type="http://schemas.openxmlformats.org/officeDocument/2006/relationships/tags" Target="../tags/tag127.xml"/><Relationship Id="rId11" Type="http://schemas.openxmlformats.org/officeDocument/2006/relationships/tags" Target="../tags/tag109.xml"/><Relationship Id="rId24" Type="http://schemas.openxmlformats.org/officeDocument/2006/relationships/tags" Target="../tags/tag122.xml"/><Relationship Id="rId32" Type="http://schemas.openxmlformats.org/officeDocument/2006/relationships/tags" Target="../tags/tag130.xml"/><Relationship Id="rId37" Type="http://schemas.openxmlformats.org/officeDocument/2006/relationships/tags" Target="../tags/tag135.xml"/><Relationship Id="rId40" Type="http://schemas.openxmlformats.org/officeDocument/2006/relationships/image" Target="../media/image18.png"/><Relationship Id="rId45" Type="http://schemas.openxmlformats.org/officeDocument/2006/relationships/image" Target="../media/image32.png"/><Relationship Id="rId53" Type="http://schemas.openxmlformats.org/officeDocument/2006/relationships/image" Target="../media/image5.png"/><Relationship Id="rId58" Type="http://schemas.openxmlformats.org/officeDocument/2006/relationships/image" Target="../media/image3.png"/><Relationship Id="rId66" Type="http://schemas.openxmlformats.org/officeDocument/2006/relationships/image" Target="../media/image15.png"/><Relationship Id="rId74" Type="http://schemas.openxmlformats.org/officeDocument/2006/relationships/image" Target="../media/image25.png"/><Relationship Id="rId5" Type="http://schemas.openxmlformats.org/officeDocument/2006/relationships/tags" Target="../tags/tag103.xml"/><Relationship Id="rId15" Type="http://schemas.openxmlformats.org/officeDocument/2006/relationships/tags" Target="../tags/tag113.xml"/><Relationship Id="rId23" Type="http://schemas.openxmlformats.org/officeDocument/2006/relationships/tags" Target="../tags/tag121.xml"/><Relationship Id="rId28" Type="http://schemas.openxmlformats.org/officeDocument/2006/relationships/tags" Target="../tags/tag126.xml"/><Relationship Id="rId36" Type="http://schemas.openxmlformats.org/officeDocument/2006/relationships/tags" Target="../tags/tag134.xml"/><Relationship Id="rId49" Type="http://schemas.openxmlformats.org/officeDocument/2006/relationships/image" Target="../media/image39.png"/><Relationship Id="rId57" Type="http://schemas.openxmlformats.org/officeDocument/2006/relationships/image" Target="../media/image2.png"/><Relationship Id="rId61" Type="http://schemas.openxmlformats.org/officeDocument/2006/relationships/image" Target="../media/image10.png"/><Relationship Id="rId10" Type="http://schemas.openxmlformats.org/officeDocument/2006/relationships/tags" Target="../tags/tag108.xml"/><Relationship Id="rId19" Type="http://schemas.openxmlformats.org/officeDocument/2006/relationships/tags" Target="../tags/tag117.xml"/><Relationship Id="rId31" Type="http://schemas.openxmlformats.org/officeDocument/2006/relationships/tags" Target="../tags/tag129.xml"/><Relationship Id="rId44" Type="http://schemas.openxmlformats.org/officeDocument/2006/relationships/image" Target="../media/image34.png"/><Relationship Id="rId52" Type="http://schemas.openxmlformats.org/officeDocument/2006/relationships/image" Target="../media/image8.png"/><Relationship Id="rId60" Type="http://schemas.openxmlformats.org/officeDocument/2006/relationships/image" Target="../media/image9.png"/><Relationship Id="rId65" Type="http://schemas.openxmlformats.org/officeDocument/2006/relationships/image" Target="../media/image14.png"/><Relationship Id="rId73" Type="http://schemas.openxmlformats.org/officeDocument/2006/relationships/image" Target="../media/image24.png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tags" Target="../tags/tag112.xml"/><Relationship Id="rId22" Type="http://schemas.openxmlformats.org/officeDocument/2006/relationships/tags" Target="../tags/tag120.xml"/><Relationship Id="rId27" Type="http://schemas.openxmlformats.org/officeDocument/2006/relationships/tags" Target="../tags/tag125.xml"/><Relationship Id="rId30" Type="http://schemas.openxmlformats.org/officeDocument/2006/relationships/tags" Target="../tags/tag128.xml"/><Relationship Id="rId35" Type="http://schemas.openxmlformats.org/officeDocument/2006/relationships/tags" Target="../tags/tag133.xml"/><Relationship Id="rId43" Type="http://schemas.openxmlformats.org/officeDocument/2006/relationships/image" Target="../media/image7.png"/><Relationship Id="rId48" Type="http://schemas.openxmlformats.org/officeDocument/2006/relationships/image" Target="../media/image4.png"/><Relationship Id="rId56" Type="http://schemas.openxmlformats.org/officeDocument/2006/relationships/image" Target="../media/image31.png"/><Relationship Id="rId64" Type="http://schemas.openxmlformats.org/officeDocument/2006/relationships/image" Target="../media/image13.png"/><Relationship Id="rId69" Type="http://schemas.openxmlformats.org/officeDocument/2006/relationships/image" Target="../media/image20.png"/><Relationship Id="rId8" Type="http://schemas.openxmlformats.org/officeDocument/2006/relationships/tags" Target="../tags/tag106.xml"/><Relationship Id="rId51" Type="http://schemas.openxmlformats.org/officeDocument/2006/relationships/image" Target="../media/image26.png"/><Relationship Id="rId72" Type="http://schemas.openxmlformats.org/officeDocument/2006/relationships/image" Target="../media/image23.png"/><Relationship Id="rId3" Type="http://schemas.openxmlformats.org/officeDocument/2006/relationships/tags" Target="../tags/tag101.xml"/><Relationship Id="rId12" Type="http://schemas.openxmlformats.org/officeDocument/2006/relationships/tags" Target="../tags/tag110.xml"/><Relationship Id="rId17" Type="http://schemas.openxmlformats.org/officeDocument/2006/relationships/tags" Target="../tags/tag115.xml"/><Relationship Id="rId25" Type="http://schemas.openxmlformats.org/officeDocument/2006/relationships/tags" Target="../tags/tag123.xml"/><Relationship Id="rId33" Type="http://schemas.openxmlformats.org/officeDocument/2006/relationships/tags" Target="../tags/tag131.xml"/><Relationship Id="rId38" Type="http://schemas.openxmlformats.org/officeDocument/2006/relationships/slideLayout" Target="../slideLayouts/slideLayout2.xml"/><Relationship Id="rId46" Type="http://schemas.openxmlformats.org/officeDocument/2006/relationships/image" Target="../media/image33.png"/><Relationship Id="rId59" Type="http://schemas.openxmlformats.org/officeDocument/2006/relationships/image" Target="../media/image1.png"/><Relationship Id="rId67" Type="http://schemas.openxmlformats.org/officeDocument/2006/relationships/image" Target="../media/image16.png"/><Relationship Id="rId20" Type="http://schemas.openxmlformats.org/officeDocument/2006/relationships/tags" Target="../tags/tag118.xml"/><Relationship Id="rId41" Type="http://schemas.openxmlformats.org/officeDocument/2006/relationships/image" Target="../media/image17.png"/><Relationship Id="rId54" Type="http://schemas.openxmlformats.org/officeDocument/2006/relationships/image" Target="../media/image29.png"/><Relationship Id="rId62" Type="http://schemas.openxmlformats.org/officeDocument/2006/relationships/image" Target="../media/image11.png"/><Relationship Id="rId70" Type="http://schemas.openxmlformats.org/officeDocument/2006/relationships/image" Target="../media/image21.png"/><Relationship Id="rId75" Type="http://schemas.openxmlformats.org/officeDocument/2006/relationships/image" Target="../media/image37.png"/><Relationship Id="rId1" Type="http://schemas.openxmlformats.org/officeDocument/2006/relationships/tags" Target="../tags/tag99.xml"/><Relationship Id="rId6" Type="http://schemas.openxmlformats.org/officeDocument/2006/relationships/tags" Target="../tags/tag104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48.xml"/><Relationship Id="rId18" Type="http://schemas.openxmlformats.org/officeDocument/2006/relationships/tags" Target="../tags/tag153.xml"/><Relationship Id="rId26" Type="http://schemas.openxmlformats.org/officeDocument/2006/relationships/tags" Target="../tags/tag161.xml"/><Relationship Id="rId39" Type="http://schemas.openxmlformats.org/officeDocument/2006/relationships/slideLayout" Target="../slideLayouts/slideLayout2.xml"/><Relationship Id="rId21" Type="http://schemas.openxmlformats.org/officeDocument/2006/relationships/tags" Target="../tags/tag156.xml"/><Relationship Id="rId34" Type="http://schemas.openxmlformats.org/officeDocument/2006/relationships/tags" Target="../tags/tag169.xml"/><Relationship Id="rId42" Type="http://schemas.openxmlformats.org/officeDocument/2006/relationships/image" Target="../media/image29.png"/><Relationship Id="rId47" Type="http://schemas.openxmlformats.org/officeDocument/2006/relationships/image" Target="../media/image1.png"/><Relationship Id="rId50" Type="http://schemas.openxmlformats.org/officeDocument/2006/relationships/image" Target="../media/image6.png"/><Relationship Id="rId55" Type="http://schemas.openxmlformats.org/officeDocument/2006/relationships/image" Target="../media/image41.png"/><Relationship Id="rId63" Type="http://schemas.openxmlformats.org/officeDocument/2006/relationships/image" Target="../media/image9.png"/><Relationship Id="rId68" Type="http://schemas.openxmlformats.org/officeDocument/2006/relationships/image" Target="../media/image14.png"/><Relationship Id="rId76" Type="http://schemas.openxmlformats.org/officeDocument/2006/relationships/image" Target="../media/image24.png"/><Relationship Id="rId7" Type="http://schemas.openxmlformats.org/officeDocument/2006/relationships/tags" Target="../tags/tag142.xml"/><Relationship Id="rId71" Type="http://schemas.openxmlformats.org/officeDocument/2006/relationships/image" Target="../media/image19.png"/><Relationship Id="rId2" Type="http://schemas.openxmlformats.org/officeDocument/2006/relationships/tags" Target="../tags/tag137.xml"/><Relationship Id="rId16" Type="http://schemas.openxmlformats.org/officeDocument/2006/relationships/tags" Target="../tags/tag151.xml"/><Relationship Id="rId29" Type="http://schemas.openxmlformats.org/officeDocument/2006/relationships/tags" Target="../tags/tag164.xml"/><Relationship Id="rId11" Type="http://schemas.openxmlformats.org/officeDocument/2006/relationships/tags" Target="../tags/tag146.xml"/><Relationship Id="rId24" Type="http://schemas.openxmlformats.org/officeDocument/2006/relationships/tags" Target="../tags/tag159.xml"/><Relationship Id="rId32" Type="http://schemas.openxmlformats.org/officeDocument/2006/relationships/tags" Target="../tags/tag167.xml"/><Relationship Id="rId37" Type="http://schemas.openxmlformats.org/officeDocument/2006/relationships/tags" Target="../tags/tag172.xml"/><Relationship Id="rId40" Type="http://schemas.openxmlformats.org/officeDocument/2006/relationships/image" Target="../media/image28.png"/><Relationship Id="rId45" Type="http://schemas.openxmlformats.org/officeDocument/2006/relationships/image" Target="../media/image2.png"/><Relationship Id="rId53" Type="http://schemas.openxmlformats.org/officeDocument/2006/relationships/image" Target="../media/image40.png"/><Relationship Id="rId58" Type="http://schemas.openxmlformats.org/officeDocument/2006/relationships/image" Target="../media/image8.png"/><Relationship Id="rId66" Type="http://schemas.openxmlformats.org/officeDocument/2006/relationships/image" Target="../media/image12.png"/><Relationship Id="rId74" Type="http://schemas.openxmlformats.org/officeDocument/2006/relationships/image" Target="../media/image22.png"/><Relationship Id="rId5" Type="http://schemas.openxmlformats.org/officeDocument/2006/relationships/tags" Target="../tags/tag140.xml"/><Relationship Id="rId15" Type="http://schemas.openxmlformats.org/officeDocument/2006/relationships/tags" Target="../tags/tag150.xml"/><Relationship Id="rId23" Type="http://schemas.openxmlformats.org/officeDocument/2006/relationships/tags" Target="../tags/tag158.xml"/><Relationship Id="rId28" Type="http://schemas.openxmlformats.org/officeDocument/2006/relationships/tags" Target="../tags/tag163.xml"/><Relationship Id="rId36" Type="http://schemas.openxmlformats.org/officeDocument/2006/relationships/tags" Target="../tags/tag171.xml"/><Relationship Id="rId49" Type="http://schemas.openxmlformats.org/officeDocument/2006/relationships/image" Target="../media/image17.png"/><Relationship Id="rId57" Type="http://schemas.openxmlformats.org/officeDocument/2006/relationships/image" Target="../media/image4.png"/><Relationship Id="rId61" Type="http://schemas.openxmlformats.org/officeDocument/2006/relationships/image" Target="../media/image27.png"/><Relationship Id="rId10" Type="http://schemas.openxmlformats.org/officeDocument/2006/relationships/tags" Target="../tags/tag145.xml"/><Relationship Id="rId19" Type="http://schemas.openxmlformats.org/officeDocument/2006/relationships/tags" Target="../tags/tag154.xml"/><Relationship Id="rId31" Type="http://schemas.openxmlformats.org/officeDocument/2006/relationships/tags" Target="../tags/tag166.xml"/><Relationship Id="rId44" Type="http://schemas.openxmlformats.org/officeDocument/2006/relationships/image" Target="../media/image31.png"/><Relationship Id="rId52" Type="http://schemas.openxmlformats.org/officeDocument/2006/relationships/image" Target="../media/image34.png"/><Relationship Id="rId60" Type="http://schemas.openxmlformats.org/officeDocument/2006/relationships/image" Target="../media/image39.png"/><Relationship Id="rId65" Type="http://schemas.openxmlformats.org/officeDocument/2006/relationships/image" Target="../media/image11.png"/><Relationship Id="rId73" Type="http://schemas.openxmlformats.org/officeDocument/2006/relationships/image" Target="../media/image21.png"/><Relationship Id="rId4" Type="http://schemas.openxmlformats.org/officeDocument/2006/relationships/tags" Target="../tags/tag139.xml"/><Relationship Id="rId9" Type="http://schemas.openxmlformats.org/officeDocument/2006/relationships/tags" Target="../tags/tag144.xml"/><Relationship Id="rId14" Type="http://schemas.openxmlformats.org/officeDocument/2006/relationships/tags" Target="../tags/tag149.xml"/><Relationship Id="rId22" Type="http://schemas.openxmlformats.org/officeDocument/2006/relationships/tags" Target="../tags/tag157.xml"/><Relationship Id="rId27" Type="http://schemas.openxmlformats.org/officeDocument/2006/relationships/tags" Target="../tags/tag162.xml"/><Relationship Id="rId30" Type="http://schemas.openxmlformats.org/officeDocument/2006/relationships/tags" Target="../tags/tag165.xml"/><Relationship Id="rId35" Type="http://schemas.openxmlformats.org/officeDocument/2006/relationships/tags" Target="../tags/tag170.xml"/><Relationship Id="rId43" Type="http://schemas.openxmlformats.org/officeDocument/2006/relationships/image" Target="../media/image30.png"/><Relationship Id="rId48" Type="http://schemas.openxmlformats.org/officeDocument/2006/relationships/image" Target="../media/image18.png"/><Relationship Id="rId56" Type="http://schemas.openxmlformats.org/officeDocument/2006/relationships/image" Target="../media/image37.png"/><Relationship Id="rId64" Type="http://schemas.openxmlformats.org/officeDocument/2006/relationships/image" Target="../media/image10.png"/><Relationship Id="rId69" Type="http://schemas.openxmlformats.org/officeDocument/2006/relationships/image" Target="../media/image15.png"/><Relationship Id="rId77" Type="http://schemas.openxmlformats.org/officeDocument/2006/relationships/image" Target="../media/image25.png"/><Relationship Id="rId8" Type="http://schemas.openxmlformats.org/officeDocument/2006/relationships/tags" Target="../tags/tag143.xml"/><Relationship Id="rId51" Type="http://schemas.openxmlformats.org/officeDocument/2006/relationships/image" Target="../media/image7.png"/><Relationship Id="rId72" Type="http://schemas.openxmlformats.org/officeDocument/2006/relationships/image" Target="../media/image20.png"/><Relationship Id="rId3" Type="http://schemas.openxmlformats.org/officeDocument/2006/relationships/tags" Target="../tags/tag138.xml"/><Relationship Id="rId12" Type="http://schemas.openxmlformats.org/officeDocument/2006/relationships/tags" Target="../tags/tag147.xml"/><Relationship Id="rId17" Type="http://schemas.openxmlformats.org/officeDocument/2006/relationships/tags" Target="../tags/tag152.xml"/><Relationship Id="rId25" Type="http://schemas.openxmlformats.org/officeDocument/2006/relationships/tags" Target="../tags/tag160.xml"/><Relationship Id="rId33" Type="http://schemas.openxmlformats.org/officeDocument/2006/relationships/tags" Target="../tags/tag168.xml"/><Relationship Id="rId38" Type="http://schemas.openxmlformats.org/officeDocument/2006/relationships/tags" Target="../tags/tag173.xml"/><Relationship Id="rId46" Type="http://schemas.openxmlformats.org/officeDocument/2006/relationships/image" Target="../media/image3.png"/><Relationship Id="rId59" Type="http://schemas.openxmlformats.org/officeDocument/2006/relationships/image" Target="../media/image36.png"/><Relationship Id="rId67" Type="http://schemas.openxmlformats.org/officeDocument/2006/relationships/image" Target="../media/image13.png"/><Relationship Id="rId20" Type="http://schemas.openxmlformats.org/officeDocument/2006/relationships/tags" Target="../tags/tag155.xml"/><Relationship Id="rId41" Type="http://schemas.openxmlformats.org/officeDocument/2006/relationships/image" Target="../media/image5.png"/><Relationship Id="rId54" Type="http://schemas.openxmlformats.org/officeDocument/2006/relationships/image" Target="../media/image32.png"/><Relationship Id="rId62" Type="http://schemas.openxmlformats.org/officeDocument/2006/relationships/image" Target="../media/image26.png"/><Relationship Id="rId70" Type="http://schemas.openxmlformats.org/officeDocument/2006/relationships/image" Target="../media/image16.png"/><Relationship Id="rId75" Type="http://schemas.openxmlformats.org/officeDocument/2006/relationships/image" Target="../media/image23.png"/><Relationship Id="rId1" Type="http://schemas.openxmlformats.org/officeDocument/2006/relationships/tags" Target="../tags/tag136.xml"/><Relationship Id="rId6" Type="http://schemas.openxmlformats.org/officeDocument/2006/relationships/tags" Target="../tags/tag141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86.xml"/><Relationship Id="rId18" Type="http://schemas.openxmlformats.org/officeDocument/2006/relationships/tags" Target="../tags/tag191.xml"/><Relationship Id="rId26" Type="http://schemas.openxmlformats.org/officeDocument/2006/relationships/tags" Target="../tags/tag199.xml"/><Relationship Id="rId39" Type="http://schemas.openxmlformats.org/officeDocument/2006/relationships/tags" Target="../tags/tag212.xml"/><Relationship Id="rId21" Type="http://schemas.openxmlformats.org/officeDocument/2006/relationships/tags" Target="../tags/tag194.xml"/><Relationship Id="rId34" Type="http://schemas.openxmlformats.org/officeDocument/2006/relationships/tags" Target="../tags/tag207.xml"/><Relationship Id="rId42" Type="http://schemas.openxmlformats.org/officeDocument/2006/relationships/tags" Target="../tags/tag215.xml"/><Relationship Id="rId47" Type="http://schemas.openxmlformats.org/officeDocument/2006/relationships/tags" Target="../tags/tag220.xml"/><Relationship Id="rId50" Type="http://schemas.openxmlformats.org/officeDocument/2006/relationships/tags" Target="../tags/tag223.xml"/><Relationship Id="rId55" Type="http://schemas.openxmlformats.org/officeDocument/2006/relationships/image" Target="../media/image34.png"/><Relationship Id="rId63" Type="http://schemas.openxmlformats.org/officeDocument/2006/relationships/image" Target="../media/image17.png"/><Relationship Id="rId68" Type="http://schemas.openxmlformats.org/officeDocument/2006/relationships/image" Target="../media/image44.png"/><Relationship Id="rId76" Type="http://schemas.openxmlformats.org/officeDocument/2006/relationships/image" Target="../media/image12.png"/><Relationship Id="rId84" Type="http://schemas.openxmlformats.org/officeDocument/2006/relationships/image" Target="../media/image23.png"/><Relationship Id="rId89" Type="http://schemas.openxmlformats.org/officeDocument/2006/relationships/image" Target="../media/image49.png"/><Relationship Id="rId7" Type="http://schemas.openxmlformats.org/officeDocument/2006/relationships/tags" Target="../tags/tag180.xml"/><Relationship Id="rId71" Type="http://schemas.openxmlformats.org/officeDocument/2006/relationships/image" Target="../media/image19.png"/><Relationship Id="rId92" Type="http://schemas.openxmlformats.org/officeDocument/2006/relationships/image" Target="../media/image26.png"/><Relationship Id="rId2" Type="http://schemas.openxmlformats.org/officeDocument/2006/relationships/tags" Target="../tags/tag175.xml"/><Relationship Id="rId16" Type="http://schemas.openxmlformats.org/officeDocument/2006/relationships/tags" Target="../tags/tag189.xml"/><Relationship Id="rId29" Type="http://schemas.openxmlformats.org/officeDocument/2006/relationships/tags" Target="../tags/tag202.xml"/><Relationship Id="rId11" Type="http://schemas.openxmlformats.org/officeDocument/2006/relationships/tags" Target="../tags/tag184.xml"/><Relationship Id="rId24" Type="http://schemas.openxmlformats.org/officeDocument/2006/relationships/tags" Target="../tags/tag197.xml"/><Relationship Id="rId32" Type="http://schemas.openxmlformats.org/officeDocument/2006/relationships/tags" Target="../tags/tag205.xml"/><Relationship Id="rId37" Type="http://schemas.openxmlformats.org/officeDocument/2006/relationships/tags" Target="../tags/tag210.xml"/><Relationship Id="rId40" Type="http://schemas.openxmlformats.org/officeDocument/2006/relationships/tags" Target="../tags/tag213.xml"/><Relationship Id="rId45" Type="http://schemas.openxmlformats.org/officeDocument/2006/relationships/tags" Target="../tags/tag218.xml"/><Relationship Id="rId53" Type="http://schemas.openxmlformats.org/officeDocument/2006/relationships/slideLayout" Target="../slideLayouts/slideLayout2.xml"/><Relationship Id="rId58" Type="http://schemas.openxmlformats.org/officeDocument/2006/relationships/image" Target="../media/image41.png"/><Relationship Id="rId66" Type="http://schemas.openxmlformats.org/officeDocument/2006/relationships/image" Target="../media/image42.png"/><Relationship Id="rId74" Type="http://schemas.openxmlformats.org/officeDocument/2006/relationships/image" Target="../media/image10.png"/><Relationship Id="rId79" Type="http://schemas.openxmlformats.org/officeDocument/2006/relationships/image" Target="../media/image15.png"/><Relationship Id="rId87" Type="http://schemas.openxmlformats.org/officeDocument/2006/relationships/image" Target="../media/image24.png"/><Relationship Id="rId5" Type="http://schemas.openxmlformats.org/officeDocument/2006/relationships/tags" Target="../tags/tag178.xml"/><Relationship Id="rId61" Type="http://schemas.openxmlformats.org/officeDocument/2006/relationships/image" Target="../media/image39.png"/><Relationship Id="rId82" Type="http://schemas.openxmlformats.org/officeDocument/2006/relationships/image" Target="../media/image46.png"/><Relationship Id="rId90" Type="http://schemas.openxmlformats.org/officeDocument/2006/relationships/image" Target="../media/image50.png"/><Relationship Id="rId95" Type="http://schemas.openxmlformats.org/officeDocument/2006/relationships/image" Target="../media/image52.png"/><Relationship Id="rId19" Type="http://schemas.openxmlformats.org/officeDocument/2006/relationships/tags" Target="../tags/tag192.xml"/><Relationship Id="rId14" Type="http://schemas.openxmlformats.org/officeDocument/2006/relationships/tags" Target="../tags/tag187.xml"/><Relationship Id="rId22" Type="http://schemas.openxmlformats.org/officeDocument/2006/relationships/tags" Target="../tags/tag195.xml"/><Relationship Id="rId27" Type="http://schemas.openxmlformats.org/officeDocument/2006/relationships/tags" Target="../tags/tag200.xml"/><Relationship Id="rId30" Type="http://schemas.openxmlformats.org/officeDocument/2006/relationships/tags" Target="../tags/tag203.xml"/><Relationship Id="rId35" Type="http://schemas.openxmlformats.org/officeDocument/2006/relationships/tags" Target="../tags/tag208.xml"/><Relationship Id="rId43" Type="http://schemas.openxmlformats.org/officeDocument/2006/relationships/tags" Target="../tags/tag216.xml"/><Relationship Id="rId48" Type="http://schemas.openxmlformats.org/officeDocument/2006/relationships/tags" Target="../tags/tag221.xml"/><Relationship Id="rId56" Type="http://schemas.openxmlformats.org/officeDocument/2006/relationships/image" Target="../media/image40.png"/><Relationship Id="rId64" Type="http://schemas.openxmlformats.org/officeDocument/2006/relationships/image" Target="../media/image6.png"/><Relationship Id="rId69" Type="http://schemas.openxmlformats.org/officeDocument/2006/relationships/image" Target="../media/image45.png"/><Relationship Id="rId77" Type="http://schemas.openxmlformats.org/officeDocument/2006/relationships/image" Target="../media/image13.png"/><Relationship Id="rId8" Type="http://schemas.openxmlformats.org/officeDocument/2006/relationships/tags" Target="../tags/tag181.xml"/><Relationship Id="rId51" Type="http://schemas.openxmlformats.org/officeDocument/2006/relationships/tags" Target="../tags/tag224.xml"/><Relationship Id="rId72" Type="http://schemas.openxmlformats.org/officeDocument/2006/relationships/image" Target="../media/image8.png"/><Relationship Id="rId80" Type="http://schemas.openxmlformats.org/officeDocument/2006/relationships/image" Target="../media/image20.png"/><Relationship Id="rId85" Type="http://schemas.openxmlformats.org/officeDocument/2006/relationships/image" Target="../media/image47.png"/><Relationship Id="rId93" Type="http://schemas.openxmlformats.org/officeDocument/2006/relationships/image" Target="../media/image25.png"/><Relationship Id="rId3" Type="http://schemas.openxmlformats.org/officeDocument/2006/relationships/tags" Target="../tags/tag176.xml"/><Relationship Id="rId12" Type="http://schemas.openxmlformats.org/officeDocument/2006/relationships/tags" Target="../tags/tag185.xml"/><Relationship Id="rId17" Type="http://schemas.openxmlformats.org/officeDocument/2006/relationships/tags" Target="../tags/tag190.xml"/><Relationship Id="rId25" Type="http://schemas.openxmlformats.org/officeDocument/2006/relationships/tags" Target="../tags/tag198.xml"/><Relationship Id="rId33" Type="http://schemas.openxmlformats.org/officeDocument/2006/relationships/tags" Target="../tags/tag206.xml"/><Relationship Id="rId38" Type="http://schemas.openxmlformats.org/officeDocument/2006/relationships/tags" Target="../tags/tag211.xml"/><Relationship Id="rId46" Type="http://schemas.openxmlformats.org/officeDocument/2006/relationships/tags" Target="../tags/tag219.xml"/><Relationship Id="rId59" Type="http://schemas.openxmlformats.org/officeDocument/2006/relationships/image" Target="../media/image37.png"/><Relationship Id="rId67" Type="http://schemas.openxmlformats.org/officeDocument/2006/relationships/image" Target="../media/image43.png"/><Relationship Id="rId20" Type="http://schemas.openxmlformats.org/officeDocument/2006/relationships/tags" Target="../tags/tag193.xml"/><Relationship Id="rId41" Type="http://schemas.openxmlformats.org/officeDocument/2006/relationships/tags" Target="../tags/tag214.xml"/><Relationship Id="rId54" Type="http://schemas.openxmlformats.org/officeDocument/2006/relationships/image" Target="../media/image28.png"/><Relationship Id="rId62" Type="http://schemas.openxmlformats.org/officeDocument/2006/relationships/image" Target="../media/image18.png"/><Relationship Id="rId70" Type="http://schemas.openxmlformats.org/officeDocument/2006/relationships/image" Target="../media/image31.png"/><Relationship Id="rId75" Type="http://schemas.openxmlformats.org/officeDocument/2006/relationships/image" Target="../media/image11.png"/><Relationship Id="rId83" Type="http://schemas.openxmlformats.org/officeDocument/2006/relationships/image" Target="../media/image22.png"/><Relationship Id="rId88" Type="http://schemas.openxmlformats.org/officeDocument/2006/relationships/image" Target="../media/image27.png"/><Relationship Id="rId91" Type="http://schemas.openxmlformats.org/officeDocument/2006/relationships/image" Target="../media/image51.png"/><Relationship Id="rId1" Type="http://schemas.openxmlformats.org/officeDocument/2006/relationships/tags" Target="../tags/tag174.xml"/><Relationship Id="rId6" Type="http://schemas.openxmlformats.org/officeDocument/2006/relationships/tags" Target="../tags/tag179.xml"/><Relationship Id="rId15" Type="http://schemas.openxmlformats.org/officeDocument/2006/relationships/tags" Target="../tags/tag188.xml"/><Relationship Id="rId23" Type="http://schemas.openxmlformats.org/officeDocument/2006/relationships/tags" Target="../tags/tag196.xml"/><Relationship Id="rId28" Type="http://schemas.openxmlformats.org/officeDocument/2006/relationships/tags" Target="../tags/tag201.xml"/><Relationship Id="rId36" Type="http://schemas.openxmlformats.org/officeDocument/2006/relationships/tags" Target="../tags/tag209.xml"/><Relationship Id="rId49" Type="http://schemas.openxmlformats.org/officeDocument/2006/relationships/tags" Target="../tags/tag222.xml"/><Relationship Id="rId57" Type="http://schemas.openxmlformats.org/officeDocument/2006/relationships/image" Target="../media/image32.png"/><Relationship Id="rId10" Type="http://schemas.openxmlformats.org/officeDocument/2006/relationships/tags" Target="../tags/tag183.xml"/><Relationship Id="rId31" Type="http://schemas.openxmlformats.org/officeDocument/2006/relationships/tags" Target="../tags/tag204.xml"/><Relationship Id="rId44" Type="http://schemas.openxmlformats.org/officeDocument/2006/relationships/tags" Target="../tags/tag217.xml"/><Relationship Id="rId52" Type="http://schemas.openxmlformats.org/officeDocument/2006/relationships/tags" Target="../tags/tag225.xml"/><Relationship Id="rId60" Type="http://schemas.openxmlformats.org/officeDocument/2006/relationships/image" Target="../media/image36.png"/><Relationship Id="rId65" Type="http://schemas.openxmlformats.org/officeDocument/2006/relationships/image" Target="../media/image7.png"/><Relationship Id="rId73" Type="http://schemas.openxmlformats.org/officeDocument/2006/relationships/image" Target="../media/image9.png"/><Relationship Id="rId78" Type="http://schemas.openxmlformats.org/officeDocument/2006/relationships/image" Target="../media/image14.png"/><Relationship Id="rId81" Type="http://schemas.openxmlformats.org/officeDocument/2006/relationships/image" Target="../media/image21.png"/><Relationship Id="rId86" Type="http://schemas.openxmlformats.org/officeDocument/2006/relationships/image" Target="../media/image48.png"/><Relationship Id="rId94" Type="http://schemas.openxmlformats.org/officeDocument/2006/relationships/image" Target="../media/image16.png"/><Relationship Id="rId4" Type="http://schemas.openxmlformats.org/officeDocument/2006/relationships/tags" Target="../tags/tag177.xml"/><Relationship Id="rId9" Type="http://schemas.openxmlformats.org/officeDocument/2006/relationships/tags" Target="../tags/tag182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tags" Target="../tags/tag251.xml"/><Relationship Id="rId117" Type="http://schemas.openxmlformats.org/officeDocument/2006/relationships/image" Target="../media/image56.png"/><Relationship Id="rId21" Type="http://schemas.openxmlformats.org/officeDocument/2006/relationships/tags" Target="../tags/tag246.xml"/><Relationship Id="rId42" Type="http://schemas.openxmlformats.org/officeDocument/2006/relationships/tags" Target="../tags/tag267.xml"/><Relationship Id="rId47" Type="http://schemas.openxmlformats.org/officeDocument/2006/relationships/tags" Target="../tags/tag272.xml"/><Relationship Id="rId63" Type="http://schemas.openxmlformats.org/officeDocument/2006/relationships/tags" Target="../tags/tag288.xml"/><Relationship Id="rId68" Type="http://schemas.openxmlformats.org/officeDocument/2006/relationships/tags" Target="../tags/tag293.xml"/><Relationship Id="rId84" Type="http://schemas.openxmlformats.org/officeDocument/2006/relationships/image" Target="../media/image37.png"/><Relationship Id="rId89" Type="http://schemas.openxmlformats.org/officeDocument/2006/relationships/image" Target="../media/image6.png"/><Relationship Id="rId112" Type="http://schemas.openxmlformats.org/officeDocument/2006/relationships/image" Target="../media/image26.png"/><Relationship Id="rId133" Type="http://schemas.openxmlformats.org/officeDocument/2006/relationships/image" Target="../media/image72.png"/><Relationship Id="rId138" Type="http://schemas.openxmlformats.org/officeDocument/2006/relationships/image" Target="../media/image14.png"/><Relationship Id="rId16" Type="http://schemas.openxmlformats.org/officeDocument/2006/relationships/tags" Target="../tags/tag241.xml"/><Relationship Id="rId107" Type="http://schemas.openxmlformats.org/officeDocument/2006/relationships/image" Target="../media/image10.png"/><Relationship Id="rId11" Type="http://schemas.openxmlformats.org/officeDocument/2006/relationships/tags" Target="../tags/tag236.xml"/><Relationship Id="rId32" Type="http://schemas.openxmlformats.org/officeDocument/2006/relationships/tags" Target="../tags/tag257.xml"/><Relationship Id="rId37" Type="http://schemas.openxmlformats.org/officeDocument/2006/relationships/tags" Target="../tags/tag262.xml"/><Relationship Id="rId53" Type="http://schemas.openxmlformats.org/officeDocument/2006/relationships/tags" Target="../tags/tag278.xml"/><Relationship Id="rId58" Type="http://schemas.openxmlformats.org/officeDocument/2006/relationships/tags" Target="../tags/tag283.xml"/><Relationship Id="rId74" Type="http://schemas.openxmlformats.org/officeDocument/2006/relationships/tags" Target="../tags/tag299.xml"/><Relationship Id="rId79" Type="http://schemas.openxmlformats.org/officeDocument/2006/relationships/image" Target="../media/image28.png"/><Relationship Id="rId102" Type="http://schemas.openxmlformats.org/officeDocument/2006/relationships/image" Target="../media/image23.png"/><Relationship Id="rId123" Type="http://schemas.openxmlformats.org/officeDocument/2006/relationships/image" Target="../media/image62.png"/><Relationship Id="rId128" Type="http://schemas.openxmlformats.org/officeDocument/2006/relationships/image" Target="../media/image67.png"/><Relationship Id="rId5" Type="http://schemas.openxmlformats.org/officeDocument/2006/relationships/tags" Target="../tags/tag230.xml"/><Relationship Id="rId90" Type="http://schemas.openxmlformats.org/officeDocument/2006/relationships/image" Target="../media/image42.png"/><Relationship Id="rId95" Type="http://schemas.openxmlformats.org/officeDocument/2006/relationships/image" Target="../media/image53.png"/><Relationship Id="rId22" Type="http://schemas.openxmlformats.org/officeDocument/2006/relationships/tags" Target="../tags/tag247.xml"/><Relationship Id="rId27" Type="http://schemas.openxmlformats.org/officeDocument/2006/relationships/tags" Target="../tags/tag252.xml"/><Relationship Id="rId43" Type="http://schemas.openxmlformats.org/officeDocument/2006/relationships/tags" Target="../tags/tag268.xml"/><Relationship Id="rId48" Type="http://schemas.openxmlformats.org/officeDocument/2006/relationships/tags" Target="../tags/tag273.xml"/><Relationship Id="rId64" Type="http://schemas.openxmlformats.org/officeDocument/2006/relationships/tags" Target="../tags/tag289.xml"/><Relationship Id="rId69" Type="http://schemas.openxmlformats.org/officeDocument/2006/relationships/tags" Target="../tags/tag294.xml"/><Relationship Id="rId113" Type="http://schemas.openxmlformats.org/officeDocument/2006/relationships/image" Target="../media/image49.png"/><Relationship Id="rId118" Type="http://schemas.openxmlformats.org/officeDocument/2006/relationships/image" Target="../media/image57.png"/><Relationship Id="rId134" Type="http://schemas.openxmlformats.org/officeDocument/2006/relationships/image" Target="../media/image73.png"/><Relationship Id="rId139" Type="http://schemas.openxmlformats.org/officeDocument/2006/relationships/image" Target="../media/image15.png"/><Relationship Id="rId8" Type="http://schemas.openxmlformats.org/officeDocument/2006/relationships/tags" Target="../tags/tag233.xml"/><Relationship Id="rId51" Type="http://schemas.openxmlformats.org/officeDocument/2006/relationships/tags" Target="../tags/tag276.xml"/><Relationship Id="rId72" Type="http://schemas.openxmlformats.org/officeDocument/2006/relationships/tags" Target="../tags/tag297.xml"/><Relationship Id="rId80" Type="http://schemas.openxmlformats.org/officeDocument/2006/relationships/image" Target="../media/image34.png"/><Relationship Id="rId85" Type="http://schemas.openxmlformats.org/officeDocument/2006/relationships/image" Target="../media/image36.png"/><Relationship Id="rId93" Type="http://schemas.openxmlformats.org/officeDocument/2006/relationships/image" Target="../media/image44.png"/><Relationship Id="rId98" Type="http://schemas.openxmlformats.org/officeDocument/2006/relationships/image" Target="../media/image19.png"/><Relationship Id="rId121" Type="http://schemas.openxmlformats.org/officeDocument/2006/relationships/image" Target="../media/image60.png"/><Relationship Id="rId142" Type="http://schemas.openxmlformats.org/officeDocument/2006/relationships/image" Target="../media/image48.png"/><Relationship Id="rId3" Type="http://schemas.openxmlformats.org/officeDocument/2006/relationships/tags" Target="../tags/tag228.xml"/><Relationship Id="rId12" Type="http://schemas.openxmlformats.org/officeDocument/2006/relationships/tags" Target="../tags/tag237.xml"/><Relationship Id="rId17" Type="http://schemas.openxmlformats.org/officeDocument/2006/relationships/tags" Target="../tags/tag242.xml"/><Relationship Id="rId25" Type="http://schemas.openxmlformats.org/officeDocument/2006/relationships/tags" Target="../tags/tag250.xml"/><Relationship Id="rId33" Type="http://schemas.openxmlformats.org/officeDocument/2006/relationships/tags" Target="../tags/tag258.xml"/><Relationship Id="rId38" Type="http://schemas.openxmlformats.org/officeDocument/2006/relationships/tags" Target="../tags/tag263.xml"/><Relationship Id="rId46" Type="http://schemas.openxmlformats.org/officeDocument/2006/relationships/tags" Target="../tags/tag271.xml"/><Relationship Id="rId59" Type="http://schemas.openxmlformats.org/officeDocument/2006/relationships/tags" Target="../tags/tag284.xml"/><Relationship Id="rId67" Type="http://schemas.openxmlformats.org/officeDocument/2006/relationships/tags" Target="../tags/tag292.xml"/><Relationship Id="rId103" Type="http://schemas.openxmlformats.org/officeDocument/2006/relationships/image" Target="../media/image24.png"/><Relationship Id="rId108" Type="http://schemas.openxmlformats.org/officeDocument/2006/relationships/image" Target="../media/image11.png"/><Relationship Id="rId116" Type="http://schemas.openxmlformats.org/officeDocument/2006/relationships/image" Target="../media/image55.png"/><Relationship Id="rId124" Type="http://schemas.openxmlformats.org/officeDocument/2006/relationships/image" Target="../media/image63.png"/><Relationship Id="rId129" Type="http://schemas.openxmlformats.org/officeDocument/2006/relationships/image" Target="../media/image68.png"/><Relationship Id="rId137" Type="http://schemas.openxmlformats.org/officeDocument/2006/relationships/image" Target="../media/image52.png"/><Relationship Id="rId20" Type="http://schemas.openxmlformats.org/officeDocument/2006/relationships/tags" Target="../tags/tag245.xml"/><Relationship Id="rId41" Type="http://schemas.openxmlformats.org/officeDocument/2006/relationships/tags" Target="../tags/tag266.xml"/><Relationship Id="rId54" Type="http://schemas.openxmlformats.org/officeDocument/2006/relationships/tags" Target="../tags/tag279.xml"/><Relationship Id="rId62" Type="http://schemas.openxmlformats.org/officeDocument/2006/relationships/tags" Target="../tags/tag287.xml"/><Relationship Id="rId70" Type="http://schemas.openxmlformats.org/officeDocument/2006/relationships/tags" Target="../tags/tag295.xml"/><Relationship Id="rId75" Type="http://schemas.openxmlformats.org/officeDocument/2006/relationships/tags" Target="../tags/tag300.xml"/><Relationship Id="rId83" Type="http://schemas.openxmlformats.org/officeDocument/2006/relationships/image" Target="../media/image41.png"/><Relationship Id="rId88" Type="http://schemas.openxmlformats.org/officeDocument/2006/relationships/image" Target="../media/image17.png"/><Relationship Id="rId91" Type="http://schemas.openxmlformats.org/officeDocument/2006/relationships/image" Target="../media/image45.png"/><Relationship Id="rId96" Type="http://schemas.openxmlformats.org/officeDocument/2006/relationships/image" Target="../media/image31.png"/><Relationship Id="rId111" Type="http://schemas.openxmlformats.org/officeDocument/2006/relationships/image" Target="../media/image27.png"/><Relationship Id="rId132" Type="http://schemas.openxmlformats.org/officeDocument/2006/relationships/image" Target="../media/image71.png"/><Relationship Id="rId140" Type="http://schemas.openxmlformats.org/officeDocument/2006/relationships/image" Target="../media/image16.png"/><Relationship Id="rId1" Type="http://schemas.openxmlformats.org/officeDocument/2006/relationships/tags" Target="../tags/tag226.xml"/><Relationship Id="rId6" Type="http://schemas.openxmlformats.org/officeDocument/2006/relationships/tags" Target="../tags/tag231.xml"/><Relationship Id="rId15" Type="http://schemas.openxmlformats.org/officeDocument/2006/relationships/tags" Target="../tags/tag240.xml"/><Relationship Id="rId23" Type="http://schemas.openxmlformats.org/officeDocument/2006/relationships/tags" Target="../tags/tag248.xml"/><Relationship Id="rId28" Type="http://schemas.openxmlformats.org/officeDocument/2006/relationships/tags" Target="../tags/tag253.xml"/><Relationship Id="rId36" Type="http://schemas.openxmlformats.org/officeDocument/2006/relationships/tags" Target="../tags/tag261.xml"/><Relationship Id="rId49" Type="http://schemas.openxmlformats.org/officeDocument/2006/relationships/tags" Target="../tags/tag274.xml"/><Relationship Id="rId57" Type="http://schemas.openxmlformats.org/officeDocument/2006/relationships/tags" Target="../tags/tag282.xml"/><Relationship Id="rId106" Type="http://schemas.openxmlformats.org/officeDocument/2006/relationships/image" Target="../media/image9.png"/><Relationship Id="rId114" Type="http://schemas.openxmlformats.org/officeDocument/2006/relationships/image" Target="../media/image50.png"/><Relationship Id="rId119" Type="http://schemas.openxmlformats.org/officeDocument/2006/relationships/image" Target="../media/image58.png"/><Relationship Id="rId127" Type="http://schemas.openxmlformats.org/officeDocument/2006/relationships/image" Target="../media/image66.png"/><Relationship Id="rId10" Type="http://schemas.openxmlformats.org/officeDocument/2006/relationships/tags" Target="../tags/tag235.xml"/><Relationship Id="rId31" Type="http://schemas.openxmlformats.org/officeDocument/2006/relationships/tags" Target="../tags/tag256.xml"/><Relationship Id="rId44" Type="http://schemas.openxmlformats.org/officeDocument/2006/relationships/tags" Target="../tags/tag269.xml"/><Relationship Id="rId52" Type="http://schemas.openxmlformats.org/officeDocument/2006/relationships/tags" Target="../tags/tag277.xml"/><Relationship Id="rId60" Type="http://schemas.openxmlformats.org/officeDocument/2006/relationships/tags" Target="../tags/tag285.xml"/><Relationship Id="rId65" Type="http://schemas.openxmlformats.org/officeDocument/2006/relationships/tags" Target="../tags/tag290.xml"/><Relationship Id="rId73" Type="http://schemas.openxmlformats.org/officeDocument/2006/relationships/tags" Target="../tags/tag298.xml"/><Relationship Id="rId78" Type="http://schemas.openxmlformats.org/officeDocument/2006/relationships/slideLayout" Target="../slideLayouts/slideLayout2.xml"/><Relationship Id="rId81" Type="http://schemas.openxmlformats.org/officeDocument/2006/relationships/image" Target="../media/image40.png"/><Relationship Id="rId86" Type="http://schemas.openxmlformats.org/officeDocument/2006/relationships/image" Target="../media/image39.png"/><Relationship Id="rId94" Type="http://schemas.openxmlformats.org/officeDocument/2006/relationships/image" Target="../media/image7.png"/><Relationship Id="rId99" Type="http://schemas.openxmlformats.org/officeDocument/2006/relationships/image" Target="../media/image20.png"/><Relationship Id="rId101" Type="http://schemas.openxmlformats.org/officeDocument/2006/relationships/image" Target="../media/image22.png"/><Relationship Id="rId122" Type="http://schemas.openxmlformats.org/officeDocument/2006/relationships/image" Target="../media/image61.png"/><Relationship Id="rId130" Type="http://schemas.openxmlformats.org/officeDocument/2006/relationships/image" Target="../media/image69.png"/><Relationship Id="rId135" Type="http://schemas.openxmlformats.org/officeDocument/2006/relationships/image" Target="../media/image74.png"/><Relationship Id="rId4" Type="http://schemas.openxmlformats.org/officeDocument/2006/relationships/tags" Target="../tags/tag229.xml"/><Relationship Id="rId9" Type="http://schemas.openxmlformats.org/officeDocument/2006/relationships/tags" Target="../tags/tag234.xml"/><Relationship Id="rId13" Type="http://schemas.openxmlformats.org/officeDocument/2006/relationships/tags" Target="../tags/tag238.xml"/><Relationship Id="rId18" Type="http://schemas.openxmlformats.org/officeDocument/2006/relationships/tags" Target="../tags/tag243.xml"/><Relationship Id="rId39" Type="http://schemas.openxmlformats.org/officeDocument/2006/relationships/tags" Target="../tags/tag264.xml"/><Relationship Id="rId109" Type="http://schemas.openxmlformats.org/officeDocument/2006/relationships/image" Target="../media/image12.png"/><Relationship Id="rId34" Type="http://schemas.openxmlformats.org/officeDocument/2006/relationships/tags" Target="../tags/tag259.xml"/><Relationship Id="rId50" Type="http://schemas.openxmlformats.org/officeDocument/2006/relationships/tags" Target="../tags/tag275.xml"/><Relationship Id="rId55" Type="http://schemas.openxmlformats.org/officeDocument/2006/relationships/tags" Target="../tags/tag280.xml"/><Relationship Id="rId76" Type="http://schemas.openxmlformats.org/officeDocument/2006/relationships/tags" Target="../tags/tag301.xml"/><Relationship Id="rId97" Type="http://schemas.openxmlformats.org/officeDocument/2006/relationships/image" Target="../media/image54.png"/><Relationship Id="rId104" Type="http://schemas.openxmlformats.org/officeDocument/2006/relationships/image" Target="../media/image25.png"/><Relationship Id="rId120" Type="http://schemas.openxmlformats.org/officeDocument/2006/relationships/image" Target="../media/image59.png"/><Relationship Id="rId125" Type="http://schemas.openxmlformats.org/officeDocument/2006/relationships/image" Target="../media/image64.png"/><Relationship Id="rId141" Type="http://schemas.openxmlformats.org/officeDocument/2006/relationships/image" Target="../media/image47.png"/><Relationship Id="rId7" Type="http://schemas.openxmlformats.org/officeDocument/2006/relationships/tags" Target="../tags/tag232.xml"/><Relationship Id="rId71" Type="http://schemas.openxmlformats.org/officeDocument/2006/relationships/tags" Target="../tags/tag296.xml"/><Relationship Id="rId92" Type="http://schemas.openxmlformats.org/officeDocument/2006/relationships/image" Target="../media/image43.png"/><Relationship Id="rId2" Type="http://schemas.openxmlformats.org/officeDocument/2006/relationships/tags" Target="../tags/tag227.xml"/><Relationship Id="rId29" Type="http://schemas.openxmlformats.org/officeDocument/2006/relationships/tags" Target="../tags/tag254.xml"/><Relationship Id="rId24" Type="http://schemas.openxmlformats.org/officeDocument/2006/relationships/tags" Target="../tags/tag249.xml"/><Relationship Id="rId40" Type="http://schemas.openxmlformats.org/officeDocument/2006/relationships/tags" Target="../tags/tag265.xml"/><Relationship Id="rId45" Type="http://schemas.openxmlformats.org/officeDocument/2006/relationships/tags" Target="../tags/tag270.xml"/><Relationship Id="rId66" Type="http://schemas.openxmlformats.org/officeDocument/2006/relationships/tags" Target="../tags/tag291.xml"/><Relationship Id="rId87" Type="http://schemas.openxmlformats.org/officeDocument/2006/relationships/image" Target="../media/image18.png"/><Relationship Id="rId110" Type="http://schemas.openxmlformats.org/officeDocument/2006/relationships/image" Target="../media/image13.png"/><Relationship Id="rId115" Type="http://schemas.openxmlformats.org/officeDocument/2006/relationships/image" Target="../media/image51.png"/><Relationship Id="rId131" Type="http://schemas.openxmlformats.org/officeDocument/2006/relationships/image" Target="../media/image70.png"/><Relationship Id="rId136" Type="http://schemas.openxmlformats.org/officeDocument/2006/relationships/image" Target="../media/image75.png"/><Relationship Id="rId61" Type="http://schemas.openxmlformats.org/officeDocument/2006/relationships/tags" Target="../tags/tag286.xml"/><Relationship Id="rId82" Type="http://schemas.openxmlformats.org/officeDocument/2006/relationships/image" Target="../media/image32.png"/><Relationship Id="rId19" Type="http://schemas.openxmlformats.org/officeDocument/2006/relationships/tags" Target="../tags/tag244.xml"/><Relationship Id="rId14" Type="http://schemas.openxmlformats.org/officeDocument/2006/relationships/tags" Target="../tags/tag239.xml"/><Relationship Id="rId30" Type="http://schemas.openxmlformats.org/officeDocument/2006/relationships/tags" Target="../tags/tag255.xml"/><Relationship Id="rId35" Type="http://schemas.openxmlformats.org/officeDocument/2006/relationships/tags" Target="../tags/tag260.xml"/><Relationship Id="rId56" Type="http://schemas.openxmlformats.org/officeDocument/2006/relationships/tags" Target="../tags/tag281.xml"/><Relationship Id="rId77" Type="http://schemas.openxmlformats.org/officeDocument/2006/relationships/tags" Target="../tags/tag302.xml"/><Relationship Id="rId100" Type="http://schemas.openxmlformats.org/officeDocument/2006/relationships/image" Target="../media/image21.png"/><Relationship Id="rId105" Type="http://schemas.openxmlformats.org/officeDocument/2006/relationships/image" Target="../media/image8.png"/><Relationship Id="rId126" Type="http://schemas.openxmlformats.org/officeDocument/2006/relationships/image" Target="../media/image65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tags" Target="../tags/tag328.xml"/><Relationship Id="rId117" Type="http://schemas.openxmlformats.org/officeDocument/2006/relationships/image" Target="../media/image27.png"/><Relationship Id="rId21" Type="http://schemas.openxmlformats.org/officeDocument/2006/relationships/tags" Target="../tags/tag323.xml"/><Relationship Id="rId42" Type="http://schemas.openxmlformats.org/officeDocument/2006/relationships/tags" Target="../tags/tag344.xml"/><Relationship Id="rId47" Type="http://schemas.openxmlformats.org/officeDocument/2006/relationships/tags" Target="../tags/tag349.xml"/><Relationship Id="rId63" Type="http://schemas.openxmlformats.org/officeDocument/2006/relationships/tags" Target="../tags/tag365.xml"/><Relationship Id="rId68" Type="http://schemas.openxmlformats.org/officeDocument/2006/relationships/tags" Target="../tags/tag370.xml"/><Relationship Id="rId84" Type="http://schemas.openxmlformats.org/officeDocument/2006/relationships/image" Target="../media/image37.png"/><Relationship Id="rId89" Type="http://schemas.openxmlformats.org/officeDocument/2006/relationships/image" Target="../media/image6.png"/><Relationship Id="rId112" Type="http://schemas.openxmlformats.org/officeDocument/2006/relationships/image" Target="../media/image15.png"/><Relationship Id="rId133" Type="http://schemas.openxmlformats.org/officeDocument/2006/relationships/image" Target="../media/image66.png"/><Relationship Id="rId138" Type="http://schemas.openxmlformats.org/officeDocument/2006/relationships/image" Target="../media/image71.png"/><Relationship Id="rId16" Type="http://schemas.openxmlformats.org/officeDocument/2006/relationships/tags" Target="../tags/tag318.xml"/><Relationship Id="rId107" Type="http://schemas.openxmlformats.org/officeDocument/2006/relationships/image" Target="../media/image10.png"/><Relationship Id="rId11" Type="http://schemas.openxmlformats.org/officeDocument/2006/relationships/tags" Target="../tags/tag313.xml"/><Relationship Id="rId32" Type="http://schemas.openxmlformats.org/officeDocument/2006/relationships/tags" Target="../tags/tag334.xml"/><Relationship Id="rId37" Type="http://schemas.openxmlformats.org/officeDocument/2006/relationships/tags" Target="../tags/tag339.xml"/><Relationship Id="rId53" Type="http://schemas.openxmlformats.org/officeDocument/2006/relationships/tags" Target="../tags/tag355.xml"/><Relationship Id="rId58" Type="http://schemas.openxmlformats.org/officeDocument/2006/relationships/tags" Target="../tags/tag360.xml"/><Relationship Id="rId74" Type="http://schemas.openxmlformats.org/officeDocument/2006/relationships/tags" Target="../tags/tag376.xml"/><Relationship Id="rId79" Type="http://schemas.openxmlformats.org/officeDocument/2006/relationships/image" Target="../media/image28.png"/><Relationship Id="rId102" Type="http://schemas.openxmlformats.org/officeDocument/2006/relationships/image" Target="../media/image23.png"/><Relationship Id="rId123" Type="http://schemas.openxmlformats.org/officeDocument/2006/relationships/image" Target="../media/image56.png"/><Relationship Id="rId128" Type="http://schemas.openxmlformats.org/officeDocument/2006/relationships/image" Target="../media/image61.png"/><Relationship Id="rId5" Type="http://schemas.openxmlformats.org/officeDocument/2006/relationships/tags" Target="../tags/tag307.xml"/><Relationship Id="rId90" Type="http://schemas.openxmlformats.org/officeDocument/2006/relationships/image" Target="../media/image7.png"/><Relationship Id="rId95" Type="http://schemas.openxmlformats.org/officeDocument/2006/relationships/image" Target="../media/image54.png"/><Relationship Id="rId22" Type="http://schemas.openxmlformats.org/officeDocument/2006/relationships/tags" Target="../tags/tag324.xml"/><Relationship Id="rId27" Type="http://schemas.openxmlformats.org/officeDocument/2006/relationships/tags" Target="../tags/tag329.xml"/><Relationship Id="rId43" Type="http://schemas.openxmlformats.org/officeDocument/2006/relationships/tags" Target="../tags/tag345.xml"/><Relationship Id="rId48" Type="http://schemas.openxmlformats.org/officeDocument/2006/relationships/tags" Target="../tags/tag350.xml"/><Relationship Id="rId64" Type="http://schemas.openxmlformats.org/officeDocument/2006/relationships/tags" Target="../tags/tag366.xml"/><Relationship Id="rId69" Type="http://schemas.openxmlformats.org/officeDocument/2006/relationships/tags" Target="../tags/tag371.xml"/><Relationship Id="rId113" Type="http://schemas.openxmlformats.org/officeDocument/2006/relationships/image" Target="../media/image16.png"/><Relationship Id="rId118" Type="http://schemas.openxmlformats.org/officeDocument/2006/relationships/image" Target="../media/image26.png"/><Relationship Id="rId134" Type="http://schemas.openxmlformats.org/officeDocument/2006/relationships/image" Target="../media/image67.png"/><Relationship Id="rId139" Type="http://schemas.openxmlformats.org/officeDocument/2006/relationships/image" Target="../media/image72.png"/><Relationship Id="rId8" Type="http://schemas.openxmlformats.org/officeDocument/2006/relationships/tags" Target="../tags/tag310.xml"/><Relationship Id="rId51" Type="http://schemas.openxmlformats.org/officeDocument/2006/relationships/tags" Target="../tags/tag353.xml"/><Relationship Id="rId72" Type="http://schemas.openxmlformats.org/officeDocument/2006/relationships/tags" Target="../tags/tag374.xml"/><Relationship Id="rId80" Type="http://schemas.openxmlformats.org/officeDocument/2006/relationships/image" Target="../media/image34.png"/><Relationship Id="rId85" Type="http://schemas.openxmlformats.org/officeDocument/2006/relationships/image" Target="../media/image36.png"/><Relationship Id="rId93" Type="http://schemas.openxmlformats.org/officeDocument/2006/relationships/image" Target="../media/image43.png"/><Relationship Id="rId98" Type="http://schemas.openxmlformats.org/officeDocument/2006/relationships/image" Target="../media/image19.png"/><Relationship Id="rId121" Type="http://schemas.openxmlformats.org/officeDocument/2006/relationships/image" Target="../media/image51.png"/><Relationship Id="rId142" Type="http://schemas.openxmlformats.org/officeDocument/2006/relationships/image" Target="../media/image75.png"/><Relationship Id="rId3" Type="http://schemas.openxmlformats.org/officeDocument/2006/relationships/tags" Target="../tags/tag305.xml"/><Relationship Id="rId12" Type="http://schemas.openxmlformats.org/officeDocument/2006/relationships/tags" Target="../tags/tag314.xml"/><Relationship Id="rId17" Type="http://schemas.openxmlformats.org/officeDocument/2006/relationships/tags" Target="../tags/tag319.xml"/><Relationship Id="rId25" Type="http://schemas.openxmlformats.org/officeDocument/2006/relationships/tags" Target="../tags/tag327.xml"/><Relationship Id="rId33" Type="http://schemas.openxmlformats.org/officeDocument/2006/relationships/tags" Target="../tags/tag335.xml"/><Relationship Id="rId38" Type="http://schemas.openxmlformats.org/officeDocument/2006/relationships/tags" Target="../tags/tag340.xml"/><Relationship Id="rId46" Type="http://schemas.openxmlformats.org/officeDocument/2006/relationships/tags" Target="../tags/tag348.xml"/><Relationship Id="rId59" Type="http://schemas.openxmlformats.org/officeDocument/2006/relationships/tags" Target="../tags/tag361.xml"/><Relationship Id="rId67" Type="http://schemas.openxmlformats.org/officeDocument/2006/relationships/tags" Target="../tags/tag369.xml"/><Relationship Id="rId103" Type="http://schemas.openxmlformats.org/officeDocument/2006/relationships/image" Target="../media/image24.png"/><Relationship Id="rId108" Type="http://schemas.openxmlformats.org/officeDocument/2006/relationships/image" Target="../media/image11.png"/><Relationship Id="rId116" Type="http://schemas.openxmlformats.org/officeDocument/2006/relationships/image" Target="../media/image52.png"/><Relationship Id="rId124" Type="http://schemas.openxmlformats.org/officeDocument/2006/relationships/image" Target="../media/image57.png"/><Relationship Id="rId129" Type="http://schemas.openxmlformats.org/officeDocument/2006/relationships/image" Target="../media/image62.png"/><Relationship Id="rId137" Type="http://schemas.openxmlformats.org/officeDocument/2006/relationships/image" Target="../media/image70.png"/><Relationship Id="rId20" Type="http://schemas.openxmlformats.org/officeDocument/2006/relationships/tags" Target="../tags/tag322.xml"/><Relationship Id="rId41" Type="http://schemas.openxmlformats.org/officeDocument/2006/relationships/tags" Target="../tags/tag343.xml"/><Relationship Id="rId54" Type="http://schemas.openxmlformats.org/officeDocument/2006/relationships/tags" Target="../tags/tag356.xml"/><Relationship Id="rId62" Type="http://schemas.openxmlformats.org/officeDocument/2006/relationships/tags" Target="../tags/tag364.xml"/><Relationship Id="rId70" Type="http://schemas.openxmlformats.org/officeDocument/2006/relationships/tags" Target="../tags/tag372.xml"/><Relationship Id="rId75" Type="http://schemas.openxmlformats.org/officeDocument/2006/relationships/tags" Target="../tags/tag377.xml"/><Relationship Id="rId83" Type="http://schemas.openxmlformats.org/officeDocument/2006/relationships/image" Target="../media/image41.png"/><Relationship Id="rId88" Type="http://schemas.openxmlformats.org/officeDocument/2006/relationships/image" Target="../media/image17.png"/><Relationship Id="rId91" Type="http://schemas.openxmlformats.org/officeDocument/2006/relationships/image" Target="../media/image42.png"/><Relationship Id="rId96" Type="http://schemas.openxmlformats.org/officeDocument/2006/relationships/image" Target="../media/image53.png"/><Relationship Id="rId111" Type="http://schemas.openxmlformats.org/officeDocument/2006/relationships/image" Target="../media/image14.png"/><Relationship Id="rId132" Type="http://schemas.openxmlformats.org/officeDocument/2006/relationships/image" Target="../media/image65.png"/><Relationship Id="rId140" Type="http://schemas.openxmlformats.org/officeDocument/2006/relationships/image" Target="../media/image73.png"/><Relationship Id="rId1" Type="http://schemas.openxmlformats.org/officeDocument/2006/relationships/tags" Target="../tags/tag303.xml"/><Relationship Id="rId6" Type="http://schemas.openxmlformats.org/officeDocument/2006/relationships/tags" Target="../tags/tag308.xml"/><Relationship Id="rId15" Type="http://schemas.openxmlformats.org/officeDocument/2006/relationships/tags" Target="../tags/tag317.xml"/><Relationship Id="rId23" Type="http://schemas.openxmlformats.org/officeDocument/2006/relationships/tags" Target="../tags/tag325.xml"/><Relationship Id="rId28" Type="http://schemas.openxmlformats.org/officeDocument/2006/relationships/tags" Target="../tags/tag330.xml"/><Relationship Id="rId36" Type="http://schemas.openxmlformats.org/officeDocument/2006/relationships/tags" Target="../tags/tag338.xml"/><Relationship Id="rId49" Type="http://schemas.openxmlformats.org/officeDocument/2006/relationships/tags" Target="../tags/tag351.xml"/><Relationship Id="rId57" Type="http://schemas.openxmlformats.org/officeDocument/2006/relationships/tags" Target="../tags/tag359.xml"/><Relationship Id="rId106" Type="http://schemas.openxmlformats.org/officeDocument/2006/relationships/image" Target="../media/image9.png"/><Relationship Id="rId114" Type="http://schemas.openxmlformats.org/officeDocument/2006/relationships/image" Target="../media/image47.png"/><Relationship Id="rId119" Type="http://schemas.openxmlformats.org/officeDocument/2006/relationships/image" Target="../media/image49.png"/><Relationship Id="rId127" Type="http://schemas.openxmlformats.org/officeDocument/2006/relationships/image" Target="../media/image60.png"/><Relationship Id="rId10" Type="http://schemas.openxmlformats.org/officeDocument/2006/relationships/tags" Target="../tags/tag312.xml"/><Relationship Id="rId31" Type="http://schemas.openxmlformats.org/officeDocument/2006/relationships/tags" Target="../tags/tag333.xml"/><Relationship Id="rId44" Type="http://schemas.openxmlformats.org/officeDocument/2006/relationships/tags" Target="../tags/tag346.xml"/><Relationship Id="rId52" Type="http://schemas.openxmlformats.org/officeDocument/2006/relationships/tags" Target="../tags/tag354.xml"/><Relationship Id="rId60" Type="http://schemas.openxmlformats.org/officeDocument/2006/relationships/tags" Target="../tags/tag362.xml"/><Relationship Id="rId65" Type="http://schemas.openxmlformats.org/officeDocument/2006/relationships/tags" Target="../tags/tag367.xml"/><Relationship Id="rId73" Type="http://schemas.openxmlformats.org/officeDocument/2006/relationships/tags" Target="../tags/tag375.xml"/><Relationship Id="rId78" Type="http://schemas.openxmlformats.org/officeDocument/2006/relationships/slideLayout" Target="../slideLayouts/slideLayout2.xml"/><Relationship Id="rId81" Type="http://schemas.openxmlformats.org/officeDocument/2006/relationships/image" Target="../media/image40.png"/><Relationship Id="rId86" Type="http://schemas.openxmlformats.org/officeDocument/2006/relationships/image" Target="../media/image39.png"/><Relationship Id="rId94" Type="http://schemas.openxmlformats.org/officeDocument/2006/relationships/image" Target="../media/image44.png"/><Relationship Id="rId99" Type="http://schemas.openxmlformats.org/officeDocument/2006/relationships/image" Target="../media/image20.png"/><Relationship Id="rId101" Type="http://schemas.openxmlformats.org/officeDocument/2006/relationships/image" Target="../media/image22.png"/><Relationship Id="rId122" Type="http://schemas.openxmlformats.org/officeDocument/2006/relationships/image" Target="../media/image55.png"/><Relationship Id="rId130" Type="http://schemas.openxmlformats.org/officeDocument/2006/relationships/image" Target="../media/image63.png"/><Relationship Id="rId135" Type="http://schemas.openxmlformats.org/officeDocument/2006/relationships/image" Target="../media/image68.png"/><Relationship Id="rId4" Type="http://schemas.openxmlformats.org/officeDocument/2006/relationships/tags" Target="../tags/tag306.xml"/><Relationship Id="rId9" Type="http://schemas.openxmlformats.org/officeDocument/2006/relationships/tags" Target="../tags/tag311.xml"/><Relationship Id="rId13" Type="http://schemas.openxmlformats.org/officeDocument/2006/relationships/tags" Target="../tags/tag315.xml"/><Relationship Id="rId18" Type="http://schemas.openxmlformats.org/officeDocument/2006/relationships/tags" Target="../tags/tag320.xml"/><Relationship Id="rId39" Type="http://schemas.openxmlformats.org/officeDocument/2006/relationships/tags" Target="../tags/tag341.xml"/><Relationship Id="rId109" Type="http://schemas.openxmlformats.org/officeDocument/2006/relationships/image" Target="../media/image12.png"/><Relationship Id="rId34" Type="http://schemas.openxmlformats.org/officeDocument/2006/relationships/tags" Target="../tags/tag336.xml"/><Relationship Id="rId50" Type="http://schemas.openxmlformats.org/officeDocument/2006/relationships/tags" Target="../tags/tag352.xml"/><Relationship Id="rId55" Type="http://schemas.openxmlformats.org/officeDocument/2006/relationships/tags" Target="../tags/tag357.xml"/><Relationship Id="rId76" Type="http://schemas.openxmlformats.org/officeDocument/2006/relationships/tags" Target="../tags/tag378.xml"/><Relationship Id="rId97" Type="http://schemas.openxmlformats.org/officeDocument/2006/relationships/image" Target="../media/image31.png"/><Relationship Id="rId104" Type="http://schemas.openxmlformats.org/officeDocument/2006/relationships/image" Target="../media/image25.png"/><Relationship Id="rId120" Type="http://schemas.openxmlformats.org/officeDocument/2006/relationships/image" Target="../media/image50.png"/><Relationship Id="rId125" Type="http://schemas.openxmlformats.org/officeDocument/2006/relationships/image" Target="../media/image58.png"/><Relationship Id="rId141" Type="http://schemas.openxmlformats.org/officeDocument/2006/relationships/image" Target="../media/image74.png"/><Relationship Id="rId7" Type="http://schemas.openxmlformats.org/officeDocument/2006/relationships/tags" Target="../tags/tag309.xml"/><Relationship Id="rId71" Type="http://schemas.openxmlformats.org/officeDocument/2006/relationships/tags" Target="../tags/tag373.xml"/><Relationship Id="rId92" Type="http://schemas.openxmlformats.org/officeDocument/2006/relationships/image" Target="../media/image45.png"/><Relationship Id="rId2" Type="http://schemas.openxmlformats.org/officeDocument/2006/relationships/tags" Target="../tags/tag304.xml"/><Relationship Id="rId29" Type="http://schemas.openxmlformats.org/officeDocument/2006/relationships/tags" Target="../tags/tag331.xml"/><Relationship Id="rId24" Type="http://schemas.openxmlformats.org/officeDocument/2006/relationships/tags" Target="../tags/tag326.xml"/><Relationship Id="rId40" Type="http://schemas.openxmlformats.org/officeDocument/2006/relationships/tags" Target="../tags/tag342.xml"/><Relationship Id="rId45" Type="http://schemas.openxmlformats.org/officeDocument/2006/relationships/tags" Target="../tags/tag347.xml"/><Relationship Id="rId66" Type="http://schemas.openxmlformats.org/officeDocument/2006/relationships/tags" Target="../tags/tag368.xml"/><Relationship Id="rId87" Type="http://schemas.openxmlformats.org/officeDocument/2006/relationships/image" Target="../media/image18.png"/><Relationship Id="rId110" Type="http://schemas.openxmlformats.org/officeDocument/2006/relationships/image" Target="../media/image13.png"/><Relationship Id="rId115" Type="http://schemas.openxmlformats.org/officeDocument/2006/relationships/image" Target="../media/image48.png"/><Relationship Id="rId131" Type="http://schemas.openxmlformats.org/officeDocument/2006/relationships/image" Target="../media/image64.png"/><Relationship Id="rId136" Type="http://schemas.openxmlformats.org/officeDocument/2006/relationships/image" Target="../media/image69.png"/><Relationship Id="rId61" Type="http://schemas.openxmlformats.org/officeDocument/2006/relationships/tags" Target="../tags/tag363.xml"/><Relationship Id="rId82" Type="http://schemas.openxmlformats.org/officeDocument/2006/relationships/image" Target="../media/image32.png"/><Relationship Id="rId19" Type="http://schemas.openxmlformats.org/officeDocument/2006/relationships/tags" Target="../tags/tag321.xml"/><Relationship Id="rId14" Type="http://schemas.openxmlformats.org/officeDocument/2006/relationships/tags" Target="../tags/tag316.xml"/><Relationship Id="rId30" Type="http://schemas.openxmlformats.org/officeDocument/2006/relationships/tags" Target="../tags/tag332.xml"/><Relationship Id="rId35" Type="http://schemas.openxmlformats.org/officeDocument/2006/relationships/tags" Target="../tags/tag337.xml"/><Relationship Id="rId56" Type="http://schemas.openxmlformats.org/officeDocument/2006/relationships/tags" Target="../tags/tag358.xml"/><Relationship Id="rId77" Type="http://schemas.openxmlformats.org/officeDocument/2006/relationships/tags" Target="../tags/tag379.xml"/><Relationship Id="rId100" Type="http://schemas.openxmlformats.org/officeDocument/2006/relationships/image" Target="../media/image21.png"/><Relationship Id="rId105" Type="http://schemas.openxmlformats.org/officeDocument/2006/relationships/image" Target="../media/image8.png"/><Relationship Id="rId126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3213-CB5A-4CD9-BD7A-7C9C35114E55}" type="slidenum">
              <a:rPr lang="en-US"/>
              <a:pPr/>
              <a:t>1</a:t>
            </a:fld>
            <a:endParaRPr lang="en-US"/>
          </a:p>
        </p:txBody>
      </p:sp>
      <p:sp>
        <p:nvSpPr>
          <p:cNvPr id="192512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123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7010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/>
              <a:t>CALCULUS</a:t>
            </a:r>
          </a:p>
          <a:p>
            <a:r>
              <a:rPr lang="en-US" sz="2400" dirty="0"/>
              <a:t>Area between </a:t>
            </a:r>
            <a:r>
              <a:rPr lang="en-US" sz="2400" dirty="0" smtClean="0"/>
              <a:t>curves,</a:t>
            </a:r>
          </a:p>
          <a:p>
            <a:r>
              <a:rPr lang="en-US" sz="2400" dirty="0"/>
              <a:t>p</a:t>
            </a:r>
            <a:r>
              <a:rPr lang="en-US" sz="2400" smtClean="0"/>
              <a:t>roblems</a:t>
            </a:r>
            <a:endParaRPr lang="en-US" sz="2400" dirty="0"/>
          </a:p>
        </p:txBody>
      </p:sp>
      <p:sp>
        <p:nvSpPr>
          <p:cNvPr id="1925124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Picture 24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DFE1C-3678-49C6-A773-3A425247FA6A}" type="slidenum">
              <a:rPr lang="en-US"/>
              <a:pPr/>
              <a:t>10</a:t>
            </a:fld>
            <a:endParaRPr lang="en-US"/>
          </a:p>
        </p:txBody>
      </p:sp>
      <p:grpSp>
        <p:nvGrpSpPr>
          <p:cNvPr id="1862057" name="Group 425"/>
          <p:cNvGrpSpPr>
            <a:grpSpLocks/>
          </p:cNvGrpSpPr>
          <p:nvPr/>
        </p:nvGrpSpPr>
        <p:grpSpPr bwMode="auto">
          <a:xfrm>
            <a:off x="7440613" y="2357438"/>
            <a:ext cx="1627187" cy="1930400"/>
            <a:chOff x="4687" y="1485"/>
            <a:chExt cx="1025" cy="1216"/>
          </a:xfrm>
        </p:grpSpPr>
        <p:pic>
          <p:nvPicPr>
            <p:cNvPr id="1862058" name="Picture 426" descr="txp_fig"/>
            <p:cNvPicPr>
              <a:picLocks noChangeAspect="1" noChangeArrowheads="1"/>
            </p:cNvPicPr>
            <p:nvPr>
              <p:custDataLst>
                <p:tags r:id="rId71"/>
              </p:custDataLst>
            </p:nvPr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6" y="1627"/>
              <a:ext cx="65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2059" name="Picture 427" descr="txp_fig"/>
            <p:cNvPicPr>
              <a:picLocks noChangeAspect="1" noChangeArrowheads="1"/>
            </p:cNvPicPr>
            <p:nvPr>
              <p:custDataLst>
                <p:tags r:id="rId72"/>
              </p:custDataLst>
            </p:nvPr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7" y="2177"/>
              <a:ext cx="1025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2060" name="Picture 428" descr="txp_fig"/>
            <p:cNvPicPr>
              <a:picLocks noChangeAspect="1" noChangeArrowheads="1"/>
            </p:cNvPicPr>
            <p:nvPr>
              <p:custDataLst>
                <p:tags r:id="rId73"/>
              </p:custDataLst>
            </p:nvPr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2" y="1824"/>
              <a:ext cx="756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2061" name="Picture 429" descr="txp_fig"/>
            <p:cNvPicPr>
              <a:picLocks noChangeAspect="1" noChangeArrowheads="1"/>
            </p:cNvPicPr>
            <p:nvPr>
              <p:custDataLst>
                <p:tags r:id="rId74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5" y="1485"/>
              <a:ext cx="368" cy="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2062" name="Picture 430" descr="txp_fig"/>
            <p:cNvPicPr>
              <a:picLocks noChangeAspect="1" noChangeArrowheads="1"/>
            </p:cNvPicPr>
            <p:nvPr>
              <p:custDataLst>
                <p:tags r:id="rId75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" y="2562"/>
              <a:ext cx="942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2063" name="Picture 431" descr="txp_fig"/>
            <p:cNvPicPr>
              <a:picLocks noChangeAspect="1" noChangeArrowheads="1"/>
            </p:cNvPicPr>
            <p:nvPr>
              <p:custDataLst>
                <p:tags r:id="rId76"/>
              </p:custDataLst>
            </p:nvPr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2" y="1992"/>
              <a:ext cx="654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2064" name="Picture 432" descr="txp_fig"/>
            <p:cNvPicPr>
              <a:picLocks noChangeAspect="1" noChangeArrowheads="1"/>
            </p:cNvPicPr>
            <p:nvPr>
              <p:custDataLst>
                <p:tags r:id="rId77"/>
              </p:custDataLst>
            </p:nvPr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2" y="2367"/>
              <a:ext cx="655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862017" name="Picture 38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8" y="1371600"/>
            <a:ext cx="1497012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1634" name="Rectangle 2" descr="25%"/>
          <p:cNvSpPr>
            <a:spLocks noChangeArrowheads="1"/>
          </p:cNvSpPr>
          <p:nvPr/>
        </p:nvSpPr>
        <p:spPr bwMode="auto">
          <a:xfrm>
            <a:off x="1828800" y="2133600"/>
            <a:ext cx="4881563" cy="4038600"/>
          </a:xfrm>
          <a:prstGeom prst="rect">
            <a:avLst/>
          </a:prstGeom>
          <a:pattFill prst="pct25">
            <a:fgClr>
              <a:srgbClr val="000000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1635" name="Rectangle 3"/>
          <p:cNvSpPr>
            <a:spLocks noChangeArrowheads="1"/>
          </p:cNvSpPr>
          <p:nvPr/>
        </p:nvSpPr>
        <p:spPr bwMode="auto">
          <a:xfrm rot="-196564">
            <a:off x="2124075" y="5791200"/>
            <a:ext cx="2295525" cy="40957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1636" name="Rectangle 4"/>
          <p:cNvSpPr>
            <a:spLocks noChangeArrowheads="1"/>
          </p:cNvSpPr>
          <p:nvPr/>
        </p:nvSpPr>
        <p:spPr bwMode="auto">
          <a:xfrm rot="-2836270">
            <a:off x="2390775" y="4933950"/>
            <a:ext cx="1790700" cy="1447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1637" name="Rectangle 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1640" name="Rectangle 8"/>
          <p:cNvSpPr>
            <a:spLocks noChangeArrowheads="1"/>
          </p:cNvSpPr>
          <p:nvPr/>
        </p:nvSpPr>
        <p:spPr bwMode="auto">
          <a:xfrm rot="-577844">
            <a:off x="5791200" y="22098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1641" name="Rectangle 9"/>
          <p:cNvSpPr>
            <a:spLocks noChangeArrowheads="1"/>
          </p:cNvSpPr>
          <p:nvPr/>
        </p:nvSpPr>
        <p:spPr bwMode="auto">
          <a:xfrm rot="-794721">
            <a:off x="5181600" y="23622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1642" name="Rectangle 10"/>
          <p:cNvSpPr>
            <a:spLocks noChangeArrowheads="1"/>
          </p:cNvSpPr>
          <p:nvPr/>
        </p:nvSpPr>
        <p:spPr bwMode="auto">
          <a:xfrm rot="-1314255">
            <a:off x="4800600" y="25146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1643" name="Rectangle 11"/>
          <p:cNvSpPr>
            <a:spLocks noChangeArrowheads="1"/>
          </p:cNvSpPr>
          <p:nvPr/>
        </p:nvSpPr>
        <p:spPr bwMode="auto">
          <a:xfrm>
            <a:off x="3505200" y="2133600"/>
            <a:ext cx="30480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1644" name="Rectangle 12"/>
          <p:cNvSpPr>
            <a:spLocks noChangeArrowheads="1"/>
          </p:cNvSpPr>
          <p:nvPr/>
        </p:nvSpPr>
        <p:spPr bwMode="auto">
          <a:xfrm rot="-1973026">
            <a:off x="3581400" y="3106738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1645" name="Rectangle 13"/>
          <p:cNvSpPr>
            <a:spLocks noChangeArrowheads="1"/>
          </p:cNvSpPr>
          <p:nvPr/>
        </p:nvSpPr>
        <p:spPr bwMode="auto">
          <a:xfrm rot="-3979075">
            <a:off x="1790700" y="51816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1646" name="Rectangle 14"/>
          <p:cNvSpPr>
            <a:spLocks noChangeArrowheads="1"/>
          </p:cNvSpPr>
          <p:nvPr/>
        </p:nvSpPr>
        <p:spPr bwMode="auto">
          <a:xfrm rot="-3979075">
            <a:off x="1943100" y="49149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1647" name="Rectangle 15"/>
          <p:cNvSpPr>
            <a:spLocks noChangeArrowheads="1"/>
          </p:cNvSpPr>
          <p:nvPr/>
        </p:nvSpPr>
        <p:spPr bwMode="auto">
          <a:xfrm rot="-1539809">
            <a:off x="3962400" y="285115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1648" name="Rectangle 16"/>
          <p:cNvSpPr>
            <a:spLocks noChangeArrowheads="1"/>
          </p:cNvSpPr>
          <p:nvPr/>
        </p:nvSpPr>
        <p:spPr bwMode="auto">
          <a:xfrm rot="-2442339">
            <a:off x="3124200" y="34290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1649" name="Rectangle 17"/>
          <p:cNvSpPr>
            <a:spLocks noChangeArrowheads="1"/>
          </p:cNvSpPr>
          <p:nvPr/>
        </p:nvSpPr>
        <p:spPr bwMode="auto">
          <a:xfrm rot="-4074326">
            <a:off x="1714500" y="54483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1650" name="Rectangle 18"/>
          <p:cNvSpPr>
            <a:spLocks noChangeArrowheads="1"/>
          </p:cNvSpPr>
          <p:nvPr/>
        </p:nvSpPr>
        <p:spPr bwMode="auto">
          <a:xfrm rot="-1197278">
            <a:off x="4343400" y="26670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1651" name="Rectangle 19"/>
          <p:cNvSpPr>
            <a:spLocks noChangeArrowheads="1"/>
          </p:cNvSpPr>
          <p:nvPr/>
        </p:nvSpPr>
        <p:spPr bwMode="auto">
          <a:xfrm rot="-470672">
            <a:off x="6324600" y="21336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1652" name="Rectangle 20"/>
          <p:cNvSpPr>
            <a:spLocks noChangeArrowheads="1"/>
          </p:cNvSpPr>
          <p:nvPr/>
        </p:nvSpPr>
        <p:spPr bwMode="auto">
          <a:xfrm rot="-1229021">
            <a:off x="5257800" y="23622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1653" name="Rectangle 21"/>
          <p:cNvSpPr>
            <a:spLocks noChangeArrowheads="1"/>
          </p:cNvSpPr>
          <p:nvPr/>
        </p:nvSpPr>
        <p:spPr bwMode="auto">
          <a:xfrm rot="-4252102">
            <a:off x="1562100" y="58674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1654" name="Rectangle 22"/>
          <p:cNvSpPr>
            <a:spLocks noChangeArrowheads="1"/>
          </p:cNvSpPr>
          <p:nvPr/>
        </p:nvSpPr>
        <p:spPr bwMode="auto">
          <a:xfrm rot="-2678558">
            <a:off x="2743200" y="38100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1655" name="Rectangle 23"/>
          <p:cNvSpPr>
            <a:spLocks noChangeArrowheads="1"/>
          </p:cNvSpPr>
          <p:nvPr/>
        </p:nvSpPr>
        <p:spPr bwMode="auto">
          <a:xfrm rot="-3266199">
            <a:off x="2400300" y="41910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1656" name="Rectangle 24"/>
          <p:cNvSpPr>
            <a:spLocks noChangeArrowheads="1"/>
          </p:cNvSpPr>
          <p:nvPr/>
        </p:nvSpPr>
        <p:spPr bwMode="auto">
          <a:xfrm rot="-3588440">
            <a:off x="2171700" y="44958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1657" name="Rectangle 25"/>
          <p:cNvSpPr>
            <a:spLocks noChangeArrowheads="1"/>
          </p:cNvSpPr>
          <p:nvPr/>
        </p:nvSpPr>
        <p:spPr bwMode="auto">
          <a:xfrm rot="-797048">
            <a:off x="3352800" y="1905000"/>
            <a:ext cx="3352800" cy="60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1658" name="Rectangle 26"/>
          <p:cNvSpPr>
            <a:spLocks noChangeArrowheads="1"/>
          </p:cNvSpPr>
          <p:nvPr/>
        </p:nvSpPr>
        <p:spPr bwMode="auto">
          <a:xfrm rot="-1542252">
            <a:off x="2209800" y="2438400"/>
            <a:ext cx="3352800" cy="60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1659" name="Rectangle 27"/>
          <p:cNvSpPr>
            <a:spLocks noChangeArrowheads="1"/>
          </p:cNvSpPr>
          <p:nvPr/>
        </p:nvSpPr>
        <p:spPr bwMode="auto">
          <a:xfrm>
            <a:off x="1235075" y="1671638"/>
            <a:ext cx="3336925" cy="99536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1660" name="Rectangle 28"/>
          <p:cNvSpPr>
            <a:spLocks noChangeArrowheads="1"/>
          </p:cNvSpPr>
          <p:nvPr/>
        </p:nvSpPr>
        <p:spPr bwMode="auto">
          <a:xfrm>
            <a:off x="1752600" y="1824038"/>
            <a:ext cx="1660525" cy="152876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1661" name="Rectangle 29"/>
          <p:cNvSpPr>
            <a:spLocks noChangeArrowheads="1"/>
          </p:cNvSpPr>
          <p:nvPr/>
        </p:nvSpPr>
        <p:spPr bwMode="auto">
          <a:xfrm rot="-2486071">
            <a:off x="838200" y="2527300"/>
            <a:ext cx="3124200" cy="1604963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1662" name="Rectangle 30"/>
          <p:cNvSpPr>
            <a:spLocks noChangeArrowheads="1"/>
          </p:cNvSpPr>
          <p:nvPr/>
        </p:nvSpPr>
        <p:spPr bwMode="auto">
          <a:xfrm rot="-1918704">
            <a:off x="3190875" y="4538663"/>
            <a:ext cx="334963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1663" name="Rectangle 31"/>
          <p:cNvSpPr>
            <a:spLocks noChangeArrowheads="1"/>
          </p:cNvSpPr>
          <p:nvPr/>
        </p:nvSpPr>
        <p:spPr bwMode="auto">
          <a:xfrm rot="-2186347">
            <a:off x="2819400" y="4648200"/>
            <a:ext cx="8382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1664" name="Rectangle 32"/>
          <p:cNvSpPr>
            <a:spLocks noChangeArrowheads="1"/>
          </p:cNvSpPr>
          <p:nvPr/>
        </p:nvSpPr>
        <p:spPr bwMode="auto">
          <a:xfrm rot="4828014">
            <a:off x="4478338" y="4149725"/>
            <a:ext cx="838200" cy="381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1665" name="Rectangle 33"/>
          <p:cNvSpPr>
            <a:spLocks noChangeArrowheads="1"/>
          </p:cNvSpPr>
          <p:nvPr/>
        </p:nvSpPr>
        <p:spPr bwMode="auto">
          <a:xfrm rot="4654911">
            <a:off x="4191000" y="4343400"/>
            <a:ext cx="8382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1666" name="Rectangle 34"/>
          <p:cNvSpPr>
            <a:spLocks noChangeArrowheads="1"/>
          </p:cNvSpPr>
          <p:nvPr/>
        </p:nvSpPr>
        <p:spPr bwMode="auto">
          <a:xfrm rot="3920489">
            <a:off x="3898900" y="4330700"/>
            <a:ext cx="838200" cy="381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1667" name="Rectangle 35"/>
          <p:cNvSpPr>
            <a:spLocks noChangeArrowheads="1"/>
          </p:cNvSpPr>
          <p:nvPr/>
        </p:nvSpPr>
        <p:spPr bwMode="auto">
          <a:xfrm rot="2578464">
            <a:off x="2886075" y="4932363"/>
            <a:ext cx="914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1668" name="Rectangle 36"/>
          <p:cNvSpPr>
            <a:spLocks noChangeArrowheads="1"/>
          </p:cNvSpPr>
          <p:nvPr/>
        </p:nvSpPr>
        <p:spPr bwMode="auto">
          <a:xfrm rot="-2857965">
            <a:off x="2209800" y="5181600"/>
            <a:ext cx="8382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1669" name="Rectangle 37"/>
          <p:cNvSpPr>
            <a:spLocks noChangeArrowheads="1"/>
          </p:cNvSpPr>
          <p:nvPr/>
        </p:nvSpPr>
        <p:spPr bwMode="auto">
          <a:xfrm rot="20160000">
            <a:off x="3505200" y="4240213"/>
            <a:ext cx="8382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1670" name="Rectangle 38"/>
          <p:cNvSpPr>
            <a:spLocks noChangeArrowheads="1"/>
          </p:cNvSpPr>
          <p:nvPr/>
        </p:nvSpPr>
        <p:spPr bwMode="auto">
          <a:xfrm rot="-4150553">
            <a:off x="1290638" y="4884738"/>
            <a:ext cx="914400" cy="685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1671" name="Rectangle 39"/>
          <p:cNvSpPr>
            <a:spLocks noChangeArrowheads="1"/>
          </p:cNvSpPr>
          <p:nvPr/>
        </p:nvSpPr>
        <p:spPr bwMode="auto">
          <a:xfrm rot="-3617592">
            <a:off x="1654175" y="4119563"/>
            <a:ext cx="1066800" cy="60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1672" name="Rectangle 40"/>
          <p:cNvSpPr>
            <a:spLocks noChangeArrowheads="1"/>
          </p:cNvSpPr>
          <p:nvPr/>
        </p:nvSpPr>
        <p:spPr bwMode="auto">
          <a:xfrm rot="-3386462">
            <a:off x="1981200" y="5867400"/>
            <a:ext cx="228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1673" name="Rectangle 41"/>
          <p:cNvSpPr>
            <a:spLocks noChangeArrowheads="1"/>
          </p:cNvSpPr>
          <p:nvPr/>
        </p:nvSpPr>
        <p:spPr bwMode="auto">
          <a:xfrm rot="-3418566">
            <a:off x="1981200" y="5715000"/>
            <a:ext cx="3810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1674" name="Rectangle 42"/>
          <p:cNvSpPr>
            <a:spLocks noChangeArrowheads="1"/>
          </p:cNvSpPr>
          <p:nvPr/>
        </p:nvSpPr>
        <p:spPr bwMode="auto">
          <a:xfrm rot="-3174887">
            <a:off x="1676400" y="5867400"/>
            <a:ext cx="8382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1675" name="Rectangle 43"/>
          <p:cNvSpPr>
            <a:spLocks noChangeArrowheads="1"/>
          </p:cNvSpPr>
          <p:nvPr/>
        </p:nvSpPr>
        <p:spPr bwMode="auto">
          <a:xfrm rot="-823113">
            <a:off x="4267200" y="3962400"/>
            <a:ext cx="8382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1676" name="Rectangle 44"/>
          <p:cNvSpPr>
            <a:spLocks noChangeArrowheads="1"/>
          </p:cNvSpPr>
          <p:nvPr/>
        </p:nvSpPr>
        <p:spPr bwMode="auto">
          <a:xfrm rot="-300828">
            <a:off x="5105400" y="3810000"/>
            <a:ext cx="8382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1677" name="Rectangle 45"/>
          <p:cNvSpPr>
            <a:spLocks noChangeArrowheads="1"/>
          </p:cNvSpPr>
          <p:nvPr/>
        </p:nvSpPr>
        <p:spPr bwMode="auto">
          <a:xfrm rot="-486478">
            <a:off x="5357813" y="3878263"/>
            <a:ext cx="762000" cy="2590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1678" name="Rectangle 46"/>
          <p:cNvSpPr>
            <a:spLocks noChangeArrowheads="1"/>
          </p:cNvSpPr>
          <p:nvPr/>
        </p:nvSpPr>
        <p:spPr bwMode="auto">
          <a:xfrm rot="4596103">
            <a:off x="4267200" y="4343400"/>
            <a:ext cx="8382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1679" name="Rectangle 47"/>
          <p:cNvSpPr>
            <a:spLocks noChangeArrowheads="1"/>
          </p:cNvSpPr>
          <p:nvPr/>
        </p:nvSpPr>
        <p:spPr bwMode="auto">
          <a:xfrm rot="3432293">
            <a:off x="3994150" y="4360863"/>
            <a:ext cx="838200" cy="152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1680" name="Rectangle 48"/>
          <p:cNvSpPr>
            <a:spLocks noChangeArrowheads="1"/>
          </p:cNvSpPr>
          <p:nvPr/>
        </p:nvSpPr>
        <p:spPr bwMode="auto">
          <a:xfrm rot="3361620">
            <a:off x="3751263" y="4392613"/>
            <a:ext cx="8382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1681" name="Rectangle 49"/>
          <p:cNvSpPr>
            <a:spLocks noChangeArrowheads="1"/>
          </p:cNvSpPr>
          <p:nvPr/>
        </p:nvSpPr>
        <p:spPr bwMode="auto">
          <a:xfrm rot="2323826">
            <a:off x="2192338" y="5776913"/>
            <a:ext cx="8382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1682" name="Rectangle 50"/>
          <p:cNvSpPr>
            <a:spLocks noChangeArrowheads="1"/>
          </p:cNvSpPr>
          <p:nvPr/>
        </p:nvSpPr>
        <p:spPr bwMode="auto">
          <a:xfrm rot="1885793">
            <a:off x="1939925" y="6007100"/>
            <a:ext cx="838200" cy="228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1683" name="Rectangle 51"/>
          <p:cNvSpPr>
            <a:spLocks noChangeArrowheads="1"/>
          </p:cNvSpPr>
          <p:nvPr/>
        </p:nvSpPr>
        <p:spPr bwMode="auto">
          <a:xfrm rot="-236833">
            <a:off x="6018213" y="3763963"/>
            <a:ext cx="804862" cy="270192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1684" name="Rectangle 52"/>
          <p:cNvSpPr>
            <a:spLocks noChangeArrowheads="1"/>
          </p:cNvSpPr>
          <p:nvPr/>
        </p:nvSpPr>
        <p:spPr bwMode="auto">
          <a:xfrm rot="-1706147">
            <a:off x="3738563" y="4338638"/>
            <a:ext cx="914400" cy="2362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1685" name="Rectangle 53"/>
          <p:cNvSpPr>
            <a:spLocks noChangeArrowheads="1"/>
          </p:cNvSpPr>
          <p:nvPr/>
        </p:nvSpPr>
        <p:spPr bwMode="auto">
          <a:xfrm rot="-1659451">
            <a:off x="4167188" y="4122738"/>
            <a:ext cx="990600" cy="1981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1686" name="Rectangle 54"/>
          <p:cNvSpPr>
            <a:spLocks noChangeArrowheads="1"/>
          </p:cNvSpPr>
          <p:nvPr/>
        </p:nvSpPr>
        <p:spPr bwMode="auto">
          <a:xfrm rot="-486478">
            <a:off x="4743450" y="3943350"/>
            <a:ext cx="9144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1689" name="Freeform 57"/>
          <p:cNvSpPr>
            <a:spLocks/>
          </p:cNvSpPr>
          <p:nvPr/>
        </p:nvSpPr>
        <p:spPr bwMode="auto">
          <a:xfrm>
            <a:off x="1828800" y="2214563"/>
            <a:ext cx="4881563" cy="3957637"/>
          </a:xfrm>
          <a:custGeom>
            <a:avLst/>
            <a:gdLst>
              <a:gd name="T0" fmla="*/ 0 w 3075"/>
              <a:gd name="T1" fmla="*/ 2493 h 2493"/>
              <a:gd name="T2" fmla="*/ 198 w 3075"/>
              <a:gd name="T3" fmla="*/ 1960 h 2493"/>
              <a:gd name="T4" fmla="*/ 396 w 3075"/>
              <a:gd name="T5" fmla="*/ 1564 h 2493"/>
              <a:gd name="T6" fmla="*/ 593 w 3075"/>
              <a:gd name="T7" fmla="*/ 1263 h 2493"/>
              <a:gd name="T8" fmla="*/ 782 w 3075"/>
              <a:gd name="T9" fmla="*/ 1048 h 2493"/>
              <a:gd name="T10" fmla="*/ 1152 w 3075"/>
              <a:gd name="T11" fmla="*/ 720 h 2493"/>
              <a:gd name="T12" fmla="*/ 1419 w 3075"/>
              <a:gd name="T13" fmla="*/ 539 h 2493"/>
              <a:gd name="T14" fmla="*/ 1735 w 3075"/>
              <a:gd name="T15" fmla="*/ 369 h 2493"/>
              <a:gd name="T16" fmla="*/ 2130 w 3075"/>
              <a:gd name="T17" fmla="*/ 223 h 2493"/>
              <a:gd name="T18" fmla="*/ 2492 w 3075"/>
              <a:gd name="T19" fmla="*/ 103 h 2493"/>
              <a:gd name="T20" fmla="*/ 3075 w 3075"/>
              <a:gd name="T21" fmla="*/ 0 h 2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075" h="2493">
                <a:moveTo>
                  <a:pt x="0" y="2493"/>
                </a:moveTo>
                <a:cubicBezTo>
                  <a:pt x="34" y="2404"/>
                  <a:pt x="132" y="2115"/>
                  <a:pt x="198" y="1960"/>
                </a:cubicBezTo>
                <a:cubicBezTo>
                  <a:pt x="264" y="1805"/>
                  <a:pt x="330" y="1680"/>
                  <a:pt x="396" y="1564"/>
                </a:cubicBezTo>
                <a:cubicBezTo>
                  <a:pt x="462" y="1448"/>
                  <a:pt x="529" y="1349"/>
                  <a:pt x="593" y="1263"/>
                </a:cubicBezTo>
                <a:cubicBezTo>
                  <a:pt x="657" y="1177"/>
                  <a:pt x="689" y="1138"/>
                  <a:pt x="782" y="1048"/>
                </a:cubicBezTo>
                <a:cubicBezTo>
                  <a:pt x="875" y="958"/>
                  <a:pt x="1046" y="805"/>
                  <a:pt x="1152" y="720"/>
                </a:cubicBezTo>
                <a:cubicBezTo>
                  <a:pt x="1258" y="635"/>
                  <a:pt x="1322" y="597"/>
                  <a:pt x="1419" y="539"/>
                </a:cubicBezTo>
                <a:cubicBezTo>
                  <a:pt x="1516" y="481"/>
                  <a:pt x="1616" y="422"/>
                  <a:pt x="1735" y="369"/>
                </a:cubicBezTo>
                <a:cubicBezTo>
                  <a:pt x="1854" y="316"/>
                  <a:pt x="2004" y="267"/>
                  <a:pt x="2130" y="223"/>
                </a:cubicBezTo>
                <a:cubicBezTo>
                  <a:pt x="2256" y="179"/>
                  <a:pt x="2335" y="140"/>
                  <a:pt x="2492" y="103"/>
                </a:cubicBezTo>
                <a:cubicBezTo>
                  <a:pt x="2649" y="66"/>
                  <a:pt x="2978" y="17"/>
                  <a:pt x="3075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1690" name="Freeform 58"/>
          <p:cNvSpPr>
            <a:spLocks/>
          </p:cNvSpPr>
          <p:nvPr/>
        </p:nvSpPr>
        <p:spPr bwMode="auto">
          <a:xfrm>
            <a:off x="1828800" y="3729038"/>
            <a:ext cx="4881563" cy="2439987"/>
          </a:xfrm>
          <a:custGeom>
            <a:avLst/>
            <a:gdLst>
              <a:gd name="T0" fmla="*/ 0 w 3061"/>
              <a:gd name="T1" fmla="*/ 1548 h 1548"/>
              <a:gd name="T2" fmla="*/ 198 w 3061"/>
              <a:gd name="T3" fmla="*/ 1247 h 1548"/>
              <a:gd name="T4" fmla="*/ 387 w 3061"/>
              <a:gd name="T5" fmla="*/ 1023 h 1548"/>
              <a:gd name="T6" fmla="*/ 585 w 3061"/>
              <a:gd name="T7" fmla="*/ 809 h 1548"/>
              <a:gd name="T8" fmla="*/ 774 w 3061"/>
              <a:gd name="T9" fmla="*/ 619 h 1548"/>
              <a:gd name="T10" fmla="*/ 1152 w 3061"/>
              <a:gd name="T11" fmla="*/ 379 h 1548"/>
              <a:gd name="T12" fmla="*/ 1530 w 3061"/>
              <a:gd name="T13" fmla="*/ 198 h 1548"/>
              <a:gd name="T14" fmla="*/ 2115 w 3061"/>
              <a:gd name="T15" fmla="*/ 69 h 1548"/>
              <a:gd name="T16" fmla="*/ 3061 w 3061"/>
              <a:gd name="T17" fmla="*/ 0 h 1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61" h="1548">
                <a:moveTo>
                  <a:pt x="0" y="1548"/>
                </a:moveTo>
                <a:cubicBezTo>
                  <a:pt x="33" y="1498"/>
                  <a:pt x="134" y="1334"/>
                  <a:pt x="198" y="1247"/>
                </a:cubicBezTo>
                <a:cubicBezTo>
                  <a:pt x="262" y="1160"/>
                  <a:pt x="323" y="1096"/>
                  <a:pt x="387" y="1023"/>
                </a:cubicBezTo>
                <a:cubicBezTo>
                  <a:pt x="451" y="950"/>
                  <a:pt x="521" y="876"/>
                  <a:pt x="585" y="809"/>
                </a:cubicBezTo>
                <a:cubicBezTo>
                  <a:pt x="649" y="742"/>
                  <a:pt x="680" y="691"/>
                  <a:pt x="774" y="619"/>
                </a:cubicBezTo>
                <a:cubicBezTo>
                  <a:pt x="868" y="547"/>
                  <a:pt x="1026" y="449"/>
                  <a:pt x="1152" y="379"/>
                </a:cubicBezTo>
                <a:cubicBezTo>
                  <a:pt x="1278" y="309"/>
                  <a:pt x="1370" y="250"/>
                  <a:pt x="1530" y="198"/>
                </a:cubicBezTo>
                <a:cubicBezTo>
                  <a:pt x="1690" y="146"/>
                  <a:pt x="1860" y="102"/>
                  <a:pt x="2115" y="69"/>
                </a:cubicBezTo>
                <a:cubicBezTo>
                  <a:pt x="2370" y="36"/>
                  <a:pt x="2864" y="14"/>
                  <a:pt x="3061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61692" name="Picture 6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3" y="1436688"/>
            <a:ext cx="12858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1709" name="Rectangle 77"/>
          <p:cNvSpPr>
            <a:spLocks noChangeArrowheads="1"/>
          </p:cNvSpPr>
          <p:nvPr/>
        </p:nvSpPr>
        <p:spPr bwMode="auto">
          <a:xfrm rot="1885793">
            <a:off x="1995488" y="5730875"/>
            <a:ext cx="838200" cy="944563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1711" name="Line 79"/>
          <p:cNvSpPr>
            <a:spLocks noChangeShapeType="1"/>
          </p:cNvSpPr>
          <p:nvPr/>
        </p:nvSpPr>
        <p:spPr bwMode="auto">
          <a:xfrm flipV="1">
            <a:off x="1828800" y="1371600"/>
            <a:ext cx="0" cy="5003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1713" name="Line 81"/>
          <p:cNvSpPr>
            <a:spLocks noChangeShapeType="1"/>
          </p:cNvSpPr>
          <p:nvPr/>
        </p:nvSpPr>
        <p:spPr bwMode="auto">
          <a:xfrm>
            <a:off x="1447800" y="6172200"/>
            <a:ext cx="6629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1714" name="Line 82"/>
          <p:cNvSpPr>
            <a:spLocks noChangeShapeType="1"/>
          </p:cNvSpPr>
          <p:nvPr/>
        </p:nvSpPr>
        <p:spPr bwMode="auto">
          <a:xfrm>
            <a:off x="1828800" y="55372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1715" name="Line 83"/>
          <p:cNvSpPr>
            <a:spLocks noChangeShapeType="1"/>
          </p:cNvSpPr>
          <p:nvPr/>
        </p:nvSpPr>
        <p:spPr bwMode="auto">
          <a:xfrm>
            <a:off x="1828800" y="58420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1716" name="Line 84"/>
          <p:cNvSpPr>
            <a:spLocks noChangeShapeType="1"/>
          </p:cNvSpPr>
          <p:nvPr/>
        </p:nvSpPr>
        <p:spPr bwMode="auto">
          <a:xfrm>
            <a:off x="1828800" y="52324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1717" name="Line 85"/>
          <p:cNvSpPr>
            <a:spLocks noChangeShapeType="1"/>
          </p:cNvSpPr>
          <p:nvPr/>
        </p:nvSpPr>
        <p:spPr bwMode="auto">
          <a:xfrm>
            <a:off x="1828800" y="49276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1718" name="Line 86"/>
          <p:cNvSpPr>
            <a:spLocks noChangeShapeType="1"/>
          </p:cNvSpPr>
          <p:nvPr/>
        </p:nvSpPr>
        <p:spPr bwMode="auto">
          <a:xfrm>
            <a:off x="1828800" y="46228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1719" name="Line 87"/>
          <p:cNvSpPr>
            <a:spLocks noChangeShapeType="1"/>
          </p:cNvSpPr>
          <p:nvPr/>
        </p:nvSpPr>
        <p:spPr bwMode="auto">
          <a:xfrm>
            <a:off x="1828800" y="43180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1720" name="Line 88"/>
          <p:cNvSpPr>
            <a:spLocks noChangeShapeType="1"/>
          </p:cNvSpPr>
          <p:nvPr/>
        </p:nvSpPr>
        <p:spPr bwMode="auto">
          <a:xfrm>
            <a:off x="1828800" y="40132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1721" name="Line 89"/>
          <p:cNvSpPr>
            <a:spLocks noChangeShapeType="1"/>
          </p:cNvSpPr>
          <p:nvPr/>
        </p:nvSpPr>
        <p:spPr bwMode="auto">
          <a:xfrm>
            <a:off x="1828800" y="37084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1722" name="Line 90"/>
          <p:cNvSpPr>
            <a:spLocks noChangeShapeType="1"/>
          </p:cNvSpPr>
          <p:nvPr/>
        </p:nvSpPr>
        <p:spPr bwMode="auto">
          <a:xfrm>
            <a:off x="1828800" y="34036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1723" name="Line 91"/>
          <p:cNvSpPr>
            <a:spLocks noChangeShapeType="1"/>
          </p:cNvSpPr>
          <p:nvPr/>
        </p:nvSpPr>
        <p:spPr bwMode="auto">
          <a:xfrm>
            <a:off x="1828800" y="30988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1724" name="Line 92"/>
          <p:cNvSpPr>
            <a:spLocks noChangeShapeType="1"/>
          </p:cNvSpPr>
          <p:nvPr/>
        </p:nvSpPr>
        <p:spPr bwMode="auto">
          <a:xfrm>
            <a:off x="1828800" y="27940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1725" name="Line 93"/>
          <p:cNvSpPr>
            <a:spLocks noChangeShapeType="1"/>
          </p:cNvSpPr>
          <p:nvPr/>
        </p:nvSpPr>
        <p:spPr bwMode="auto">
          <a:xfrm>
            <a:off x="1828800" y="24892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1726" name="Line 94"/>
          <p:cNvSpPr>
            <a:spLocks noChangeShapeType="1"/>
          </p:cNvSpPr>
          <p:nvPr/>
        </p:nvSpPr>
        <p:spPr bwMode="auto">
          <a:xfrm flipV="1">
            <a:off x="21336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1727" name="Line 95"/>
          <p:cNvSpPr>
            <a:spLocks noChangeShapeType="1"/>
          </p:cNvSpPr>
          <p:nvPr/>
        </p:nvSpPr>
        <p:spPr bwMode="auto">
          <a:xfrm>
            <a:off x="1828800" y="21844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1728" name="Line 96"/>
          <p:cNvSpPr>
            <a:spLocks noChangeShapeType="1"/>
          </p:cNvSpPr>
          <p:nvPr/>
        </p:nvSpPr>
        <p:spPr bwMode="auto">
          <a:xfrm>
            <a:off x="1828800" y="18796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1729" name="Line 97"/>
          <p:cNvSpPr>
            <a:spLocks noChangeShapeType="1"/>
          </p:cNvSpPr>
          <p:nvPr/>
        </p:nvSpPr>
        <p:spPr bwMode="auto">
          <a:xfrm flipV="1">
            <a:off x="24384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1730" name="Line 98"/>
          <p:cNvSpPr>
            <a:spLocks noChangeShapeType="1"/>
          </p:cNvSpPr>
          <p:nvPr/>
        </p:nvSpPr>
        <p:spPr bwMode="auto">
          <a:xfrm flipV="1">
            <a:off x="27432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1731" name="Line 99"/>
          <p:cNvSpPr>
            <a:spLocks noChangeShapeType="1"/>
          </p:cNvSpPr>
          <p:nvPr/>
        </p:nvSpPr>
        <p:spPr bwMode="auto">
          <a:xfrm flipV="1">
            <a:off x="30480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1732" name="Line 100"/>
          <p:cNvSpPr>
            <a:spLocks noChangeShapeType="1"/>
          </p:cNvSpPr>
          <p:nvPr/>
        </p:nvSpPr>
        <p:spPr bwMode="auto">
          <a:xfrm flipV="1">
            <a:off x="33528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1733" name="Line 101"/>
          <p:cNvSpPr>
            <a:spLocks noChangeShapeType="1"/>
          </p:cNvSpPr>
          <p:nvPr/>
        </p:nvSpPr>
        <p:spPr bwMode="auto">
          <a:xfrm flipV="1">
            <a:off x="36576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1734" name="Line 102"/>
          <p:cNvSpPr>
            <a:spLocks noChangeShapeType="1"/>
          </p:cNvSpPr>
          <p:nvPr/>
        </p:nvSpPr>
        <p:spPr bwMode="auto">
          <a:xfrm flipV="1">
            <a:off x="39624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1735" name="Line 103"/>
          <p:cNvSpPr>
            <a:spLocks noChangeShapeType="1"/>
          </p:cNvSpPr>
          <p:nvPr/>
        </p:nvSpPr>
        <p:spPr bwMode="auto">
          <a:xfrm flipV="1">
            <a:off x="42672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1736" name="Line 104"/>
          <p:cNvSpPr>
            <a:spLocks noChangeShapeType="1"/>
          </p:cNvSpPr>
          <p:nvPr/>
        </p:nvSpPr>
        <p:spPr bwMode="auto">
          <a:xfrm flipV="1">
            <a:off x="45720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1737" name="Line 105"/>
          <p:cNvSpPr>
            <a:spLocks noChangeShapeType="1"/>
          </p:cNvSpPr>
          <p:nvPr/>
        </p:nvSpPr>
        <p:spPr bwMode="auto">
          <a:xfrm flipV="1">
            <a:off x="51816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1738" name="Line 106"/>
          <p:cNvSpPr>
            <a:spLocks noChangeShapeType="1"/>
          </p:cNvSpPr>
          <p:nvPr/>
        </p:nvSpPr>
        <p:spPr bwMode="auto">
          <a:xfrm flipV="1">
            <a:off x="54864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1739" name="Line 107"/>
          <p:cNvSpPr>
            <a:spLocks noChangeShapeType="1"/>
          </p:cNvSpPr>
          <p:nvPr/>
        </p:nvSpPr>
        <p:spPr bwMode="auto">
          <a:xfrm flipV="1">
            <a:off x="57912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1740" name="Line 108"/>
          <p:cNvSpPr>
            <a:spLocks noChangeShapeType="1"/>
          </p:cNvSpPr>
          <p:nvPr/>
        </p:nvSpPr>
        <p:spPr bwMode="auto">
          <a:xfrm flipV="1">
            <a:off x="60960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1741" name="Line 109"/>
          <p:cNvSpPr>
            <a:spLocks noChangeShapeType="1"/>
          </p:cNvSpPr>
          <p:nvPr/>
        </p:nvSpPr>
        <p:spPr bwMode="auto">
          <a:xfrm flipV="1">
            <a:off x="64008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1742" name="Line 110"/>
          <p:cNvSpPr>
            <a:spLocks noChangeShapeType="1"/>
          </p:cNvSpPr>
          <p:nvPr/>
        </p:nvSpPr>
        <p:spPr bwMode="auto">
          <a:xfrm flipV="1">
            <a:off x="67056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1743" name="Line 111"/>
          <p:cNvSpPr>
            <a:spLocks noChangeShapeType="1"/>
          </p:cNvSpPr>
          <p:nvPr/>
        </p:nvSpPr>
        <p:spPr bwMode="auto">
          <a:xfrm flipV="1">
            <a:off x="70104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1744" name="Line 112"/>
          <p:cNvSpPr>
            <a:spLocks noChangeShapeType="1"/>
          </p:cNvSpPr>
          <p:nvPr/>
        </p:nvSpPr>
        <p:spPr bwMode="auto">
          <a:xfrm flipV="1">
            <a:off x="73152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1745" name="Line 113"/>
          <p:cNvSpPr>
            <a:spLocks noChangeShapeType="1"/>
          </p:cNvSpPr>
          <p:nvPr/>
        </p:nvSpPr>
        <p:spPr bwMode="auto">
          <a:xfrm flipV="1">
            <a:off x="48768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1805" name="Line 173"/>
          <p:cNvSpPr>
            <a:spLocks noChangeShapeType="1"/>
          </p:cNvSpPr>
          <p:nvPr/>
        </p:nvSpPr>
        <p:spPr bwMode="auto">
          <a:xfrm>
            <a:off x="3048000" y="1879600"/>
            <a:ext cx="0" cy="42878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1806" name="Line 174"/>
          <p:cNvSpPr>
            <a:spLocks noChangeShapeType="1"/>
          </p:cNvSpPr>
          <p:nvPr/>
        </p:nvSpPr>
        <p:spPr bwMode="auto">
          <a:xfrm>
            <a:off x="4267200" y="1884363"/>
            <a:ext cx="0" cy="428783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1807" name="Line 175"/>
          <p:cNvSpPr>
            <a:spLocks noChangeShapeType="1"/>
          </p:cNvSpPr>
          <p:nvPr/>
        </p:nvSpPr>
        <p:spPr bwMode="auto">
          <a:xfrm>
            <a:off x="5486400" y="1879600"/>
            <a:ext cx="0" cy="42878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1808" name="Line 176"/>
          <p:cNvSpPr>
            <a:spLocks noChangeShapeType="1"/>
          </p:cNvSpPr>
          <p:nvPr/>
        </p:nvSpPr>
        <p:spPr bwMode="auto">
          <a:xfrm>
            <a:off x="6705600" y="1879600"/>
            <a:ext cx="0" cy="42878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1809" name="Line 177"/>
          <p:cNvSpPr>
            <a:spLocks noChangeShapeType="1"/>
          </p:cNvSpPr>
          <p:nvPr/>
        </p:nvSpPr>
        <p:spPr bwMode="auto">
          <a:xfrm>
            <a:off x="2438400" y="1879600"/>
            <a:ext cx="0" cy="4287838"/>
          </a:xfrm>
          <a:prstGeom prst="line">
            <a:avLst/>
          </a:prstGeom>
          <a:noFill/>
          <a:ln w="28575">
            <a:solidFill>
              <a:srgbClr val="FF66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1810" name="Line 178"/>
          <p:cNvSpPr>
            <a:spLocks noChangeShapeType="1"/>
          </p:cNvSpPr>
          <p:nvPr/>
        </p:nvSpPr>
        <p:spPr bwMode="auto">
          <a:xfrm>
            <a:off x="3657600" y="1879600"/>
            <a:ext cx="0" cy="4287838"/>
          </a:xfrm>
          <a:prstGeom prst="line">
            <a:avLst/>
          </a:prstGeom>
          <a:noFill/>
          <a:ln w="28575">
            <a:solidFill>
              <a:srgbClr val="FF66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1811" name="Line 179"/>
          <p:cNvSpPr>
            <a:spLocks noChangeShapeType="1"/>
          </p:cNvSpPr>
          <p:nvPr/>
        </p:nvSpPr>
        <p:spPr bwMode="auto">
          <a:xfrm>
            <a:off x="4876800" y="1905000"/>
            <a:ext cx="0" cy="4287838"/>
          </a:xfrm>
          <a:prstGeom prst="line">
            <a:avLst/>
          </a:prstGeom>
          <a:noFill/>
          <a:ln w="28575">
            <a:solidFill>
              <a:srgbClr val="FF66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1812" name="Line 180"/>
          <p:cNvSpPr>
            <a:spLocks noChangeShapeType="1"/>
          </p:cNvSpPr>
          <p:nvPr/>
        </p:nvSpPr>
        <p:spPr bwMode="auto">
          <a:xfrm>
            <a:off x="6096000" y="1879600"/>
            <a:ext cx="0" cy="4287838"/>
          </a:xfrm>
          <a:prstGeom prst="line">
            <a:avLst/>
          </a:prstGeom>
          <a:noFill/>
          <a:ln w="28575">
            <a:solidFill>
              <a:srgbClr val="FF66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1819" name="Rectangle 187" descr="25%"/>
          <p:cNvSpPr>
            <a:spLocks noChangeArrowheads="1"/>
          </p:cNvSpPr>
          <p:nvPr/>
        </p:nvSpPr>
        <p:spPr bwMode="auto">
          <a:xfrm>
            <a:off x="1828800" y="4724400"/>
            <a:ext cx="1219200" cy="630238"/>
          </a:xfrm>
          <a:prstGeom prst="rect">
            <a:avLst/>
          </a:prstGeom>
          <a:pattFill prst="pct25">
            <a:fgClr>
              <a:srgbClr val="FF00FF">
                <a:alpha val="78000"/>
              </a:srgbClr>
            </a:fgClr>
            <a:bgClr>
              <a:schemeClr val="bg1">
                <a:alpha val="78000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1820" name="Rectangle 188" descr="25%"/>
          <p:cNvSpPr>
            <a:spLocks noChangeArrowheads="1"/>
          </p:cNvSpPr>
          <p:nvPr/>
        </p:nvSpPr>
        <p:spPr bwMode="auto">
          <a:xfrm>
            <a:off x="3048000" y="3344863"/>
            <a:ext cx="1219200" cy="996950"/>
          </a:xfrm>
          <a:prstGeom prst="rect">
            <a:avLst/>
          </a:prstGeom>
          <a:pattFill prst="pct25">
            <a:fgClr>
              <a:srgbClr val="FF00FF">
                <a:alpha val="78000"/>
              </a:srgbClr>
            </a:fgClr>
            <a:bgClr>
              <a:schemeClr val="bg1">
                <a:alpha val="78000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1821" name="Rectangle 189" descr="25%"/>
          <p:cNvSpPr>
            <a:spLocks noChangeArrowheads="1"/>
          </p:cNvSpPr>
          <p:nvPr/>
        </p:nvSpPr>
        <p:spPr bwMode="auto">
          <a:xfrm>
            <a:off x="4267200" y="2678113"/>
            <a:ext cx="1219200" cy="1233487"/>
          </a:xfrm>
          <a:prstGeom prst="rect">
            <a:avLst/>
          </a:prstGeom>
          <a:pattFill prst="pct25">
            <a:fgClr>
              <a:srgbClr val="FF00FF">
                <a:alpha val="78000"/>
              </a:srgbClr>
            </a:fgClr>
            <a:bgClr>
              <a:schemeClr val="bg1">
                <a:alpha val="78000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1822" name="Rectangle 190" descr="25%"/>
          <p:cNvSpPr>
            <a:spLocks noChangeArrowheads="1"/>
          </p:cNvSpPr>
          <p:nvPr/>
        </p:nvSpPr>
        <p:spPr bwMode="auto">
          <a:xfrm>
            <a:off x="5486400" y="2311400"/>
            <a:ext cx="1219200" cy="1462088"/>
          </a:xfrm>
          <a:prstGeom prst="rect">
            <a:avLst/>
          </a:prstGeom>
          <a:pattFill prst="pct25">
            <a:fgClr>
              <a:srgbClr val="FF00FF">
                <a:alpha val="78000"/>
              </a:srgbClr>
            </a:fgClr>
            <a:bgClr>
              <a:schemeClr val="bg1">
                <a:alpha val="78000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61839" name="Picture 20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138" y="6223000"/>
            <a:ext cx="936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1840" name="Picture 20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050" y="5867400"/>
            <a:ext cx="109855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1909" name="Picture 27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52400"/>
            <a:ext cx="936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1910" name="Picture 27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152400"/>
            <a:ext cx="128587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1914" name="Picture 28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1057275"/>
            <a:ext cx="128587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1919" name="Picture 28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457200"/>
            <a:ext cx="128587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1924" name="Picture 29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762000"/>
            <a:ext cx="128587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61945" name="Group 313"/>
          <p:cNvGrpSpPr>
            <a:grpSpLocks/>
          </p:cNvGrpSpPr>
          <p:nvPr/>
        </p:nvGrpSpPr>
        <p:grpSpPr bwMode="auto">
          <a:xfrm>
            <a:off x="44450" y="73025"/>
            <a:ext cx="9050338" cy="1206500"/>
            <a:chOff x="28" y="46"/>
            <a:chExt cx="5701" cy="760"/>
          </a:xfrm>
        </p:grpSpPr>
        <p:sp>
          <p:nvSpPr>
            <p:cNvPr id="1861946" name="Rectangle 314"/>
            <p:cNvSpPr>
              <a:spLocks noChangeArrowheads="1"/>
            </p:cNvSpPr>
            <p:nvPr/>
          </p:nvSpPr>
          <p:spPr bwMode="auto">
            <a:xfrm>
              <a:off x="28" y="46"/>
              <a:ext cx="5701" cy="76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947" name="Line 315"/>
            <p:cNvSpPr>
              <a:spLocks noChangeShapeType="1"/>
            </p:cNvSpPr>
            <p:nvPr/>
          </p:nvSpPr>
          <p:spPr bwMode="auto">
            <a:xfrm>
              <a:off x="28" y="240"/>
              <a:ext cx="570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1948" name="Line 316"/>
            <p:cNvSpPr>
              <a:spLocks noChangeShapeType="1"/>
            </p:cNvSpPr>
            <p:nvPr/>
          </p:nvSpPr>
          <p:spPr bwMode="auto">
            <a:xfrm>
              <a:off x="28" y="432"/>
              <a:ext cx="570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1949" name="Line 317"/>
            <p:cNvSpPr>
              <a:spLocks noChangeShapeType="1"/>
            </p:cNvSpPr>
            <p:nvPr/>
          </p:nvSpPr>
          <p:spPr bwMode="auto">
            <a:xfrm>
              <a:off x="28" y="624"/>
              <a:ext cx="570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1950" name="Line 318"/>
            <p:cNvSpPr>
              <a:spLocks noChangeShapeType="1"/>
            </p:cNvSpPr>
            <p:nvPr/>
          </p:nvSpPr>
          <p:spPr bwMode="auto">
            <a:xfrm>
              <a:off x="639" y="48"/>
              <a:ext cx="0" cy="7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1951" name="Line 319"/>
            <p:cNvSpPr>
              <a:spLocks noChangeShapeType="1"/>
            </p:cNvSpPr>
            <p:nvPr/>
          </p:nvSpPr>
          <p:spPr bwMode="auto">
            <a:xfrm>
              <a:off x="1209" y="48"/>
              <a:ext cx="0" cy="7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1952" name="Line 320"/>
            <p:cNvSpPr>
              <a:spLocks noChangeShapeType="1"/>
            </p:cNvSpPr>
            <p:nvPr/>
          </p:nvSpPr>
          <p:spPr bwMode="auto">
            <a:xfrm>
              <a:off x="1773" y="48"/>
              <a:ext cx="0" cy="7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1953" name="Line 321"/>
            <p:cNvSpPr>
              <a:spLocks noChangeShapeType="1"/>
            </p:cNvSpPr>
            <p:nvPr/>
          </p:nvSpPr>
          <p:spPr bwMode="auto">
            <a:xfrm>
              <a:off x="2343" y="48"/>
              <a:ext cx="0" cy="7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1954" name="Line 322"/>
            <p:cNvSpPr>
              <a:spLocks noChangeShapeType="1"/>
            </p:cNvSpPr>
            <p:nvPr/>
          </p:nvSpPr>
          <p:spPr bwMode="auto">
            <a:xfrm>
              <a:off x="2902" y="48"/>
              <a:ext cx="0" cy="7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1955" name="Line 323"/>
            <p:cNvSpPr>
              <a:spLocks noChangeShapeType="1"/>
            </p:cNvSpPr>
            <p:nvPr/>
          </p:nvSpPr>
          <p:spPr bwMode="auto">
            <a:xfrm>
              <a:off x="3472" y="48"/>
              <a:ext cx="0" cy="7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1956" name="Line 324"/>
            <p:cNvSpPr>
              <a:spLocks noChangeShapeType="1"/>
            </p:cNvSpPr>
            <p:nvPr/>
          </p:nvSpPr>
          <p:spPr bwMode="auto">
            <a:xfrm>
              <a:off x="4042" y="48"/>
              <a:ext cx="0" cy="7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1957" name="Line 325"/>
            <p:cNvSpPr>
              <a:spLocks noChangeShapeType="1"/>
            </p:cNvSpPr>
            <p:nvPr/>
          </p:nvSpPr>
          <p:spPr bwMode="auto">
            <a:xfrm>
              <a:off x="4600" y="48"/>
              <a:ext cx="0" cy="7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1958" name="Line 326"/>
            <p:cNvSpPr>
              <a:spLocks noChangeShapeType="1"/>
            </p:cNvSpPr>
            <p:nvPr/>
          </p:nvSpPr>
          <p:spPr bwMode="auto">
            <a:xfrm>
              <a:off x="5176" y="48"/>
              <a:ext cx="0" cy="7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62013" name="Rectangle 38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62016" name="Picture 38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463" y="1562100"/>
            <a:ext cx="513873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2018" name="Picture 3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9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5461000"/>
            <a:ext cx="141287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2019" name="Picture 38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4843463"/>
            <a:ext cx="130175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2020" name="Picture 38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9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4241800"/>
            <a:ext cx="258762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2021" name="Picture 38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9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3632200"/>
            <a:ext cx="260350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2022" name="Picture 39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10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22600"/>
            <a:ext cx="269875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2023" name="Picture 39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10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8" y="2413000"/>
            <a:ext cx="280987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2024" name="Picture 39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10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8" y="1800225"/>
            <a:ext cx="280987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2025" name="Picture 39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10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6223000"/>
            <a:ext cx="130175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2026" name="Picture 394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10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525" y="6223000"/>
            <a:ext cx="25876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2027" name="Picture 395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10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6223000"/>
            <a:ext cx="260350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2028" name="Picture 396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10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6223000"/>
            <a:ext cx="271463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2029" name="Picture 397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10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6223000"/>
            <a:ext cx="271463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2030" name="Picture 398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10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88" y="6223000"/>
            <a:ext cx="271462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2031" name="Picture 399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10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88" y="6223000"/>
            <a:ext cx="271462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2032" name="Picture 400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1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88" y="6223000"/>
            <a:ext cx="271462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2033" name="Picture 401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1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88" y="6223000"/>
            <a:ext cx="271462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2035" name="Picture 403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10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152400"/>
            <a:ext cx="128588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2036" name="Picture 404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10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75" y="152400"/>
            <a:ext cx="255588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2037" name="Picture 405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10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38" y="152400"/>
            <a:ext cx="25717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2038" name="Picture 406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10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88" y="152400"/>
            <a:ext cx="268287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2039" name="Picture 407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10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50" y="152400"/>
            <a:ext cx="268288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2040" name="Picture 408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10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350" y="152400"/>
            <a:ext cx="268288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2041" name="Picture 409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10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152400"/>
            <a:ext cx="268288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2042" name="Picture 410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1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338" y="152400"/>
            <a:ext cx="268287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2054" name="Picture 422" descr="txp_fi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1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3" y="457200"/>
            <a:ext cx="339725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2055" name="Picture 423" descr="txp_fig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1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762000"/>
            <a:ext cx="339725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2056" name="Picture 424" descr="txp_fig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1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1057275"/>
            <a:ext cx="338138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2065" name="Picture 433" descr="txp_fig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1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2057400"/>
            <a:ext cx="22225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2066" name="Picture 434" descr="txp_fig"/>
          <p:cNvPicPr>
            <a:picLocks noChangeAspect="1" noChangeArrowheads="1"/>
          </p:cNvPicPr>
          <p:nvPr>
            <p:custDataLst>
              <p:tags r:id="rId40"/>
            </p:custDataLst>
          </p:nvPr>
        </p:nvPicPr>
        <p:blipFill>
          <a:blip r:embed="rId1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3609975"/>
            <a:ext cx="234950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2067" name="Picture 435" descr="txp_fig"/>
          <p:cNvPicPr>
            <a:picLocks noChangeAspect="1" noChangeArrowheads="1"/>
          </p:cNvPicPr>
          <p:nvPr>
            <p:custDataLst>
              <p:tags r:id="rId41"/>
            </p:custDataLst>
          </p:nvPr>
        </p:nvPicPr>
        <p:blipFill>
          <a:blip r:embed="rId1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457200"/>
            <a:ext cx="30480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2068" name="Picture 436" descr="txp_fig"/>
          <p:cNvPicPr>
            <a:picLocks noChangeAspect="1" noChangeArrowheads="1"/>
          </p:cNvPicPr>
          <p:nvPr>
            <p:custDataLst>
              <p:tags r:id="rId42"/>
            </p:custDataLst>
          </p:nvPr>
        </p:nvPicPr>
        <p:blipFill>
          <a:blip r:embed="rId1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762000"/>
            <a:ext cx="315913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2069" name="Picture 437" descr="txp_fig"/>
          <p:cNvPicPr>
            <a:picLocks noChangeAspect="1" noChangeArrowheads="1"/>
          </p:cNvPicPr>
          <p:nvPr>
            <p:custDataLst>
              <p:tags r:id="rId43"/>
            </p:custDataLst>
          </p:nvPr>
        </p:nvPicPr>
        <p:blipFill>
          <a:blip r:embed="rId1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1055688"/>
            <a:ext cx="925513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2070" name="Picture 438" descr="txp_fig"/>
          <p:cNvPicPr>
            <a:picLocks noChangeAspect="1" noChangeArrowheads="1"/>
          </p:cNvPicPr>
          <p:nvPr>
            <p:custDataLst>
              <p:tags r:id="rId44"/>
            </p:custDataLst>
          </p:nvPr>
        </p:nvPicPr>
        <p:blipFill>
          <a:blip r:embed="rId1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63" y="457200"/>
            <a:ext cx="479425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2071" name="Picture 439" descr="txp_fig"/>
          <p:cNvPicPr>
            <a:picLocks noChangeAspect="1" noChangeArrowheads="1"/>
          </p:cNvPicPr>
          <p:nvPr>
            <p:custDataLst>
              <p:tags r:id="rId45"/>
            </p:custDataLst>
          </p:nvPr>
        </p:nvPicPr>
        <p:blipFill>
          <a:blip r:embed="rId1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13" y="762000"/>
            <a:ext cx="47942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2072" name="Picture 440" descr="txp_fig"/>
          <p:cNvPicPr>
            <a:picLocks noChangeAspect="1" noChangeArrowheads="1"/>
          </p:cNvPicPr>
          <p:nvPr>
            <p:custDataLst>
              <p:tags r:id="rId46"/>
            </p:custDataLst>
          </p:nvPr>
        </p:nvPicPr>
        <p:blipFill>
          <a:blip r:embed="rId1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3" y="457200"/>
            <a:ext cx="490537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2073" name="Picture 441" descr="txp_fig"/>
          <p:cNvPicPr>
            <a:picLocks noChangeAspect="1" noChangeArrowheads="1"/>
          </p:cNvPicPr>
          <p:nvPr>
            <p:custDataLst>
              <p:tags r:id="rId47"/>
            </p:custDataLst>
          </p:nvPr>
        </p:nvPicPr>
        <p:blipFill>
          <a:blip r:embed="rId1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988" y="762000"/>
            <a:ext cx="477837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2074" name="Picture 442" descr="txp_fig"/>
          <p:cNvPicPr>
            <a:picLocks noChangeAspect="1" noChangeArrowheads="1"/>
          </p:cNvPicPr>
          <p:nvPr>
            <p:custDataLst>
              <p:tags r:id="rId48"/>
            </p:custDataLst>
          </p:nvPr>
        </p:nvPicPr>
        <p:blipFill>
          <a:blip r:embed="rId1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457200"/>
            <a:ext cx="477838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2091" name="Picture 459" descr="txp_fig"/>
          <p:cNvPicPr>
            <a:picLocks noChangeAspect="1" noChangeArrowheads="1"/>
          </p:cNvPicPr>
          <p:nvPr>
            <p:custDataLst>
              <p:tags r:id="rId49"/>
            </p:custDataLst>
          </p:nvPr>
        </p:nvPicPr>
        <p:blipFill>
          <a:blip r:embed="rId1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4953000"/>
            <a:ext cx="933450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2092" name="Picture 460" descr="txp_fig"/>
          <p:cNvPicPr>
            <a:picLocks noChangeAspect="1" noChangeArrowheads="1"/>
          </p:cNvPicPr>
          <p:nvPr>
            <p:custDataLst>
              <p:tags r:id="rId50"/>
            </p:custDataLst>
          </p:nvPr>
        </p:nvPicPr>
        <p:blipFill>
          <a:blip r:embed="rId1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88" y="3756025"/>
            <a:ext cx="936625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2093" name="Picture 461" descr="txp_fig"/>
          <p:cNvPicPr>
            <a:picLocks noChangeAspect="1" noChangeArrowheads="1"/>
          </p:cNvPicPr>
          <p:nvPr>
            <p:custDataLst>
              <p:tags r:id="rId51"/>
            </p:custDataLst>
          </p:nvPr>
        </p:nvPicPr>
        <p:blipFill>
          <a:blip r:embed="rId1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3206750"/>
            <a:ext cx="936625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2094" name="Picture 462" descr="txp_fig"/>
          <p:cNvPicPr>
            <a:picLocks noChangeAspect="1" noChangeArrowheads="1"/>
          </p:cNvPicPr>
          <p:nvPr>
            <p:custDataLst>
              <p:tags r:id="rId52"/>
            </p:custDataLst>
          </p:nvPr>
        </p:nvPicPr>
        <p:blipFill>
          <a:blip r:embed="rId1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2954338"/>
            <a:ext cx="933450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2075" name="Picture 443" descr="txp_fig"/>
          <p:cNvPicPr>
            <a:picLocks noChangeAspect="1" noChangeArrowheads="1"/>
          </p:cNvPicPr>
          <p:nvPr>
            <p:custDataLst>
              <p:tags r:id="rId53"/>
            </p:custDataLst>
          </p:nvPr>
        </p:nvPicPr>
        <p:blipFill>
          <a:blip r:embed="rId1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762000"/>
            <a:ext cx="47942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2076" name="Picture 444" descr="txp_fig"/>
          <p:cNvPicPr>
            <a:picLocks noChangeAspect="1" noChangeArrowheads="1"/>
          </p:cNvPicPr>
          <p:nvPr>
            <p:custDataLst>
              <p:tags r:id="rId54"/>
            </p:custDataLst>
          </p:nvPr>
        </p:nvPicPr>
        <p:blipFill>
          <a:blip r:embed="rId1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975" y="762000"/>
            <a:ext cx="477838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2077" name="Picture 445" descr="txp_fig"/>
          <p:cNvPicPr>
            <a:picLocks noChangeAspect="1" noChangeArrowheads="1"/>
          </p:cNvPicPr>
          <p:nvPr>
            <p:custDataLst>
              <p:tags r:id="rId55"/>
            </p:custDataLst>
          </p:nvPr>
        </p:nvPicPr>
        <p:blipFill>
          <a:blip r:embed="rId1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457200"/>
            <a:ext cx="490538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2078" name="Picture 446" descr="txp_fig"/>
          <p:cNvPicPr>
            <a:picLocks noChangeAspect="1" noChangeArrowheads="1"/>
          </p:cNvPicPr>
          <p:nvPr>
            <p:custDataLst>
              <p:tags r:id="rId56"/>
            </p:custDataLst>
          </p:nvPr>
        </p:nvPicPr>
        <p:blipFill>
          <a:blip r:embed="rId1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5" y="1057275"/>
            <a:ext cx="338138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2079" name="Picture 447" descr="txp_fig"/>
          <p:cNvPicPr>
            <a:picLocks noChangeAspect="1" noChangeArrowheads="1"/>
          </p:cNvPicPr>
          <p:nvPr>
            <p:custDataLst>
              <p:tags r:id="rId57"/>
            </p:custDataLst>
          </p:nvPr>
        </p:nvPicPr>
        <p:blipFill>
          <a:blip r:embed="rId1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825" y="1057275"/>
            <a:ext cx="338138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2080" name="Picture 448" descr="txp_fig"/>
          <p:cNvPicPr>
            <a:picLocks noChangeAspect="1" noChangeArrowheads="1"/>
          </p:cNvPicPr>
          <p:nvPr>
            <p:custDataLst>
              <p:tags r:id="rId58"/>
            </p:custDataLst>
          </p:nvPr>
        </p:nvPicPr>
        <p:blipFill>
          <a:blip r:embed="rId1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588" y="762000"/>
            <a:ext cx="477837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2081" name="Picture 449" descr="txp_fig"/>
          <p:cNvPicPr>
            <a:picLocks noChangeAspect="1" noChangeArrowheads="1"/>
          </p:cNvPicPr>
          <p:nvPr>
            <p:custDataLst>
              <p:tags r:id="rId59"/>
            </p:custDataLst>
          </p:nvPr>
        </p:nvPicPr>
        <p:blipFill>
          <a:blip r:embed="rId1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575" y="457200"/>
            <a:ext cx="477838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2082" name="Picture 450" descr="txp_fig"/>
          <p:cNvPicPr>
            <a:picLocks noChangeAspect="1" noChangeArrowheads="1"/>
          </p:cNvPicPr>
          <p:nvPr>
            <p:custDataLst>
              <p:tags r:id="rId60"/>
            </p:custDataLst>
          </p:nvPr>
        </p:nvPicPr>
        <p:blipFill>
          <a:blip r:embed="rId1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3" y="1057275"/>
            <a:ext cx="349250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2083" name="Picture 451" descr="txp_fig"/>
          <p:cNvPicPr>
            <a:picLocks noChangeAspect="1" noChangeArrowheads="1"/>
          </p:cNvPicPr>
          <p:nvPr>
            <p:custDataLst>
              <p:tags r:id="rId61"/>
            </p:custDataLst>
          </p:nvPr>
        </p:nvPicPr>
        <p:blipFill>
          <a:blip r:embed="rId1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457200"/>
            <a:ext cx="492125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2084" name="Picture 452" descr="txp_fig"/>
          <p:cNvPicPr>
            <a:picLocks noChangeAspect="1" noChangeArrowheads="1"/>
          </p:cNvPicPr>
          <p:nvPr>
            <p:custDataLst>
              <p:tags r:id="rId62"/>
            </p:custDataLst>
          </p:nvPr>
        </p:nvPicPr>
        <p:blipFill>
          <a:blip r:embed="rId1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1055688"/>
            <a:ext cx="339725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2085" name="Picture 453" descr="txp_fig"/>
          <p:cNvPicPr>
            <a:picLocks noChangeAspect="1" noChangeArrowheads="1"/>
          </p:cNvPicPr>
          <p:nvPr>
            <p:custDataLst>
              <p:tags r:id="rId63"/>
            </p:custDataLst>
          </p:nvPr>
        </p:nvPicPr>
        <p:blipFill>
          <a:blip r:embed="rId1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13" y="457200"/>
            <a:ext cx="47942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2086" name="Picture 454" descr="txp_fig"/>
          <p:cNvPicPr>
            <a:picLocks noChangeAspect="1" noChangeArrowheads="1"/>
          </p:cNvPicPr>
          <p:nvPr>
            <p:custDataLst>
              <p:tags r:id="rId64"/>
            </p:custDataLst>
          </p:nvPr>
        </p:nvPicPr>
        <p:blipFill>
          <a:blip r:embed="rId1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213" y="1055688"/>
            <a:ext cx="350837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2087" name="Picture 455" descr="txp_fig"/>
          <p:cNvPicPr>
            <a:picLocks noChangeAspect="1" noChangeArrowheads="1"/>
          </p:cNvPicPr>
          <p:nvPr>
            <p:custDataLst>
              <p:tags r:id="rId65"/>
            </p:custDataLst>
          </p:nvPr>
        </p:nvPicPr>
        <p:blipFill>
          <a:blip r:embed="rId1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13" y="762000"/>
            <a:ext cx="477837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2088" name="Picture 456" descr="txp_fig"/>
          <p:cNvPicPr>
            <a:picLocks noChangeAspect="1" noChangeArrowheads="1"/>
          </p:cNvPicPr>
          <p:nvPr>
            <p:custDataLst>
              <p:tags r:id="rId66"/>
            </p:custDataLst>
          </p:nvPr>
        </p:nvPicPr>
        <p:blipFill>
          <a:blip r:embed="rId1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3" y="1057275"/>
            <a:ext cx="338137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2089" name="Picture 457" descr="txp_fig"/>
          <p:cNvPicPr>
            <a:picLocks noChangeAspect="1" noChangeArrowheads="1"/>
          </p:cNvPicPr>
          <p:nvPr>
            <p:custDataLst>
              <p:tags r:id="rId67"/>
            </p:custDataLst>
          </p:nvPr>
        </p:nvPicPr>
        <p:blipFill>
          <a:blip r:embed="rId1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450" y="762000"/>
            <a:ext cx="350838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2090" name="Picture 458" descr="txp_fig"/>
          <p:cNvPicPr>
            <a:picLocks noChangeAspect="1" noChangeArrowheads="1"/>
          </p:cNvPicPr>
          <p:nvPr>
            <p:custDataLst>
              <p:tags r:id="rId68"/>
            </p:custDataLst>
          </p:nvPr>
        </p:nvPicPr>
        <p:blipFill>
          <a:blip r:embed="rId1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450" y="1057275"/>
            <a:ext cx="349250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2123" name="Picture 491" descr="txp_fig"/>
          <p:cNvPicPr>
            <a:picLocks noChangeAspect="1" noChangeArrowheads="1"/>
          </p:cNvPicPr>
          <p:nvPr>
            <p:custDataLst>
              <p:tags r:id="rId69"/>
            </p:custDataLst>
          </p:nvPr>
        </p:nvPicPr>
        <p:blipFill>
          <a:blip r:embed="rId1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46225"/>
            <a:ext cx="233363" cy="477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2124" name="Picture 492" descr="txp_fig"/>
          <p:cNvPicPr>
            <a:picLocks noChangeAspect="1" noChangeArrowheads="1"/>
          </p:cNvPicPr>
          <p:nvPr>
            <p:custDataLst>
              <p:tags r:id="rId70"/>
            </p:custDataLst>
          </p:nvPr>
        </p:nvPicPr>
        <p:blipFill>
          <a:blip r:embed="rId1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2590800"/>
            <a:ext cx="247650" cy="236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Picture 24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B235B-7C13-4CFE-93E3-6295072586F8}" type="slidenum">
              <a:rPr lang="en-US"/>
              <a:pPr/>
              <a:t>11</a:t>
            </a:fld>
            <a:endParaRPr lang="en-US"/>
          </a:p>
        </p:txBody>
      </p:sp>
      <p:grpSp>
        <p:nvGrpSpPr>
          <p:cNvPr id="1921026" name="Group 2"/>
          <p:cNvGrpSpPr>
            <a:grpSpLocks/>
          </p:cNvGrpSpPr>
          <p:nvPr/>
        </p:nvGrpSpPr>
        <p:grpSpPr bwMode="auto">
          <a:xfrm>
            <a:off x="7440613" y="2357438"/>
            <a:ext cx="1627187" cy="1930400"/>
            <a:chOff x="4687" y="1485"/>
            <a:chExt cx="1025" cy="1216"/>
          </a:xfrm>
        </p:grpSpPr>
        <p:pic>
          <p:nvPicPr>
            <p:cNvPr id="1921027" name="Picture 3" descr="txp_fig"/>
            <p:cNvPicPr>
              <a:picLocks noChangeAspect="1" noChangeArrowheads="1"/>
            </p:cNvPicPr>
            <p:nvPr>
              <p:custDataLst>
                <p:tags r:id="rId86"/>
              </p:custDataLst>
            </p:nvPr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6" y="1627"/>
              <a:ext cx="65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21028" name="Picture 4" descr="txp_fig"/>
            <p:cNvPicPr>
              <a:picLocks noChangeAspect="1" noChangeArrowheads="1"/>
            </p:cNvPicPr>
            <p:nvPr>
              <p:custDataLst>
                <p:tags r:id="rId87"/>
              </p:custDataLst>
            </p:nvPr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7" y="2177"/>
              <a:ext cx="1025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21029" name="Picture 5" descr="txp_fig"/>
            <p:cNvPicPr>
              <a:picLocks noChangeAspect="1" noChangeArrowheads="1"/>
            </p:cNvPicPr>
            <p:nvPr>
              <p:custDataLst>
                <p:tags r:id="rId88"/>
              </p:custDataLst>
            </p:nvPr>
          </p:nvPicPr>
          <p:blipFill>
            <a:blip r:embed="rId9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2" y="1824"/>
              <a:ext cx="756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21030" name="Picture 6" descr="txp_fig"/>
            <p:cNvPicPr>
              <a:picLocks noChangeAspect="1" noChangeArrowheads="1"/>
            </p:cNvPicPr>
            <p:nvPr>
              <p:custDataLst>
                <p:tags r:id="rId89"/>
              </p:custDataLst>
            </p:nvPr>
          </p:nvPicPr>
          <p:blipFill>
            <a:blip r:embed="rId9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5" y="1485"/>
              <a:ext cx="368" cy="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21031" name="Picture 7" descr="txp_fig"/>
            <p:cNvPicPr>
              <a:picLocks noChangeAspect="1" noChangeArrowheads="1"/>
            </p:cNvPicPr>
            <p:nvPr>
              <p:custDataLst>
                <p:tags r:id="rId90"/>
              </p:custDataLst>
            </p:nvPr>
          </p:nvPicPr>
          <p:blipFill>
            <a:blip r:embed="rId9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" y="2562"/>
              <a:ext cx="942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21032" name="Picture 8" descr="txp_fig"/>
            <p:cNvPicPr>
              <a:picLocks noChangeAspect="1" noChangeArrowheads="1"/>
            </p:cNvPicPr>
            <p:nvPr>
              <p:custDataLst>
                <p:tags r:id="rId91"/>
              </p:custDataLst>
            </p:nvPr>
          </p:nvPicPr>
          <p:blipFill>
            <a:blip r:embed="rId10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2" y="1992"/>
              <a:ext cx="654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21033" name="Picture 9" descr="txp_fig"/>
            <p:cNvPicPr>
              <a:picLocks noChangeAspect="1" noChangeArrowheads="1"/>
            </p:cNvPicPr>
            <p:nvPr>
              <p:custDataLst>
                <p:tags r:id="rId92"/>
              </p:custDataLst>
            </p:nvPr>
          </p:nvPicPr>
          <p:blipFill>
            <a:blip r:embed="rId10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2" y="2367"/>
              <a:ext cx="655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921034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8" y="1371600"/>
            <a:ext cx="1497012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21035" name="Rectangle 11" descr="25%"/>
          <p:cNvSpPr>
            <a:spLocks noChangeArrowheads="1"/>
          </p:cNvSpPr>
          <p:nvPr/>
        </p:nvSpPr>
        <p:spPr bwMode="auto">
          <a:xfrm>
            <a:off x="1828800" y="2133600"/>
            <a:ext cx="4881563" cy="4038600"/>
          </a:xfrm>
          <a:prstGeom prst="rect">
            <a:avLst/>
          </a:prstGeom>
          <a:pattFill prst="pct25">
            <a:fgClr>
              <a:srgbClr val="000000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1036" name="Rectangle 12"/>
          <p:cNvSpPr>
            <a:spLocks noChangeArrowheads="1"/>
          </p:cNvSpPr>
          <p:nvPr/>
        </p:nvSpPr>
        <p:spPr bwMode="auto">
          <a:xfrm rot="-196564">
            <a:off x="2124075" y="5791200"/>
            <a:ext cx="2295525" cy="40957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1037" name="Rectangle 13"/>
          <p:cNvSpPr>
            <a:spLocks noChangeArrowheads="1"/>
          </p:cNvSpPr>
          <p:nvPr/>
        </p:nvSpPr>
        <p:spPr bwMode="auto">
          <a:xfrm rot="-2836270">
            <a:off x="2390775" y="4933950"/>
            <a:ext cx="1790700" cy="1447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1038" name="Rectangle 1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1039" name="Rectangle 15"/>
          <p:cNvSpPr>
            <a:spLocks noChangeArrowheads="1"/>
          </p:cNvSpPr>
          <p:nvPr/>
        </p:nvSpPr>
        <p:spPr bwMode="auto">
          <a:xfrm rot="-577844">
            <a:off x="5791200" y="22098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1040" name="Rectangle 16"/>
          <p:cNvSpPr>
            <a:spLocks noChangeArrowheads="1"/>
          </p:cNvSpPr>
          <p:nvPr/>
        </p:nvSpPr>
        <p:spPr bwMode="auto">
          <a:xfrm rot="-794721">
            <a:off x="5181600" y="23622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1041" name="Rectangle 17"/>
          <p:cNvSpPr>
            <a:spLocks noChangeArrowheads="1"/>
          </p:cNvSpPr>
          <p:nvPr/>
        </p:nvSpPr>
        <p:spPr bwMode="auto">
          <a:xfrm rot="-1314255">
            <a:off x="4800600" y="25146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1042" name="Rectangle 18"/>
          <p:cNvSpPr>
            <a:spLocks noChangeArrowheads="1"/>
          </p:cNvSpPr>
          <p:nvPr/>
        </p:nvSpPr>
        <p:spPr bwMode="auto">
          <a:xfrm>
            <a:off x="3505200" y="2133600"/>
            <a:ext cx="30480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1043" name="Rectangle 19"/>
          <p:cNvSpPr>
            <a:spLocks noChangeArrowheads="1"/>
          </p:cNvSpPr>
          <p:nvPr/>
        </p:nvSpPr>
        <p:spPr bwMode="auto">
          <a:xfrm rot="-1973026">
            <a:off x="3581400" y="3106738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1044" name="Rectangle 20"/>
          <p:cNvSpPr>
            <a:spLocks noChangeArrowheads="1"/>
          </p:cNvSpPr>
          <p:nvPr/>
        </p:nvSpPr>
        <p:spPr bwMode="auto">
          <a:xfrm rot="-3979075">
            <a:off x="1790700" y="51816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1045" name="Rectangle 21"/>
          <p:cNvSpPr>
            <a:spLocks noChangeArrowheads="1"/>
          </p:cNvSpPr>
          <p:nvPr/>
        </p:nvSpPr>
        <p:spPr bwMode="auto">
          <a:xfrm rot="-3979075">
            <a:off x="1943100" y="49149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1046" name="Rectangle 22"/>
          <p:cNvSpPr>
            <a:spLocks noChangeArrowheads="1"/>
          </p:cNvSpPr>
          <p:nvPr/>
        </p:nvSpPr>
        <p:spPr bwMode="auto">
          <a:xfrm rot="-1539809">
            <a:off x="3962400" y="285115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1047" name="Rectangle 23"/>
          <p:cNvSpPr>
            <a:spLocks noChangeArrowheads="1"/>
          </p:cNvSpPr>
          <p:nvPr/>
        </p:nvSpPr>
        <p:spPr bwMode="auto">
          <a:xfrm rot="-2442339">
            <a:off x="3124200" y="34290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1048" name="Rectangle 24"/>
          <p:cNvSpPr>
            <a:spLocks noChangeArrowheads="1"/>
          </p:cNvSpPr>
          <p:nvPr/>
        </p:nvSpPr>
        <p:spPr bwMode="auto">
          <a:xfrm rot="-4074326">
            <a:off x="1714500" y="54483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1049" name="Rectangle 25"/>
          <p:cNvSpPr>
            <a:spLocks noChangeArrowheads="1"/>
          </p:cNvSpPr>
          <p:nvPr/>
        </p:nvSpPr>
        <p:spPr bwMode="auto">
          <a:xfrm rot="-1197278">
            <a:off x="4343400" y="26670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1050" name="Rectangle 26"/>
          <p:cNvSpPr>
            <a:spLocks noChangeArrowheads="1"/>
          </p:cNvSpPr>
          <p:nvPr/>
        </p:nvSpPr>
        <p:spPr bwMode="auto">
          <a:xfrm rot="-470672">
            <a:off x="6324600" y="21336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1051" name="Rectangle 27"/>
          <p:cNvSpPr>
            <a:spLocks noChangeArrowheads="1"/>
          </p:cNvSpPr>
          <p:nvPr/>
        </p:nvSpPr>
        <p:spPr bwMode="auto">
          <a:xfrm rot="-1229021">
            <a:off x="5257800" y="23622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1052" name="Rectangle 28"/>
          <p:cNvSpPr>
            <a:spLocks noChangeArrowheads="1"/>
          </p:cNvSpPr>
          <p:nvPr/>
        </p:nvSpPr>
        <p:spPr bwMode="auto">
          <a:xfrm rot="-4252102">
            <a:off x="1562100" y="58674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1053" name="Rectangle 29"/>
          <p:cNvSpPr>
            <a:spLocks noChangeArrowheads="1"/>
          </p:cNvSpPr>
          <p:nvPr/>
        </p:nvSpPr>
        <p:spPr bwMode="auto">
          <a:xfrm rot="-2678558">
            <a:off x="2743200" y="38100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1054" name="Rectangle 30"/>
          <p:cNvSpPr>
            <a:spLocks noChangeArrowheads="1"/>
          </p:cNvSpPr>
          <p:nvPr/>
        </p:nvSpPr>
        <p:spPr bwMode="auto">
          <a:xfrm rot="-3266199">
            <a:off x="2400300" y="41910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1055" name="Rectangle 31"/>
          <p:cNvSpPr>
            <a:spLocks noChangeArrowheads="1"/>
          </p:cNvSpPr>
          <p:nvPr/>
        </p:nvSpPr>
        <p:spPr bwMode="auto">
          <a:xfrm rot="-3588440">
            <a:off x="2171700" y="44958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1056" name="Rectangle 32"/>
          <p:cNvSpPr>
            <a:spLocks noChangeArrowheads="1"/>
          </p:cNvSpPr>
          <p:nvPr/>
        </p:nvSpPr>
        <p:spPr bwMode="auto">
          <a:xfrm rot="-797048">
            <a:off x="3352800" y="1905000"/>
            <a:ext cx="3352800" cy="60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1057" name="Rectangle 33"/>
          <p:cNvSpPr>
            <a:spLocks noChangeArrowheads="1"/>
          </p:cNvSpPr>
          <p:nvPr/>
        </p:nvSpPr>
        <p:spPr bwMode="auto">
          <a:xfrm rot="-1542252">
            <a:off x="2209800" y="2438400"/>
            <a:ext cx="3352800" cy="60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1058" name="Rectangle 34"/>
          <p:cNvSpPr>
            <a:spLocks noChangeArrowheads="1"/>
          </p:cNvSpPr>
          <p:nvPr/>
        </p:nvSpPr>
        <p:spPr bwMode="auto">
          <a:xfrm>
            <a:off x="1235075" y="1671638"/>
            <a:ext cx="3336925" cy="99536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1059" name="Rectangle 35"/>
          <p:cNvSpPr>
            <a:spLocks noChangeArrowheads="1"/>
          </p:cNvSpPr>
          <p:nvPr/>
        </p:nvSpPr>
        <p:spPr bwMode="auto">
          <a:xfrm>
            <a:off x="1752600" y="1824038"/>
            <a:ext cx="1660525" cy="152876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1060" name="Rectangle 36"/>
          <p:cNvSpPr>
            <a:spLocks noChangeArrowheads="1"/>
          </p:cNvSpPr>
          <p:nvPr/>
        </p:nvSpPr>
        <p:spPr bwMode="auto">
          <a:xfrm rot="-2486071">
            <a:off x="838200" y="2527300"/>
            <a:ext cx="3124200" cy="1604963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1061" name="Rectangle 37"/>
          <p:cNvSpPr>
            <a:spLocks noChangeArrowheads="1"/>
          </p:cNvSpPr>
          <p:nvPr/>
        </p:nvSpPr>
        <p:spPr bwMode="auto">
          <a:xfrm rot="-1918704">
            <a:off x="3190875" y="4538663"/>
            <a:ext cx="334963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1062" name="Rectangle 38"/>
          <p:cNvSpPr>
            <a:spLocks noChangeArrowheads="1"/>
          </p:cNvSpPr>
          <p:nvPr/>
        </p:nvSpPr>
        <p:spPr bwMode="auto">
          <a:xfrm rot="-2186347">
            <a:off x="2819400" y="4648200"/>
            <a:ext cx="8382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1063" name="Rectangle 39"/>
          <p:cNvSpPr>
            <a:spLocks noChangeArrowheads="1"/>
          </p:cNvSpPr>
          <p:nvPr/>
        </p:nvSpPr>
        <p:spPr bwMode="auto">
          <a:xfrm rot="4828014">
            <a:off x="4478338" y="4149725"/>
            <a:ext cx="838200" cy="381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1064" name="Rectangle 40"/>
          <p:cNvSpPr>
            <a:spLocks noChangeArrowheads="1"/>
          </p:cNvSpPr>
          <p:nvPr/>
        </p:nvSpPr>
        <p:spPr bwMode="auto">
          <a:xfrm rot="4654911">
            <a:off x="4191000" y="4343400"/>
            <a:ext cx="8382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1065" name="Rectangle 41"/>
          <p:cNvSpPr>
            <a:spLocks noChangeArrowheads="1"/>
          </p:cNvSpPr>
          <p:nvPr/>
        </p:nvSpPr>
        <p:spPr bwMode="auto">
          <a:xfrm rot="3920489">
            <a:off x="3898900" y="4330700"/>
            <a:ext cx="838200" cy="381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1066" name="Rectangle 42"/>
          <p:cNvSpPr>
            <a:spLocks noChangeArrowheads="1"/>
          </p:cNvSpPr>
          <p:nvPr/>
        </p:nvSpPr>
        <p:spPr bwMode="auto">
          <a:xfrm rot="2578464">
            <a:off x="2886075" y="4932363"/>
            <a:ext cx="914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1067" name="Rectangle 43"/>
          <p:cNvSpPr>
            <a:spLocks noChangeArrowheads="1"/>
          </p:cNvSpPr>
          <p:nvPr/>
        </p:nvSpPr>
        <p:spPr bwMode="auto">
          <a:xfrm rot="-2857965">
            <a:off x="2209800" y="5181600"/>
            <a:ext cx="8382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1068" name="Rectangle 44"/>
          <p:cNvSpPr>
            <a:spLocks noChangeArrowheads="1"/>
          </p:cNvSpPr>
          <p:nvPr/>
        </p:nvSpPr>
        <p:spPr bwMode="auto">
          <a:xfrm rot="20160000">
            <a:off x="3505200" y="4240213"/>
            <a:ext cx="8382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1069" name="Rectangle 45"/>
          <p:cNvSpPr>
            <a:spLocks noChangeArrowheads="1"/>
          </p:cNvSpPr>
          <p:nvPr/>
        </p:nvSpPr>
        <p:spPr bwMode="auto">
          <a:xfrm rot="-4150553">
            <a:off x="1290638" y="4884738"/>
            <a:ext cx="914400" cy="685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1070" name="Rectangle 46"/>
          <p:cNvSpPr>
            <a:spLocks noChangeArrowheads="1"/>
          </p:cNvSpPr>
          <p:nvPr/>
        </p:nvSpPr>
        <p:spPr bwMode="auto">
          <a:xfrm rot="-3617592">
            <a:off x="1654175" y="4119563"/>
            <a:ext cx="1066800" cy="60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1071" name="Rectangle 47"/>
          <p:cNvSpPr>
            <a:spLocks noChangeArrowheads="1"/>
          </p:cNvSpPr>
          <p:nvPr/>
        </p:nvSpPr>
        <p:spPr bwMode="auto">
          <a:xfrm rot="-3386462">
            <a:off x="1981200" y="5867400"/>
            <a:ext cx="228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1072" name="Rectangle 48"/>
          <p:cNvSpPr>
            <a:spLocks noChangeArrowheads="1"/>
          </p:cNvSpPr>
          <p:nvPr/>
        </p:nvSpPr>
        <p:spPr bwMode="auto">
          <a:xfrm rot="-3418566">
            <a:off x="1981200" y="5715000"/>
            <a:ext cx="3810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1073" name="Rectangle 49"/>
          <p:cNvSpPr>
            <a:spLocks noChangeArrowheads="1"/>
          </p:cNvSpPr>
          <p:nvPr/>
        </p:nvSpPr>
        <p:spPr bwMode="auto">
          <a:xfrm rot="-3174887">
            <a:off x="1676400" y="5867400"/>
            <a:ext cx="8382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1074" name="Rectangle 50"/>
          <p:cNvSpPr>
            <a:spLocks noChangeArrowheads="1"/>
          </p:cNvSpPr>
          <p:nvPr/>
        </p:nvSpPr>
        <p:spPr bwMode="auto">
          <a:xfrm rot="-823113">
            <a:off x="4267200" y="3962400"/>
            <a:ext cx="8382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1075" name="Rectangle 51"/>
          <p:cNvSpPr>
            <a:spLocks noChangeArrowheads="1"/>
          </p:cNvSpPr>
          <p:nvPr/>
        </p:nvSpPr>
        <p:spPr bwMode="auto">
          <a:xfrm rot="-300828">
            <a:off x="5105400" y="3810000"/>
            <a:ext cx="8382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1076" name="Rectangle 52"/>
          <p:cNvSpPr>
            <a:spLocks noChangeArrowheads="1"/>
          </p:cNvSpPr>
          <p:nvPr/>
        </p:nvSpPr>
        <p:spPr bwMode="auto">
          <a:xfrm rot="-486478">
            <a:off x="5357813" y="3878263"/>
            <a:ext cx="762000" cy="2590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1077" name="Rectangle 53"/>
          <p:cNvSpPr>
            <a:spLocks noChangeArrowheads="1"/>
          </p:cNvSpPr>
          <p:nvPr/>
        </p:nvSpPr>
        <p:spPr bwMode="auto">
          <a:xfrm rot="4596103">
            <a:off x="4267200" y="4343400"/>
            <a:ext cx="8382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1078" name="Rectangle 54"/>
          <p:cNvSpPr>
            <a:spLocks noChangeArrowheads="1"/>
          </p:cNvSpPr>
          <p:nvPr/>
        </p:nvSpPr>
        <p:spPr bwMode="auto">
          <a:xfrm rot="3432293">
            <a:off x="3994150" y="4360863"/>
            <a:ext cx="838200" cy="152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1079" name="Rectangle 55"/>
          <p:cNvSpPr>
            <a:spLocks noChangeArrowheads="1"/>
          </p:cNvSpPr>
          <p:nvPr/>
        </p:nvSpPr>
        <p:spPr bwMode="auto">
          <a:xfrm rot="3361620">
            <a:off x="3751263" y="4392613"/>
            <a:ext cx="8382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1080" name="Rectangle 56"/>
          <p:cNvSpPr>
            <a:spLocks noChangeArrowheads="1"/>
          </p:cNvSpPr>
          <p:nvPr/>
        </p:nvSpPr>
        <p:spPr bwMode="auto">
          <a:xfrm rot="2323826">
            <a:off x="2192338" y="5776913"/>
            <a:ext cx="8382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1081" name="Rectangle 57"/>
          <p:cNvSpPr>
            <a:spLocks noChangeArrowheads="1"/>
          </p:cNvSpPr>
          <p:nvPr/>
        </p:nvSpPr>
        <p:spPr bwMode="auto">
          <a:xfrm rot="1885793">
            <a:off x="1939925" y="6007100"/>
            <a:ext cx="838200" cy="228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1082" name="Rectangle 58"/>
          <p:cNvSpPr>
            <a:spLocks noChangeArrowheads="1"/>
          </p:cNvSpPr>
          <p:nvPr/>
        </p:nvSpPr>
        <p:spPr bwMode="auto">
          <a:xfrm rot="-236833">
            <a:off x="6018213" y="3763963"/>
            <a:ext cx="804862" cy="270192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1083" name="Rectangle 59"/>
          <p:cNvSpPr>
            <a:spLocks noChangeArrowheads="1"/>
          </p:cNvSpPr>
          <p:nvPr/>
        </p:nvSpPr>
        <p:spPr bwMode="auto">
          <a:xfrm rot="-1706147">
            <a:off x="3738563" y="4338638"/>
            <a:ext cx="914400" cy="2362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1084" name="Rectangle 60"/>
          <p:cNvSpPr>
            <a:spLocks noChangeArrowheads="1"/>
          </p:cNvSpPr>
          <p:nvPr/>
        </p:nvSpPr>
        <p:spPr bwMode="auto">
          <a:xfrm rot="-1659451">
            <a:off x="4167188" y="4122738"/>
            <a:ext cx="990600" cy="1981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1085" name="Rectangle 61"/>
          <p:cNvSpPr>
            <a:spLocks noChangeArrowheads="1"/>
          </p:cNvSpPr>
          <p:nvPr/>
        </p:nvSpPr>
        <p:spPr bwMode="auto">
          <a:xfrm rot="-486478">
            <a:off x="4743450" y="3943350"/>
            <a:ext cx="9144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1086" name="Freeform 62"/>
          <p:cNvSpPr>
            <a:spLocks/>
          </p:cNvSpPr>
          <p:nvPr/>
        </p:nvSpPr>
        <p:spPr bwMode="auto">
          <a:xfrm>
            <a:off x="1828800" y="2214563"/>
            <a:ext cx="4881563" cy="3957637"/>
          </a:xfrm>
          <a:custGeom>
            <a:avLst/>
            <a:gdLst>
              <a:gd name="T0" fmla="*/ 0 w 3075"/>
              <a:gd name="T1" fmla="*/ 2493 h 2493"/>
              <a:gd name="T2" fmla="*/ 198 w 3075"/>
              <a:gd name="T3" fmla="*/ 1960 h 2493"/>
              <a:gd name="T4" fmla="*/ 396 w 3075"/>
              <a:gd name="T5" fmla="*/ 1564 h 2493"/>
              <a:gd name="T6" fmla="*/ 593 w 3075"/>
              <a:gd name="T7" fmla="*/ 1263 h 2493"/>
              <a:gd name="T8" fmla="*/ 782 w 3075"/>
              <a:gd name="T9" fmla="*/ 1048 h 2493"/>
              <a:gd name="T10" fmla="*/ 1152 w 3075"/>
              <a:gd name="T11" fmla="*/ 720 h 2493"/>
              <a:gd name="T12" fmla="*/ 1419 w 3075"/>
              <a:gd name="T13" fmla="*/ 539 h 2493"/>
              <a:gd name="T14" fmla="*/ 1735 w 3075"/>
              <a:gd name="T15" fmla="*/ 369 h 2493"/>
              <a:gd name="T16" fmla="*/ 2130 w 3075"/>
              <a:gd name="T17" fmla="*/ 223 h 2493"/>
              <a:gd name="T18" fmla="*/ 2492 w 3075"/>
              <a:gd name="T19" fmla="*/ 103 h 2493"/>
              <a:gd name="T20" fmla="*/ 3075 w 3075"/>
              <a:gd name="T21" fmla="*/ 0 h 2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075" h="2493">
                <a:moveTo>
                  <a:pt x="0" y="2493"/>
                </a:moveTo>
                <a:cubicBezTo>
                  <a:pt x="34" y="2404"/>
                  <a:pt x="132" y="2115"/>
                  <a:pt x="198" y="1960"/>
                </a:cubicBezTo>
                <a:cubicBezTo>
                  <a:pt x="264" y="1805"/>
                  <a:pt x="330" y="1680"/>
                  <a:pt x="396" y="1564"/>
                </a:cubicBezTo>
                <a:cubicBezTo>
                  <a:pt x="462" y="1448"/>
                  <a:pt x="529" y="1349"/>
                  <a:pt x="593" y="1263"/>
                </a:cubicBezTo>
                <a:cubicBezTo>
                  <a:pt x="657" y="1177"/>
                  <a:pt x="689" y="1138"/>
                  <a:pt x="782" y="1048"/>
                </a:cubicBezTo>
                <a:cubicBezTo>
                  <a:pt x="875" y="958"/>
                  <a:pt x="1046" y="805"/>
                  <a:pt x="1152" y="720"/>
                </a:cubicBezTo>
                <a:cubicBezTo>
                  <a:pt x="1258" y="635"/>
                  <a:pt x="1322" y="597"/>
                  <a:pt x="1419" y="539"/>
                </a:cubicBezTo>
                <a:cubicBezTo>
                  <a:pt x="1516" y="481"/>
                  <a:pt x="1616" y="422"/>
                  <a:pt x="1735" y="369"/>
                </a:cubicBezTo>
                <a:cubicBezTo>
                  <a:pt x="1854" y="316"/>
                  <a:pt x="2004" y="267"/>
                  <a:pt x="2130" y="223"/>
                </a:cubicBezTo>
                <a:cubicBezTo>
                  <a:pt x="2256" y="179"/>
                  <a:pt x="2335" y="140"/>
                  <a:pt x="2492" y="103"/>
                </a:cubicBezTo>
                <a:cubicBezTo>
                  <a:pt x="2649" y="66"/>
                  <a:pt x="2978" y="17"/>
                  <a:pt x="3075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1087" name="Freeform 63"/>
          <p:cNvSpPr>
            <a:spLocks/>
          </p:cNvSpPr>
          <p:nvPr/>
        </p:nvSpPr>
        <p:spPr bwMode="auto">
          <a:xfrm>
            <a:off x="1828800" y="3729038"/>
            <a:ext cx="4881563" cy="2439987"/>
          </a:xfrm>
          <a:custGeom>
            <a:avLst/>
            <a:gdLst>
              <a:gd name="T0" fmla="*/ 0 w 3061"/>
              <a:gd name="T1" fmla="*/ 1548 h 1548"/>
              <a:gd name="T2" fmla="*/ 198 w 3061"/>
              <a:gd name="T3" fmla="*/ 1247 h 1548"/>
              <a:gd name="T4" fmla="*/ 387 w 3061"/>
              <a:gd name="T5" fmla="*/ 1023 h 1548"/>
              <a:gd name="T6" fmla="*/ 585 w 3061"/>
              <a:gd name="T7" fmla="*/ 809 h 1548"/>
              <a:gd name="T8" fmla="*/ 774 w 3061"/>
              <a:gd name="T9" fmla="*/ 619 h 1548"/>
              <a:gd name="T10" fmla="*/ 1152 w 3061"/>
              <a:gd name="T11" fmla="*/ 379 h 1548"/>
              <a:gd name="T12" fmla="*/ 1530 w 3061"/>
              <a:gd name="T13" fmla="*/ 198 h 1548"/>
              <a:gd name="T14" fmla="*/ 2115 w 3061"/>
              <a:gd name="T15" fmla="*/ 69 h 1548"/>
              <a:gd name="T16" fmla="*/ 3061 w 3061"/>
              <a:gd name="T17" fmla="*/ 0 h 1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61" h="1548">
                <a:moveTo>
                  <a:pt x="0" y="1548"/>
                </a:moveTo>
                <a:cubicBezTo>
                  <a:pt x="33" y="1498"/>
                  <a:pt x="134" y="1334"/>
                  <a:pt x="198" y="1247"/>
                </a:cubicBezTo>
                <a:cubicBezTo>
                  <a:pt x="262" y="1160"/>
                  <a:pt x="323" y="1096"/>
                  <a:pt x="387" y="1023"/>
                </a:cubicBezTo>
                <a:cubicBezTo>
                  <a:pt x="451" y="950"/>
                  <a:pt x="521" y="876"/>
                  <a:pt x="585" y="809"/>
                </a:cubicBezTo>
                <a:cubicBezTo>
                  <a:pt x="649" y="742"/>
                  <a:pt x="680" y="691"/>
                  <a:pt x="774" y="619"/>
                </a:cubicBezTo>
                <a:cubicBezTo>
                  <a:pt x="868" y="547"/>
                  <a:pt x="1026" y="449"/>
                  <a:pt x="1152" y="379"/>
                </a:cubicBezTo>
                <a:cubicBezTo>
                  <a:pt x="1278" y="309"/>
                  <a:pt x="1370" y="250"/>
                  <a:pt x="1530" y="198"/>
                </a:cubicBezTo>
                <a:cubicBezTo>
                  <a:pt x="1690" y="146"/>
                  <a:pt x="1860" y="102"/>
                  <a:pt x="2115" y="69"/>
                </a:cubicBezTo>
                <a:cubicBezTo>
                  <a:pt x="2370" y="36"/>
                  <a:pt x="2864" y="14"/>
                  <a:pt x="3061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21088" name="Picture 6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3" y="1436688"/>
            <a:ext cx="12858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21089" name="Rectangle 65"/>
          <p:cNvSpPr>
            <a:spLocks noChangeArrowheads="1"/>
          </p:cNvSpPr>
          <p:nvPr/>
        </p:nvSpPr>
        <p:spPr bwMode="auto">
          <a:xfrm rot="1885793">
            <a:off x="1995488" y="5730875"/>
            <a:ext cx="838200" cy="944563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1090" name="Line 66"/>
          <p:cNvSpPr>
            <a:spLocks noChangeShapeType="1"/>
          </p:cNvSpPr>
          <p:nvPr/>
        </p:nvSpPr>
        <p:spPr bwMode="auto">
          <a:xfrm flipV="1">
            <a:off x="1828800" y="1371600"/>
            <a:ext cx="0" cy="5003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1091" name="Line 67"/>
          <p:cNvSpPr>
            <a:spLocks noChangeShapeType="1"/>
          </p:cNvSpPr>
          <p:nvPr/>
        </p:nvSpPr>
        <p:spPr bwMode="auto">
          <a:xfrm>
            <a:off x="1447800" y="6172200"/>
            <a:ext cx="6629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1092" name="Line 68"/>
          <p:cNvSpPr>
            <a:spLocks noChangeShapeType="1"/>
          </p:cNvSpPr>
          <p:nvPr/>
        </p:nvSpPr>
        <p:spPr bwMode="auto">
          <a:xfrm>
            <a:off x="1828800" y="55372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1093" name="Line 69"/>
          <p:cNvSpPr>
            <a:spLocks noChangeShapeType="1"/>
          </p:cNvSpPr>
          <p:nvPr/>
        </p:nvSpPr>
        <p:spPr bwMode="auto">
          <a:xfrm>
            <a:off x="1828800" y="58420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1094" name="Line 70"/>
          <p:cNvSpPr>
            <a:spLocks noChangeShapeType="1"/>
          </p:cNvSpPr>
          <p:nvPr/>
        </p:nvSpPr>
        <p:spPr bwMode="auto">
          <a:xfrm>
            <a:off x="1828800" y="52324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1095" name="Line 71"/>
          <p:cNvSpPr>
            <a:spLocks noChangeShapeType="1"/>
          </p:cNvSpPr>
          <p:nvPr/>
        </p:nvSpPr>
        <p:spPr bwMode="auto">
          <a:xfrm>
            <a:off x="1828800" y="49276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1096" name="Line 72"/>
          <p:cNvSpPr>
            <a:spLocks noChangeShapeType="1"/>
          </p:cNvSpPr>
          <p:nvPr/>
        </p:nvSpPr>
        <p:spPr bwMode="auto">
          <a:xfrm>
            <a:off x="1828800" y="46228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1097" name="Line 73"/>
          <p:cNvSpPr>
            <a:spLocks noChangeShapeType="1"/>
          </p:cNvSpPr>
          <p:nvPr/>
        </p:nvSpPr>
        <p:spPr bwMode="auto">
          <a:xfrm>
            <a:off x="1828800" y="43180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1098" name="Line 74"/>
          <p:cNvSpPr>
            <a:spLocks noChangeShapeType="1"/>
          </p:cNvSpPr>
          <p:nvPr/>
        </p:nvSpPr>
        <p:spPr bwMode="auto">
          <a:xfrm>
            <a:off x="1828800" y="40132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1099" name="Line 75"/>
          <p:cNvSpPr>
            <a:spLocks noChangeShapeType="1"/>
          </p:cNvSpPr>
          <p:nvPr/>
        </p:nvSpPr>
        <p:spPr bwMode="auto">
          <a:xfrm>
            <a:off x="1828800" y="37084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1100" name="Line 76"/>
          <p:cNvSpPr>
            <a:spLocks noChangeShapeType="1"/>
          </p:cNvSpPr>
          <p:nvPr/>
        </p:nvSpPr>
        <p:spPr bwMode="auto">
          <a:xfrm>
            <a:off x="1828800" y="34036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1101" name="Line 77"/>
          <p:cNvSpPr>
            <a:spLocks noChangeShapeType="1"/>
          </p:cNvSpPr>
          <p:nvPr/>
        </p:nvSpPr>
        <p:spPr bwMode="auto">
          <a:xfrm>
            <a:off x="1828800" y="30988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1102" name="Line 78"/>
          <p:cNvSpPr>
            <a:spLocks noChangeShapeType="1"/>
          </p:cNvSpPr>
          <p:nvPr/>
        </p:nvSpPr>
        <p:spPr bwMode="auto">
          <a:xfrm>
            <a:off x="1828800" y="27940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1103" name="Line 79"/>
          <p:cNvSpPr>
            <a:spLocks noChangeShapeType="1"/>
          </p:cNvSpPr>
          <p:nvPr/>
        </p:nvSpPr>
        <p:spPr bwMode="auto">
          <a:xfrm>
            <a:off x="1828800" y="24892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1104" name="Line 80"/>
          <p:cNvSpPr>
            <a:spLocks noChangeShapeType="1"/>
          </p:cNvSpPr>
          <p:nvPr/>
        </p:nvSpPr>
        <p:spPr bwMode="auto">
          <a:xfrm flipV="1">
            <a:off x="21336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1105" name="Line 81"/>
          <p:cNvSpPr>
            <a:spLocks noChangeShapeType="1"/>
          </p:cNvSpPr>
          <p:nvPr/>
        </p:nvSpPr>
        <p:spPr bwMode="auto">
          <a:xfrm>
            <a:off x="1828800" y="21844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1106" name="Line 82"/>
          <p:cNvSpPr>
            <a:spLocks noChangeShapeType="1"/>
          </p:cNvSpPr>
          <p:nvPr/>
        </p:nvSpPr>
        <p:spPr bwMode="auto">
          <a:xfrm>
            <a:off x="1828800" y="18796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1107" name="Line 83"/>
          <p:cNvSpPr>
            <a:spLocks noChangeShapeType="1"/>
          </p:cNvSpPr>
          <p:nvPr/>
        </p:nvSpPr>
        <p:spPr bwMode="auto">
          <a:xfrm flipV="1">
            <a:off x="24384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1108" name="Line 84"/>
          <p:cNvSpPr>
            <a:spLocks noChangeShapeType="1"/>
          </p:cNvSpPr>
          <p:nvPr/>
        </p:nvSpPr>
        <p:spPr bwMode="auto">
          <a:xfrm flipV="1">
            <a:off x="27432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1109" name="Line 85"/>
          <p:cNvSpPr>
            <a:spLocks noChangeShapeType="1"/>
          </p:cNvSpPr>
          <p:nvPr/>
        </p:nvSpPr>
        <p:spPr bwMode="auto">
          <a:xfrm flipV="1">
            <a:off x="30480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1110" name="Line 86"/>
          <p:cNvSpPr>
            <a:spLocks noChangeShapeType="1"/>
          </p:cNvSpPr>
          <p:nvPr/>
        </p:nvSpPr>
        <p:spPr bwMode="auto">
          <a:xfrm flipV="1">
            <a:off x="33528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1111" name="Line 87"/>
          <p:cNvSpPr>
            <a:spLocks noChangeShapeType="1"/>
          </p:cNvSpPr>
          <p:nvPr/>
        </p:nvSpPr>
        <p:spPr bwMode="auto">
          <a:xfrm flipV="1">
            <a:off x="36576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1112" name="Line 88"/>
          <p:cNvSpPr>
            <a:spLocks noChangeShapeType="1"/>
          </p:cNvSpPr>
          <p:nvPr/>
        </p:nvSpPr>
        <p:spPr bwMode="auto">
          <a:xfrm flipV="1">
            <a:off x="39624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1113" name="Line 89"/>
          <p:cNvSpPr>
            <a:spLocks noChangeShapeType="1"/>
          </p:cNvSpPr>
          <p:nvPr/>
        </p:nvSpPr>
        <p:spPr bwMode="auto">
          <a:xfrm flipV="1">
            <a:off x="42672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1114" name="Line 90"/>
          <p:cNvSpPr>
            <a:spLocks noChangeShapeType="1"/>
          </p:cNvSpPr>
          <p:nvPr/>
        </p:nvSpPr>
        <p:spPr bwMode="auto">
          <a:xfrm flipV="1">
            <a:off x="45720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1115" name="Line 91"/>
          <p:cNvSpPr>
            <a:spLocks noChangeShapeType="1"/>
          </p:cNvSpPr>
          <p:nvPr/>
        </p:nvSpPr>
        <p:spPr bwMode="auto">
          <a:xfrm flipV="1">
            <a:off x="51816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1116" name="Line 92"/>
          <p:cNvSpPr>
            <a:spLocks noChangeShapeType="1"/>
          </p:cNvSpPr>
          <p:nvPr/>
        </p:nvSpPr>
        <p:spPr bwMode="auto">
          <a:xfrm flipV="1">
            <a:off x="54864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1117" name="Line 93"/>
          <p:cNvSpPr>
            <a:spLocks noChangeShapeType="1"/>
          </p:cNvSpPr>
          <p:nvPr/>
        </p:nvSpPr>
        <p:spPr bwMode="auto">
          <a:xfrm flipV="1">
            <a:off x="57912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1118" name="Line 94"/>
          <p:cNvSpPr>
            <a:spLocks noChangeShapeType="1"/>
          </p:cNvSpPr>
          <p:nvPr/>
        </p:nvSpPr>
        <p:spPr bwMode="auto">
          <a:xfrm flipV="1">
            <a:off x="60960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1119" name="Line 95"/>
          <p:cNvSpPr>
            <a:spLocks noChangeShapeType="1"/>
          </p:cNvSpPr>
          <p:nvPr/>
        </p:nvSpPr>
        <p:spPr bwMode="auto">
          <a:xfrm flipV="1">
            <a:off x="64008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1120" name="Line 96"/>
          <p:cNvSpPr>
            <a:spLocks noChangeShapeType="1"/>
          </p:cNvSpPr>
          <p:nvPr/>
        </p:nvSpPr>
        <p:spPr bwMode="auto">
          <a:xfrm flipV="1">
            <a:off x="67056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1121" name="Line 97"/>
          <p:cNvSpPr>
            <a:spLocks noChangeShapeType="1"/>
          </p:cNvSpPr>
          <p:nvPr/>
        </p:nvSpPr>
        <p:spPr bwMode="auto">
          <a:xfrm flipV="1">
            <a:off x="70104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1122" name="Line 98"/>
          <p:cNvSpPr>
            <a:spLocks noChangeShapeType="1"/>
          </p:cNvSpPr>
          <p:nvPr/>
        </p:nvSpPr>
        <p:spPr bwMode="auto">
          <a:xfrm flipV="1">
            <a:off x="73152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1123" name="Line 99"/>
          <p:cNvSpPr>
            <a:spLocks noChangeShapeType="1"/>
          </p:cNvSpPr>
          <p:nvPr/>
        </p:nvSpPr>
        <p:spPr bwMode="auto">
          <a:xfrm flipV="1">
            <a:off x="48768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1124" name="Line 100"/>
          <p:cNvSpPr>
            <a:spLocks noChangeShapeType="1"/>
          </p:cNvSpPr>
          <p:nvPr/>
        </p:nvSpPr>
        <p:spPr bwMode="auto">
          <a:xfrm>
            <a:off x="3048000" y="1879600"/>
            <a:ext cx="0" cy="42878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1125" name="Line 101"/>
          <p:cNvSpPr>
            <a:spLocks noChangeShapeType="1"/>
          </p:cNvSpPr>
          <p:nvPr/>
        </p:nvSpPr>
        <p:spPr bwMode="auto">
          <a:xfrm>
            <a:off x="4267200" y="1884363"/>
            <a:ext cx="0" cy="428783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1126" name="Line 102"/>
          <p:cNvSpPr>
            <a:spLocks noChangeShapeType="1"/>
          </p:cNvSpPr>
          <p:nvPr/>
        </p:nvSpPr>
        <p:spPr bwMode="auto">
          <a:xfrm>
            <a:off x="5486400" y="1879600"/>
            <a:ext cx="0" cy="42878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1127" name="Line 103"/>
          <p:cNvSpPr>
            <a:spLocks noChangeShapeType="1"/>
          </p:cNvSpPr>
          <p:nvPr/>
        </p:nvSpPr>
        <p:spPr bwMode="auto">
          <a:xfrm>
            <a:off x="6705600" y="1879600"/>
            <a:ext cx="0" cy="42878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1128" name="Line 104"/>
          <p:cNvSpPr>
            <a:spLocks noChangeShapeType="1"/>
          </p:cNvSpPr>
          <p:nvPr/>
        </p:nvSpPr>
        <p:spPr bwMode="auto">
          <a:xfrm>
            <a:off x="2438400" y="1879600"/>
            <a:ext cx="0" cy="4287838"/>
          </a:xfrm>
          <a:prstGeom prst="line">
            <a:avLst/>
          </a:prstGeom>
          <a:noFill/>
          <a:ln w="28575">
            <a:solidFill>
              <a:srgbClr val="FF66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1129" name="Line 105"/>
          <p:cNvSpPr>
            <a:spLocks noChangeShapeType="1"/>
          </p:cNvSpPr>
          <p:nvPr/>
        </p:nvSpPr>
        <p:spPr bwMode="auto">
          <a:xfrm>
            <a:off x="3657600" y="1879600"/>
            <a:ext cx="0" cy="4287838"/>
          </a:xfrm>
          <a:prstGeom prst="line">
            <a:avLst/>
          </a:prstGeom>
          <a:noFill/>
          <a:ln w="28575">
            <a:solidFill>
              <a:srgbClr val="FF66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1130" name="Line 106"/>
          <p:cNvSpPr>
            <a:spLocks noChangeShapeType="1"/>
          </p:cNvSpPr>
          <p:nvPr/>
        </p:nvSpPr>
        <p:spPr bwMode="auto">
          <a:xfrm>
            <a:off x="4876800" y="1905000"/>
            <a:ext cx="0" cy="4287838"/>
          </a:xfrm>
          <a:prstGeom prst="line">
            <a:avLst/>
          </a:prstGeom>
          <a:noFill/>
          <a:ln w="28575">
            <a:solidFill>
              <a:srgbClr val="FF66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1131" name="Line 107"/>
          <p:cNvSpPr>
            <a:spLocks noChangeShapeType="1"/>
          </p:cNvSpPr>
          <p:nvPr/>
        </p:nvSpPr>
        <p:spPr bwMode="auto">
          <a:xfrm>
            <a:off x="6096000" y="1879600"/>
            <a:ext cx="0" cy="4287838"/>
          </a:xfrm>
          <a:prstGeom prst="line">
            <a:avLst/>
          </a:prstGeom>
          <a:noFill/>
          <a:ln w="28575">
            <a:solidFill>
              <a:srgbClr val="FF66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1132" name="Rectangle 108" descr="25%"/>
          <p:cNvSpPr>
            <a:spLocks noChangeArrowheads="1"/>
          </p:cNvSpPr>
          <p:nvPr/>
        </p:nvSpPr>
        <p:spPr bwMode="auto">
          <a:xfrm>
            <a:off x="1828800" y="4724400"/>
            <a:ext cx="1219200" cy="630238"/>
          </a:xfrm>
          <a:prstGeom prst="rect">
            <a:avLst/>
          </a:prstGeom>
          <a:pattFill prst="pct25">
            <a:fgClr>
              <a:srgbClr val="FF00FF">
                <a:alpha val="78000"/>
              </a:srgbClr>
            </a:fgClr>
            <a:bgClr>
              <a:schemeClr val="bg1">
                <a:alpha val="78000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1133" name="Rectangle 109" descr="25%"/>
          <p:cNvSpPr>
            <a:spLocks noChangeArrowheads="1"/>
          </p:cNvSpPr>
          <p:nvPr/>
        </p:nvSpPr>
        <p:spPr bwMode="auto">
          <a:xfrm>
            <a:off x="3048000" y="3344863"/>
            <a:ext cx="1219200" cy="996950"/>
          </a:xfrm>
          <a:prstGeom prst="rect">
            <a:avLst/>
          </a:prstGeom>
          <a:pattFill prst="pct25">
            <a:fgClr>
              <a:srgbClr val="FF00FF">
                <a:alpha val="78000"/>
              </a:srgbClr>
            </a:fgClr>
            <a:bgClr>
              <a:schemeClr val="bg1">
                <a:alpha val="78000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1134" name="Rectangle 110" descr="25%"/>
          <p:cNvSpPr>
            <a:spLocks noChangeArrowheads="1"/>
          </p:cNvSpPr>
          <p:nvPr/>
        </p:nvSpPr>
        <p:spPr bwMode="auto">
          <a:xfrm>
            <a:off x="4267200" y="2678113"/>
            <a:ext cx="1219200" cy="1233487"/>
          </a:xfrm>
          <a:prstGeom prst="rect">
            <a:avLst/>
          </a:prstGeom>
          <a:pattFill prst="pct25">
            <a:fgClr>
              <a:srgbClr val="FF00FF">
                <a:alpha val="78000"/>
              </a:srgbClr>
            </a:fgClr>
            <a:bgClr>
              <a:schemeClr val="bg1">
                <a:alpha val="78000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1135" name="Rectangle 111" descr="25%"/>
          <p:cNvSpPr>
            <a:spLocks noChangeArrowheads="1"/>
          </p:cNvSpPr>
          <p:nvPr/>
        </p:nvSpPr>
        <p:spPr bwMode="auto">
          <a:xfrm>
            <a:off x="5486400" y="2311400"/>
            <a:ext cx="1219200" cy="1462088"/>
          </a:xfrm>
          <a:prstGeom prst="rect">
            <a:avLst/>
          </a:prstGeom>
          <a:pattFill prst="pct25">
            <a:fgClr>
              <a:srgbClr val="FF00FF">
                <a:alpha val="78000"/>
              </a:srgbClr>
            </a:fgClr>
            <a:bgClr>
              <a:schemeClr val="bg1">
                <a:alpha val="78000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21136" name="Picture 1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138" y="6223000"/>
            <a:ext cx="936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1137" name="Picture 1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050" y="5867400"/>
            <a:ext cx="109855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1138" name="Picture 1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52400"/>
            <a:ext cx="936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1139" name="Picture 11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152400"/>
            <a:ext cx="128587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1140" name="Picture 11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0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1057275"/>
            <a:ext cx="128587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1141" name="Picture 11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0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457200"/>
            <a:ext cx="128587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1142" name="Picture 1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0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762000"/>
            <a:ext cx="128587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921143" name="Group 119"/>
          <p:cNvGrpSpPr>
            <a:grpSpLocks/>
          </p:cNvGrpSpPr>
          <p:nvPr/>
        </p:nvGrpSpPr>
        <p:grpSpPr bwMode="auto">
          <a:xfrm>
            <a:off x="44450" y="73025"/>
            <a:ext cx="9050338" cy="1206500"/>
            <a:chOff x="28" y="46"/>
            <a:chExt cx="5701" cy="760"/>
          </a:xfrm>
        </p:grpSpPr>
        <p:sp>
          <p:nvSpPr>
            <p:cNvPr id="1921144" name="Rectangle 120"/>
            <p:cNvSpPr>
              <a:spLocks noChangeArrowheads="1"/>
            </p:cNvSpPr>
            <p:nvPr/>
          </p:nvSpPr>
          <p:spPr bwMode="auto">
            <a:xfrm>
              <a:off x="28" y="46"/>
              <a:ext cx="5701" cy="76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1145" name="Line 121"/>
            <p:cNvSpPr>
              <a:spLocks noChangeShapeType="1"/>
            </p:cNvSpPr>
            <p:nvPr/>
          </p:nvSpPr>
          <p:spPr bwMode="auto">
            <a:xfrm>
              <a:off x="28" y="240"/>
              <a:ext cx="570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1146" name="Line 122"/>
            <p:cNvSpPr>
              <a:spLocks noChangeShapeType="1"/>
            </p:cNvSpPr>
            <p:nvPr/>
          </p:nvSpPr>
          <p:spPr bwMode="auto">
            <a:xfrm>
              <a:off x="28" y="432"/>
              <a:ext cx="570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1147" name="Line 123"/>
            <p:cNvSpPr>
              <a:spLocks noChangeShapeType="1"/>
            </p:cNvSpPr>
            <p:nvPr/>
          </p:nvSpPr>
          <p:spPr bwMode="auto">
            <a:xfrm>
              <a:off x="28" y="624"/>
              <a:ext cx="570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1148" name="Line 124"/>
            <p:cNvSpPr>
              <a:spLocks noChangeShapeType="1"/>
            </p:cNvSpPr>
            <p:nvPr/>
          </p:nvSpPr>
          <p:spPr bwMode="auto">
            <a:xfrm>
              <a:off x="639" y="48"/>
              <a:ext cx="0" cy="7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1149" name="Line 125"/>
            <p:cNvSpPr>
              <a:spLocks noChangeShapeType="1"/>
            </p:cNvSpPr>
            <p:nvPr/>
          </p:nvSpPr>
          <p:spPr bwMode="auto">
            <a:xfrm>
              <a:off x="1209" y="48"/>
              <a:ext cx="0" cy="7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1150" name="Line 126"/>
            <p:cNvSpPr>
              <a:spLocks noChangeShapeType="1"/>
            </p:cNvSpPr>
            <p:nvPr/>
          </p:nvSpPr>
          <p:spPr bwMode="auto">
            <a:xfrm>
              <a:off x="1773" y="48"/>
              <a:ext cx="0" cy="7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1151" name="Line 127"/>
            <p:cNvSpPr>
              <a:spLocks noChangeShapeType="1"/>
            </p:cNvSpPr>
            <p:nvPr/>
          </p:nvSpPr>
          <p:spPr bwMode="auto">
            <a:xfrm>
              <a:off x="2343" y="48"/>
              <a:ext cx="0" cy="7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1152" name="Line 128"/>
            <p:cNvSpPr>
              <a:spLocks noChangeShapeType="1"/>
            </p:cNvSpPr>
            <p:nvPr/>
          </p:nvSpPr>
          <p:spPr bwMode="auto">
            <a:xfrm>
              <a:off x="2902" y="48"/>
              <a:ext cx="0" cy="7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1153" name="Line 129"/>
            <p:cNvSpPr>
              <a:spLocks noChangeShapeType="1"/>
            </p:cNvSpPr>
            <p:nvPr/>
          </p:nvSpPr>
          <p:spPr bwMode="auto">
            <a:xfrm>
              <a:off x="3472" y="48"/>
              <a:ext cx="0" cy="7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1154" name="Line 130"/>
            <p:cNvSpPr>
              <a:spLocks noChangeShapeType="1"/>
            </p:cNvSpPr>
            <p:nvPr/>
          </p:nvSpPr>
          <p:spPr bwMode="auto">
            <a:xfrm>
              <a:off x="4042" y="48"/>
              <a:ext cx="0" cy="7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1155" name="Line 131"/>
            <p:cNvSpPr>
              <a:spLocks noChangeShapeType="1"/>
            </p:cNvSpPr>
            <p:nvPr/>
          </p:nvSpPr>
          <p:spPr bwMode="auto">
            <a:xfrm>
              <a:off x="4600" y="48"/>
              <a:ext cx="0" cy="7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1156" name="Line 132"/>
            <p:cNvSpPr>
              <a:spLocks noChangeShapeType="1"/>
            </p:cNvSpPr>
            <p:nvPr/>
          </p:nvSpPr>
          <p:spPr bwMode="auto">
            <a:xfrm>
              <a:off x="5176" y="48"/>
              <a:ext cx="0" cy="7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921157" name="Picture 13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819400"/>
            <a:ext cx="20955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1158" name="Picture 13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271838"/>
            <a:ext cx="20955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1159" name="Picture 13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729038"/>
            <a:ext cx="20955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21161" name="Rectangle 13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21163" name="Picture 13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463" y="1562100"/>
            <a:ext cx="513873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1164" name="Picture 14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1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5461000"/>
            <a:ext cx="141287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1165" name="Picture 14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1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4843463"/>
            <a:ext cx="130175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1166" name="Picture 14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1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4241800"/>
            <a:ext cx="258762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1167" name="Picture 14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1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3632200"/>
            <a:ext cx="260350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1168" name="Picture 14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1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22600"/>
            <a:ext cx="269875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1169" name="Picture 145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1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8" y="2413000"/>
            <a:ext cx="280987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1170" name="Picture 146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1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8" y="1800225"/>
            <a:ext cx="280987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1171" name="Picture 147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1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6223000"/>
            <a:ext cx="130175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1172" name="Picture 148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1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525" y="6223000"/>
            <a:ext cx="25876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1173" name="Picture 149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1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6223000"/>
            <a:ext cx="260350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1174" name="Picture 150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1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6223000"/>
            <a:ext cx="271463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1175" name="Picture 151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1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6223000"/>
            <a:ext cx="271463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1176" name="Picture 152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1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88" y="6223000"/>
            <a:ext cx="271462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1177" name="Picture 153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1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88" y="6223000"/>
            <a:ext cx="271462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1178" name="Picture 154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1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88" y="6223000"/>
            <a:ext cx="271462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1179" name="Picture 155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1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88" y="6223000"/>
            <a:ext cx="271462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1180" name="Picture 156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1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152400"/>
            <a:ext cx="128588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1181" name="Picture 157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1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75" y="152400"/>
            <a:ext cx="255588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1182" name="Picture 158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1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38" y="152400"/>
            <a:ext cx="25717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1183" name="Picture 159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1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88" y="152400"/>
            <a:ext cx="268287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1184" name="Picture 160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1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50" y="152400"/>
            <a:ext cx="268288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1185" name="Picture 161" descr="txp_fi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1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350" y="152400"/>
            <a:ext cx="268288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1186" name="Picture 162" descr="txp_fig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1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152400"/>
            <a:ext cx="268288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1187" name="Picture 163" descr="txp_fig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1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338" y="152400"/>
            <a:ext cx="268287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1188" name="Picture 164" descr="txp_fig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1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3" y="457200"/>
            <a:ext cx="339725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1189" name="Picture 165" descr="txp_fig"/>
          <p:cNvPicPr>
            <a:picLocks noChangeAspect="1" noChangeArrowheads="1"/>
          </p:cNvPicPr>
          <p:nvPr>
            <p:custDataLst>
              <p:tags r:id="rId40"/>
            </p:custDataLst>
          </p:nvPr>
        </p:nvPicPr>
        <p:blipFill>
          <a:blip r:embed="rId1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762000"/>
            <a:ext cx="339725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1190" name="Picture 166" descr="txp_fig"/>
          <p:cNvPicPr>
            <a:picLocks noChangeAspect="1" noChangeArrowheads="1"/>
          </p:cNvPicPr>
          <p:nvPr>
            <p:custDataLst>
              <p:tags r:id="rId41"/>
            </p:custDataLst>
          </p:nvPr>
        </p:nvPicPr>
        <p:blipFill>
          <a:blip r:embed="rId1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1057275"/>
            <a:ext cx="338138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1191" name="Picture 167" descr="txp_fig"/>
          <p:cNvPicPr>
            <a:picLocks noChangeAspect="1" noChangeArrowheads="1"/>
          </p:cNvPicPr>
          <p:nvPr>
            <p:custDataLst>
              <p:tags r:id="rId42"/>
            </p:custDataLst>
          </p:nvPr>
        </p:nvPicPr>
        <p:blipFill>
          <a:blip r:embed="rId1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2057400"/>
            <a:ext cx="22225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1192" name="Picture 168" descr="txp_fig"/>
          <p:cNvPicPr>
            <a:picLocks noChangeAspect="1" noChangeArrowheads="1"/>
          </p:cNvPicPr>
          <p:nvPr>
            <p:custDataLst>
              <p:tags r:id="rId43"/>
            </p:custDataLst>
          </p:nvPr>
        </p:nvPicPr>
        <p:blipFill>
          <a:blip r:embed="rId1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3609975"/>
            <a:ext cx="234950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1193" name="Picture 169" descr="txp_fig"/>
          <p:cNvPicPr>
            <a:picLocks noChangeAspect="1" noChangeArrowheads="1"/>
          </p:cNvPicPr>
          <p:nvPr>
            <p:custDataLst>
              <p:tags r:id="rId44"/>
            </p:custDataLst>
          </p:nvPr>
        </p:nvPicPr>
        <p:blipFill>
          <a:blip r:embed="rId1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457200"/>
            <a:ext cx="30480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1194" name="Picture 170" descr="txp_fig"/>
          <p:cNvPicPr>
            <a:picLocks noChangeAspect="1" noChangeArrowheads="1"/>
          </p:cNvPicPr>
          <p:nvPr>
            <p:custDataLst>
              <p:tags r:id="rId45"/>
            </p:custDataLst>
          </p:nvPr>
        </p:nvPicPr>
        <p:blipFill>
          <a:blip r:embed="rId1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762000"/>
            <a:ext cx="315913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1195" name="Picture 171" descr="txp_fig"/>
          <p:cNvPicPr>
            <a:picLocks noChangeAspect="1" noChangeArrowheads="1"/>
          </p:cNvPicPr>
          <p:nvPr>
            <p:custDataLst>
              <p:tags r:id="rId46"/>
            </p:custDataLst>
          </p:nvPr>
        </p:nvPicPr>
        <p:blipFill>
          <a:blip r:embed="rId1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1055688"/>
            <a:ext cx="925513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1196" name="Picture 172" descr="txp_fig"/>
          <p:cNvPicPr>
            <a:picLocks noChangeAspect="1" noChangeArrowheads="1"/>
          </p:cNvPicPr>
          <p:nvPr>
            <p:custDataLst>
              <p:tags r:id="rId47"/>
            </p:custDataLst>
          </p:nvPr>
        </p:nvPicPr>
        <p:blipFill>
          <a:blip r:embed="rId1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63" y="457200"/>
            <a:ext cx="479425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1197" name="Picture 173" descr="txp_fig"/>
          <p:cNvPicPr>
            <a:picLocks noChangeAspect="1" noChangeArrowheads="1"/>
          </p:cNvPicPr>
          <p:nvPr>
            <p:custDataLst>
              <p:tags r:id="rId48"/>
            </p:custDataLst>
          </p:nvPr>
        </p:nvPicPr>
        <p:blipFill>
          <a:blip r:embed="rId1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13" y="762000"/>
            <a:ext cx="47942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1198" name="Picture 174" descr="txp_fig"/>
          <p:cNvPicPr>
            <a:picLocks noChangeAspect="1" noChangeArrowheads="1"/>
          </p:cNvPicPr>
          <p:nvPr>
            <p:custDataLst>
              <p:tags r:id="rId49"/>
            </p:custDataLst>
          </p:nvPr>
        </p:nvPicPr>
        <p:blipFill>
          <a:blip r:embed="rId1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3" y="457200"/>
            <a:ext cx="490537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1199" name="Picture 175" descr="txp_fig"/>
          <p:cNvPicPr>
            <a:picLocks noChangeAspect="1" noChangeArrowheads="1"/>
          </p:cNvPicPr>
          <p:nvPr>
            <p:custDataLst>
              <p:tags r:id="rId50"/>
            </p:custDataLst>
          </p:nvPr>
        </p:nvPicPr>
        <p:blipFill>
          <a:blip r:embed="rId1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988" y="762000"/>
            <a:ext cx="477837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1200" name="Picture 176" descr="txp_fig"/>
          <p:cNvPicPr>
            <a:picLocks noChangeAspect="1" noChangeArrowheads="1"/>
          </p:cNvPicPr>
          <p:nvPr>
            <p:custDataLst>
              <p:tags r:id="rId51"/>
            </p:custDataLst>
          </p:nvPr>
        </p:nvPicPr>
        <p:blipFill>
          <a:blip r:embed="rId1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457200"/>
            <a:ext cx="477838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1201" name="Picture 177" descr="txp_fig"/>
          <p:cNvPicPr>
            <a:picLocks noChangeAspect="1" noChangeArrowheads="1"/>
          </p:cNvPicPr>
          <p:nvPr>
            <p:custDataLst>
              <p:tags r:id="rId52"/>
            </p:custDataLst>
          </p:nvPr>
        </p:nvPicPr>
        <p:blipFill>
          <a:blip r:embed="rId1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4953000"/>
            <a:ext cx="933450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1202" name="Picture 178" descr="txp_fig"/>
          <p:cNvPicPr>
            <a:picLocks noChangeAspect="1" noChangeArrowheads="1"/>
          </p:cNvPicPr>
          <p:nvPr>
            <p:custDataLst>
              <p:tags r:id="rId53"/>
            </p:custDataLst>
          </p:nvPr>
        </p:nvPicPr>
        <p:blipFill>
          <a:blip r:embed="rId1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88" y="3756025"/>
            <a:ext cx="936625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1203" name="Picture 179" descr="txp_fig"/>
          <p:cNvPicPr>
            <a:picLocks noChangeAspect="1" noChangeArrowheads="1"/>
          </p:cNvPicPr>
          <p:nvPr>
            <p:custDataLst>
              <p:tags r:id="rId54"/>
            </p:custDataLst>
          </p:nvPr>
        </p:nvPicPr>
        <p:blipFill>
          <a:blip r:embed="rId1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3206750"/>
            <a:ext cx="936625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1204" name="Picture 180" descr="txp_fig"/>
          <p:cNvPicPr>
            <a:picLocks noChangeAspect="1" noChangeArrowheads="1"/>
          </p:cNvPicPr>
          <p:nvPr>
            <p:custDataLst>
              <p:tags r:id="rId55"/>
            </p:custDataLst>
          </p:nvPr>
        </p:nvPicPr>
        <p:blipFill>
          <a:blip r:embed="rId1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2954338"/>
            <a:ext cx="933450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1205" name="Picture 181" descr="txp_fig"/>
          <p:cNvPicPr>
            <a:picLocks noChangeAspect="1" noChangeArrowheads="1"/>
          </p:cNvPicPr>
          <p:nvPr>
            <p:custDataLst>
              <p:tags r:id="rId56"/>
            </p:custDataLst>
          </p:nvPr>
        </p:nvPicPr>
        <p:blipFill>
          <a:blip r:embed="rId1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2590800"/>
            <a:ext cx="933450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1206" name="Picture 182" descr="txp_fig"/>
          <p:cNvPicPr>
            <a:picLocks noChangeAspect="1" noChangeArrowheads="1"/>
          </p:cNvPicPr>
          <p:nvPr>
            <p:custDataLst>
              <p:tags r:id="rId57"/>
            </p:custDataLst>
          </p:nvPr>
        </p:nvPicPr>
        <p:blipFill>
          <a:blip r:embed="rId1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3043238"/>
            <a:ext cx="936625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1207" name="Picture 183" descr="txp_fig"/>
          <p:cNvPicPr>
            <a:picLocks noChangeAspect="1" noChangeArrowheads="1"/>
          </p:cNvPicPr>
          <p:nvPr>
            <p:custDataLst>
              <p:tags r:id="rId58"/>
            </p:custDataLst>
          </p:nvPr>
        </p:nvPicPr>
        <p:blipFill>
          <a:blip r:embed="rId1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3500438"/>
            <a:ext cx="936625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1208" name="Picture 184" descr="txp_fig"/>
          <p:cNvPicPr>
            <a:picLocks noChangeAspect="1" noChangeArrowheads="1"/>
          </p:cNvPicPr>
          <p:nvPr>
            <p:custDataLst>
              <p:tags r:id="rId59"/>
            </p:custDataLst>
          </p:nvPr>
        </p:nvPicPr>
        <p:blipFill>
          <a:blip r:embed="rId1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3957638"/>
            <a:ext cx="933450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1209" name="Picture 185" descr="txp_fig"/>
          <p:cNvPicPr>
            <a:picLocks noChangeAspect="1" noChangeArrowheads="1"/>
          </p:cNvPicPr>
          <p:nvPr>
            <p:custDataLst>
              <p:tags r:id="rId60"/>
            </p:custDataLst>
          </p:nvPr>
        </p:nvPicPr>
        <p:blipFill>
          <a:blip r:embed="rId1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762000"/>
            <a:ext cx="47942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921210" name="Group 186"/>
          <p:cNvGrpSpPr>
            <a:grpSpLocks/>
          </p:cNvGrpSpPr>
          <p:nvPr/>
        </p:nvGrpSpPr>
        <p:grpSpPr bwMode="auto">
          <a:xfrm>
            <a:off x="36513" y="4267200"/>
            <a:ext cx="1071562" cy="517525"/>
            <a:chOff x="23" y="2688"/>
            <a:chExt cx="675" cy="326"/>
          </a:xfrm>
        </p:grpSpPr>
        <p:pic>
          <p:nvPicPr>
            <p:cNvPr id="1921211" name="Picture 187" descr="txp_fig"/>
            <p:cNvPicPr>
              <a:picLocks noChangeAspect="1" noChangeArrowheads="1"/>
            </p:cNvPicPr>
            <p:nvPr>
              <p:custDataLst>
                <p:tags r:id="rId84"/>
              </p:custDataLst>
            </p:nvPr>
          </p:nvPicPr>
          <p:blipFill>
            <a:blip r:embed="rId1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96" y="2728"/>
              <a:ext cx="132" cy="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21212" name="Picture 188" descr="txp_fig"/>
            <p:cNvPicPr>
              <a:picLocks noChangeAspect="1" noChangeArrowheads="1"/>
            </p:cNvPicPr>
            <p:nvPr>
              <p:custDataLst>
                <p:tags r:id="rId85"/>
              </p:custDataLst>
            </p:nvPr>
          </p:nvPicPr>
          <p:blipFill>
            <a:blip r:embed="rId1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2904"/>
              <a:ext cx="675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921213" name="Group 189"/>
          <p:cNvGrpSpPr>
            <a:grpSpLocks/>
          </p:cNvGrpSpPr>
          <p:nvPr/>
        </p:nvGrpSpPr>
        <p:grpSpPr bwMode="auto">
          <a:xfrm>
            <a:off x="84138" y="4895850"/>
            <a:ext cx="977900" cy="823913"/>
            <a:chOff x="53" y="3084"/>
            <a:chExt cx="616" cy="519"/>
          </a:xfrm>
        </p:grpSpPr>
        <p:pic>
          <p:nvPicPr>
            <p:cNvPr id="1921214" name="Picture 190" descr="txp_fig"/>
            <p:cNvPicPr>
              <a:picLocks noChangeAspect="1" noChangeArrowheads="1"/>
            </p:cNvPicPr>
            <p:nvPr>
              <p:custDataLst>
                <p:tags r:id="rId81"/>
              </p:custDataLst>
            </p:nvPr>
          </p:nvPicPr>
          <p:blipFill>
            <a:blip r:embed="rId1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95" y="3124"/>
              <a:ext cx="132" cy="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21215" name="Picture 191" descr="txp_fig"/>
            <p:cNvPicPr>
              <a:picLocks noChangeAspect="1" noChangeArrowheads="1"/>
            </p:cNvPicPr>
            <p:nvPr>
              <p:custDataLst>
                <p:tags r:id="rId82"/>
              </p:custDataLst>
            </p:nvPr>
          </p:nvPicPr>
          <p:blipFill>
            <a:blip r:embed="rId1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" y="3312"/>
              <a:ext cx="264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21216" name="Picture 192" descr="txp_fig"/>
            <p:cNvPicPr>
              <a:picLocks noChangeAspect="1" noChangeArrowheads="1"/>
            </p:cNvPicPr>
            <p:nvPr>
              <p:custDataLst>
                <p:tags r:id="rId83"/>
              </p:custDataLst>
            </p:nvPr>
          </p:nvPicPr>
          <p:blipFill>
            <a:blip r:embed="rId1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" y="3456"/>
              <a:ext cx="616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921217" name="Group 193"/>
          <p:cNvGrpSpPr>
            <a:grpSpLocks/>
          </p:cNvGrpSpPr>
          <p:nvPr/>
        </p:nvGrpSpPr>
        <p:grpSpPr bwMode="auto">
          <a:xfrm>
            <a:off x="7766050" y="4373563"/>
            <a:ext cx="977900" cy="731837"/>
            <a:chOff x="4892" y="2755"/>
            <a:chExt cx="616" cy="461"/>
          </a:xfrm>
        </p:grpSpPr>
        <p:pic>
          <p:nvPicPr>
            <p:cNvPr id="1921218" name="Picture 194" descr="txp_fig"/>
            <p:cNvPicPr>
              <a:picLocks noChangeAspect="1" noChangeArrowheads="1"/>
            </p:cNvPicPr>
            <p:nvPr>
              <p:custDataLst>
                <p:tags r:id="rId78"/>
              </p:custDataLst>
            </p:nvPr>
          </p:nvPicPr>
          <p:blipFill>
            <a:blip r:embed="rId1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145" y="2773"/>
              <a:ext cx="110" cy="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21219" name="Picture 195" descr="txp_fig"/>
            <p:cNvPicPr>
              <a:picLocks noChangeAspect="1" noChangeArrowheads="1"/>
            </p:cNvPicPr>
            <p:nvPr>
              <p:custDataLst>
                <p:tags r:id="rId79"/>
              </p:custDataLst>
            </p:nvPr>
          </p:nvPicPr>
          <p:blipFill>
            <a:blip r:embed="rId1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8" y="2925"/>
              <a:ext cx="264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21220" name="Picture 196" descr="txp_fig"/>
            <p:cNvPicPr>
              <a:picLocks noChangeAspect="1" noChangeArrowheads="1"/>
            </p:cNvPicPr>
            <p:nvPr>
              <p:custDataLst>
                <p:tags r:id="rId80"/>
              </p:custDataLst>
            </p:nvPr>
          </p:nvPicPr>
          <p:blipFill>
            <a:blip r:embed="rId1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2" y="3069"/>
              <a:ext cx="616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921221" name="Picture 197" descr="txp_fig"/>
          <p:cNvPicPr>
            <a:picLocks noChangeAspect="1" noChangeArrowheads="1"/>
          </p:cNvPicPr>
          <p:nvPr>
            <p:custDataLst>
              <p:tags r:id="rId61"/>
            </p:custDataLst>
          </p:nvPr>
        </p:nvPicPr>
        <p:blipFill>
          <a:blip r:embed="rId1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975" y="762000"/>
            <a:ext cx="477838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1222" name="Picture 198" descr="txp_fig"/>
          <p:cNvPicPr>
            <a:picLocks noChangeAspect="1" noChangeArrowheads="1"/>
          </p:cNvPicPr>
          <p:nvPr>
            <p:custDataLst>
              <p:tags r:id="rId62"/>
            </p:custDataLst>
          </p:nvPr>
        </p:nvPicPr>
        <p:blipFill>
          <a:blip r:embed="rId1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457200"/>
            <a:ext cx="490538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1223" name="Picture 199" descr="txp_fig"/>
          <p:cNvPicPr>
            <a:picLocks noChangeAspect="1" noChangeArrowheads="1"/>
          </p:cNvPicPr>
          <p:nvPr>
            <p:custDataLst>
              <p:tags r:id="rId63"/>
            </p:custDataLst>
          </p:nvPr>
        </p:nvPicPr>
        <p:blipFill>
          <a:blip r:embed="rId1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5" y="1057275"/>
            <a:ext cx="338138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1224" name="Picture 200" descr="txp_fig"/>
          <p:cNvPicPr>
            <a:picLocks noChangeAspect="1" noChangeArrowheads="1"/>
          </p:cNvPicPr>
          <p:nvPr>
            <p:custDataLst>
              <p:tags r:id="rId64"/>
            </p:custDataLst>
          </p:nvPr>
        </p:nvPicPr>
        <p:blipFill>
          <a:blip r:embed="rId1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825" y="1057275"/>
            <a:ext cx="338138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1225" name="Picture 201" descr="txp_fig"/>
          <p:cNvPicPr>
            <a:picLocks noChangeAspect="1" noChangeArrowheads="1"/>
          </p:cNvPicPr>
          <p:nvPr>
            <p:custDataLst>
              <p:tags r:id="rId65"/>
            </p:custDataLst>
          </p:nvPr>
        </p:nvPicPr>
        <p:blipFill>
          <a:blip r:embed="rId1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588" y="762000"/>
            <a:ext cx="477837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1226" name="Picture 202" descr="txp_fig"/>
          <p:cNvPicPr>
            <a:picLocks noChangeAspect="1" noChangeArrowheads="1"/>
          </p:cNvPicPr>
          <p:nvPr>
            <p:custDataLst>
              <p:tags r:id="rId66"/>
            </p:custDataLst>
          </p:nvPr>
        </p:nvPicPr>
        <p:blipFill>
          <a:blip r:embed="rId1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575" y="457200"/>
            <a:ext cx="477838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1227" name="Picture 203" descr="txp_fig"/>
          <p:cNvPicPr>
            <a:picLocks noChangeAspect="1" noChangeArrowheads="1"/>
          </p:cNvPicPr>
          <p:nvPr>
            <p:custDataLst>
              <p:tags r:id="rId67"/>
            </p:custDataLst>
          </p:nvPr>
        </p:nvPicPr>
        <p:blipFill>
          <a:blip r:embed="rId1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3" y="1057275"/>
            <a:ext cx="349250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1228" name="Picture 204" descr="txp_fig"/>
          <p:cNvPicPr>
            <a:picLocks noChangeAspect="1" noChangeArrowheads="1"/>
          </p:cNvPicPr>
          <p:nvPr>
            <p:custDataLst>
              <p:tags r:id="rId68"/>
            </p:custDataLst>
          </p:nvPr>
        </p:nvPicPr>
        <p:blipFill>
          <a:blip r:embed="rId1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457200"/>
            <a:ext cx="492125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1229" name="Picture 205" descr="txp_fig"/>
          <p:cNvPicPr>
            <a:picLocks noChangeAspect="1" noChangeArrowheads="1"/>
          </p:cNvPicPr>
          <p:nvPr>
            <p:custDataLst>
              <p:tags r:id="rId69"/>
            </p:custDataLst>
          </p:nvPr>
        </p:nvPicPr>
        <p:blipFill>
          <a:blip r:embed="rId1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1055688"/>
            <a:ext cx="339725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1230" name="Picture 206" descr="txp_fig"/>
          <p:cNvPicPr>
            <a:picLocks noChangeAspect="1" noChangeArrowheads="1"/>
          </p:cNvPicPr>
          <p:nvPr>
            <p:custDataLst>
              <p:tags r:id="rId70"/>
            </p:custDataLst>
          </p:nvPr>
        </p:nvPicPr>
        <p:blipFill>
          <a:blip r:embed="rId1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13" y="457200"/>
            <a:ext cx="47942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1231" name="Picture 207" descr="txp_fig"/>
          <p:cNvPicPr>
            <a:picLocks noChangeAspect="1" noChangeArrowheads="1"/>
          </p:cNvPicPr>
          <p:nvPr>
            <p:custDataLst>
              <p:tags r:id="rId71"/>
            </p:custDataLst>
          </p:nvPr>
        </p:nvPicPr>
        <p:blipFill>
          <a:blip r:embed="rId1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213" y="1055688"/>
            <a:ext cx="350837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1232" name="Picture 208" descr="txp_fig"/>
          <p:cNvPicPr>
            <a:picLocks noChangeAspect="1" noChangeArrowheads="1"/>
          </p:cNvPicPr>
          <p:nvPr>
            <p:custDataLst>
              <p:tags r:id="rId72"/>
            </p:custDataLst>
          </p:nvPr>
        </p:nvPicPr>
        <p:blipFill>
          <a:blip r:embed="rId1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13" y="762000"/>
            <a:ext cx="477837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1233" name="Picture 209" descr="txp_fig"/>
          <p:cNvPicPr>
            <a:picLocks noChangeAspect="1" noChangeArrowheads="1"/>
          </p:cNvPicPr>
          <p:nvPr>
            <p:custDataLst>
              <p:tags r:id="rId73"/>
            </p:custDataLst>
          </p:nvPr>
        </p:nvPicPr>
        <p:blipFill>
          <a:blip r:embed="rId1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3" y="1057275"/>
            <a:ext cx="338137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1234" name="Picture 210" descr="txp_fig"/>
          <p:cNvPicPr>
            <a:picLocks noChangeAspect="1" noChangeArrowheads="1"/>
          </p:cNvPicPr>
          <p:nvPr>
            <p:custDataLst>
              <p:tags r:id="rId74"/>
            </p:custDataLst>
          </p:nvPr>
        </p:nvPicPr>
        <p:blipFill>
          <a:blip r:embed="rId1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450" y="762000"/>
            <a:ext cx="350838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1235" name="Picture 211" descr="txp_fig"/>
          <p:cNvPicPr>
            <a:picLocks noChangeAspect="1" noChangeArrowheads="1"/>
          </p:cNvPicPr>
          <p:nvPr>
            <p:custDataLst>
              <p:tags r:id="rId75"/>
            </p:custDataLst>
          </p:nvPr>
        </p:nvPicPr>
        <p:blipFill>
          <a:blip r:embed="rId1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450" y="1057275"/>
            <a:ext cx="349250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21236" name="Line 212"/>
          <p:cNvSpPr>
            <a:spLocks noChangeShapeType="1"/>
          </p:cNvSpPr>
          <p:nvPr/>
        </p:nvSpPr>
        <p:spPr bwMode="auto">
          <a:xfrm flipH="1" flipV="1">
            <a:off x="1041400" y="2667000"/>
            <a:ext cx="4570413" cy="381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1237" name="Line 213"/>
          <p:cNvSpPr>
            <a:spLocks noChangeShapeType="1"/>
          </p:cNvSpPr>
          <p:nvPr/>
        </p:nvSpPr>
        <p:spPr bwMode="auto">
          <a:xfrm flipH="1" flipV="1">
            <a:off x="1041400" y="4114800"/>
            <a:ext cx="960438" cy="838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1238" name="Line 214"/>
          <p:cNvSpPr>
            <a:spLocks noChangeShapeType="1"/>
          </p:cNvSpPr>
          <p:nvPr/>
        </p:nvSpPr>
        <p:spPr bwMode="auto">
          <a:xfrm flipH="1" flipV="1">
            <a:off x="1041400" y="3124200"/>
            <a:ext cx="3344863" cy="152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1239" name="Line 215"/>
          <p:cNvSpPr>
            <a:spLocks noChangeShapeType="1"/>
          </p:cNvSpPr>
          <p:nvPr/>
        </p:nvSpPr>
        <p:spPr bwMode="auto">
          <a:xfrm flipH="1" flipV="1">
            <a:off x="1041400" y="3581400"/>
            <a:ext cx="2130425" cy="228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1240" name="Rectangle 216"/>
          <p:cNvSpPr>
            <a:spLocks noChangeArrowheads="1"/>
          </p:cNvSpPr>
          <p:nvPr/>
        </p:nvSpPr>
        <p:spPr bwMode="auto">
          <a:xfrm>
            <a:off x="8127304" y="51816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21241" name="Group 217"/>
          <p:cNvGrpSpPr>
            <a:grpSpLocks/>
          </p:cNvGrpSpPr>
          <p:nvPr/>
        </p:nvGrpSpPr>
        <p:grpSpPr bwMode="auto">
          <a:xfrm>
            <a:off x="1401763" y="6504510"/>
            <a:ext cx="6065837" cy="239712"/>
            <a:chOff x="403" y="4157"/>
            <a:chExt cx="3821" cy="151"/>
          </a:xfrm>
        </p:grpSpPr>
        <p:pic>
          <p:nvPicPr>
            <p:cNvPr id="1921242" name="Picture 218" descr="txp_fig"/>
            <p:cNvPicPr>
              <a:picLocks noChangeAspect="1" noChangeArrowheads="1"/>
            </p:cNvPicPr>
            <p:nvPr>
              <p:custDataLst>
                <p:tags r:id="rId76"/>
              </p:custDataLst>
            </p:nvPr>
          </p:nvPicPr>
          <p:blipFill>
            <a:blip r:embed="rId1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" y="4157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21243" name="Picture 219" descr="txp_fig"/>
            <p:cNvPicPr>
              <a:picLocks noChangeAspect="1" noChangeArrowheads="1"/>
            </p:cNvPicPr>
            <p:nvPr>
              <p:custDataLst>
                <p:tags r:id="rId77"/>
              </p:custDataLst>
            </p:nvPr>
          </p:nvPicPr>
          <p:blipFill>
            <a:blip r:embed="rId1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" y="4171"/>
              <a:ext cx="3191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921160" name="Line 136"/>
          <p:cNvSpPr>
            <a:spLocks noChangeShapeType="1"/>
          </p:cNvSpPr>
          <p:nvPr/>
        </p:nvSpPr>
        <p:spPr bwMode="auto">
          <a:xfrm flipV="1">
            <a:off x="781224" y="4724400"/>
            <a:ext cx="7278624" cy="609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921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500"/>
                                        <p:tgtEl>
                                          <p:spTgt spid="1921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500"/>
                                        <p:tgtEl>
                                          <p:spTgt spid="192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192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21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21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21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21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21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21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500" fill="hold"/>
                                        <p:tgtEl>
                                          <p:spTgt spid="1921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500" fill="hold"/>
                                        <p:tgtEl>
                                          <p:spTgt spid="1921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500" fill="hold"/>
                                        <p:tgtEl>
                                          <p:spTgt spid="1921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21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21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21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21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9" dur="500"/>
                                        <p:tgtEl>
                                          <p:spTgt spid="192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21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21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21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21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1236" grpId="0" animBg="1"/>
      <p:bldP spid="1921236" grpId="1" animBg="1"/>
      <p:bldP spid="1921237" grpId="0" animBg="1"/>
      <p:bldP spid="1921237" grpId="1" animBg="1"/>
      <p:bldP spid="1921238" grpId="0" animBg="1"/>
      <p:bldP spid="1921238" grpId="1" animBg="1"/>
      <p:bldP spid="1921239" grpId="0" animBg="1"/>
      <p:bldP spid="1921239" grpId="1" animBg="1"/>
      <p:bldP spid="1921240" grpId="0" animBg="1"/>
      <p:bldP spid="1921160" grpId="0" animBg="1"/>
      <p:bldP spid="192116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4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D6523-B752-4BD7-B82E-4E937AAAA14A}" type="slidenum">
              <a:rPr lang="en-US"/>
              <a:pPr/>
              <a:t>12</a:t>
            </a:fld>
            <a:endParaRPr lang="en-US"/>
          </a:p>
        </p:txBody>
      </p:sp>
      <p:sp>
        <p:nvSpPr>
          <p:cNvPr id="1831952" name="Rectangle 1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31958" name="Picture 2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31957" name="Rectangle 2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31960" name="Picture 2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53975"/>
            <a:ext cx="52720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32023" name="Group 87"/>
          <p:cNvGrpSpPr>
            <a:grpSpLocks/>
          </p:cNvGrpSpPr>
          <p:nvPr/>
        </p:nvGrpSpPr>
        <p:grpSpPr bwMode="auto">
          <a:xfrm>
            <a:off x="2133600" y="682625"/>
            <a:ext cx="6858000" cy="3432175"/>
            <a:chOff x="1344" y="430"/>
            <a:chExt cx="4320" cy="2162"/>
          </a:xfrm>
        </p:grpSpPr>
        <p:sp>
          <p:nvSpPr>
            <p:cNvPr id="1831985" name="Freeform 49" descr="25%"/>
            <p:cNvSpPr>
              <a:spLocks/>
            </p:cNvSpPr>
            <p:nvPr/>
          </p:nvSpPr>
          <p:spPr bwMode="auto">
            <a:xfrm>
              <a:off x="2313" y="1015"/>
              <a:ext cx="1713" cy="1438"/>
            </a:xfrm>
            <a:custGeom>
              <a:avLst/>
              <a:gdLst>
                <a:gd name="T0" fmla="*/ 0 w 1733"/>
                <a:gd name="T1" fmla="*/ 1133 h 1455"/>
                <a:gd name="T2" fmla="*/ 86 w 1733"/>
                <a:gd name="T3" fmla="*/ 987 h 1455"/>
                <a:gd name="T4" fmla="*/ 378 w 1733"/>
                <a:gd name="T5" fmla="*/ 496 h 1455"/>
                <a:gd name="T6" fmla="*/ 834 w 1733"/>
                <a:gd name="T7" fmla="*/ 110 h 1455"/>
                <a:gd name="T8" fmla="*/ 1066 w 1733"/>
                <a:gd name="T9" fmla="*/ 15 h 1455"/>
                <a:gd name="T10" fmla="*/ 1315 w 1733"/>
                <a:gd name="T11" fmla="*/ 41 h 1455"/>
                <a:gd name="T12" fmla="*/ 1667 w 1733"/>
                <a:gd name="T13" fmla="*/ 264 h 1455"/>
                <a:gd name="T14" fmla="*/ 1710 w 1733"/>
                <a:gd name="T15" fmla="*/ 307 h 1455"/>
                <a:gd name="T16" fmla="*/ 1676 w 1733"/>
                <a:gd name="T17" fmla="*/ 376 h 1455"/>
                <a:gd name="T18" fmla="*/ 1478 w 1733"/>
                <a:gd name="T19" fmla="*/ 711 h 1455"/>
                <a:gd name="T20" fmla="*/ 1255 w 1733"/>
                <a:gd name="T21" fmla="*/ 995 h 1455"/>
                <a:gd name="T22" fmla="*/ 988 w 1733"/>
                <a:gd name="T23" fmla="*/ 1305 h 1455"/>
                <a:gd name="T24" fmla="*/ 584 w 1733"/>
                <a:gd name="T25" fmla="*/ 1442 h 1455"/>
                <a:gd name="T26" fmla="*/ 275 w 1733"/>
                <a:gd name="T27" fmla="*/ 1382 h 1455"/>
                <a:gd name="T28" fmla="*/ 17 w 1733"/>
                <a:gd name="T29" fmla="*/ 1176 h 1455"/>
                <a:gd name="connsiteX0" fmla="*/ 0 w 9887"/>
                <a:gd name="connsiteY0" fmla="*/ 7736 h 9881"/>
                <a:gd name="connsiteX1" fmla="*/ 496 w 9887"/>
                <a:gd name="connsiteY1" fmla="*/ 6733 h 9881"/>
                <a:gd name="connsiteX2" fmla="*/ 2181 w 9887"/>
                <a:gd name="connsiteY2" fmla="*/ 3358 h 9881"/>
                <a:gd name="connsiteX3" fmla="*/ 4812 w 9887"/>
                <a:gd name="connsiteY3" fmla="*/ 705 h 9881"/>
                <a:gd name="connsiteX4" fmla="*/ 6151 w 9887"/>
                <a:gd name="connsiteY4" fmla="*/ 52 h 9881"/>
                <a:gd name="connsiteX5" fmla="*/ 7588 w 9887"/>
                <a:gd name="connsiteY5" fmla="*/ 231 h 9881"/>
                <a:gd name="connsiteX6" fmla="*/ 9619 w 9887"/>
                <a:gd name="connsiteY6" fmla="*/ 1763 h 9881"/>
                <a:gd name="connsiteX7" fmla="*/ 9867 w 9887"/>
                <a:gd name="connsiteY7" fmla="*/ 2059 h 9881"/>
                <a:gd name="connsiteX8" fmla="*/ 9671 w 9887"/>
                <a:gd name="connsiteY8" fmla="*/ 2533 h 9881"/>
                <a:gd name="connsiteX9" fmla="*/ 8529 w 9887"/>
                <a:gd name="connsiteY9" fmla="*/ 4836 h 9881"/>
                <a:gd name="connsiteX10" fmla="*/ 7242 w 9887"/>
                <a:gd name="connsiteY10" fmla="*/ 6787 h 9881"/>
                <a:gd name="connsiteX11" fmla="*/ 5701 w 9887"/>
                <a:gd name="connsiteY11" fmla="*/ 8918 h 9881"/>
                <a:gd name="connsiteX12" fmla="*/ 3370 w 9887"/>
                <a:gd name="connsiteY12" fmla="*/ 9860 h 9881"/>
                <a:gd name="connsiteX13" fmla="*/ 1587 w 9887"/>
                <a:gd name="connsiteY13" fmla="*/ 9447 h 9881"/>
                <a:gd name="connsiteX14" fmla="*/ 98 w 9887"/>
                <a:gd name="connsiteY14" fmla="*/ 8031 h 9881"/>
                <a:gd name="connsiteX0" fmla="*/ 0 w 10000"/>
                <a:gd name="connsiteY0" fmla="*/ 7829 h 9998"/>
                <a:gd name="connsiteX1" fmla="*/ 502 w 10000"/>
                <a:gd name="connsiteY1" fmla="*/ 6814 h 9998"/>
                <a:gd name="connsiteX2" fmla="*/ 2206 w 10000"/>
                <a:gd name="connsiteY2" fmla="*/ 3398 h 9998"/>
                <a:gd name="connsiteX3" fmla="*/ 4867 w 10000"/>
                <a:gd name="connsiteY3" fmla="*/ 713 h 9998"/>
                <a:gd name="connsiteX4" fmla="*/ 6221 w 10000"/>
                <a:gd name="connsiteY4" fmla="*/ 53 h 9998"/>
                <a:gd name="connsiteX5" fmla="*/ 7675 w 10000"/>
                <a:gd name="connsiteY5" fmla="*/ 234 h 9998"/>
                <a:gd name="connsiteX6" fmla="*/ 9729 w 10000"/>
                <a:gd name="connsiteY6" fmla="*/ 1784 h 9998"/>
                <a:gd name="connsiteX7" fmla="*/ 9980 w 10000"/>
                <a:gd name="connsiteY7" fmla="*/ 2084 h 9998"/>
                <a:gd name="connsiteX8" fmla="*/ 9782 w 10000"/>
                <a:gd name="connsiteY8" fmla="*/ 2564 h 9998"/>
                <a:gd name="connsiteX9" fmla="*/ 8626 w 10000"/>
                <a:gd name="connsiteY9" fmla="*/ 4894 h 9998"/>
                <a:gd name="connsiteX10" fmla="*/ 7325 w 10000"/>
                <a:gd name="connsiteY10" fmla="*/ 6869 h 9998"/>
                <a:gd name="connsiteX11" fmla="*/ 5766 w 10000"/>
                <a:gd name="connsiteY11" fmla="*/ 9025 h 9998"/>
                <a:gd name="connsiteX12" fmla="*/ 3409 w 10000"/>
                <a:gd name="connsiteY12" fmla="*/ 9979 h 9998"/>
                <a:gd name="connsiteX13" fmla="*/ 1605 w 10000"/>
                <a:gd name="connsiteY13" fmla="*/ 9561 h 9998"/>
                <a:gd name="connsiteX14" fmla="*/ 99 w 10000"/>
                <a:gd name="connsiteY14" fmla="*/ 8128 h 9998"/>
                <a:gd name="connsiteX0" fmla="*/ 0 w 10000"/>
                <a:gd name="connsiteY0" fmla="*/ 7831 h 10000"/>
                <a:gd name="connsiteX1" fmla="*/ 502 w 10000"/>
                <a:gd name="connsiteY1" fmla="*/ 6815 h 10000"/>
                <a:gd name="connsiteX2" fmla="*/ 2206 w 10000"/>
                <a:gd name="connsiteY2" fmla="*/ 3399 h 10000"/>
                <a:gd name="connsiteX3" fmla="*/ 4867 w 10000"/>
                <a:gd name="connsiteY3" fmla="*/ 713 h 10000"/>
                <a:gd name="connsiteX4" fmla="*/ 6221 w 10000"/>
                <a:gd name="connsiteY4" fmla="*/ 53 h 10000"/>
                <a:gd name="connsiteX5" fmla="*/ 7675 w 10000"/>
                <a:gd name="connsiteY5" fmla="*/ 234 h 10000"/>
                <a:gd name="connsiteX6" fmla="*/ 9729 w 10000"/>
                <a:gd name="connsiteY6" fmla="*/ 1784 h 10000"/>
                <a:gd name="connsiteX7" fmla="*/ 9980 w 10000"/>
                <a:gd name="connsiteY7" fmla="*/ 2084 h 10000"/>
                <a:gd name="connsiteX8" fmla="*/ 9782 w 10000"/>
                <a:gd name="connsiteY8" fmla="*/ 2565 h 10000"/>
                <a:gd name="connsiteX9" fmla="*/ 8626 w 10000"/>
                <a:gd name="connsiteY9" fmla="*/ 4895 h 10000"/>
                <a:gd name="connsiteX10" fmla="*/ 7371 w 10000"/>
                <a:gd name="connsiteY10" fmla="*/ 6980 h 10000"/>
                <a:gd name="connsiteX11" fmla="*/ 5766 w 10000"/>
                <a:gd name="connsiteY11" fmla="*/ 9027 h 10000"/>
                <a:gd name="connsiteX12" fmla="*/ 3409 w 10000"/>
                <a:gd name="connsiteY12" fmla="*/ 9981 h 10000"/>
                <a:gd name="connsiteX13" fmla="*/ 1605 w 10000"/>
                <a:gd name="connsiteY13" fmla="*/ 9563 h 10000"/>
                <a:gd name="connsiteX14" fmla="*/ 99 w 10000"/>
                <a:gd name="connsiteY14" fmla="*/ 813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00" h="10000">
                  <a:moveTo>
                    <a:pt x="0" y="7831"/>
                  </a:moveTo>
                  <a:cubicBezTo>
                    <a:pt x="82" y="7671"/>
                    <a:pt x="135" y="7553"/>
                    <a:pt x="502" y="6815"/>
                  </a:cubicBezTo>
                  <a:cubicBezTo>
                    <a:pt x="870" y="6077"/>
                    <a:pt x="1477" y="4415"/>
                    <a:pt x="2206" y="3399"/>
                  </a:cubicBezTo>
                  <a:cubicBezTo>
                    <a:pt x="2935" y="2382"/>
                    <a:pt x="4196" y="1270"/>
                    <a:pt x="4867" y="713"/>
                  </a:cubicBezTo>
                  <a:cubicBezTo>
                    <a:pt x="5539" y="157"/>
                    <a:pt x="5755" y="130"/>
                    <a:pt x="6221" y="53"/>
                  </a:cubicBezTo>
                  <a:cubicBezTo>
                    <a:pt x="6689" y="-24"/>
                    <a:pt x="7091" y="-52"/>
                    <a:pt x="7675" y="234"/>
                  </a:cubicBezTo>
                  <a:cubicBezTo>
                    <a:pt x="8258" y="519"/>
                    <a:pt x="9344" y="1479"/>
                    <a:pt x="9729" y="1784"/>
                  </a:cubicBezTo>
                  <a:cubicBezTo>
                    <a:pt x="10114" y="2091"/>
                    <a:pt x="9975" y="1951"/>
                    <a:pt x="9980" y="2084"/>
                  </a:cubicBezTo>
                  <a:cubicBezTo>
                    <a:pt x="9986" y="2216"/>
                    <a:pt x="10009" y="2098"/>
                    <a:pt x="9782" y="2565"/>
                  </a:cubicBezTo>
                  <a:cubicBezTo>
                    <a:pt x="9554" y="3031"/>
                    <a:pt x="9028" y="4159"/>
                    <a:pt x="8626" y="4895"/>
                  </a:cubicBezTo>
                  <a:cubicBezTo>
                    <a:pt x="8224" y="5631"/>
                    <a:pt x="7849" y="6292"/>
                    <a:pt x="7371" y="6980"/>
                  </a:cubicBezTo>
                  <a:cubicBezTo>
                    <a:pt x="6892" y="7670"/>
                    <a:pt x="6426" y="8527"/>
                    <a:pt x="5766" y="9027"/>
                  </a:cubicBezTo>
                  <a:cubicBezTo>
                    <a:pt x="5106" y="9527"/>
                    <a:pt x="4610" y="9836"/>
                    <a:pt x="3409" y="9981"/>
                  </a:cubicBezTo>
                  <a:cubicBezTo>
                    <a:pt x="2713" y="10065"/>
                    <a:pt x="2159" y="9869"/>
                    <a:pt x="1605" y="9563"/>
                  </a:cubicBezTo>
                  <a:cubicBezTo>
                    <a:pt x="1051" y="9257"/>
                    <a:pt x="415" y="8429"/>
                    <a:pt x="99" y="8130"/>
                  </a:cubicBezTo>
                </a:path>
              </a:pathLst>
            </a:custGeom>
            <a:pattFill prst="pct25">
              <a:fgClr>
                <a:srgbClr val="FF00FF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flat" cmpd="sng">
                  <a:solidFill>
                    <a:srgbClr val="FF66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831992" name="Picture 56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1" y="1632"/>
              <a:ext cx="123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31991" name="Picture 55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0" y="480"/>
              <a:ext cx="93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31980" name="Line 44"/>
            <p:cNvSpPr>
              <a:spLocks noChangeShapeType="1"/>
            </p:cNvSpPr>
            <p:nvPr/>
          </p:nvSpPr>
          <p:spPr bwMode="auto">
            <a:xfrm>
              <a:off x="4608" y="2112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1979" name="Line 43"/>
            <p:cNvSpPr>
              <a:spLocks noChangeShapeType="1"/>
            </p:cNvSpPr>
            <p:nvPr/>
          </p:nvSpPr>
          <p:spPr bwMode="auto">
            <a:xfrm>
              <a:off x="3456" y="2112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1961" name="Line 25"/>
            <p:cNvSpPr>
              <a:spLocks noChangeShapeType="1"/>
            </p:cNvSpPr>
            <p:nvPr/>
          </p:nvSpPr>
          <p:spPr bwMode="auto">
            <a:xfrm flipV="1">
              <a:off x="2304" y="432"/>
              <a:ext cx="0" cy="21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1962" name="Line 26"/>
            <p:cNvSpPr>
              <a:spLocks noChangeShapeType="1"/>
            </p:cNvSpPr>
            <p:nvPr/>
          </p:nvSpPr>
          <p:spPr bwMode="auto">
            <a:xfrm>
              <a:off x="1344" y="2160"/>
              <a:ext cx="34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31967" name="Group 31"/>
            <p:cNvGrpSpPr>
              <a:grpSpLocks/>
            </p:cNvGrpSpPr>
            <p:nvPr/>
          </p:nvGrpSpPr>
          <p:grpSpPr bwMode="auto">
            <a:xfrm>
              <a:off x="2234" y="999"/>
              <a:ext cx="2441" cy="1288"/>
              <a:chOff x="2209" y="1575"/>
              <a:chExt cx="2481" cy="1288"/>
            </a:xfrm>
          </p:grpSpPr>
          <p:sp>
            <p:nvSpPr>
              <p:cNvPr id="1831964" name="Freeform 28"/>
              <p:cNvSpPr>
                <a:spLocks/>
              </p:cNvSpPr>
              <p:nvPr/>
            </p:nvSpPr>
            <p:spPr bwMode="auto">
              <a:xfrm>
                <a:off x="2209" y="1575"/>
                <a:ext cx="1247" cy="1288"/>
              </a:xfrm>
              <a:custGeom>
                <a:avLst/>
                <a:gdLst>
                  <a:gd name="T0" fmla="*/ 0 w 1247"/>
                  <a:gd name="T1" fmla="*/ 1288 h 1288"/>
                  <a:gd name="T2" fmla="*/ 490 w 1247"/>
                  <a:gd name="T3" fmla="*/ 462 h 1288"/>
                  <a:gd name="T4" fmla="*/ 1006 w 1247"/>
                  <a:gd name="T5" fmla="*/ 76 h 1288"/>
                  <a:gd name="T6" fmla="*/ 1247 w 1247"/>
                  <a:gd name="T7" fmla="*/ 7 h 1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47" h="1288">
                    <a:moveTo>
                      <a:pt x="0" y="1288"/>
                    </a:moveTo>
                    <a:cubicBezTo>
                      <a:pt x="82" y="1150"/>
                      <a:pt x="322" y="664"/>
                      <a:pt x="490" y="462"/>
                    </a:cubicBezTo>
                    <a:cubicBezTo>
                      <a:pt x="658" y="260"/>
                      <a:pt x="880" y="152"/>
                      <a:pt x="1006" y="76"/>
                    </a:cubicBezTo>
                    <a:cubicBezTo>
                      <a:pt x="1132" y="0"/>
                      <a:pt x="1197" y="21"/>
                      <a:pt x="1247" y="7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1966" name="Freeform 30"/>
              <p:cNvSpPr>
                <a:spLocks/>
              </p:cNvSpPr>
              <p:nvPr/>
            </p:nvSpPr>
            <p:spPr bwMode="auto">
              <a:xfrm flipH="1">
                <a:off x="3443" y="1575"/>
                <a:ext cx="1247" cy="1288"/>
              </a:xfrm>
              <a:custGeom>
                <a:avLst/>
                <a:gdLst>
                  <a:gd name="T0" fmla="*/ 0 w 1247"/>
                  <a:gd name="T1" fmla="*/ 1288 h 1288"/>
                  <a:gd name="T2" fmla="*/ 490 w 1247"/>
                  <a:gd name="T3" fmla="*/ 462 h 1288"/>
                  <a:gd name="T4" fmla="*/ 1006 w 1247"/>
                  <a:gd name="T5" fmla="*/ 76 h 1288"/>
                  <a:gd name="T6" fmla="*/ 1247 w 1247"/>
                  <a:gd name="T7" fmla="*/ 7 h 1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47" h="1288">
                    <a:moveTo>
                      <a:pt x="0" y="1288"/>
                    </a:moveTo>
                    <a:cubicBezTo>
                      <a:pt x="82" y="1150"/>
                      <a:pt x="322" y="664"/>
                      <a:pt x="490" y="462"/>
                    </a:cubicBezTo>
                    <a:cubicBezTo>
                      <a:pt x="658" y="260"/>
                      <a:pt x="880" y="152"/>
                      <a:pt x="1006" y="76"/>
                    </a:cubicBezTo>
                    <a:cubicBezTo>
                      <a:pt x="1132" y="0"/>
                      <a:pt x="1197" y="21"/>
                      <a:pt x="1247" y="7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31975" name="Freeform 39"/>
            <p:cNvSpPr>
              <a:spLocks/>
            </p:cNvSpPr>
            <p:nvPr/>
          </p:nvSpPr>
          <p:spPr bwMode="auto">
            <a:xfrm>
              <a:off x="2880" y="430"/>
              <a:ext cx="1479" cy="2017"/>
            </a:xfrm>
            <a:custGeom>
              <a:avLst/>
              <a:gdLst>
                <a:gd name="T0" fmla="*/ 1479 w 1479"/>
                <a:gd name="T1" fmla="*/ 0 h 2017"/>
                <a:gd name="T2" fmla="*/ 1307 w 1479"/>
                <a:gd name="T3" fmla="*/ 567 h 2017"/>
                <a:gd name="T4" fmla="*/ 843 w 1479"/>
                <a:gd name="T5" fmla="*/ 1382 h 2017"/>
                <a:gd name="T6" fmla="*/ 456 w 1479"/>
                <a:gd name="T7" fmla="*/ 1850 h 2017"/>
                <a:gd name="T8" fmla="*/ 215 w 1479"/>
                <a:gd name="T9" fmla="*/ 1990 h 2017"/>
                <a:gd name="T10" fmla="*/ 0 w 1479"/>
                <a:gd name="T11" fmla="*/ 2016 h 2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9" h="2017">
                  <a:moveTo>
                    <a:pt x="1479" y="0"/>
                  </a:moveTo>
                  <a:cubicBezTo>
                    <a:pt x="1450" y="94"/>
                    <a:pt x="1413" y="337"/>
                    <a:pt x="1307" y="567"/>
                  </a:cubicBezTo>
                  <a:cubicBezTo>
                    <a:pt x="1201" y="797"/>
                    <a:pt x="985" y="1168"/>
                    <a:pt x="843" y="1382"/>
                  </a:cubicBezTo>
                  <a:cubicBezTo>
                    <a:pt x="701" y="1596"/>
                    <a:pt x="561" y="1749"/>
                    <a:pt x="456" y="1850"/>
                  </a:cubicBezTo>
                  <a:cubicBezTo>
                    <a:pt x="351" y="1951"/>
                    <a:pt x="291" y="1962"/>
                    <a:pt x="215" y="1990"/>
                  </a:cubicBezTo>
                  <a:cubicBezTo>
                    <a:pt x="139" y="2017"/>
                    <a:pt x="45" y="2011"/>
                    <a:pt x="0" y="2016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1999" name="Freeform 63"/>
            <p:cNvSpPr>
              <a:spLocks/>
            </p:cNvSpPr>
            <p:nvPr/>
          </p:nvSpPr>
          <p:spPr bwMode="auto">
            <a:xfrm flipH="1">
              <a:off x="1401" y="430"/>
              <a:ext cx="1479" cy="2017"/>
            </a:xfrm>
            <a:custGeom>
              <a:avLst/>
              <a:gdLst>
                <a:gd name="T0" fmla="*/ 1479 w 1479"/>
                <a:gd name="T1" fmla="*/ 0 h 2017"/>
                <a:gd name="T2" fmla="*/ 1307 w 1479"/>
                <a:gd name="T3" fmla="*/ 567 h 2017"/>
                <a:gd name="T4" fmla="*/ 843 w 1479"/>
                <a:gd name="T5" fmla="*/ 1382 h 2017"/>
                <a:gd name="T6" fmla="*/ 456 w 1479"/>
                <a:gd name="T7" fmla="*/ 1850 h 2017"/>
                <a:gd name="T8" fmla="*/ 215 w 1479"/>
                <a:gd name="T9" fmla="*/ 1990 h 2017"/>
                <a:gd name="T10" fmla="*/ 0 w 1479"/>
                <a:gd name="T11" fmla="*/ 2016 h 2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9" h="2017">
                  <a:moveTo>
                    <a:pt x="1479" y="0"/>
                  </a:moveTo>
                  <a:cubicBezTo>
                    <a:pt x="1450" y="94"/>
                    <a:pt x="1413" y="337"/>
                    <a:pt x="1307" y="567"/>
                  </a:cubicBezTo>
                  <a:cubicBezTo>
                    <a:pt x="1201" y="797"/>
                    <a:pt x="985" y="1168"/>
                    <a:pt x="843" y="1382"/>
                  </a:cubicBezTo>
                  <a:cubicBezTo>
                    <a:pt x="701" y="1596"/>
                    <a:pt x="561" y="1749"/>
                    <a:pt x="456" y="1850"/>
                  </a:cubicBezTo>
                  <a:cubicBezTo>
                    <a:pt x="351" y="1951"/>
                    <a:pt x="291" y="1962"/>
                    <a:pt x="215" y="1990"/>
                  </a:cubicBezTo>
                  <a:cubicBezTo>
                    <a:pt x="139" y="2017"/>
                    <a:pt x="45" y="2011"/>
                    <a:pt x="0" y="2016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832001" name="Picture 65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3" y="2197"/>
              <a:ext cx="69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32004" name="Picture 68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0" y="2208"/>
              <a:ext cx="84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832028" name="Picture 9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4479925"/>
            <a:ext cx="26431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2030" name="Picture 9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0" y="4479925"/>
            <a:ext cx="25273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2033" name="Picture 9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451350"/>
            <a:ext cx="176847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32034" name="Line 98"/>
          <p:cNvSpPr>
            <a:spLocks noChangeShapeType="1"/>
          </p:cNvSpPr>
          <p:nvPr/>
        </p:nvSpPr>
        <p:spPr bwMode="auto">
          <a:xfrm flipH="1">
            <a:off x="3048000" y="1066800"/>
            <a:ext cx="4419600" cy="3429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2035" name="Line 99"/>
          <p:cNvSpPr>
            <a:spLocks noChangeShapeType="1"/>
          </p:cNvSpPr>
          <p:nvPr/>
        </p:nvSpPr>
        <p:spPr bwMode="auto">
          <a:xfrm flipH="1">
            <a:off x="2057400" y="2895600"/>
            <a:ext cx="5638800" cy="1676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31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31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83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83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32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32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32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32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034" grpId="0" animBg="1"/>
      <p:bldP spid="1832034" grpId="1" animBg="1"/>
      <p:bldP spid="1832035" grpId="0" animBg="1"/>
      <p:bldP spid="183203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4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4A971-669B-45B8-B26B-6A9145EB7001}" type="slidenum">
              <a:rPr lang="en-US"/>
              <a:pPr/>
              <a:t>13</a:t>
            </a:fld>
            <a:endParaRPr lang="en-US"/>
          </a:p>
        </p:txBody>
      </p:sp>
      <p:grpSp>
        <p:nvGrpSpPr>
          <p:cNvPr id="1923093" name="Group 21"/>
          <p:cNvGrpSpPr>
            <a:grpSpLocks/>
          </p:cNvGrpSpPr>
          <p:nvPr/>
        </p:nvGrpSpPr>
        <p:grpSpPr bwMode="auto">
          <a:xfrm>
            <a:off x="6343650" y="685800"/>
            <a:ext cx="133350" cy="3200400"/>
            <a:chOff x="3996" y="432"/>
            <a:chExt cx="84" cy="2016"/>
          </a:xfrm>
        </p:grpSpPr>
        <p:sp>
          <p:nvSpPr>
            <p:cNvPr id="1923094" name="Line 22"/>
            <p:cNvSpPr>
              <a:spLocks noChangeShapeType="1"/>
            </p:cNvSpPr>
            <p:nvPr/>
          </p:nvSpPr>
          <p:spPr bwMode="auto">
            <a:xfrm flipV="1">
              <a:off x="4032" y="432"/>
              <a:ext cx="0" cy="1728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3095" name="Line 23"/>
            <p:cNvSpPr>
              <a:spLocks noChangeShapeType="1"/>
            </p:cNvSpPr>
            <p:nvPr/>
          </p:nvSpPr>
          <p:spPr bwMode="auto">
            <a:xfrm>
              <a:off x="4032" y="2112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923096" name="Picture 24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6" y="2234"/>
              <a:ext cx="8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923103" name="Picture 3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0" y="4479925"/>
            <a:ext cx="25273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3104" name="Picture 3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451350"/>
            <a:ext cx="176847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2307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23075" name="Picture 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23076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23077" name="Picture 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53975"/>
            <a:ext cx="52720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923078" name="Group 6"/>
          <p:cNvGrpSpPr>
            <a:grpSpLocks/>
          </p:cNvGrpSpPr>
          <p:nvPr/>
        </p:nvGrpSpPr>
        <p:grpSpPr bwMode="auto">
          <a:xfrm>
            <a:off x="2133600" y="682625"/>
            <a:ext cx="6858000" cy="3432175"/>
            <a:chOff x="1344" y="430"/>
            <a:chExt cx="4320" cy="2162"/>
          </a:xfrm>
        </p:grpSpPr>
        <p:sp>
          <p:nvSpPr>
            <p:cNvPr id="1923079" name="Freeform 7" descr="25%"/>
            <p:cNvSpPr>
              <a:spLocks/>
            </p:cNvSpPr>
            <p:nvPr/>
          </p:nvSpPr>
          <p:spPr bwMode="auto">
            <a:xfrm>
              <a:off x="2313" y="1015"/>
              <a:ext cx="1713" cy="1438"/>
            </a:xfrm>
            <a:custGeom>
              <a:avLst/>
              <a:gdLst>
                <a:gd name="T0" fmla="*/ 0 w 1733"/>
                <a:gd name="T1" fmla="*/ 1133 h 1455"/>
                <a:gd name="T2" fmla="*/ 86 w 1733"/>
                <a:gd name="T3" fmla="*/ 987 h 1455"/>
                <a:gd name="T4" fmla="*/ 378 w 1733"/>
                <a:gd name="T5" fmla="*/ 496 h 1455"/>
                <a:gd name="T6" fmla="*/ 834 w 1733"/>
                <a:gd name="T7" fmla="*/ 110 h 1455"/>
                <a:gd name="T8" fmla="*/ 1066 w 1733"/>
                <a:gd name="T9" fmla="*/ 15 h 1455"/>
                <a:gd name="T10" fmla="*/ 1315 w 1733"/>
                <a:gd name="T11" fmla="*/ 41 h 1455"/>
                <a:gd name="T12" fmla="*/ 1667 w 1733"/>
                <a:gd name="T13" fmla="*/ 264 h 1455"/>
                <a:gd name="T14" fmla="*/ 1710 w 1733"/>
                <a:gd name="T15" fmla="*/ 307 h 1455"/>
                <a:gd name="T16" fmla="*/ 1676 w 1733"/>
                <a:gd name="T17" fmla="*/ 376 h 1455"/>
                <a:gd name="T18" fmla="*/ 1478 w 1733"/>
                <a:gd name="T19" fmla="*/ 711 h 1455"/>
                <a:gd name="T20" fmla="*/ 1255 w 1733"/>
                <a:gd name="T21" fmla="*/ 995 h 1455"/>
                <a:gd name="T22" fmla="*/ 988 w 1733"/>
                <a:gd name="T23" fmla="*/ 1305 h 1455"/>
                <a:gd name="T24" fmla="*/ 584 w 1733"/>
                <a:gd name="T25" fmla="*/ 1442 h 1455"/>
                <a:gd name="T26" fmla="*/ 275 w 1733"/>
                <a:gd name="T27" fmla="*/ 1382 h 1455"/>
                <a:gd name="T28" fmla="*/ 17 w 1733"/>
                <a:gd name="T29" fmla="*/ 1176 h 1455"/>
                <a:gd name="connsiteX0" fmla="*/ 0 w 9887"/>
                <a:gd name="connsiteY0" fmla="*/ 7736 h 9881"/>
                <a:gd name="connsiteX1" fmla="*/ 496 w 9887"/>
                <a:gd name="connsiteY1" fmla="*/ 6733 h 9881"/>
                <a:gd name="connsiteX2" fmla="*/ 2181 w 9887"/>
                <a:gd name="connsiteY2" fmla="*/ 3358 h 9881"/>
                <a:gd name="connsiteX3" fmla="*/ 4812 w 9887"/>
                <a:gd name="connsiteY3" fmla="*/ 705 h 9881"/>
                <a:gd name="connsiteX4" fmla="*/ 6151 w 9887"/>
                <a:gd name="connsiteY4" fmla="*/ 52 h 9881"/>
                <a:gd name="connsiteX5" fmla="*/ 7588 w 9887"/>
                <a:gd name="connsiteY5" fmla="*/ 231 h 9881"/>
                <a:gd name="connsiteX6" fmla="*/ 9619 w 9887"/>
                <a:gd name="connsiteY6" fmla="*/ 1763 h 9881"/>
                <a:gd name="connsiteX7" fmla="*/ 9867 w 9887"/>
                <a:gd name="connsiteY7" fmla="*/ 2059 h 9881"/>
                <a:gd name="connsiteX8" fmla="*/ 9671 w 9887"/>
                <a:gd name="connsiteY8" fmla="*/ 2533 h 9881"/>
                <a:gd name="connsiteX9" fmla="*/ 8529 w 9887"/>
                <a:gd name="connsiteY9" fmla="*/ 4836 h 9881"/>
                <a:gd name="connsiteX10" fmla="*/ 7333 w 9887"/>
                <a:gd name="connsiteY10" fmla="*/ 6787 h 9881"/>
                <a:gd name="connsiteX11" fmla="*/ 5701 w 9887"/>
                <a:gd name="connsiteY11" fmla="*/ 8918 h 9881"/>
                <a:gd name="connsiteX12" fmla="*/ 3370 w 9887"/>
                <a:gd name="connsiteY12" fmla="*/ 9860 h 9881"/>
                <a:gd name="connsiteX13" fmla="*/ 1587 w 9887"/>
                <a:gd name="connsiteY13" fmla="*/ 9447 h 9881"/>
                <a:gd name="connsiteX14" fmla="*/ 98 w 9887"/>
                <a:gd name="connsiteY14" fmla="*/ 8031 h 9881"/>
                <a:gd name="connsiteX0" fmla="*/ 0 w 10000"/>
                <a:gd name="connsiteY0" fmla="*/ 7829 h 10000"/>
                <a:gd name="connsiteX1" fmla="*/ 502 w 10000"/>
                <a:gd name="connsiteY1" fmla="*/ 6814 h 10000"/>
                <a:gd name="connsiteX2" fmla="*/ 2206 w 10000"/>
                <a:gd name="connsiteY2" fmla="*/ 3398 h 10000"/>
                <a:gd name="connsiteX3" fmla="*/ 4867 w 10000"/>
                <a:gd name="connsiteY3" fmla="*/ 713 h 10000"/>
                <a:gd name="connsiteX4" fmla="*/ 6221 w 10000"/>
                <a:gd name="connsiteY4" fmla="*/ 53 h 10000"/>
                <a:gd name="connsiteX5" fmla="*/ 7675 w 10000"/>
                <a:gd name="connsiteY5" fmla="*/ 234 h 10000"/>
                <a:gd name="connsiteX6" fmla="*/ 9729 w 10000"/>
                <a:gd name="connsiteY6" fmla="*/ 1784 h 10000"/>
                <a:gd name="connsiteX7" fmla="*/ 9980 w 10000"/>
                <a:gd name="connsiteY7" fmla="*/ 2084 h 10000"/>
                <a:gd name="connsiteX8" fmla="*/ 9782 w 10000"/>
                <a:gd name="connsiteY8" fmla="*/ 2564 h 10000"/>
                <a:gd name="connsiteX9" fmla="*/ 8626 w 10000"/>
                <a:gd name="connsiteY9" fmla="*/ 4894 h 10000"/>
                <a:gd name="connsiteX10" fmla="*/ 7417 w 10000"/>
                <a:gd name="connsiteY10" fmla="*/ 6869 h 10000"/>
                <a:gd name="connsiteX11" fmla="*/ 5766 w 10000"/>
                <a:gd name="connsiteY11" fmla="*/ 9025 h 10000"/>
                <a:gd name="connsiteX12" fmla="*/ 3409 w 10000"/>
                <a:gd name="connsiteY12" fmla="*/ 9979 h 10000"/>
                <a:gd name="connsiteX13" fmla="*/ 1605 w 10000"/>
                <a:gd name="connsiteY13" fmla="*/ 9561 h 10000"/>
                <a:gd name="connsiteX14" fmla="*/ 99 w 10000"/>
                <a:gd name="connsiteY14" fmla="*/ 8128 h 10000"/>
                <a:gd name="connsiteX0" fmla="*/ 0 w 10000"/>
                <a:gd name="connsiteY0" fmla="*/ 7829 h 9998"/>
                <a:gd name="connsiteX1" fmla="*/ 502 w 10000"/>
                <a:gd name="connsiteY1" fmla="*/ 6814 h 9998"/>
                <a:gd name="connsiteX2" fmla="*/ 2206 w 10000"/>
                <a:gd name="connsiteY2" fmla="*/ 3398 h 9998"/>
                <a:gd name="connsiteX3" fmla="*/ 4867 w 10000"/>
                <a:gd name="connsiteY3" fmla="*/ 713 h 9998"/>
                <a:gd name="connsiteX4" fmla="*/ 6221 w 10000"/>
                <a:gd name="connsiteY4" fmla="*/ 53 h 9998"/>
                <a:gd name="connsiteX5" fmla="*/ 7675 w 10000"/>
                <a:gd name="connsiteY5" fmla="*/ 234 h 9998"/>
                <a:gd name="connsiteX6" fmla="*/ 9729 w 10000"/>
                <a:gd name="connsiteY6" fmla="*/ 1784 h 9998"/>
                <a:gd name="connsiteX7" fmla="*/ 9980 w 10000"/>
                <a:gd name="connsiteY7" fmla="*/ 2084 h 9998"/>
                <a:gd name="connsiteX8" fmla="*/ 9782 w 10000"/>
                <a:gd name="connsiteY8" fmla="*/ 2564 h 9998"/>
                <a:gd name="connsiteX9" fmla="*/ 8626 w 10000"/>
                <a:gd name="connsiteY9" fmla="*/ 4894 h 9998"/>
                <a:gd name="connsiteX10" fmla="*/ 7417 w 10000"/>
                <a:gd name="connsiteY10" fmla="*/ 6869 h 9998"/>
                <a:gd name="connsiteX11" fmla="*/ 5766 w 10000"/>
                <a:gd name="connsiteY11" fmla="*/ 9025 h 9998"/>
                <a:gd name="connsiteX12" fmla="*/ 3409 w 10000"/>
                <a:gd name="connsiteY12" fmla="*/ 9979 h 9998"/>
                <a:gd name="connsiteX13" fmla="*/ 1605 w 10000"/>
                <a:gd name="connsiteY13" fmla="*/ 9561 h 9998"/>
                <a:gd name="connsiteX14" fmla="*/ 99 w 10000"/>
                <a:gd name="connsiteY14" fmla="*/ 8128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00" h="9998">
                  <a:moveTo>
                    <a:pt x="0" y="7829"/>
                  </a:moveTo>
                  <a:cubicBezTo>
                    <a:pt x="82" y="7669"/>
                    <a:pt x="135" y="7551"/>
                    <a:pt x="502" y="6814"/>
                  </a:cubicBezTo>
                  <a:cubicBezTo>
                    <a:pt x="870" y="6076"/>
                    <a:pt x="1477" y="4414"/>
                    <a:pt x="2206" y="3398"/>
                  </a:cubicBezTo>
                  <a:cubicBezTo>
                    <a:pt x="2935" y="2382"/>
                    <a:pt x="4196" y="1270"/>
                    <a:pt x="4867" y="713"/>
                  </a:cubicBezTo>
                  <a:cubicBezTo>
                    <a:pt x="5539" y="157"/>
                    <a:pt x="5755" y="130"/>
                    <a:pt x="6221" y="53"/>
                  </a:cubicBezTo>
                  <a:cubicBezTo>
                    <a:pt x="6689" y="-24"/>
                    <a:pt x="7091" y="-52"/>
                    <a:pt x="7675" y="234"/>
                  </a:cubicBezTo>
                  <a:cubicBezTo>
                    <a:pt x="8258" y="519"/>
                    <a:pt x="9344" y="1479"/>
                    <a:pt x="9729" y="1784"/>
                  </a:cubicBezTo>
                  <a:cubicBezTo>
                    <a:pt x="10114" y="2091"/>
                    <a:pt x="9975" y="1951"/>
                    <a:pt x="9980" y="2084"/>
                  </a:cubicBezTo>
                  <a:cubicBezTo>
                    <a:pt x="9986" y="2216"/>
                    <a:pt x="10009" y="2098"/>
                    <a:pt x="9782" y="2564"/>
                  </a:cubicBezTo>
                  <a:cubicBezTo>
                    <a:pt x="9554" y="3030"/>
                    <a:pt x="9021" y="4177"/>
                    <a:pt x="8626" y="4894"/>
                  </a:cubicBezTo>
                  <a:cubicBezTo>
                    <a:pt x="8232" y="5612"/>
                    <a:pt x="7895" y="6181"/>
                    <a:pt x="7417" y="6869"/>
                  </a:cubicBezTo>
                  <a:cubicBezTo>
                    <a:pt x="6938" y="7558"/>
                    <a:pt x="6434" y="8507"/>
                    <a:pt x="5766" y="9025"/>
                  </a:cubicBezTo>
                  <a:cubicBezTo>
                    <a:pt x="5099" y="9544"/>
                    <a:pt x="4610" y="9834"/>
                    <a:pt x="3409" y="9979"/>
                  </a:cubicBezTo>
                  <a:cubicBezTo>
                    <a:pt x="2713" y="10063"/>
                    <a:pt x="2159" y="9867"/>
                    <a:pt x="1605" y="9561"/>
                  </a:cubicBezTo>
                  <a:cubicBezTo>
                    <a:pt x="1051" y="9255"/>
                    <a:pt x="415" y="8427"/>
                    <a:pt x="99" y="8128"/>
                  </a:cubicBezTo>
                </a:path>
              </a:pathLst>
            </a:custGeom>
            <a:pattFill prst="pct25">
              <a:fgClr>
                <a:srgbClr val="FF00FF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flat" cmpd="sng">
                  <a:solidFill>
                    <a:srgbClr val="FF66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923080" name="Picture 8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1" y="1632"/>
              <a:ext cx="123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23081" name="Picture 9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0" y="480"/>
              <a:ext cx="93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923082" name="Line 10"/>
            <p:cNvSpPr>
              <a:spLocks noChangeShapeType="1"/>
            </p:cNvSpPr>
            <p:nvPr/>
          </p:nvSpPr>
          <p:spPr bwMode="auto">
            <a:xfrm>
              <a:off x="4608" y="2112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3083" name="Line 11"/>
            <p:cNvSpPr>
              <a:spLocks noChangeShapeType="1"/>
            </p:cNvSpPr>
            <p:nvPr/>
          </p:nvSpPr>
          <p:spPr bwMode="auto">
            <a:xfrm>
              <a:off x="3456" y="2112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3084" name="Line 12"/>
            <p:cNvSpPr>
              <a:spLocks noChangeShapeType="1"/>
            </p:cNvSpPr>
            <p:nvPr/>
          </p:nvSpPr>
          <p:spPr bwMode="auto">
            <a:xfrm flipV="1">
              <a:off x="2304" y="432"/>
              <a:ext cx="0" cy="21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3085" name="Line 13"/>
            <p:cNvSpPr>
              <a:spLocks noChangeShapeType="1"/>
            </p:cNvSpPr>
            <p:nvPr/>
          </p:nvSpPr>
          <p:spPr bwMode="auto">
            <a:xfrm>
              <a:off x="1344" y="2160"/>
              <a:ext cx="34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23086" name="Group 14"/>
            <p:cNvGrpSpPr>
              <a:grpSpLocks/>
            </p:cNvGrpSpPr>
            <p:nvPr/>
          </p:nvGrpSpPr>
          <p:grpSpPr bwMode="auto">
            <a:xfrm>
              <a:off x="2234" y="999"/>
              <a:ext cx="2441" cy="1288"/>
              <a:chOff x="2209" y="1575"/>
              <a:chExt cx="2481" cy="1288"/>
            </a:xfrm>
          </p:grpSpPr>
          <p:sp>
            <p:nvSpPr>
              <p:cNvPr id="1923087" name="Freeform 15"/>
              <p:cNvSpPr>
                <a:spLocks/>
              </p:cNvSpPr>
              <p:nvPr/>
            </p:nvSpPr>
            <p:spPr bwMode="auto">
              <a:xfrm>
                <a:off x="2209" y="1575"/>
                <a:ext cx="1247" cy="1288"/>
              </a:xfrm>
              <a:custGeom>
                <a:avLst/>
                <a:gdLst>
                  <a:gd name="T0" fmla="*/ 0 w 1247"/>
                  <a:gd name="T1" fmla="*/ 1288 h 1288"/>
                  <a:gd name="T2" fmla="*/ 490 w 1247"/>
                  <a:gd name="T3" fmla="*/ 462 h 1288"/>
                  <a:gd name="T4" fmla="*/ 1006 w 1247"/>
                  <a:gd name="T5" fmla="*/ 76 h 1288"/>
                  <a:gd name="T6" fmla="*/ 1247 w 1247"/>
                  <a:gd name="T7" fmla="*/ 7 h 1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47" h="1288">
                    <a:moveTo>
                      <a:pt x="0" y="1288"/>
                    </a:moveTo>
                    <a:cubicBezTo>
                      <a:pt x="82" y="1150"/>
                      <a:pt x="322" y="664"/>
                      <a:pt x="490" y="462"/>
                    </a:cubicBezTo>
                    <a:cubicBezTo>
                      <a:pt x="658" y="260"/>
                      <a:pt x="880" y="152"/>
                      <a:pt x="1006" y="76"/>
                    </a:cubicBezTo>
                    <a:cubicBezTo>
                      <a:pt x="1132" y="0"/>
                      <a:pt x="1197" y="21"/>
                      <a:pt x="1247" y="7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3088" name="Freeform 16"/>
              <p:cNvSpPr>
                <a:spLocks/>
              </p:cNvSpPr>
              <p:nvPr/>
            </p:nvSpPr>
            <p:spPr bwMode="auto">
              <a:xfrm flipH="1">
                <a:off x="3443" y="1575"/>
                <a:ext cx="1247" cy="1288"/>
              </a:xfrm>
              <a:custGeom>
                <a:avLst/>
                <a:gdLst>
                  <a:gd name="T0" fmla="*/ 0 w 1247"/>
                  <a:gd name="T1" fmla="*/ 1288 h 1288"/>
                  <a:gd name="T2" fmla="*/ 490 w 1247"/>
                  <a:gd name="T3" fmla="*/ 462 h 1288"/>
                  <a:gd name="T4" fmla="*/ 1006 w 1247"/>
                  <a:gd name="T5" fmla="*/ 76 h 1288"/>
                  <a:gd name="T6" fmla="*/ 1247 w 1247"/>
                  <a:gd name="T7" fmla="*/ 7 h 1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47" h="1288">
                    <a:moveTo>
                      <a:pt x="0" y="1288"/>
                    </a:moveTo>
                    <a:cubicBezTo>
                      <a:pt x="82" y="1150"/>
                      <a:pt x="322" y="664"/>
                      <a:pt x="490" y="462"/>
                    </a:cubicBezTo>
                    <a:cubicBezTo>
                      <a:pt x="658" y="260"/>
                      <a:pt x="880" y="152"/>
                      <a:pt x="1006" y="76"/>
                    </a:cubicBezTo>
                    <a:cubicBezTo>
                      <a:pt x="1132" y="0"/>
                      <a:pt x="1197" y="21"/>
                      <a:pt x="1247" y="7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23089" name="Freeform 17"/>
            <p:cNvSpPr>
              <a:spLocks/>
            </p:cNvSpPr>
            <p:nvPr/>
          </p:nvSpPr>
          <p:spPr bwMode="auto">
            <a:xfrm>
              <a:off x="2880" y="430"/>
              <a:ext cx="1479" cy="2017"/>
            </a:xfrm>
            <a:custGeom>
              <a:avLst/>
              <a:gdLst>
                <a:gd name="T0" fmla="*/ 1479 w 1479"/>
                <a:gd name="T1" fmla="*/ 0 h 2017"/>
                <a:gd name="T2" fmla="*/ 1307 w 1479"/>
                <a:gd name="T3" fmla="*/ 567 h 2017"/>
                <a:gd name="T4" fmla="*/ 843 w 1479"/>
                <a:gd name="T5" fmla="*/ 1382 h 2017"/>
                <a:gd name="T6" fmla="*/ 456 w 1479"/>
                <a:gd name="T7" fmla="*/ 1850 h 2017"/>
                <a:gd name="T8" fmla="*/ 215 w 1479"/>
                <a:gd name="T9" fmla="*/ 1990 h 2017"/>
                <a:gd name="T10" fmla="*/ 0 w 1479"/>
                <a:gd name="T11" fmla="*/ 2016 h 2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9" h="2017">
                  <a:moveTo>
                    <a:pt x="1479" y="0"/>
                  </a:moveTo>
                  <a:cubicBezTo>
                    <a:pt x="1450" y="94"/>
                    <a:pt x="1413" y="337"/>
                    <a:pt x="1307" y="567"/>
                  </a:cubicBezTo>
                  <a:cubicBezTo>
                    <a:pt x="1201" y="797"/>
                    <a:pt x="985" y="1168"/>
                    <a:pt x="843" y="1382"/>
                  </a:cubicBezTo>
                  <a:cubicBezTo>
                    <a:pt x="701" y="1596"/>
                    <a:pt x="561" y="1749"/>
                    <a:pt x="456" y="1850"/>
                  </a:cubicBezTo>
                  <a:cubicBezTo>
                    <a:pt x="351" y="1951"/>
                    <a:pt x="291" y="1962"/>
                    <a:pt x="215" y="1990"/>
                  </a:cubicBezTo>
                  <a:cubicBezTo>
                    <a:pt x="139" y="2017"/>
                    <a:pt x="45" y="2011"/>
                    <a:pt x="0" y="2016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3090" name="Freeform 18"/>
            <p:cNvSpPr>
              <a:spLocks/>
            </p:cNvSpPr>
            <p:nvPr/>
          </p:nvSpPr>
          <p:spPr bwMode="auto">
            <a:xfrm flipH="1">
              <a:off x="1401" y="430"/>
              <a:ext cx="1479" cy="2017"/>
            </a:xfrm>
            <a:custGeom>
              <a:avLst/>
              <a:gdLst>
                <a:gd name="T0" fmla="*/ 1479 w 1479"/>
                <a:gd name="T1" fmla="*/ 0 h 2017"/>
                <a:gd name="T2" fmla="*/ 1307 w 1479"/>
                <a:gd name="T3" fmla="*/ 567 h 2017"/>
                <a:gd name="T4" fmla="*/ 843 w 1479"/>
                <a:gd name="T5" fmla="*/ 1382 h 2017"/>
                <a:gd name="T6" fmla="*/ 456 w 1479"/>
                <a:gd name="T7" fmla="*/ 1850 h 2017"/>
                <a:gd name="T8" fmla="*/ 215 w 1479"/>
                <a:gd name="T9" fmla="*/ 1990 h 2017"/>
                <a:gd name="T10" fmla="*/ 0 w 1479"/>
                <a:gd name="T11" fmla="*/ 2016 h 2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9" h="2017">
                  <a:moveTo>
                    <a:pt x="1479" y="0"/>
                  </a:moveTo>
                  <a:cubicBezTo>
                    <a:pt x="1450" y="94"/>
                    <a:pt x="1413" y="337"/>
                    <a:pt x="1307" y="567"/>
                  </a:cubicBezTo>
                  <a:cubicBezTo>
                    <a:pt x="1201" y="797"/>
                    <a:pt x="985" y="1168"/>
                    <a:pt x="843" y="1382"/>
                  </a:cubicBezTo>
                  <a:cubicBezTo>
                    <a:pt x="701" y="1596"/>
                    <a:pt x="561" y="1749"/>
                    <a:pt x="456" y="1850"/>
                  </a:cubicBezTo>
                  <a:cubicBezTo>
                    <a:pt x="351" y="1951"/>
                    <a:pt x="291" y="1962"/>
                    <a:pt x="215" y="1990"/>
                  </a:cubicBezTo>
                  <a:cubicBezTo>
                    <a:pt x="139" y="2017"/>
                    <a:pt x="45" y="2011"/>
                    <a:pt x="0" y="2016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923091" name="Picture 19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3" y="2197"/>
              <a:ext cx="69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23092" name="Picture 20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0" y="2208"/>
              <a:ext cx="84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923102" name="Picture 3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4479925"/>
            <a:ext cx="26431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2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2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4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9009" y="4267200"/>
            <a:ext cx="4438557" cy="671871"/>
            <a:chOff x="49009" y="4267200"/>
            <a:chExt cx="4438557" cy="671871"/>
          </a:xfrm>
        </p:grpSpPr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009" y="4267200"/>
              <a:ext cx="4438557" cy="67187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3" name="Straight Connector 2"/>
            <p:cNvCxnSpPr/>
            <p:nvPr/>
          </p:nvCxnSpPr>
          <p:spPr bwMode="auto">
            <a:xfrm>
              <a:off x="812104" y="4444652"/>
              <a:ext cx="0" cy="381000"/>
            </a:xfrm>
            <a:prstGeom prst="line">
              <a:avLst/>
            </a:prstGeom>
            <a:noFill/>
            <a:ln w="19050" cap="flat" cmpd="sng" algn="in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0" name="Straight Connector 39"/>
            <p:cNvCxnSpPr/>
            <p:nvPr/>
          </p:nvCxnSpPr>
          <p:spPr bwMode="auto">
            <a:xfrm>
              <a:off x="4038600" y="4444652"/>
              <a:ext cx="0" cy="381000"/>
            </a:xfrm>
            <a:prstGeom prst="line">
              <a:avLst/>
            </a:prstGeom>
            <a:noFill/>
            <a:ln w="19050" cap="flat" cmpd="sng" algn="in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pic>
        <p:nvPicPr>
          <p:cNvPr id="41" name="Picture 4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09" y="4267200"/>
            <a:ext cx="4438557" cy="6718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2" name="Straight Connector 41"/>
          <p:cNvCxnSpPr/>
          <p:nvPr/>
        </p:nvCxnSpPr>
        <p:spPr bwMode="auto">
          <a:xfrm>
            <a:off x="812104" y="4444652"/>
            <a:ext cx="0" cy="381000"/>
          </a:xfrm>
          <a:prstGeom prst="line">
            <a:avLst/>
          </a:prstGeom>
          <a:noFill/>
          <a:ln w="19050" cap="flat" cmpd="sng" algn="in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/>
          <p:nvPr/>
        </p:nvCxnSpPr>
        <p:spPr bwMode="auto">
          <a:xfrm>
            <a:off x="4038600" y="4444652"/>
            <a:ext cx="0" cy="381000"/>
          </a:xfrm>
          <a:prstGeom prst="line">
            <a:avLst/>
          </a:prstGeom>
          <a:noFill/>
          <a:ln w="19050" cap="flat" cmpd="sng" algn="in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DC3D5-8D06-48F9-9AB8-E3CA9F54B72B}" type="slidenum">
              <a:rPr lang="en-US"/>
              <a:pPr/>
              <a:t>14</a:t>
            </a:fld>
            <a:endParaRPr lang="en-US"/>
          </a:p>
        </p:txBody>
      </p:sp>
      <p:grpSp>
        <p:nvGrpSpPr>
          <p:cNvPr id="1924098" name="Group 2"/>
          <p:cNvGrpSpPr>
            <a:grpSpLocks/>
          </p:cNvGrpSpPr>
          <p:nvPr/>
        </p:nvGrpSpPr>
        <p:grpSpPr bwMode="auto">
          <a:xfrm>
            <a:off x="6343650" y="685800"/>
            <a:ext cx="133350" cy="3200400"/>
            <a:chOff x="3996" y="432"/>
            <a:chExt cx="84" cy="2016"/>
          </a:xfrm>
        </p:grpSpPr>
        <p:sp>
          <p:nvSpPr>
            <p:cNvPr id="1924099" name="Line 3"/>
            <p:cNvSpPr>
              <a:spLocks noChangeShapeType="1"/>
            </p:cNvSpPr>
            <p:nvPr/>
          </p:nvSpPr>
          <p:spPr bwMode="auto">
            <a:xfrm flipV="1">
              <a:off x="4032" y="432"/>
              <a:ext cx="0" cy="1728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4100" name="Line 4"/>
            <p:cNvSpPr>
              <a:spLocks noChangeShapeType="1"/>
            </p:cNvSpPr>
            <p:nvPr/>
          </p:nvSpPr>
          <p:spPr bwMode="auto">
            <a:xfrm>
              <a:off x="4032" y="2112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924101" name="Picture 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6" y="2234"/>
              <a:ext cx="8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924104" name="Rectangle 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24105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24106" name="Rectangle 1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24107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53975"/>
            <a:ext cx="52720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924108" name="Group 12"/>
          <p:cNvGrpSpPr>
            <a:grpSpLocks/>
          </p:cNvGrpSpPr>
          <p:nvPr/>
        </p:nvGrpSpPr>
        <p:grpSpPr bwMode="auto">
          <a:xfrm>
            <a:off x="2133600" y="682625"/>
            <a:ext cx="6858000" cy="3432175"/>
            <a:chOff x="1344" y="430"/>
            <a:chExt cx="4320" cy="2162"/>
          </a:xfrm>
        </p:grpSpPr>
        <p:sp>
          <p:nvSpPr>
            <p:cNvPr id="1924109" name="Freeform 13" descr="25%"/>
            <p:cNvSpPr>
              <a:spLocks/>
            </p:cNvSpPr>
            <p:nvPr/>
          </p:nvSpPr>
          <p:spPr bwMode="auto">
            <a:xfrm>
              <a:off x="2313" y="1015"/>
              <a:ext cx="1713" cy="1439"/>
            </a:xfrm>
            <a:custGeom>
              <a:avLst/>
              <a:gdLst>
                <a:gd name="T0" fmla="*/ 0 w 1733"/>
                <a:gd name="T1" fmla="*/ 1133 h 1455"/>
                <a:gd name="T2" fmla="*/ 86 w 1733"/>
                <a:gd name="T3" fmla="*/ 987 h 1455"/>
                <a:gd name="T4" fmla="*/ 378 w 1733"/>
                <a:gd name="T5" fmla="*/ 496 h 1455"/>
                <a:gd name="T6" fmla="*/ 834 w 1733"/>
                <a:gd name="T7" fmla="*/ 110 h 1455"/>
                <a:gd name="T8" fmla="*/ 1066 w 1733"/>
                <a:gd name="T9" fmla="*/ 15 h 1455"/>
                <a:gd name="T10" fmla="*/ 1315 w 1733"/>
                <a:gd name="T11" fmla="*/ 41 h 1455"/>
                <a:gd name="T12" fmla="*/ 1667 w 1733"/>
                <a:gd name="T13" fmla="*/ 264 h 1455"/>
                <a:gd name="T14" fmla="*/ 1710 w 1733"/>
                <a:gd name="T15" fmla="*/ 307 h 1455"/>
                <a:gd name="T16" fmla="*/ 1676 w 1733"/>
                <a:gd name="T17" fmla="*/ 376 h 1455"/>
                <a:gd name="T18" fmla="*/ 1478 w 1733"/>
                <a:gd name="T19" fmla="*/ 711 h 1455"/>
                <a:gd name="T20" fmla="*/ 1255 w 1733"/>
                <a:gd name="T21" fmla="*/ 995 h 1455"/>
                <a:gd name="T22" fmla="*/ 988 w 1733"/>
                <a:gd name="T23" fmla="*/ 1305 h 1455"/>
                <a:gd name="T24" fmla="*/ 584 w 1733"/>
                <a:gd name="T25" fmla="*/ 1442 h 1455"/>
                <a:gd name="T26" fmla="*/ 275 w 1733"/>
                <a:gd name="T27" fmla="*/ 1382 h 1455"/>
                <a:gd name="T28" fmla="*/ 17 w 1733"/>
                <a:gd name="T29" fmla="*/ 1176 h 1455"/>
                <a:gd name="connsiteX0" fmla="*/ 0 w 9887"/>
                <a:gd name="connsiteY0" fmla="*/ 7736 h 9881"/>
                <a:gd name="connsiteX1" fmla="*/ 496 w 9887"/>
                <a:gd name="connsiteY1" fmla="*/ 6733 h 9881"/>
                <a:gd name="connsiteX2" fmla="*/ 2181 w 9887"/>
                <a:gd name="connsiteY2" fmla="*/ 3358 h 9881"/>
                <a:gd name="connsiteX3" fmla="*/ 4812 w 9887"/>
                <a:gd name="connsiteY3" fmla="*/ 705 h 9881"/>
                <a:gd name="connsiteX4" fmla="*/ 6151 w 9887"/>
                <a:gd name="connsiteY4" fmla="*/ 52 h 9881"/>
                <a:gd name="connsiteX5" fmla="*/ 7588 w 9887"/>
                <a:gd name="connsiteY5" fmla="*/ 231 h 9881"/>
                <a:gd name="connsiteX6" fmla="*/ 9619 w 9887"/>
                <a:gd name="connsiteY6" fmla="*/ 1763 h 9881"/>
                <a:gd name="connsiteX7" fmla="*/ 9867 w 9887"/>
                <a:gd name="connsiteY7" fmla="*/ 2059 h 9881"/>
                <a:gd name="connsiteX8" fmla="*/ 9671 w 9887"/>
                <a:gd name="connsiteY8" fmla="*/ 2533 h 9881"/>
                <a:gd name="connsiteX9" fmla="*/ 8529 w 9887"/>
                <a:gd name="connsiteY9" fmla="*/ 4836 h 9881"/>
                <a:gd name="connsiteX10" fmla="*/ 7288 w 9887"/>
                <a:gd name="connsiteY10" fmla="*/ 6733 h 9881"/>
                <a:gd name="connsiteX11" fmla="*/ 5701 w 9887"/>
                <a:gd name="connsiteY11" fmla="*/ 8918 h 9881"/>
                <a:gd name="connsiteX12" fmla="*/ 3370 w 9887"/>
                <a:gd name="connsiteY12" fmla="*/ 9860 h 9881"/>
                <a:gd name="connsiteX13" fmla="*/ 1587 w 9887"/>
                <a:gd name="connsiteY13" fmla="*/ 9447 h 9881"/>
                <a:gd name="connsiteX14" fmla="*/ 98 w 9887"/>
                <a:gd name="connsiteY14" fmla="*/ 8031 h 9881"/>
                <a:gd name="connsiteX0" fmla="*/ 0 w 10000"/>
                <a:gd name="connsiteY0" fmla="*/ 7829 h 10000"/>
                <a:gd name="connsiteX1" fmla="*/ 502 w 10000"/>
                <a:gd name="connsiteY1" fmla="*/ 6814 h 10000"/>
                <a:gd name="connsiteX2" fmla="*/ 2206 w 10000"/>
                <a:gd name="connsiteY2" fmla="*/ 3398 h 10000"/>
                <a:gd name="connsiteX3" fmla="*/ 4867 w 10000"/>
                <a:gd name="connsiteY3" fmla="*/ 713 h 10000"/>
                <a:gd name="connsiteX4" fmla="*/ 6221 w 10000"/>
                <a:gd name="connsiteY4" fmla="*/ 53 h 10000"/>
                <a:gd name="connsiteX5" fmla="*/ 7675 w 10000"/>
                <a:gd name="connsiteY5" fmla="*/ 234 h 10000"/>
                <a:gd name="connsiteX6" fmla="*/ 9729 w 10000"/>
                <a:gd name="connsiteY6" fmla="*/ 1784 h 10000"/>
                <a:gd name="connsiteX7" fmla="*/ 9980 w 10000"/>
                <a:gd name="connsiteY7" fmla="*/ 2084 h 10000"/>
                <a:gd name="connsiteX8" fmla="*/ 9782 w 10000"/>
                <a:gd name="connsiteY8" fmla="*/ 2564 h 10000"/>
                <a:gd name="connsiteX9" fmla="*/ 8626 w 10000"/>
                <a:gd name="connsiteY9" fmla="*/ 4894 h 10000"/>
                <a:gd name="connsiteX10" fmla="*/ 7463 w 10000"/>
                <a:gd name="connsiteY10" fmla="*/ 6869 h 10000"/>
                <a:gd name="connsiteX11" fmla="*/ 5766 w 10000"/>
                <a:gd name="connsiteY11" fmla="*/ 9025 h 10000"/>
                <a:gd name="connsiteX12" fmla="*/ 3409 w 10000"/>
                <a:gd name="connsiteY12" fmla="*/ 9979 h 10000"/>
                <a:gd name="connsiteX13" fmla="*/ 1605 w 10000"/>
                <a:gd name="connsiteY13" fmla="*/ 9561 h 10000"/>
                <a:gd name="connsiteX14" fmla="*/ 99 w 10000"/>
                <a:gd name="connsiteY14" fmla="*/ 8128 h 10000"/>
                <a:gd name="connsiteX0" fmla="*/ 0 w 10000"/>
                <a:gd name="connsiteY0" fmla="*/ 7829 h 10000"/>
                <a:gd name="connsiteX1" fmla="*/ 502 w 10000"/>
                <a:gd name="connsiteY1" fmla="*/ 6814 h 10000"/>
                <a:gd name="connsiteX2" fmla="*/ 2206 w 10000"/>
                <a:gd name="connsiteY2" fmla="*/ 3398 h 10000"/>
                <a:gd name="connsiteX3" fmla="*/ 4867 w 10000"/>
                <a:gd name="connsiteY3" fmla="*/ 713 h 10000"/>
                <a:gd name="connsiteX4" fmla="*/ 6221 w 10000"/>
                <a:gd name="connsiteY4" fmla="*/ 53 h 10000"/>
                <a:gd name="connsiteX5" fmla="*/ 7675 w 10000"/>
                <a:gd name="connsiteY5" fmla="*/ 234 h 10000"/>
                <a:gd name="connsiteX6" fmla="*/ 9729 w 10000"/>
                <a:gd name="connsiteY6" fmla="*/ 1784 h 10000"/>
                <a:gd name="connsiteX7" fmla="*/ 9980 w 10000"/>
                <a:gd name="connsiteY7" fmla="*/ 2084 h 10000"/>
                <a:gd name="connsiteX8" fmla="*/ 9782 w 10000"/>
                <a:gd name="connsiteY8" fmla="*/ 2564 h 10000"/>
                <a:gd name="connsiteX9" fmla="*/ 8626 w 10000"/>
                <a:gd name="connsiteY9" fmla="*/ 4894 h 10000"/>
                <a:gd name="connsiteX10" fmla="*/ 7463 w 10000"/>
                <a:gd name="connsiteY10" fmla="*/ 6869 h 10000"/>
                <a:gd name="connsiteX11" fmla="*/ 5766 w 10000"/>
                <a:gd name="connsiteY11" fmla="*/ 9025 h 10000"/>
                <a:gd name="connsiteX12" fmla="*/ 3409 w 10000"/>
                <a:gd name="connsiteY12" fmla="*/ 9979 h 10000"/>
                <a:gd name="connsiteX13" fmla="*/ 1605 w 10000"/>
                <a:gd name="connsiteY13" fmla="*/ 9561 h 10000"/>
                <a:gd name="connsiteX14" fmla="*/ 99 w 10000"/>
                <a:gd name="connsiteY14" fmla="*/ 8128 h 10000"/>
                <a:gd name="connsiteX0" fmla="*/ 0 w 10000"/>
                <a:gd name="connsiteY0" fmla="*/ 7829 h 10042"/>
                <a:gd name="connsiteX1" fmla="*/ 502 w 10000"/>
                <a:gd name="connsiteY1" fmla="*/ 6814 h 10042"/>
                <a:gd name="connsiteX2" fmla="*/ 2206 w 10000"/>
                <a:gd name="connsiteY2" fmla="*/ 3398 h 10042"/>
                <a:gd name="connsiteX3" fmla="*/ 4867 w 10000"/>
                <a:gd name="connsiteY3" fmla="*/ 713 h 10042"/>
                <a:gd name="connsiteX4" fmla="*/ 6221 w 10000"/>
                <a:gd name="connsiteY4" fmla="*/ 53 h 10042"/>
                <a:gd name="connsiteX5" fmla="*/ 7675 w 10000"/>
                <a:gd name="connsiteY5" fmla="*/ 234 h 10042"/>
                <a:gd name="connsiteX6" fmla="*/ 9729 w 10000"/>
                <a:gd name="connsiteY6" fmla="*/ 1784 h 10042"/>
                <a:gd name="connsiteX7" fmla="*/ 9980 w 10000"/>
                <a:gd name="connsiteY7" fmla="*/ 2084 h 10042"/>
                <a:gd name="connsiteX8" fmla="*/ 9782 w 10000"/>
                <a:gd name="connsiteY8" fmla="*/ 2564 h 10042"/>
                <a:gd name="connsiteX9" fmla="*/ 8626 w 10000"/>
                <a:gd name="connsiteY9" fmla="*/ 4894 h 10042"/>
                <a:gd name="connsiteX10" fmla="*/ 7463 w 10000"/>
                <a:gd name="connsiteY10" fmla="*/ 6869 h 10042"/>
                <a:gd name="connsiteX11" fmla="*/ 5766 w 10000"/>
                <a:gd name="connsiteY11" fmla="*/ 9025 h 10042"/>
                <a:gd name="connsiteX12" fmla="*/ 3409 w 10000"/>
                <a:gd name="connsiteY12" fmla="*/ 9979 h 10042"/>
                <a:gd name="connsiteX13" fmla="*/ 1605 w 10000"/>
                <a:gd name="connsiteY13" fmla="*/ 9561 h 10042"/>
                <a:gd name="connsiteX14" fmla="*/ 99 w 10000"/>
                <a:gd name="connsiteY14" fmla="*/ 8128 h 10042"/>
                <a:gd name="connsiteX0" fmla="*/ 0 w 10000"/>
                <a:gd name="connsiteY0" fmla="*/ 7829 h 10000"/>
                <a:gd name="connsiteX1" fmla="*/ 502 w 10000"/>
                <a:gd name="connsiteY1" fmla="*/ 6814 h 10000"/>
                <a:gd name="connsiteX2" fmla="*/ 2206 w 10000"/>
                <a:gd name="connsiteY2" fmla="*/ 3398 h 10000"/>
                <a:gd name="connsiteX3" fmla="*/ 4867 w 10000"/>
                <a:gd name="connsiteY3" fmla="*/ 713 h 10000"/>
                <a:gd name="connsiteX4" fmla="*/ 6221 w 10000"/>
                <a:gd name="connsiteY4" fmla="*/ 53 h 10000"/>
                <a:gd name="connsiteX5" fmla="*/ 7675 w 10000"/>
                <a:gd name="connsiteY5" fmla="*/ 234 h 10000"/>
                <a:gd name="connsiteX6" fmla="*/ 9729 w 10000"/>
                <a:gd name="connsiteY6" fmla="*/ 1784 h 10000"/>
                <a:gd name="connsiteX7" fmla="*/ 9980 w 10000"/>
                <a:gd name="connsiteY7" fmla="*/ 2084 h 10000"/>
                <a:gd name="connsiteX8" fmla="*/ 9782 w 10000"/>
                <a:gd name="connsiteY8" fmla="*/ 2564 h 10000"/>
                <a:gd name="connsiteX9" fmla="*/ 8626 w 10000"/>
                <a:gd name="connsiteY9" fmla="*/ 4894 h 10000"/>
                <a:gd name="connsiteX10" fmla="*/ 7463 w 10000"/>
                <a:gd name="connsiteY10" fmla="*/ 6869 h 10000"/>
                <a:gd name="connsiteX11" fmla="*/ 5766 w 10000"/>
                <a:gd name="connsiteY11" fmla="*/ 9025 h 10000"/>
                <a:gd name="connsiteX12" fmla="*/ 3409 w 10000"/>
                <a:gd name="connsiteY12" fmla="*/ 9979 h 10000"/>
                <a:gd name="connsiteX13" fmla="*/ 1605 w 10000"/>
                <a:gd name="connsiteY13" fmla="*/ 9561 h 10000"/>
                <a:gd name="connsiteX14" fmla="*/ 99 w 10000"/>
                <a:gd name="connsiteY14" fmla="*/ 8128 h 10000"/>
                <a:gd name="connsiteX0" fmla="*/ 0 w 10000"/>
                <a:gd name="connsiteY0" fmla="*/ 7829 h 10000"/>
                <a:gd name="connsiteX1" fmla="*/ 502 w 10000"/>
                <a:gd name="connsiteY1" fmla="*/ 6814 h 10000"/>
                <a:gd name="connsiteX2" fmla="*/ 2206 w 10000"/>
                <a:gd name="connsiteY2" fmla="*/ 3398 h 10000"/>
                <a:gd name="connsiteX3" fmla="*/ 4867 w 10000"/>
                <a:gd name="connsiteY3" fmla="*/ 713 h 10000"/>
                <a:gd name="connsiteX4" fmla="*/ 6221 w 10000"/>
                <a:gd name="connsiteY4" fmla="*/ 53 h 10000"/>
                <a:gd name="connsiteX5" fmla="*/ 7675 w 10000"/>
                <a:gd name="connsiteY5" fmla="*/ 234 h 10000"/>
                <a:gd name="connsiteX6" fmla="*/ 9729 w 10000"/>
                <a:gd name="connsiteY6" fmla="*/ 1784 h 10000"/>
                <a:gd name="connsiteX7" fmla="*/ 9980 w 10000"/>
                <a:gd name="connsiteY7" fmla="*/ 2084 h 10000"/>
                <a:gd name="connsiteX8" fmla="*/ 9782 w 10000"/>
                <a:gd name="connsiteY8" fmla="*/ 2564 h 10000"/>
                <a:gd name="connsiteX9" fmla="*/ 8626 w 10000"/>
                <a:gd name="connsiteY9" fmla="*/ 4894 h 10000"/>
                <a:gd name="connsiteX10" fmla="*/ 7463 w 10000"/>
                <a:gd name="connsiteY10" fmla="*/ 6869 h 10000"/>
                <a:gd name="connsiteX11" fmla="*/ 5766 w 10000"/>
                <a:gd name="connsiteY11" fmla="*/ 9025 h 10000"/>
                <a:gd name="connsiteX12" fmla="*/ 3409 w 10000"/>
                <a:gd name="connsiteY12" fmla="*/ 9979 h 10000"/>
                <a:gd name="connsiteX13" fmla="*/ 1605 w 10000"/>
                <a:gd name="connsiteY13" fmla="*/ 9561 h 10000"/>
                <a:gd name="connsiteX14" fmla="*/ 99 w 10000"/>
                <a:gd name="connsiteY14" fmla="*/ 8128 h 10000"/>
                <a:gd name="connsiteX0" fmla="*/ 0 w 10000"/>
                <a:gd name="connsiteY0" fmla="*/ 7829 h 10000"/>
                <a:gd name="connsiteX1" fmla="*/ 502 w 10000"/>
                <a:gd name="connsiteY1" fmla="*/ 6814 h 10000"/>
                <a:gd name="connsiteX2" fmla="*/ 2206 w 10000"/>
                <a:gd name="connsiteY2" fmla="*/ 3398 h 10000"/>
                <a:gd name="connsiteX3" fmla="*/ 4867 w 10000"/>
                <a:gd name="connsiteY3" fmla="*/ 713 h 10000"/>
                <a:gd name="connsiteX4" fmla="*/ 6221 w 10000"/>
                <a:gd name="connsiteY4" fmla="*/ 53 h 10000"/>
                <a:gd name="connsiteX5" fmla="*/ 7675 w 10000"/>
                <a:gd name="connsiteY5" fmla="*/ 234 h 10000"/>
                <a:gd name="connsiteX6" fmla="*/ 9729 w 10000"/>
                <a:gd name="connsiteY6" fmla="*/ 1784 h 10000"/>
                <a:gd name="connsiteX7" fmla="*/ 9980 w 10000"/>
                <a:gd name="connsiteY7" fmla="*/ 2084 h 10000"/>
                <a:gd name="connsiteX8" fmla="*/ 9782 w 10000"/>
                <a:gd name="connsiteY8" fmla="*/ 2564 h 10000"/>
                <a:gd name="connsiteX9" fmla="*/ 8626 w 10000"/>
                <a:gd name="connsiteY9" fmla="*/ 4894 h 10000"/>
                <a:gd name="connsiteX10" fmla="*/ 7463 w 10000"/>
                <a:gd name="connsiteY10" fmla="*/ 6869 h 10000"/>
                <a:gd name="connsiteX11" fmla="*/ 5766 w 10000"/>
                <a:gd name="connsiteY11" fmla="*/ 9025 h 10000"/>
                <a:gd name="connsiteX12" fmla="*/ 3409 w 10000"/>
                <a:gd name="connsiteY12" fmla="*/ 9979 h 10000"/>
                <a:gd name="connsiteX13" fmla="*/ 1605 w 10000"/>
                <a:gd name="connsiteY13" fmla="*/ 9561 h 10000"/>
                <a:gd name="connsiteX14" fmla="*/ 99 w 10000"/>
                <a:gd name="connsiteY14" fmla="*/ 8128 h 10000"/>
                <a:gd name="connsiteX0" fmla="*/ 0 w 10000"/>
                <a:gd name="connsiteY0" fmla="*/ 7829 h 10010"/>
                <a:gd name="connsiteX1" fmla="*/ 502 w 10000"/>
                <a:gd name="connsiteY1" fmla="*/ 6814 h 10010"/>
                <a:gd name="connsiteX2" fmla="*/ 2206 w 10000"/>
                <a:gd name="connsiteY2" fmla="*/ 3398 h 10010"/>
                <a:gd name="connsiteX3" fmla="*/ 4867 w 10000"/>
                <a:gd name="connsiteY3" fmla="*/ 713 h 10010"/>
                <a:gd name="connsiteX4" fmla="*/ 6221 w 10000"/>
                <a:gd name="connsiteY4" fmla="*/ 53 h 10010"/>
                <a:gd name="connsiteX5" fmla="*/ 7675 w 10000"/>
                <a:gd name="connsiteY5" fmla="*/ 234 h 10010"/>
                <a:gd name="connsiteX6" fmla="*/ 9729 w 10000"/>
                <a:gd name="connsiteY6" fmla="*/ 1784 h 10010"/>
                <a:gd name="connsiteX7" fmla="*/ 9980 w 10000"/>
                <a:gd name="connsiteY7" fmla="*/ 2084 h 10010"/>
                <a:gd name="connsiteX8" fmla="*/ 9782 w 10000"/>
                <a:gd name="connsiteY8" fmla="*/ 2564 h 10010"/>
                <a:gd name="connsiteX9" fmla="*/ 8626 w 10000"/>
                <a:gd name="connsiteY9" fmla="*/ 4894 h 10010"/>
                <a:gd name="connsiteX10" fmla="*/ 7463 w 10000"/>
                <a:gd name="connsiteY10" fmla="*/ 6869 h 10010"/>
                <a:gd name="connsiteX11" fmla="*/ 5766 w 10000"/>
                <a:gd name="connsiteY11" fmla="*/ 9025 h 10010"/>
                <a:gd name="connsiteX12" fmla="*/ 3409 w 10000"/>
                <a:gd name="connsiteY12" fmla="*/ 9979 h 10010"/>
                <a:gd name="connsiteX13" fmla="*/ 1605 w 10000"/>
                <a:gd name="connsiteY13" fmla="*/ 9561 h 10010"/>
                <a:gd name="connsiteX14" fmla="*/ 99 w 10000"/>
                <a:gd name="connsiteY14" fmla="*/ 8128 h 1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00" h="10010">
                  <a:moveTo>
                    <a:pt x="0" y="7829"/>
                  </a:moveTo>
                  <a:cubicBezTo>
                    <a:pt x="82" y="7669"/>
                    <a:pt x="135" y="7551"/>
                    <a:pt x="502" y="6814"/>
                  </a:cubicBezTo>
                  <a:cubicBezTo>
                    <a:pt x="870" y="6076"/>
                    <a:pt x="1477" y="4414"/>
                    <a:pt x="2206" y="3398"/>
                  </a:cubicBezTo>
                  <a:cubicBezTo>
                    <a:pt x="2935" y="2382"/>
                    <a:pt x="4196" y="1270"/>
                    <a:pt x="4867" y="713"/>
                  </a:cubicBezTo>
                  <a:cubicBezTo>
                    <a:pt x="5539" y="157"/>
                    <a:pt x="5755" y="130"/>
                    <a:pt x="6221" y="53"/>
                  </a:cubicBezTo>
                  <a:cubicBezTo>
                    <a:pt x="6689" y="-24"/>
                    <a:pt x="7091" y="-52"/>
                    <a:pt x="7675" y="234"/>
                  </a:cubicBezTo>
                  <a:cubicBezTo>
                    <a:pt x="8258" y="519"/>
                    <a:pt x="9344" y="1479"/>
                    <a:pt x="9729" y="1784"/>
                  </a:cubicBezTo>
                  <a:cubicBezTo>
                    <a:pt x="10114" y="2091"/>
                    <a:pt x="9975" y="1951"/>
                    <a:pt x="9980" y="2084"/>
                  </a:cubicBezTo>
                  <a:cubicBezTo>
                    <a:pt x="9986" y="2216"/>
                    <a:pt x="10009" y="2098"/>
                    <a:pt x="9782" y="2564"/>
                  </a:cubicBezTo>
                  <a:cubicBezTo>
                    <a:pt x="9554" y="3030"/>
                    <a:pt x="9012" y="4177"/>
                    <a:pt x="8626" y="4894"/>
                  </a:cubicBezTo>
                  <a:cubicBezTo>
                    <a:pt x="8240" y="5611"/>
                    <a:pt x="7942" y="6181"/>
                    <a:pt x="7463" y="6869"/>
                  </a:cubicBezTo>
                  <a:cubicBezTo>
                    <a:pt x="6985" y="7558"/>
                    <a:pt x="6396" y="8507"/>
                    <a:pt x="5766" y="9025"/>
                  </a:cubicBezTo>
                  <a:cubicBezTo>
                    <a:pt x="5136" y="9543"/>
                    <a:pt x="4747" y="9778"/>
                    <a:pt x="3409" y="9979"/>
                  </a:cubicBezTo>
                  <a:cubicBezTo>
                    <a:pt x="2628" y="10096"/>
                    <a:pt x="2159" y="9867"/>
                    <a:pt x="1605" y="9561"/>
                  </a:cubicBezTo>
                  <a:cubicBezTo>
                    <a:pt x="1051" y="9255"/>
                    <a:pt x="415" y="8427"/>
                    <a:pt x="99" y="8128"/>
                  </a:cubicBezTo>
                </a:path>
              </a:pathLst>
            </a:custGeom>
            <a:pattFill prst="pct25">
              <a:fgClr>
                <a:srgbClr val="FF00FF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flat" cmpd="sng">
                  <a:solidFill>
                    <a:srgbClr val="FF66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924110" name="Picture 1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1" y="1632"/>
              <a:ext cx="123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24111" name="Picture 1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0" y="480"/>
              <a:ext cx="93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924112" name="Line 16"/>
            <p:cNvSpPr>
              <a:spLocks noChangeShapeType="1"/>
            </p:cNvSpPr>
            <p:nvPr/>
          </p:nvSpPr>
          <p:spPr bwMode="auto">
            <a:xfrm>
              <a:off x="4608" y="2112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4113" name="Line 17"/>
            <p:cNvSpPr>
              <a:spLocks noChangeShapeType="1"/>
            </p:cNvSpPr>
            <p:nvPr/>
          </p:nvSpPr>
          <p:spPr bwMode="auto">
            <a:xfrm>
              <a:off x="3456" y="2112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4114" name="Line 18"/>
            <p:cNvSpPr>
              <a:spLocks noChangeShapeType="1"/>
            </p:cNvSpPr>
            <p:nvPr/>
          </p:nvSpPr>
          <p:spPr bwMode="auto">
            <a:xfrm flipV="1">
              <a:off x="2304" y="432"/>
              <a:ext cx="0" cy="21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4115" name="Line 19"/>
            <p:cNvSpPr>
              <a:spLocks noChangeShapeType="1"/>
            </p:cNvSpPr>
            <p:nvPr/>
          </p:nvSpPr>
          <p:spPr bwMode="auto">
            <a:xfrm>
              <a:off x="1344" y="2160"/>
              <a:ext cx="34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24116" name="Group 20"/>
            <p:cNvGrpSpPr>
              <a:grpSpLocks/>
            </p:cNvGrpSpPr>
            <p:nvPr/>
          </p:nvGrpSpPr>
          <p:grpSpPr bwMode="auto">
            <a:xfrm>
              <a:off x="2234" y="999"/>
              <a:ext cx="2441" cy="1288"/>
              <a:chOff x="2209" y="1575"/>
              <a:chExt cx="2481" cy="1288"/>
            </a:xfrm>
          </p:grpSpPr>
          <p:sp>
            <p:nvSpPr>
              <p:cNvPr id="1924117" name="Freeform 21"/>
              <p:cNvSpPr>
                <a:spLocks/>
              </p:cNvSpPr>
              <p:nvPr/>
            </p:nvSpPr>
            <p:spPr bwMode="auto">
              <a:xfrm>
                <a:off x="2209" y="1575"/>
                <a:ext cx="1247" cy="1288"/>
              </a:xfrm>
              <a:custGeom>
                <a:avLst/>
                <a:gdLst>
                  <a:gd name="T0" fmla="*/ 0 w 1247"/>
                  <a:gd name="T1" fmla="*/ 1288 h 1288"/>
                  <a:gd name="T2" fmla="*/ 490 w 1247"/>
                  <a:gd name="T3" fmla="*/ 462 h 1288"/>
                  <a:gd name="T4" fmla="*/ 1006 w 1247"/>
                  <a:gd name="T5" fmla="*/ 76 h 1288"/>
                  <a:gd name="T6" fmla="*/ 1247 w 1247"/>
                  <a:gd name="T7" fmla="*/ 7 h 1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47" h="1288">
                    <a:moveTo>
                      <a:pt x="0" y="1288"/>
                    </a:moveTo>
                    <a:cubicBezTo>
                      <a:pt x="82" y="1150"/>
                      <a:pt x="322" y="664"/>
                      <a:pt x="490" y="462"/>
                    </a:cubicBezTo>
                    <a:cubicBezTo>
                      <a:pt x="658" y="260"/>
                      <a:pt x="880" y="152"/>
                      <a:pt x="1006" y="76"/>
                    </a:cubicBezTo>
                    <a:cubicBezTo>
                      <a:pt x="1132" y="0"/>
                      <a:pt x="1197" y="21"/>
                      <a:pt x="1247" y="7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4118" name="Freeform 22"/>
              <p:cNvSpPr>
                <a:spLocks/>
              </p:cNvSpPr>
              <p:nvPr/>
            </p:nvSpPr>
            <p:spPr bwMode="auto">
              <a:xfrm flipH="1">
                <a:off x="3443" y="1575"/>
                <a:ext cx="1247" cy="1288"/>
              </a:xfrm>
              <a:custGeom>
                <a:avLst/>
                <a:gdLst>
                  <a:gd name="T0" fmla="*/ 0 w 1247"/>
                  <a:gd name="T1" fmla="*/ 1288 h 1288"/>
                  <a:gd name="T2" fmla="*/ 490 w 1247"/>
                  <a:gd name="T3" fmla="*/ 462 h 1288"/>
                  <a:gd name="T4" fmla="*/ 1006 w 1247"/>
                  <a:gd name="T5" fmla="*/ 76 h 1288"/>
                  <a:gd name="T6" fmla="*/ 1247 w 1247"/>
                  <a:gd name="T7" fmla="*/ 7 h 1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47" h="1288">
                    <a:moveTo>
                      <a:pt x="0" y="1288"/>
                    </a:moveTo>
                    <a:cubicBezTo>
                      <a:pt x="82" y="1150"/>
                      <a:pt x="322" y="664"/>
                      <a:pt x="490" y="462"/>
                    </a:cubicBezTo>
                    <a:cubicBezTo>
                      <a:pt x="658" y="260"/>
                      <a:pt x="880" y="152"/>
                      <a:pt x="1006" y="76"/>
                    </a:cubicBezTo>
                    <a:cubicBezTo>
                      <a:pt x="1132" y="0"/>
                      <a:pt x="1197" y="21"/>
                      <a:pt x="1247" y="7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24119" name="Freeform 23"/>
            <p:cNvSpPr>
              <a:spLocks/>
            </p:cNvSpPr>
            <p:nvPr/>
          </p:nvSpPr>
          <p:spPr bwMode="auto">
            <a:xfrm>
              <a:off x="2880" y="430"/>
              <a:ext cx="1479" cy="2017"/>
            </a:xfrm>
            <a:custGeom>
              <a:avLst/>
              <a:gdLst>
                <a:gd name="T0" fmla="*/ 1479 w 1479"/>
                <a:gd name="T1" fmla="*/ 0 h 2017"/>
                <a:gd name="T2" fmla="*/ 1307 w 1479"/>
                <a:gd name="T3" fmla="*/ 567 h 2017"/>
                <a:gd name="T4" fmla="*/ 843 w 1479"/>
                <a:gd name="T5" fmla="*/ 1382 h 2017"/>
                <a:gd name="T6" fmla="*/ 456 w 1479"/>
                <a:gd name="T7" fmla="*/ 1850 h 2017"/>
                <a:gd name="T8" fmla="*/ 215 w 1479"/>
                <a:gd name="T9" fmla="*/ 1990 h 2017"/>
                <a:gd name="T10" fmla="*/ 0 w 1479"/>
                <a:gd name="T11" fmla="*/ 2016 h 2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9" h="2017">
                  <a:moveTo>
                    <a:pt x="1479" y="0"/>
                  </a:moveTo>
                  <a:cubicBezTo>
                    <a:pt x="1450" y="94"/>
                    <a:pt x="1413" y="337"/>
                    <a:pt x="1307" y="567"/>
                  </a:cubicBezTo>
                  <a:cubicBezTo>
                    <a:pt x="1201" y="797"/>
                    <a:pt x="985" y="1168"/>
                    <a:pt x="843" y="1382"/>
                  </a:cubicBezTo>
                  <a:cubicBezTo>
                    <a:pt x="701" y="1596"/>
                    <a:pt x="561" y="1749"/>
                    <a:pt x="456" y="1850"/>
                  </a:cubicBezTo>
                  <a:cubicBezTo>
                    <a:pt x="351" y="1951"/>
                    <a:pt x="291" y="1962"/>
                    <a:pt x="215" y="1990"/>
                  </a:cubicBezTo>
                  <a:cubicBezTo>
                    <a:pt x="139" y="2017"/>
                    <a:pt x="45" y="2011"/>
                    <a:pt x="0" y="2016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4120" name="Freeform 24"/>
            <p:cNvSpPr>
              <a:spLocks/>
            </p:cNvSpPr>
            <p:nvPr/>
          </p:nvSpPr>
          <p:spPr bwMode="auto">
            <a:xfrm flipH="1">
              <a:off x="1401" y="430"/>
              <a:ext cx="1479" cy="2017"/>
            </a:xfrm>
            <a:custGeom>
              <a:avLst/>
              <a:gdLst>
                <a:gd name="T0" fmla="*/ 1479 w 1479"/>
                <a:gd name="T1" fmla="*/ 0 h 2017"/>
                <a:gd name="T2" fmla="*/ 1307 w 1479"/>
                <a:gd name="T3" fmla="*/ 567 h 2017"/>
                <a:gd name="T4" fmla="*/ 843 w 1479"/>
                <a:gd name="T5" fmla="*/ 1382 h 2017"/>
                <a:gd name="T6" fmla="*/ 456 w 1479"/>
                <a:gd name="T7" fmla="*/ 1850 h 2017"/>
                <a:gd name="T8" fmla="*/ 215 w 1479"/>
                <a:gd name="T9" fmla="*/ 1990 h 2017"/>
                <a:gd name="T10" fmla="*/ 0 w 1479"/>
                <a:gd name="T11" fmla="*/ 2016 h 2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9" h="2017">
                  <a:moveTo>
                    <a:pt x="1479" y="0"/>
                  </a:moveTo>
                  <a:cubicBezTo>
                    <a:pt x="1450" y="94"/>
                    <a:pt x="1413" y="337"/>
                    <a:pt x="1307" y="567"/>
                  </a:cubicBezTo>
                  <a:cubicBezTo>
                    <a:pt x="1201" y="797"/>
                    <a:pt x="985" y="1168"/>
                    <a:pt x="843" y="1382"/>
                  </a:cubicBezTo>
                  <a:cubicBezTo>
                    <a:pt x="701" y="1596"/>
                    <a:pt x="561" y="1749"/>
                    <a:pt x="456" y="1850"/>
                  </a:cubicBezTo>
                  <a:cubicBezTo>
                    <a:pt x="351" y="1951"/>
                    <a:pt x="291" y="1962"/>
                    <a:pt x="215" y="1990"/>
                  </a:cubicBezTo>
                  <a:cubicBezTo>
                    <a:pt x="139" y="2017"/>
                    <a:pt x="45" y="2011"/>
                    <a:pt x="0" y="2016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924121" name="Picture 2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3" y="2197"/>
              <a:ext cx="69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24122" name="Picture 2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0" y="2208"/>
              <a:ext cx="84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924130" name="Picture 3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34" y="4268788"/>
            <a:ext cx="3225800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4131" name="Picture 3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040313"/>
            <a:ext cx="329882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4133" name="Picture 3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75" y="5105400"/>
            <a:ext cx="4378325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4139" name="Picture 4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75" y="6078538"/>
            <a:ext cx="1793875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24140" name="Picture 4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078538"/>
            <a:ext cx="554038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24124" name="Rectangle 28"/>
          <p:cNvSpPr>
            <a:spLocks noChangeArrowheads="1"/>
          </p:cNvSpPr>
          <p:nvPr/>
        </p:nvSpPr>
        <p:spPr bwMode="auto">
          <a:xfrm>
            <a:off x="7010400" y="6278563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24125" name="Group 29"/>
          <p:cNvGrpSpPr>
            <a:grpSpLocks/>
          </p:cNvGrpSpPr>
          <p:nvPr/>
        </p:nvGrpSpPr>
        <p:grpSpPr bwMode="auto">
          <a:xfrm>
            <a:off x="1262063" y="6172200"/>
            <a:ext cx="2471737" cy="477838"/>
            <a:chOff x="384" y="3683"/>
            <a:chExt cx="1557" cy="301"/>
          </a:xfrm>
        </p:grpSpPr>
        <p:pic>
          <p:nvPicPr>
            <p:cNvPr id="1924126" name="Picture 30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3683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24127" name="Picture 31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3870"/>
              <a:ext cx="1557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24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24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24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24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24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24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24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24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24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24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24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24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41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4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466725"/>
          </a:xfrm>
        </p:spPr>
        <p:txBody>
          <a:bodyPr/>
          <a:lstStyle/>
          <a:p>
            <a:fld id="{2FC177FB-B64D-47FC-902C-DD762BEA3B67}" type="slidenum">
              <a:rPr lang="en-US"/>
              <a:pPr/>
              <a:t>15</a:t>
            </a:fld>
            <a:endParaRPr lang="en-US"/>
          </a:p>
        </p:txBody>
      </p:sp>
      <p:sp>
        <p:nvSpPr>
          <p:cNvPr id="186880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868827" name="Picture 2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8828" name="Picture 2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5" y="36513"/>
            <a:ext cx="442277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2541" y="321458"/>
            <a:ext cx="3006204" cy="3502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68832" name="Picture 3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737840"/>
            <a:ext cx="42037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45649" y="386176"/>
            <a:ext cx="3475123" cy="3066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68825" name="Rectangle 2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90" name="Straight Connector 89"/>
          <p:cNvCxnSpPr/>
          <p:nvPr/>
        </p:nvCxnSpPr>
        <p:spPr bwMode="auto">
          <a:xfrm>
            <a:off x="0" y="1066800"/>
            <a:ext cx="9144000" cy="0"/>
          </a:xfrm>
          <a:prstGeom prst="line">
            <a:avLst/>
          </a:prstGeom>
          <a:noFill/>
          <a:ln w="28575" cap="flat" cmpd="sng" algn="in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1868837" name="Group 1868836"/>
          <p:cNvGrpSpPr/>
          <p:nvPr/>
        </p:nvGrpSpPr>
        <p:grpSpPr>
          <a:xfrm>
            <a:off x="457200" y="1143000"/>
            <a:ext cx="8226425" cy="3474720"/>
            <a:chOff x="457200" y="1143000"/>
            <a:chExt cx="8226425" cy="3474720"/>
          </a:xfrm>
        </p:grpSpPr>
        <p:sp>
          <p:nvSpPr>
            <p:cNvPr id="31" name="Oval 30"/>
            <p:cNvSpPr/>
            <p:nvPr/>
          </p:nvSpPr>
          <p:spPr bwMode="auto">
            <a:xfrm>
              <a:off x="2724409" y="1596140"/>
              <a:ext cx="5508033" cy="2738986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5108959"/>
                <a:gd name="connsiteY0" fmla="*/ 1527539 h 1585002"/>
                <a:gd name="connsiteX1" fmla="*/ 4565737 w 5108959"/>
                <a:gd name="connsiteY1" fmla="*/ 43205 h 1585002"/>
                <a:gd name="connsiteX2" fmla="*/ 5022937 w 5108959"/>
                <a:gd name="connsiteY2" fmla="*/ 500405 h 1585002"/>
                <a:gd name="connsiteX3" fmla="*/ 4565737 w 5108959"/>
                <a:gd name="connsiteY3" fmla="*/ 957605 h 1585002"/>
                <a:gd name="connsiteX4" fmla="*/ 0 w 5108959"/>
                <a:gd name="connsiteY4" fmla="*/ 1527539 h 1585002"/>
                <a:gd name="connsiteX0" fmla="*/ 610576 w 5719535"/>
                <a:gd name="connsiteY0" fmla="*/ 1527539 h 1781942"/>
                <a:gd name="connsiteX1" fmla="*/ 5176313 w 5719535"/>
                <a:gd name="connsiteY1" fmla="*/ 43205 h 1781942"/>
                <a:gd name="connsiteX2" fmla="*/ 5633513 w 5719535"/>
                <a:gd name="connsiteY2" fmla="*/ 500405 h 1781942"/>
                <a:gd name="connsiteX3" fmla="*/ 591787 w 5719535"/>
                <a:gd name="connsiteY3" fmla="*/ 1684115 h 1781942"/>
                <a:gd name="connsiteX4" fmla="*/ 610576 w 5719535"/>
                <a:gd name="connsiteY4" fmla="*/ 1527539 h 1781942"/>
                <a:gd name="connsiteX0" fmla="*/ 425357 w 5012917"/>
                <a:gd name="connsiteY0" fmla="*/ 1498966 h 2568451"/>
                <a:gd name="connsiteX1" fmla="*/ 4991094 w 5012917"/>
                <a:gd name="connsiteY1" fmla="*/ 14632 h 2568451"/>
                <a:gd name="connsiteX2" fmla="*/ 2266683 w 5012917"/>
                <a:gd name="connsiteY2" fmla="*/ 2526100 h 2568451"/>
                <a:gd name="connsiteX3" fmla="*/ 406568 w 5012917"/>
                <a:gd name="connsiteY3" fmla="*/ 1655542 h 2568451"/>
                <a:gd name="connsiteX4" fmla="*/ 425357 w 5012917"/>
                <a:gd name="connsiteY4" fmla="*/ 1498966 h 2568451"/>
                <a:gd name="connsiteX0" fmla="*/ 425357 w 5321682"/>
                <a:gd name="connsiteY0" fmla="*/ 1545462 h 2601039"/>
                <a:gd name="connsiteX1" fmla="*/ 4991094 w 5321682"/>
                <a:gd name="connsiteY1" fmla="*/ 61128 h 2601039"/>
                <a:gd name="connsiteX2" fmla="*/ 4665418 w 5321682"/>
                <a:gd name="connsiteY2" fmla="*/ 512141 h 2601039"/>
                <a:gd name="connsiteX3" fmla="*/ 2266683 w 5321682"/>
                <a:gd name="connsiteY3" fmla="*/ 2572596 h 2601039"/>
                <a:gd name="connsiteX4" fmla="*/ 406568 w 5321682"/>
                <a:gd name="connsiteY4" fmla="*/ 1702038 h 2601039"/>
                <a:gd name="connsiteX5" fmla="*/ 425357 w 5321682"/>
                <a:gd name="connsiteY5" fmla="*/ 1545462 h 2601039"/>
                <a:gd name="connsiteX0" fmla="*/ 425357 w 5171541"/>
                <a:gd name="connsiteY0" fmla="*/ 1529660 h 3562121"/>
                <a:gd name="connsiteX1" fmla="*/ 4991094 w 5171541"/>
                <a:gd name="connsiteY1" fmla="*/ 45326 h 3562121"/>
                <a:gd name="connsiteX2" fmla="*/ 4064169 w 5171541"/>
                <a:gd name="connsiteY2" fmla="*/ 3490059 h 3562121"/>
                <a:gd name="connsiteX3" fmla="*/ 2266683 w 5171541"/>
                <a:gd name="connsiteY3" fmla="*/ 2556794 h 3562121"/>
                <a:gd name="connsiteX4" fmla="*/ 406568 w 5171541"/>
                <a:gd name="connsiteY4" fmla="*/ 1686236 h 3562121"/>
                <a:gd name="connsiteX5" fmla="*/ 425357 w 5171541"/>
                <a:gd name="connsiteY5" fmla="*/ 1529660 h 3562121"/>
                <a:gd name="connsiteX0" fmla="*/ 489121 w 6059167"/>
                <a:gd name="connsiteY0" fmla="*/ 62063 h 2094524"/>
                <a:gd name="connsiteX1" fmla="*/ 5944206 w 6059167"/>
                <a:gd name="connsiteY1" fmla="*/ 1082934 h 2094524"/>
                <a:gd name="connsiteX2" fmla="*/ 4127933 w 6059167"/>
                <a:gd name="connsiteY2" fmla="*/ 2022462 h 2094524"/>
                <a:gd name="connsiteX3" fmla="*/ 2330447 w 6059167"/>
                <a:gd name="connsiteY3" fmla="*/ 1089197 h 2094524"/>
                <a:gd name="connsiteX4" fmla="*/ 470332 w 6059167"/>
                <a:gd name="connsiteY4" fmla="*/ 218639 h 2094524"/>
                <a:gd name="connsiteX5" fmla="*/ 489121 w 6059167"/>
                <a:gd name="connsiteY5" fmla="*/ 62063 h 2094524"/>
                <a:gd name="connsiteX0" fmla="*/ 489121 w 5946751"/>
                <a:gd name="connsiteY0" fmla="*/ 62063 h 2094524"/>
                <a:gd name="connsiteX1" fmla="*/ 3702048 w 5946751"/>
                <a:gd name="connsiteY1" fmla="*/ 544390 h 2094524"/>
                <a:gd name="connsiteX2" fmla="*/ 5944206 w 5946751"/>
                <a:gd name="connsiteY2" fmla="*/ 1082934 h 2094524"/>
                <a:gd name="connsiteX3" fmla="*/ 4127933 w 5946751"/>
                <a:gd name="connsiteY3" fmla="*/ 2022462 h 2094524"/>
                <a:gd name="connsiteX4" fmla="*/ 2330447 w 5946751"/>
                <a:gd name="connsiteY4" fmla="*/ 1089197 h 2094524"/>
                <a:gd name="connsiteX5" fmla="*/ 470332 w 5946751"/>
                <a:gd name="connsiteY5" fmla="*/ 218639 h 2094524"/>
                <a:gd name="connsiteX6" fmla="*/ 489121 w 5946751"/>
                <a:gd name="connsiteY6" fmla="*/ 62063 h 2094524"/>
                <a:gd name="connsiteX0" fmla="*/ 490927 w 6443887"/>
                <a:gd name="connsiteY0" fmla="*/ 769761 h 2802222"/>
                <a:gd name="connsiteX1" fmla="*/ 5971065 w 6443887"/>
                <a:gd name="connsiteY1" fmla="*/ 24538 h 2802222"/>
                <a:gd name="connsiteX2" fmla="*/ 5946012 w 6443887"/>
                <a:gd name="connsiteY2" fmla="*/ 1790632 h 2802222"/>
                <a:gd name="connsiteX3" fmla="*/ 4129739 w 6443887"/>
                <a:gd name="connsiteY3" fmla="*/ 2730160 h 2802222"/>
                <a:gd name="connsiteX4" fmla="*/ 2332253 w 6443887"/>
                <a:gd name="connsiteY4" fmla="*/ 1796895 h 2802222"/>
                <a:gd name="connsiteX5" fmla="*/ 472138 w 6443887"/>
                <a:gd name="connsiteY5" fmla="*/ 926337 h 2802222"/>
                <a:gd name="connsiteX6" fmla="*/ 490927 w 6443887"/>
                <a:gd name="connsiteY6" fmla="*/ 769761 h 2802222"/>
                <a:gd name="connsiteX0" fmla="*/ 490927 w 6193168"/>
                <a:gd name="connsiteY0" fmla="*/ 866247 h 2898708"/>
                <a:gd name="connsiteX1" fmla="*/ 4042057 w 6193168"/>
                <a:gd name="connsiteY1" fmla="*/ 233758 h 2898708"/>
                <a:gd name="connsiteX2" fmla="*/ 5971065 w 6193168"/>
                <a:gd name="connsiteY2" fmla="*/ 121024 h 2898708"/>
                <a:gd name="connsiteX3" fmla="*/ 5946012 w 6193168"/>
                <a:gd name="connsiteY3" fmla="*/ 1887118 h 2898708"/>
                <a:gd name="connsiteX4" fmla="*/ 4129739 w 6193168"/>
                <a:gd name="connsiteY4" fmla="*/ 2826646 h 2898708"/>
                <a:gd name="connsiteX5" fmla="*/ 2332253 w 6193168"/>
                <a:gd name="connsiteY5" fmla="*/ 1893381 h 2898708"/>
                <a:gd name="connsiteX6" fmla="*/ 472138 w 6193168"/>
                <a:gd name="connsiteY6" fmla="*/ 1022823 h 2898708"/>
                <a:gd name="connsiteX7" fmla="*/ 490927 w 6193168"/>
                <a:gd name="connsiteY7" fmla="*/ 866247 h 2898708"/>
                <a:gd name="connsiteX0" fmla="*/ 361716 w 6063957"/>
                <a:gd name="connsiteY0" fmla="*/ 837952 h 2870413"/>
                <a:gd name="connsiteX1" fmla="*/ 4025580 w 6063957"/>
                <a:gd name="connsiteY1" fmla="*/ 355775 h 2870413"/>
                <a:gd name="connsiteX2" fmla="*/ 5841854 w 6063957"/>
                <a:gd name="connsiteY2" fmla="*/ 92729 h 2870413"/>
                <a:gd name="connsiteX3" fmla="*/ 5816801 w 6063957"/>
                <a:gd name="connsiteY3" fmla="*/ 1858823 h 2870413"/>
                <a:gd name="connsiteX4" fmla="*/ 4000528 w 6063957"/>
                <a:gd name="connsiteY4" fmla="*/ 2798351 h 2870413"/>
                <a:gd name="connsiteX5" fmla="*/ 2203042 w 6063957"/>
                <a:gd name="connsiteY5" fmla="*/ 1865086 h 2870413"/>
                <a:gd name="connsiteX6" fmla="*/ 342927 w 6063957"/>
                <a:gd name="connsiteY6" fmla="*/ 994528 h 2870413"/>
                <a:gd name="connsiteX7" fmla="*/ 361716 w 6063957"/>
                <a:gd name="connsiteY7" fmla="*/ 837952 h 2870413"/>
                <a:gd name="connsiteX0" fmla="*/ 361716 w 6063957"/>
                <a:gd name="connsiteY0" fmla="*/ 832573 h 2865034"/>
                <a:gd name="connsiteX1" fmla="*/ 2284462 w 6063957"/>
                <a:gd name="connsiteY1" fmla="*/ 575865 h 2865034"/>
                <a:gd name="connsiteX2" fmla="*/ 4025580 w 6063957"/>
                <a:gd name="connsiteY2" fmla="*/ 350396 h 2865034"/>
                <a:gd name="connsiteX3" fmla="*/ 5841854 w 6063957"/>
                <a:gd name="connsiteY3" fmla="*/ 87350 h 2865034"/>
                <a:gd name="connsiteX4" fmla="*/ 5816801 w 6063957"/>
                <a:gd name="connsiteY4" fmla="*/ 1853444 h 2865034"/>
                <a:gd name="connsiteX5" fmla="*/ 4000528 w 6063957"/>
                <a:gd name="connsiteY5" fmla="*/ 2792972 h 2865034"/>
                <a:gd name="connsiteX6" fmla="*/ 2203042 w 6063957"/>
                <a:gd name="connsiteY6" fmla="*/ 1859707 h 2865034"/>
                <a:gd name="connsiteX7" fmla="*/ 342927 w 6063957"/>
                <a:gd name="connsiteY7" fmla="*/ 989149 h 2865034"/>
                <a:gd name="connsiteX8" fmla="*/ 361716 w 6063957"/>
                <a:gd name="connsiteY8" fmla="*/ 832573 h 2865034"/>
                <a:gd name="connsiteX0" fmla="*/ 241296 w 5943537"/>
                <a:gd name="connsiteY0" fmla="*/ 832573 h 2865034"/>
                <a:gd name="connsiteX1" fmla="*/ 2088886 w 5943537"/>
                <a:gd name="connsiteY1" fmla="*/ 613443 h 2865034"/>
                <a:gd name="connsiteX2" fmla="*/ 3905160 w 5943537"/>
                <a:gd name="connsiteY2" fmla="*/ 350396 h 2865034"/>
                <a:gd name="connsiteX3" fmla="*/ 5721434 w 5943537"/>
                <a:gd name="connsiteY3" fmla="*/ 87350 h 2865034"/>
                <a:gd name="connsiteX4" fmla="*/ 5696381 w 5943537"/>
                <a:gd name="connsiteY4" fmla="*/ 1853444 h 2865034"/>
                <a:gd name="connsiteX5" fmla="*/ 3880108 w 5943537"/>
                <a:gd name="connsiteY5" fmla="*/ 2792972 h 2865034"/>
                <a:gd name="connsiteX6" fmla="*/ 2082622 w 5943537"/>
                <a:gd name="connsiteY6" fmla="*/ 1859707 h 2865034"/>
                <a:gd name="connsiteX7" fmla="*/ 222507 w 5943537"/>
                <a:gd name="connsiteY7" fmla="*/ 989149 h 2865034"/>
                <a:gd name="connsiteX8" fmla="*/ 241296 w 5943537"/>
                <a:gd name="connsiteY8" fmla="*/ 832573 h 2865034"/>
                <a:gd name="connsiteX0" fmla="*/ 241296 w 5943537"/>
                <a:gd name="connsiteY0" fmla="*/ 745223 h 2777684"/>
                <a:gd name="connsiteX1" fmla="*/ 2088886 w 5943537"/>
                <a:gd name="connsiteY1" fmla="*/ 526093 h 2777684"/>
                <a:gd name="connsiteX2" fmla="*/ 3905160 w 5943537"/>
                <a:gd name="connsiteY2" fmla="*/ 263046 h 2777684"/>
                <a:gd name="connsiteX3" fmla="*/ 5721434 w 5943537"/>
                <a:gd name="connsiteY3" fmla="*/ 0 h 2777684"/>
                <a:gd name="connsiteX4" fmla="*/ 5696381 w 5943537"/>
                <a:gd name="connsiteY4" fmla="*/ 1766094 h 2777684"/>
                <a:gd name="connsiteX5" fmla="*/ 3880108 w 5943537"/>
                <a:gd name="connsiteY5" fmla="*/ 2705622 h 2777684"/>
                <a:gd name="connsiteX6" fmla="*/ 2082622 w 5943537"/>
                <a:gd name="connsiteY6" fmla="*/ 1772357 h 2777684"/>
                <a:gd name="connsiteX7" fmla="*/ 222507 w 5943537"/>
                <a:gd name="connsiteY7" fmla="*/ 901799 h 2777684"/>
                <a:gd name="connsiteX8" fmla="*/ 241296 w 5943537"/>
                <a:gd name="connsiteY8" fmla="*/ 745223 h 2777684"/>
                <a:gd name="connsiteX0" fmla="*/ 241296 w 5846896"/>
                <a:gd name="connsiteY0" fmla="*/ 745223 h 2777684"/>
                <a:gd name="connsiteX1" fmla="*/ 2088886 w 5846896"/>
                <a:gd name="connsiteY1" fmla="*/ 526093 h 2777684"/>
                <a:gd name="connsiteX2" fmla="*/ 3905160 w 5846896"/>
                <a:gd name="connsiteY2" fmla="*/ 263046 h 2777684"/>
                <a:gd name="connsiteX3" fmla="*/ 5721434 w 5846896"/>
                <a:gd name="connsiteY3" fmla="*/ 0 h 2777684"/>
                <a:gd name="connsiteX4" fmla="*/ 5696381 w 5846896"/>
                <a:gd name="connsiteY4" fmla="*/ 1766094 h 2777684"/>
                <a:gd name="connsiteX5" fmla="*/ 3880108 w 5846896"/>
                <a:gd name="connsiteY5" fmla="*/ 2705622 h 2777684"/>
                <a:gd name="connsiteX6" fmla="*/ 2082622 w 5846896"/>
                <a:gd name="connsiteY6" fmla="*/ 1772357 h 2777684"/>
                <a:gd name="connsiteX7" fmla="*/ 222507 w 5846896"/>
                <a:gd name="connsiteY7" fmla="*/ 901799 h 2777684"/>
                <a:gd name="connsiteX8" fmla="*/ 241296 w 5846896"/>
                <a:gd name="connsiteY8" fmla="*/ 745223 h 2777684"/>
                <a:gd name="connsiteX0" fmla="*/ 241296 w 5731611"/>
                <a:gd name="connsiteY0" fmla="*/ 745223 h 2777684"/>
                <a:gd name="connsiteX1" fmla="*/ 2088886 w 5731611"/>
                <a:gd name="connsiteY1" fmla="*/ 526093 h 2777684"/>
                <a:gd name="connsiteX2" fmla="*/ 3905160 w 5731611"/>
                <a:gd name="connsiteY2" fmla="*/ 263046 h 2777684"/>
                <a:gd name="connsiteX3" fmla="*/ 5721434 w 5731611"/>
                <a:gd name="connsiteY3" fmla="*/ 0 h 2777684"/>
                <a:gd name="connsiteX4" fmla="*/ 5696381 w 5731611"/>
                <a:gd name="connsiteY4" fmla="*/ 1766094 h 2777684"/>
                <a:gd name="connsiteX5" fmla="*/ 3880108 w 5731611"/>
                <a:gd name="connsiteY5" fmla="*/ 2705622 h 2777684"/>
                <a:gd name="connsiteX6" fmla="*/ 2082622 w 5731611"/>
                <a:gd name="connsiteY6" fmla="*/ 1772357 h 2777684"/>
                <a:gd name="connsiteX7" fmla="*/ 222507 w 5731611"/>
                <a:gd name="connsiteY7" fmla="*/ 901799 h 2777684"/>
                <a:gd name="connsiteX8" fmla="*/ 241296 w 5731611"/>
                <a:gd name="connsiteY8" fmla="*/ 745223 h 2777684"/>
                <a:gd name="connsiteX0" fmla="*/ 241296 w 5731611"/>
                <a:gd name="connsiteY0" fmla="*/ 745223 h 2777684"/>
                <a:gd name="connsiteX1" fmla="*/ 2088886 w 5731611"/>
                <a:gd name="connsiteY1" fmla="*/ 526093 h 2777684"/>
                <a:gd name="connsiteX2" fmla="*/ 3905160 w 5731611"/>
                <a:gd name="connsiteY2" fmla="*/ 263046 h 2777684"/>
                <a:gd name="connsiteX3" fmla="*/ 5721434 w 5731611"/>
                <a:gd name="connsiteY3" fmla="*/ 0 h 2777684"/>
                <a:gd name="connsiteX4" fmla="*/ 5696381 w 5731611"/>
                <a:gd name="connsiteY4" fmla="*/ 1766094 h 2777684"/>
                <a:gd name="connsiteX5" fmla="*/ 3880108 w 5731611"/>
                <a:gd name="connsiteY5" fmla="*/ 2705622 h 2777684"/>
                <a:gd name="connsiteX6" fmla="*/ 2082622 w 5731611"/>
                <a:gd name="connsiteY6" fmla="*/ 1772357 h 2777684"/>
                <a:gd name="connsiteX7" fmla="*/ 222507 w 5731611"/>
                <a:gd name="connsiteY7" fmla="*/ 901799 h 2777684"/>
                <a:gd name="connsiteX8" fmla="*/ 241296 w 5731611"/>
                <a:gd name="connsiteY8" fmla="*/ 745223 h 2777684"/>
                <a:gd name="connsiteX0" fmla="*/ 241296 w 5731611"/>
                <a:gd name="connsiteY0" fmla="*/ 745223 h 2777684"/>
                <a:gd name="connsiteX1" fmla="*/ 2088886 w 5731611"/>
                <a:gd name="connsiteY1" fmla="*/ 526093 h 2777684"/>
                <a:gd name="connsiteX2" fmla="*/ 3905160 w 5731611"/>
                <a:gd name="connsiteY2" fmla="*/ 263046 h 2777684"/>
                <a:gd name="connsiteX3" fmla="*/ 5721434 w 5731611"/>
                <a:gd name="connsiteY3" fmla="*/ 0 h 2777684"/>
                <a:gd name="connsiteX4" fmla="*/ 5696381 w 5731611"/>
                <a:gd name="connsiteY4" fmla="*/ 1766094 h 2777684"/>
                <a:gd name="connsiteX5" fmla="*/ 3880108 w 5731611"/>
                <a:gd name="connsiteY5" fmla="*/ 2705622 h 2777684"/>
                <a:gd name="connsiteX6" fmla="*/ 2082622 w 5731611"/>
                <a:gd name="connsiteY6" fmla="*/ 1772357 h 2777684"/>
                <a:gd name="connsiteX7" fmla="*/ 222507 w 5731611"/>
                <a:gd name="connsiteY7" fmla="*/ 901799 h 2777684"/>
                <a:gd name="connsiteX8" fmla="*/ 241296 w 5731611"/>
                <a:gd name="connsiteY8" fmla="*/ 745223 h 2777684"/>
                <a:gd name="connsiteX0" fmla="*/ 241296 w 5731611"/>
                <a:gd name="connsiteY0" fmla="*/ 745223 h 2705855"/>
                <a:gd name="connsiteX1" fmla="*/ 2088886 w 5731611"/>
                <a:gd name="connsiteY1" fmla="*/ 526093 h 2705855"/>
                <a:gd name="connsiteX2" fmla="*/ 3905160 w 5731611"/>
                <a:gd name="connsiteY2" fmla="*/ 263046 h 2705855"/>
                <a:gd name="connsiteX3" fmla="*/ 5721434 w 5731611"/>
                <a:gd name="connsiteY3" fmla="*/ 0 h 2705855"/>
                <a:gd name="connsiteX4" fmla="*/ 5696381 w 5731611"/>
                <a:gd name="connsiteY4" fmla="*/ 1766094 h 2705855"/>
                <a:gd name="connsiteX5" fmla="*/ 3880108 w 5731611"/>
                <a:gd name="connsiteY5" fmla="*/ 2705622 h 2705855"/>
                <a:gd name="connsiteX6" fmla="*/ 2082622 w 5731611"/>
                <a:gd name="connsiteY6" fmla="*/ 1772357 h 2705855"/>
                <a:gd name="connsiteX7" fmla="*/ 222507 w 5731611"/>
                <a:gd name="connsiteY7" fmla="*/ 901799 h 2705855"/>
                <a:gd name="connsiteX8" fmla="*/ 241296 w 5731611"/>
                <a:gd name="connsiteY8" fmla="*/ 745223 h 2705855"/>
                <a:gd name="connsiteX0" fmla="*/ 241296 w 5731611"/>
                <a:gd name="connsiteY0" fmla="*/ 745223 h 2705855"/>
                <a:gd name="connsiteX1" fmla="*/ 2088886 w 5731611"/>
                <a:gd name="connsiteY1" fmla="*/ 526093 h 2705855"/>
                <a:gd name="connsiteX2" fmla="*/ 3905160 w 5731611"/>
                <a:gd name="connsiteY2" fmla="*/ 263046 h 2705855"/>
                <a:gd name="connsiteX3" fmla="*/ 5721434 w 5731611"/>
                <a:gd name="connsiteY3" fmla="*/ 0 h 2705855"/>
                <a:gd name="connsiteX4" fmla="*/ 5696381 w 5731611"/>
                <a:gd name="connsiteY4" fmla="*/ 1766094 h 2705855"/>
                <a:gd name="connsiteX5" fmla="*/ 3880108 w 5731611"/>
                <a:gd name="connsiteY5" fmla="*/ 2705622 h 2705855"/>
                <a:gd name="connsiteX6" fmla="*/ 2082622 w 5731611"/>
                <a:gd name="connsiteY6" fmla="*/ 1772357 h 2705855"/>
                <a:gd name="connsiteX7" fmla="*/ 222507 w 5731611"/>
                <a:gd name="connsiteY7" fmla="*/ 901799 h 2705855"/>
                <a:gd name="connsiteX8" fmla="*/ 241296 w 5731611"/>
                <a:gd name="connsiteY8" fmla="*/ 745223 h 2705855"/>
                <a:gd name="connsiteX0" fmla="*/ 241296 w 5731611"/>
                <a:gd name="connsiteY0" fmla="*/ 745223 h 2705855"/>
                <a:gd name="connsiteX1" fmla="*/ 2088886 w 5731611"/>
                <a:gd name="connsiteY1" fmla="*/ 526093 h 2705855"/>
                <a:gd name="connsiteX2" fmla="*/ 3905160 w 5731611"/>
                <a:gd name="connsiteY2" fmla="*/ 263046 h 2705855"/>
                <a:gd name="connsiteX3" fmla="*/ 5721434 w 5731611"/>
                <a:gd name="connsiteY3" fmla="*/ 0 h 2705855"/>
                <a:gd name="connsiteX4" fmla="*/ 5696381 w 5731611"/>
                <a:gd name="connsiteY4" fmla="*/ 1766094 h 2705855"/>
                <a:gd name="connsiteX5" fmla="*/ 3880108 w 5731611"/>
                <a:gd name="connsiteY5" fmla="*/ 2705622 h 2705855"/>
                <a:gd name="connsiteX6" fmla="*/ 2082622 w 5731611"/>
                <a:gd name="connsiteY6" fmla="*/ 1772357 h 2705855"/>
                <a:gd name="connsiteX7" fmla="*/ 222507 w 5731611"/>
                <a:gd name="connsiteY7" fmla="*/ 901799 h 2705855"/>
                <a:gd name="connsiteX8" fmla="*/ 241296 w 5731611"/>
                <a:gd name="connsiteY8" fmla="*/ 745223 h 2705855"/>
                <a:gd name="connsiteX0" fmla="*/ 241296 w 5731611"/>
                <a:gd name="connsiteY0" fmla="*/ 745223 h 2705855"/>
                <a:gd name="connsiteX1" fmla="*/ 2088886 w 5731611"/>
                <a:gd name="connsiteY1" fmla="*/ 526093 h 2705855"/>
                <a:gd name="connsiteX2" fmla="*/ 3905160 w 5731611"/>
                <a:gd name="connsiteY2" fmla="*/ 263046 h 2705855"/>
                <a:gd name="connsiteX3" fmla="*/ 5721434 w 5731611"/>
                <a:gd name="connsiteY3" fmla="*/ 0 h 2705855"/>
                <a:gd name="connsiteX4" fmla="*/ 5696381 w 5731611"/>
                <a:gd name="connsiteY4" fmla="*/ 1766094 h 2705855"/>
                <a:gd name="connsiteX5" fmla="*/ 3880108 w 5731611"/>
                <a:gd name="connsiteY5" fmla="*/ 2705622 h 2705855"/>
                <a:gd name="connsiteX6" fmla="*/ 2082622 w 5731611"/>
                <a:gd name="connsiteY6" fmla="*/ 1772357 h 2705855"/>
                <a:gd name="connsiteX7" fmla="*/ 222507 w 5731611"/>
                <a:gd name="connsiteY7" fmla="*/ 901799 h 2705855"/>
                <a:gd name="connsiteX8" fmla="*/ 241296 w 5731611"/>
                <a:gd name="connsiteY8" fmla="*/ 745223 h 2705855"/>
                <a:gd name="connsiteX0" fmla="*/ 141828 w 5632143"/>
                <a:gd name="connsiteY0" fmla="*/ 745223 h 2705855"/>
                <a:gd name="connsiteX1" fmla="*/ 1989418 w 5632143"/>
                <a:gd name="connsiteY1" fmla="*/ 526093 h 2705855"/>
                <a:gd name="connsiteX2" fmla="*/ 3805692 w 5632143"/>
                <a:gd name="connsiteY2" fmla="*/ 263046 h 2705855"/>
                <a:gd name="connsiteX3" fmla="*/ 5621966 w 5632143"/>
                <a:gd name="connsiteY3" fmla="*/ 0 h 2705855"/>
                <a:gd name="connsiteX4" fmla="*/ 5596913 w 5632143"/>
                <a:gd name="connsiteY4" fmla="*/ 1766094 h 2705855"/>
                <a:gd name="connsiteX5" fmla="*/ 3780640 w 5632143"/>
                <a:gd name="connsiteY5" fmla="*/ 2705622 h 2705855"/>
                <a:gd name="connsiteX6" fmla="*/ 1983154 w 5632143"/>
                <a:gd name="connsiteY6" fmla="*/ 1772357 h 2705855"/>
                <a:gd name="connsiteX7" fmla="*/ 123039 w 5632143"/>
                <a:gd name="connsiteY7" fmla="*/ 901799 h 2705855"/>
                <a:gd name="connsiteX8" fmla="*/ 141828 w 5632143"/>
                <a:gd name="connsiteY8" fmla="*/ 745223 h 2705855"/>
                <a:gd name="connsiteX0" fmla="*/ 141828 w 5632143"/>
                <a:gd name="connsiteY0" fmla="*/ 745223 h 2705855"/>
                <a:gd name="connsiteX1" fmla="*/ 1989418 w 5632143"/>
                <a:gd name="connsiteY1" fmla="*/ 526093 h 2705855"/>
                <a:gd name="connsiteX2" fmla="*/ 3805692 w 5632143"/>
                <a:gd name="connsiteY2" fmla="*/ 263046 h 2705855"/>
                <a:gd name="connsiteX3" fmla="*/ 5621966 w 5632143"/>
                <a:gd name="connsiteY3" fmla="*/ 0 h 2705855"/>
                <a:gd name="connsiteX4" fmla="*/ 5596913 w 5632143"/>
                <a:gd name="connsiteY4" fmla="*/ 1766094 h 2705855"/>
                <a:gd name="connsiteX5" fmla="*/ 3780640 w 5632143"/>
                <a:gd name="connsiteY5" fmla="*/ 2705622 h 2705855"/>
                <a:gd name="connsiteX6" fmla="*/ 1983154 w 5632143"/>
                <a:gd name="connsiteY6" fmla="*/ 1772357 h 2705855"/>
                <a:gd name="connsiteX7" fmla="*/ 123039 w 5632143"/>
                <a:gd name="connsiteY7" fmla="*/ 901799 h 2705855"/>
                <a:gd name="connsiteX8" fmla="*/ 141828 w 5632143"/>
                <a:gd name="connsiteY8" fmla="*/ 745223 h 2705855"/>
                <a:gd name="connsiteX0" fmla="*/ 18789 w 5509104"/>
                <a:gd name="connsiteY0" fmla="*/ 745223 h 2705855"/>
                <a:gd name="connsiteX1" fmla="*/ 1866379 w 5509104"/>
                <a:gd name="connsiteY1" fmla="*/ 526093 h 2705855"/>
                <a:gd name="connsiteX2" fmla="*/ 3682653 w 5509104"/>
                <a:gd name="connsiteY2" fmla="*/ 263046 h 2705855"/>
                <a:gd name="connsiteX3" fmla="*/ 5498927 w 5509104"/>
                <a:gd name="connsiteY3" fmla="*/ 0 h 2705855"/>
                <a:gd name="connsiteX4" fmla="*/ 5473874 w 5509104"/>
                <a:gd name="connsiteY4" fmla="*/ 1766094 h 2705855"/>
                <a:gd name="connsiteX5" fmla="*/ 3657601 w 5509104"/>
                <a:gd name="connsiteY5" fmla="*/ 2705622 h 2705855"/>
                <a:gd name="connsiteX6" fmla="*/ 1860115 w 5509104"/>
                <a:gd name="connsiteY6" fmla="*/ 1772357 h 2705855"/>
                <a:gd name="connsiteX7" fmla="*/ 0 w 5509104"/>
                <a:gd name="connsiteY7" fmla="*/ 901799 h 2705855"/>
                <a:gd name="connsiteX8" fmla="*/ 18789 w 5509104"/>
                <a:gd name="connsiteY8" fmla="*/ 745223 h 2705855"/>
                <a:gd name="connsiteX0" fmla="*/ 43841 w 5509104"/>
                <a:gd name="connsiteY0" fmla="*/ 668888 h 2705855"/>
                <a:gd name="connsiteX1" fmla="*/ 1866379 w 5509104"/>
                <a:gd name="connsiteY1" fmla="*/ 526093 h 2705855"/>
                <a:gd name="connsiteX2" fmla="*/ 3682653 w 5509104"/>
                <a:gd name="connsiteY2" fmla="*/ 263046 h 2705855"/>
                <a:gd name="connsiteX3" fmla="*/ 5498927 w 5509104"/>
                <a:gd name="connsiteY3" fmla="*/ 0 h 2705855"/>
                <a:gd name="connsiteX4" fmla="*/ 5473874 w 5509104"/>
                <a:gd name="connsiteY4" fmla="*/ 1766094 h 2705855"/>
                <a:gd name="connsiteX5" fmla="*/ 3657601 w 5509104"/>
                <a:gd name="connsiteY5" fmla="*/ 2705622 h 2705855"/>
                <a:gd name="connsiteX6" fmla="*/ 1860115 w 5509104"/>
                <a:gd name="connsiteY6" fmla="*/ 1772357 h 2705855"/>
                <a:gd name="connsiteX7" fmla="*/ 0 w 5509104"/>
                <a:gd name="connsiteY7" fmla="*/ 901799 h 2705855"/>
                <a:gd name="connsiteX8" fmla="*/ 43841 w 5509104"/>
                <a:gd name="connsiteY8" fmla="*/ 668888 h 2705855"/>
                <a:gd name="connsiteX0" fmla="*/ 43841 w 5509104"/>
                <a:gd name="connsiteY0" fmla="*/ 668888 h 2705855"/>
                <a:gd name="connsiteX1" fmla="*/ 1866379 w 5509104"/>
                <a:gd name="connsiteY1" fmla="*/ 526093 h 2705855"/>
                <a:gd name="connsiteX2" fmla="*/ 3682653 w 5509104"/>
                <a:gd name="connsiteY2" fmla="*/ 263046 h 2705855"/>
                <a:gd name="connsiteX3" fmla="*/ 5498927 w 5509104"/>
                <a:gd name="connsiteY3" fmla="*/ 0 h 2705855"/>
                <a:gd name="connsiteX4" fmla="*/ 5473874 w 5509104"/>
                <a:gd name="connsiteY4" fmla="*/ 1766094 h 2705855"/>
                <a:gd name="connsiteX5" fmla="*/ 3657601 w 5509104"/>
                <a:gd name="connsiteY5" fmla="*/ 2705622 h 2705855"/>
                <a:gd name="connsiteX6" fmla="*/ 1860115 w 5509104"/>
                <a:gd name="connsiteY6" fmla="*/ 1772357 h 2705855"/>
                <a:gd name="connsiteX7" fmla="*/ 0 w 5509104"/>
                <a:gd name="connsiteY7" fmla="*/ 901799 h 2705855"/>
                <a:gd name="connsiteX8" fmla="*/ 43841 w 5509104"/>
                <a:gd name="connsiteY8" fmla="*/ 668888 h 2705855"/>
                <a:gd name="connsiteX0" fmla="*/ 43841 w 5509104"/>
                <a:gd name="connsiteY0" fmla="*/ 746822 h 2783789"/>
                <a:gd name="connsiteX1" fmla="*/ 1866379 w 5509104"/>
                <a:gd name="connsiteY1" fmla="*/ 604027 h 2783789"/>
                <a:gd name="connsiteX2" fmla="*/ 3682653 w 5509104"/>
                <a:gd name="connsiteY2" fmla="*/ 340980 h 2783789"/>
                <a:gd name="connsiteX3" fmla="*/ 5498927 w 5509104"/>
                <a:gd name="connsiteY3" fmla="*/ 77934 h 2783789"/>
                <a:gd name="connsiteX4" fmla="*/ 5473874 w 5509104"/>
                <a:gd name="connsiteY4" fmla="*/ 1844028 h 2783789"/>
                <a:gd name="connsiteX5" fmla="*/ 3657601 w 5509104"/>
                <a:gd name="connsiteY5" fmla="*/ 2783556 h 2783789"/>
                <a:gd name="connsiteX6" fmla="*/ 1860115 w 5509104"/>
                <a:gd name="connsiteY6" fmla="*/ 1850291 h 2783789"/>
                <a:gd name="connsiteX7" fmla="*/ 0 w 5509104"/>
                <a:gd name="connsiteY7" fmla="*/ 979733 h 2783789"/>
                <a:gd name="connsiteX8" fmla="*/ 43841 w 5509104"/>
                <a:gd name="connsiteY8" fmla="*/ 746822 h 2783789"/>
                <a:gd name="connsiteX0" fmla="*/ 43841 w 5509104"/>
                <a:gd name="connsiteY0" fmla="*/ 668888 h 2705855"/>
                <a:gd name="connsiteX1" fmla="*/ 1866379 w 5509104"/>
                <a:gd name="connsiteY1" fmla="*/ 526093 h 2705855"/>
                <a:gd name="connsiteX2" fmla="*/ 3682653 w 5509104"/>
                <a:gd name="connsiteY2" fmla="*/ 263046 h 2705855"/>
                <a:gd name="connsiteX3" fmla="*/ 5498927 w 5509104"/>
                <a:gd name="connsiteY3" fmla="*/ 0 h 2705855"/>
                <a:gd name="connsiteX4" fmla="*/ 5473874 w 5509104"/>
                <a:gd name="connsiteY4" fmla="*/ 1766094 h 2705855"/>
                <a:gd name="connsiteX5" fmla="*/ 3657601 w 5509104"/>
                <a:gd name="connsiteY5" fmla="*/ 2705622 h 2705855"/>
                <a:gd name="connsiteX6" fmla="*/ 1860115 w 5509104"/>
                <a:gd name="connsiteY6" fmla="*/ 1772357 h 2705855"/>
                <a:gd name="connsiteX7" fmla="*/ 0 w 5509104"/>
                <a:gd name="connsiteY7" fmla="*/ 901799 h 2705855"/>
                <a:gd name="connsiteX8" fmla="*/ 43841 w 5509104"/>
                <a:gd name="connsiteY8" fmla="*/ 668888 h 2705855"/>
                <a:gd name="connsiteX0" fmla="*/ 43841 w 5490115"/>
                <a:gd name="connsiteY0" fmla="*/ 719778 h 2756745"/>
                <a:gd name="connsiteX1" fmla="*/ 1866379 w 5490115"/>
                <a:gd name="connsiteY1" fmla="*/ 576983 h 2756745"/>
                <a:gd name="connsiteX2" fmla="*/ 3682653 w 5490115"/>
                <a:gd name="connsiteY2" fmla="*/ 313936 h 2756745"/>
                <a:gd name="connsiteX3" fmla="*/ 5473875 w 5490115"/>
                <a:gd name="connsiteY3" fmla="*/ 0 h 2756745"/>
                <a:gd name="connsiteX4" fmla="*/ 5473874 w 5490115"/>
                <a:gd name="connsiteY4" fmla="*/ 1816984 h 2756745"/>
                <a:gd name="connsiteX5" fmla="*/ 3657601 w 5490115"/>
                <a:gd name="connsiteY5" fmla="*/ 2756512 h 2756745"/>
                <a:gd name="connsiteX6" fmla="*/ 1860115 w 5490115"/>
                <a:gd name="connsiteY6" fmla="*/ 1823247 h 2756745"/>
                <a:gd name="connsiteX7" fmla="*/ 0 w 5490115"/>
                <a:gd name="connsiteY7" fmla="*/ 952689 h 2756745"/>
                <a:gd name="connsiteX8" fmla="*/ 43841 w 5490115"/>
                <a:gd name="connsiteY8" fmla="*/ 719778 h 2756745"/>
                <a:gd name="connsiteX0" fmla="*/ 43841 w 5490115"/>
                <a:gd name="connsiteY0" fmla="*/ 719778 h 2756745"/>
                <a:gd name="connsiteX1" fmla="*/ 1866379 w 5490115"/>
                <a:gd name="connsiteY1" fmla="*/ 576983 h 2756745"/>
                <a:gd name="connsiteX2" fmla="*/ 3682653 w 5490115"/>
                <a:gd name="connsiteY2" fmla="*/ 313936 h 2756745"/>
                <a:gd name="connsiteX3" fmla="*/ 5473875 w 5490115"/>
                <a:gd name="connsiteY3" fmla="*/ 0 h 2756745"/>
                <a:gd name="connsiteX4" fmla="*/ 5473874 w 5490115"/>
                <a:gd name="connsiteY4" fmla="*/ 1816984 h 2756745"/>
                <a:gd name="connsiteX5" fmla="*/ 3657601 w 5490115"/>
                <a:gd name="connsiteY5" fmla="*/ 2756512 h 2756745"/>
                <a:gd name="connsiteX6" fmla="*/ 1860115 w 5490115"/>
                <a:gd name="connsiteY6" fmla="*/ 1823247 h 2756745"/>
                <a:gd name="connsiteX7" fmla="*/ 0 w 5490115"/>
                <a:gd name="connsiteY7" fmla="*/ 952689 h 2756745"/>
                <a:gd name="connsiteX8" fmla="*/ 43841 w 5490115"/>
                <a:gd name="connsiteY8" fmla="*/ 719778 h 2756745"/>
                <a:gd name="connsiteX0" fmla="*/ 43841 w 5490115"/>
                <a:gd name="connsiteY0" fmla="*/ 719778 h 2756558"/>
                <a:gd name="connsiteX1" fmla="*/ 1866379 w 5490115"/>
                <a:gd name="connsiteY1" fmla="*/ 576983 h 2756558"/>
                <a:gd name="connsiteX2" fmla="*/ 3682653 w 5490115"/>
                <a:gd name="connsiteY2" fmla="*/ 313936 h 2756558"/>
                <a:gd name="connsiteX3" fmla="*/ 5473875 w 5490115"/>
                <a:gd name="connsiteY3" fmla="*/ 0 h 2756558"/>
                <a:gd name="connsiteX4" fmla="*/ 5473874 w 5490115"/>
                <a:gd name="connsiteY4" fmla="*/ 1816984 h 2756558"/>
                <a:gd name="connsiteX5" fmla="*/ 3657601 w 5490115"/>
                <a:gd name="connsiteY5" fmla="*/ 2756512 h 2756558"/>
                <a:gd name="connsiteX6" fmla="*/ 1784959 w 5490115"/>
                <a:gd name="connsiteY6" fmla="*/ 1848692 h 2756558"/>
                <a:gd name="connsiteX7" fmla="*/ 0 w 5490115"/>
                <a:gd name="connsiteY7" fmla="*/ 952689 h 2756558"/>
                <a:gd name="connsiteX8" fmla="*/ 43841 w 5490115"/>
                <a:gd name="connsiteY8" fmla="*/ 719778 h 2756558"/>
                <a:gd name="connsiteX0" fmla="*/ 43841 w 5490115"/>
                <a:gd name="connsiteY0" fmla="*/ 719778 h 2756558"/>
                <a:gd name="connsiteX1" fmla="*/ 1866379 w 5490115"/>
                <a:gd name="connsiteY1" fmla="*/ 576983 h 2756558"/>
                <a:gd name="connsiteX2" fmla="*/ 3682653 w 5490115"/>
                <a:gd name="connsiteY2" fmla="*/ 313936 h 2756558"/>
                <a:gd name="connsiteX3" fmla="*/ 5473875 w 5490115"/>
                <a:gd name="connsiteY3" fmla="*/ 0 h 2756558"/>
                <a:gd name="connsiteX4" fmla="*/ 5473874 w 5490115"/>
                <a:gd name="connsiteY4" fmla="*/ 1816984 h 2756558"/>
                <a:gd name="connsiteX5" fmla="*/ 3657601 w 5490115"/>
                <a:gd name="connsiteY5" fmla="*/ 2756512 h 2756558"/>
                <a:gd name="connsiteX6" fmla="*/ 1860115 w 5490115"/>
                <a:gd name="connsiteY6" fmla="*/ 1848692 h 2756558"/>
                <a:gd name="connsiteX7" fmla="*/ 0 w 5490115"/>
                <a:gd name="connsiteY7" fmla="*/ 952689 h 2756558"/>
                <a:gd name="connsiteX8" fmla="*/ 43841 w 5490115"/>
                <a:gd name="connsiteY8" fmla="*/ 719778 h 2756558"/>
                <a:gd name="connsiteX0" fmla="*/ 43841 w 5504562"/>
                <a:gd name="connsiteY0" fmla="*/ 719778 h 2756513"/>
                <a:gd name="connsiteX1" fmla="*/ 1866379 w 5504562"/>
                <a:gd name="connsiteY1" fmla="*/ 576983 h 2756513"/>
                <a:gd name="connsiteX2" fmla="*/ 3682653 w 5504562"/>
                <a:gd name="connsiteY2" fmla="*/ 313936 h 2756513"/>
                <a:gd name="connsiteX3" fmla="*/ 5473875 w 5504562"/>
                <a:gd name="connsiteY3" fmla="*/ 0 h 2756513"/>
                <a:gd name="connsiteX4" fmla="*/ 5498926 w 5504562"/>
                <a:gd name="connsiteY4" fmla="*/ 1842429 h 2756513"/>
                <a:gd name="connsiteX5" fmla="*/ 3657601 w 5504562"/>
                <a:gd name="connsiteY5" fmla="*/ 2756512 h 2756513"/>
                <a:gd name="connsiteX6" fmla="*/ 1860115 w 5504562"/>
                <a:gd name="connsiteY6" fmla="*/ 1848692 h 2756513"/>
                <a:gd name="connsiteX7" fmla="*/ 0 w 5504562"/>
                <a:gd name="connsiteY7" fmla="*/ 952689 h 2756513"/>
                <a:gd name="connsiteX8" fmla="*/ 43841 w 5504562"/>
                <a:gd name="connsiteY8" fmla="*/ 719778 h 2756513"/>
                <a:gd name="connsiteX0" fmla="*/ 43841 w 5504562"/>
                <a:gd name="connsiteY0" fmla="*/ 719778 h 2756513"/>
                <a:gd name="connsiteX1" fmla="*/ 1866379 w 5504562"/>
                <a:gd name="connsiteY1" fmla="*/ 576983 h 2756513"/>
                <a:gd name="connsiteX2" fmla="*/ 3682653 w 5504562"/>
                <a:gd name="connsiteY2" fmla="*/ 313936 h 2756513"/>
                <a:gd name="connsiteX3" fmla="*/ 5473875 w 5504562"/>
                <a:gd name="connsiteY3" fmla="*/ 0 h 2756513"/>
                <a:gd name="connsiteX4" fmla="*/ 5498926 w 5504562"/>
                <a:gd name="connsiteY4" fmla="*/ 1842429 h 2756513"/>
                <a:gd name="connsiteX5" fmla="*/ 3657601 w 5504562"/>
                <a:gd name="connsiteY5" fmla="*/ 2756512 h 2756513"/>
                <a:gd name="connsiteX6" fmla="*/ 1860115 w 5504562"/>
                <a:gd name="connsiteY6" fmla="*/ 1848692 h 2756513"/>
                <a:gd name="connsiteX7" fmla="*/ 0 w 5504562"/>
                <a:gd name="connsiteY7" fmla="*/ 952689 h 2756513"/>
                <a:gd name="connsiteX8" fmla="*/ 43841 w 5504562"/>
                <a:gd name="connsiteY8" fmla="*/ 719778 h 2756513"/>
                <a:gd name="connsiteX0" fmla="*/ 43841 w 5504562"/>
                <a:gd name="connsiteY0" fmla="*/ 694333 h 2731068"/>
                <a:gd name="connsiteX1" fmla="*/ 1866379 w 5504562"/>
                <a:gd name="connsiteY1" fmla="*/ 551538 h 2731068"/>
                <a:gd name="connsiteX2" fmla="*/ 3682653 w 5504562"/>
                <a:gd name="connsiteY2" fmla="*/ 288491 h 2731068"/>
                <a:gd name="connsiteX3" fmla="*/ 5473875 w 5504562"/>
                <a:gd name="connsiteY3" fmla="*/ 0 h 2731068"/>
                <a:gd name="connsiteX4" fmla="*/ 5498926 w 5504562"/>
                <a:gd name="connsiteY4" fmla="*/ 1816984 h 2731068"/>
                <a:gd name="connsiteX5" fmla="*/ 3657601 w 5504562"/>
                <a:gd name="connsiteY5" fmla="*/ 2731067 h 2731068"/>
                <a:gd name="connsiteX6" fmla="*/ 1860115 w 5504562"/>
                <a:gd name="connsiteY6" fmla="*/ 1823247 h 2731068"/>
                <a:gd name="connsiteX7" fmla="*/ 0 w 5504562"/>
                <a:gd name="connsiteY7" fmla="*/ 927244 h 2731068"/>
                <a:gd name="connsiteX8" fmla="*/ 43841 w 5504562"/>
                <a:gd name="connsiteY8" fmla="*/ 694333 h 2731068"/>
                <a:gd name="connsiteX0" fmla="*/ 43841 w 5501105"/>
                <a:gd name="connsiteY0" fmla="*/ 694333 h 2731068"/>
                <a:gd name="connsiteX1" fmla="*/ 1866379 w 5501105"/>
                <a:gd name="connsiteY1" fmla="*/ 551538 h 2731068"/>
                <a:gd name="connsiteX2" fmla="*/ 3682653 w 5501105"/>
                <a:gd name="connsiteY2" fmla="*/ 288491 h 2731068"/>
                <a:gd name="connsiteX3" fmla="*/ 5473875 w 5501105"/>
                <a:gd name="connsiteY3" fmla="*/ 0 h 2731068"/>
                <a:gd name="connsiteX4" fmla="*/ 5498926 w 5501105"/>
                <a:gd name="connsiteY4" fmla="*/ 1816984 h 2731068"/>
                <a:gd name="connsiteX5" fmla="*/ 3657601 w 5501105"/>
                <a:gd name="connsiteY5" fmla="*/ 2731067 h 2731068"/>
                <a:gd name="connsiteX6" fmla="*/ 1860115 w 5501105"/>
                <a:gd name="connsiteY6" fmla="*/ 1823247 h 2731068"/>
                <a:gd name="connsiteX7" fmla="*/ 0 w 5501105"/>
                <a:gd name="connsiteY7" fmla="*/ 927244 h 2731068"/>
                <a:gd name="connsiteX8" fmla="*/ 43841 w 5501105"/>
                <a:gd name="connsiteY8" fmla="*/ 694333 h 2731068"/>
                <a:gd name="connsiteX0" fmla="*/ 43841 w 5501770"/>
                <a:gd name="connsiteY0" fmla="*/ 732501 h 2769236"/>
                <a:gd name="connsiteX1" fmla="*/ 1866379 w 5501770"/>
                <a:gd name="connsiteY1" fmla="*/ 589706 h 2769236"/>
                <a:gd name="connsiteX2" fmla="*/ 3682653 w 5501770"/>
                <a:gd name="connsiteY2" fmla="*/ 326659 h 2769236"/>
                <a:gd name="connsiteX3" fmla="*/ 5486401 w 5501770"/>
                <a:gd name="connsiteY3" fmla="*/ 0 h 2769236"/>
                <a:gd name="connsiteX4" fmla="*/ 5498926 w 5501770"/>
                <a:gd name="connsiteY4" fmla="*/ 1855152 h 2769236"/>
                <a:gd name="connsiteX5" fmla="*/ 3657601 w 5501770"/>
                <a:gd name="connsiteY5" fmla="*/ 2769235 h 2769236"/>
                <a:gd name="connsiteX6" fmla="*/ 1860115 w 5501770"/>
                <a:gd name="connsiteY6" fmla="*/ 1861415 h 2769236"/>
                <a:gd name="connsiteX7" fmla="*/ 0 w 5501770"/>
                <a:gd name="connsiteY7" fmla="*/ 965412 h 2769236"/>
                <a:gd name="connsiteX8" fmla="*/ 43841 w 5501770"/>
                <a:gd name="connsiteY8" fmla="*/ 732501 h 2769236"/>
                <a:gd name="connsiteX0" fmla="*/ 43841 w 5501770"/>
                <a:gd name="connsiteY0" fmla="*/ 732501 h 2769236"/>
                <a:gd name="connsiteX1" fmla="*/ 1866379 w 5501770"/>
                <a:gd name="connsiteY1" fmla="*/ 589706 h 2769236"/>
                <a:gd name="connsiteX2" fmla="*/ 3682653 w 5501770"/>
                <a:gd name="connsiteY2" fmla="*/ 326659 h 2769236"/>
                <a:gd name="connsiteX3" fmla="*/ 5486401 w 5501770"/>
                <a:gd name="connsiteY3" fmla="*/ 0 h 2769236"/>
                <a:gd name="connsiteX4" fmla="*/ 5498926 w 5501770"/>
                <a:gd name="connsiteY4" fmla="*/ 1855152 h 2769236"/>
                <a:gd name="connsiteX5" fmla="*/ 3657601 w 5501770"/>
                <a:gd name="connsiteY5" fmla="*/ 2769235 h 2769236"/>
                <a:gd name="connsiteX6" fmla="*/ 1860115 w 5501770"/>
                <a:gd name="connsiteY6" fmla="*/ 1861415 h 2769236"/>
                <a:gd name="connsiteX7" fmla="*/ 0 w 5501770"/>
                <a:gd name="connsiteY7" fmla="*/ 965412 h 2769236"/>
                <a:gd name="connsiteX8" fmla="*/ 43841 w 5501770"/>
                <a:gd name="connsiteY8" fmla="*/ 732501 h 2769236"/>
                <a:gd name="connsiteX0" fmla="*/ 43841 w 5501770"/>
                <a:gd name="connsiteY0" fmla="*/ 732501 h 2769236"/>
                <a:gd name="connsiteX1" fmla="*/ 1866379 w 5501770"/>
                <a:gd name="connsiteY1" fmla="*/ 589706 h 2769236"/>
                <a:gd name="connsiteX2" fmla="*/ 3682653 w 5501770"/>
                <a:gd name="connsiteY2" fmla="*/ 301214 h 2769236"/>
                <a:gd name="connsiteX3" fmla="*/ 5486401 w 5501770"/>
                <a:gd name="connsiteY3" fmla="*/ 0 h 2769236"/>
                <a:gd name="connsiteX4" fmla="*/ 5498926 w 5501770"/>
                <a:gd name="connsiteY4" fmla="*/ 1855152 h 2769236"/>
                <a:gd name="connsiteX5" fmla="*/ 3657601 w 5501770"/>
                <a:gd name="connsiteY5" fmla="*/ 2769235 h 2769236"/>
                <a:gd name="connsiteX6" fmla="*/ 1860115 w 5501770"/>
                <a:gd name="connsiteY6" fmla="*/ 1861415 h 2769236"/>
                <a:gd name="connsiteX7" fmla="*/ 0 w 5501770"/>
                <a:gd name="connsiteY7" fmla="*/ 965412 h 2769236"/>
                <a:gd name="connsiteX8" fmla="*/ 43841 w 5501770"/>
                <a:gd name="connsiteY8" fmla="*/ 732501 h 2769236"/>
                <a:gd name="connsiteX0" fmla="*/ 43841 w 5501770"/>
                <a:gd name="connsiteY0" fmla="*/ 732501 h 2769236"/>
                <a:gd name="connsiteX1" fmla="*/ 1866379 w 5501770"/>
                <a:gd name="connsiteY1" fmla="*/ 589706 h 2769236"/>
                <a:gd name="connsiteX2" fmla="*/ 3682653 w 5501770"/>
                <a:gd name="connsiteY2" fmla="*/ 301214 h 2769236"/>
                <a:gd name="connsiteX3" fmla="*/ 5486401 w 5501770"/>
                <a:gd name="connsiteY3" fmla="*/ 0 h 2769236"/>
                <a:gd name="connsiteX4" fmla="*/ 5498926 w 5501770"/>
                <a:gd name="connsiteY4" fmla="*/ 1855152 h 2769236"/>
                <a:gd name="connsiteX5" fmla="*/ 3657601 w 5501770"/>
                <a:gd name="connsiteY5" fmla="*/ 2769235 h 2769236"/>
                <a:gd name="connsiteX6" fmla="*/ 1860115 w 5501770"/>
                <a:gd name="connsiteY6" fmla="*/ 1861415 h 2769236"/>
                <a:gd name="connsiteX7" fmla="*/ 0 w 5501770"/>
                <a:gd name="connsiteY7" fmla="*/ 965412 h 2769236"/>
                <a:gd name="connsiteX8" fmla="*/ 43841 w 5501770"/>
                <a:gd name="connsiteY8" fmla="*/ 732501 h 2769236"/>
                <a:gd name="connsiteX0" fmla="*/ 43841 w 5501770"/>
                <a:gd name="connsiteY0" fmla="*/ 732501 h 2769236"/>
                <a:gd name="connsiteX1" fmla="*/ 1841327 w 5501770"/>
                <a:gd name="connsiteY1" fmla="*/ 538816 h 2769236"/>
                <a:gd name="connsiteX2" fmla="*/ 3682653 w 5501770"/>
                <a:gd name="connsiteY2" fmla="*/ 301214 h 2769236"/>
                <a:gd name="connsiteX3" fmla="*/ 5486401 w 5501770"/>
                <a:gd name="connsiteY3" fmla="*/ 0 h 2769236"/>
                <a:gd name="connsiteX4" fmla="*/ 5498926 w 5501770"/>
                <a:gd name="connsiteY4" fmla="*/ 1855152 h 2769236"/>
                <a:gd name="connsiteX5" fmla="*/ 3657601 w 5501770"/>
                <a:gd name="connsiteY5" fmla="*/ 2769235 h 2769236"/>
                <a:gd name="connsiteX6" fmla="*/ 1860115 w 5501770"/>
                <a:gd name="connsiteY6" fmla="*/ 1861415 h 2769236"/>
                <a:gd name="connsiteX7" fmla="*/ 0 w 5501770"/>
                <a:gd name="connsiteY7" fmla="*/ 965412 h 2769236"/>
                <a:gd name="connsiteX8" fmla="*/ 43841 w 5501770"/>
                <a:gd name="connsiteY8" fmla="*/ 732501 h 2769236"/>
                <a:gd name="connsiteX0" fmla="*/ 43841 w 5501770"/>
                <a:gd name="connsiteY0" fmla="*/ 732501 h 2769236"/>
                <a:gd name="connsiteX1" fmla="*/ 1841327 w 5501770"/>
                <a:gd name="connsiteY1" fmla="*/ 538816 h 2769236"/>
                <a:gd name="connsiteX2" fmla="*/ 3682653 w 5501770"/>
                <a:gd name="connsiteY2" fmla="*/ 301214 h 2769236"/>
                <a:gd name="connsiteX3" fmla="*/ 5486401 w 5501770"/>
                <a:gd name="connsiteY3" fmla="*/ 0 h 2769236"/>
                <a:gd name="connsiteX4" fmla="*/ 5498926 w 5501770"/>
                <a:gd name="connsiteY4" fmla="*/ 1855152 h 2769236"/>
                <a:gd name="connsiteX5" fmla="*/ 3657601 w 5501770"/>
                <a:gd name="connsiteY5" fmla="*/ 2769235 h 2769236"/>
                <a:gd name="connsiteX6" fmla="*/ 1897693 w 5501770"/>
                <a:gd name="connsiteY6" fmla="*/ 1861415 h 2769236"/>
                <a:gd name="connsiteX7" fmla="*/ 0 w 5501770"/>
                <a:gd name="connsiteY7" fmla="*/ 965412 h 2769236"/>
                <a:gd name="connsiteX8" fmla="*/ 43841 w 5501770"/>
                <a:gd name="connsiteY8" fmla="*/ 732501 h 2769236"/>
                <a:gd name="connsiteX0" fmla="*/ 43841 w 5501770"/>
                <a:gd name="connsiteY0" fmla="*/ 732501 h 2769283"/>
                <a:gd name="connsiteX1" fmla="*/ 1841327 w 5501770"/>
                <a:gd name="connsiteY1" fmla="*/ 538816 h 2769283"/>
                <a:gd name="connsiteX2" fmla="*/ 3682653 w 5501770"/>
                <a:gd name="connsiteY2" fmla="*/ 301214 h 2769283"/>
                <a:gd name="connsiteX3" fmla="*/ 5486401 w 5501770"/>
                <a:gd name="connsiteY3" fmla="*/ 0 h 2769283"/>
                <a:gd name="connsiteX4" fmla="*/ 5498926 w 5501770"/>
                <a:gd name="connsiteY4" fmla="*/ 1855152 h 2769283"/>
                <a:gd name="connsiteX5" fmla="*/ 3657601 w 5501770"/>
                <a:gd name="connsiteY5" fmla="*/ 2769235 h 2769283"/>
                <a:gd name="connsiteX6" fmla="*/ 1897693 w 5501770"/>
                <a:gd name="connsiteY6" fmla="*/ 1886861 h 2769283"/>
                <a:gd name="connsiteX7" fmla="*/ 0 w 5501770"/>
                <a:gd name="connsiteY7" fmla="*/ 965412 h 2769283"/>
                <a:gd name="connsiteX8" fmla="*/ 43841 w 5501770"/>
                <a:gd name="connsiteY8" fmla="*/ 732501 h 2769283"/>
                <a:gd name="connsiteX0" fmla="*/ 43841 w 5501770"/>
                <a:gd name="connsiteY0" fmla="*/ 732501 h 2769268"/>
                <a:gd name="connsiteX1" fmla="*/ 1841327 w 5501770"/>
                <a:gd name="connsiteY1" fmla="*/ 538816 h 2769268"/>
                <a:gd name="connsiteX2" fmla="*/ 3682653 w 5501770"/>
                <a:gd name="connsiteY2" fmla="*/ 301214 h 2769268"/>
                <a:gd name="connsiteX3" fmla="*/ 5486401 w 5501770"/>
                <a:gd name="connsiteY3" fmla="*/ 0 h 2769268"/>
                <a:gd name="connsiteX4" fmla="*/ 5498926 w 5501770"/>
                <a:gd name="connsiteY4" fmla="*/ 1855152 h 2769268"/>
                <a:gd name="connsiteX5" fmla="*/ 3657601 w 5501770"/>
                <a:gd name="connsiteY5" fmla="*/ 2769235 h 2769268"/>
                <a:gd name="connsiteX6" fmla="*/ 1897693 w 5501770"/>
                <a:gd name="connsiteY6" fmla="*/ 1886861 h 2769268"/>
                <a:gd name="connsiteX7" fmla="*/ 0 w 5501770"/>
                <a:gd name="connsiteY7" fmla="*/ 965412 h 2769268"/>
                <a:gd name="connsiteX8" fmla="*/ 43841 w 5501770"/>
                <a:gd name="connsiteY8" fmla="*/ 732501 h 2769268"/>
                <a:gd name="connsiteX0" fmla="*/ 43841 w 5501770"/>
                <a:gd name="connsiteY0" fmla="*/ 732501 h 2769712"/>
                <a:gd name="connsiteX1" fmla="*/ 1841327 w 5501770"/>
                <a:gd name="connsiteY1" fmla="*/ 538816 h 2769712"/>
                <a:gd name="connsiteX2" fmla="*/ 3682653 w 5501770"/>
                <a:gd name="connsiteY2" fmla="*/ 301214 h 2769712"/>
                <a:gd name="connsiteX3" fmla="*/ 5486401 w 5501770"/>
                <a:gd name="connsiteY3" fmla="*/ 0 h 2769712"/>
                <a:gd name="connsiteX4" fmla="*/ 5498926 w 5501770"/>
                <a:gd name="connsiteY4" fmla="*/ 1855152 h 2769712"/>
                <a:gd name="connsiteX5" fmla="*/ 3657601 w 5501770"/>
                <a:gd name="connsiteY5" fmla="*/ 2769235 h 2769712"/>
                <a:gd name="connsiteX6" fmla="*/ 1897693 w 5501770"/>
                <a:gd name="connsiteY6" fmla="*/ 1886861 h 2769712"/>
                <a:gd name="connsiteX7" fmla="*/ 0 w 5501770"/>
                <a:gd name="connsiteY7" fmla="*/ 965412 h 2769712"/>
                <a:gd name="connsiteX8" fmla="*/ 43841 w 5501770"/>
                <a:gd name="connsiteY8" fmla="*/ 732501 h 2769712"/>
                <a:gd name="connsiteX0" fmla="*/ 43841 w 5501770"/>
                <a:gd name="connsiteY0" fmla="*/ 732501 h 2769268"/>
                <a:gd name="connsiteX1" fmla="*/ 1841327 w 5501770"/>
                <a:gd name="connsiteY1" fmla="*/ 538816 h 2769268"/>
                <a:gd name="connsiteX2" fmla="*/ 3682653 w 5501770"/>
                <a:gd name="connsiteY2" fmla="*/ 301214 h 2769268"/>
                <a:gd name="connsiteX3" fmla="*/ 5486401 w 5501770"/>
                <a:gd name="connsiteY3" fmla="*/ 0 h 2769268"/>
                <a:gd name="connsiteX4" fmla="*/ 5498926 w 5501770"/>
                <a:gd name="connsiteY4" fmla="*/ 1855152 h 2769268"/>
                <a:gd name="connsiteX5" fmla="*/ 3657601 w 5501770"/>
                <a:gd name="connsiteY5" fmla="*/ 2769235 h 2769268"/>
                <a:gd name="connsiteX6" fmla="*/ 1897693 w 5501770"/>
                <a:gd name="connsiteY6" fmla="*/ 1886861 h 2769268"/>
                <a:gd name="connsiteX7" fmla="*/ 0 w 5501770"/>
                <a:gd name="connsiteY7" fmla="*/ 965412 h 2769268"/>
                <a:gd name="connsiteX8" fmla="*/ 43841 w 5501770"/>
                <a:gd name="connsiteY8" fmla="*/ 732501 h 2769268"/>
                <a:gd name="connsiteX0" fmla="*/ 43841 w 5501770"/>
                <a:gd name="connsiteY0" fmla="*/ 732501 h 2781992"/>
                <a:gd name="connsiteX1" fmla="*/ 1841327 w 5501770"/>
                <a:gd name="connsiteY1" fmla="*/ 538816 h 2781992"/>
                <a:gd name="connsiteX2" fmla="*/ 3682653 w 5501770"/>
                <a:gd name="connsiteY2" fmla="*/ 301214 h 2781992"/>
                <a:gd name="connsiteX3" fmla="*/ 5486401 w 5501770"/>
                <a:gd name="connsiteY3" fmla="*/ 0 h 2781992"/>
                <a:gd name="connsiteX4" fmla="*/ 5498926 w 5501770"/>
                <a:gd name="connsiteY4" fmla="*/ 1855152 h 2781992"/>
                <a:gd name="connsiteX5" fmla="*/ 3707705 w 5501770"/>
                <a:gd name="connsiteY5" fmla="*/ 2781958 h 2781992"/>
                <a:gd name="connsiteX6" fmla="*/ 1897693 w 5501770"/>
                <a:gd name="connsiteY6" fmla="*/ 1886861 h 2781992"/>
                <a:gd name="connsiteX7" fmla="*/ 0 w 5501770"/>
                <a:gd name="connsiteY7" fmla="*/ 965412 h 2781992"/>
                <a:gd name="connsiteX8" fmla="*/ 43841 w 5501770"/>
                <a:gd name="connsiteY8" fmla="*/ 732501 h 2781992"/>
                <a:gd name="connsiteX0" fmla="*/ 43841 w 5501770"/>
                <a:gd name="connsiteY0" fmla="*/ 732501 h 2782023"/>
                <a:gd name="connsiteX1" fmla="*/ 1841327 w 5501770"/>
                <a:gd name="connsiteY1" fmla="*/ 538816 h 2782023"/>
                <a:gd name="connsiteX2" fmla="*/ 3682653 w 5501770"/>
                <a:gd name="connsiteY2" fmla="*/ 301214 h 2782023"/>
                <a:gd name="connsiteX3" fmla="*/ 5486401 w 5501770"/>
                <a:gd name="connsiteY3" fmla="*/ 0 h 2782023"/>
                <a:gd name="connsiteX4" fmla="*/ 5498926 w 5501770"/>
                <a:gd name="connsiteY4" fmla="*/ 1855152 h 2782023"/>
                <a:gd name="connsiteX5" fmla="*/ 3707705 w 5501770"/>
                <a:gd name="connsiteY5" fmla="*/ 2781958 h 2782023"/>
                <a:gd name="connsiteX6" fmla="*/ 1897693 w 5501770"/>
                <a:gd name="connsiteY6" fmla="*/ 1886861 h 2782023"/>
                <a:gd name="connsiteX7" fmla="*/ 0 w 5501770"/>
                <a:gd name="connsiteY7" fmla="*/ 965412 h 2782023"/>
                <a:gd name="connsiteX8" fmla="*/ 43841 w 5501770"/>
                <a:gd name="connsiteY8" fmla="*/ 732501 h 2782023"/>
                <a:gd name="connsiteX0" fmla="*/ 43841 w 5501770"/>
                <a:gd name="connsiteY0" fmla="*/ 732501 h 2782023"/>
                <a:gd name="connsiteX1" fmla="*/ 1841327 w 5501770"/>
                <a:gd name="connsiteY1" fmla="*/ 538816 h 2782023"/>
                <a:gd name="connsiteX2" fmla="*/ 3682653 w 5501770"/>
                <a:gd name="connsiteY2" fmla="*/ 301214 h 2782023"/>
                <a:gd name="connsiteX3" fmla="*/ 5486401 w 5501770"/>
                <a:gd name="connsiteY3" fmla="*/ 0 h 2782023"/>
                <a:gd name="connsiteX4" fmla="*/ 5498926 w 5501770"/>
                <a:gd name="connsiteY4" fmla="*/ 1855152 h 2782023"/>
                <a:gd name="connsiteX5" fmla="*/ 3620023 w 5501770"/>
                <a:gd name="connsiteY5" fmla="*/ 2781958 h 2782023"/>
                <a:gd name="connsiteX6" fmla="*/ 1897693 w 5501770"/>
                <a:gd name="connsiteY6" fmla="*/ 1886861 h 2782023"/>
                <a:gd name="connsiteX7" fmla="*/ 0 w 5501770"/>
                <a:gd name="connsiteY7" fmla="*/ 965412 h 2782023"/>
                <a:gd name="connsiteX8" fmla="*/ 43841 w 5501770"/>
                <a:gd name="connsiteY8" fmla="*/ 732501 h 2782023"/>
                <a:gd name="connsiteX0" fmla="*/ 43841 w 5501770"/>
                <a:gd name="connsiteY0" fmla="*/ 732501 h 2781992"/>
                <a:gd name="connsiteX1" fmla="*/ 1841327 w 5501770"/>
                <a:gd name="connsiteY1" fmla="*/ 538816 h 2781992"/>
                <a:gd name="connsiteX2" fmla="*/ 3682653 w 5501770"/>
                <a:gd name="connsiteY2" fmla="*/ 301214 h 2781992"/>
                <a:gd name="connsiteX3" fmla="*/ 5486401 w 5501770"/>
                <a:gd name="connsiteY3" fmla="*/ 0 h 2781992"/>
                <a:gd name="connsiteX4" fmla="*/ 5498926 w 5501770"/>
                <a:gd name="connsiteY4" fmla="*/ 1855152 h 2781992"/>
                <a:gd name="connsiteX5" fmla="*/ 3620023 w 5501770"/>
                <a:gd name="connsiteY5" fmla="*/ 2781958 h 2781992"/>
                <a:gd name="connsiteX6" fmla="*/ 1897693 w 5501770"/>
                <a:gd name="connsiteY6" fmla="*/ 1886861 h 2781992"/>
                <a:gd name="connsiteX7" fmla="*/ 0 w 5501770"/>
                <a:gd name="connsiteY7" fmla="*/ 965412 h 2781992"/>
                <a:gd name="connsiteX8" fmla="*/ 43841 w 5501770"/>
                <a:gd name="connsiteY8" fmla="*/ 732501 h 2781992"/>
                <a:gd name="connsiteX0" fmla="*/ 43841 w 5501770"/>
                <a:gd name="connsiteY0" fmla="*/ 732501 h 2769271"/>
                <a:gd name="connsiteX1" fmla="*/ 1841327 w 5501770"/>
                <a:gd name="connsiteY1" fmla="*/ 538816 h 2769271"/>
                <a:gd name="connsiteX2" fmla="*/ 3682653 w 5501770"/>
                <a:gd name="connsiteY2" fmla="*/ 301214 h 2769271"/>
                <a:gd name="connsiteX3" fmla="*/ 5486401 w 5501770"/>
                <a:gd name="connsiteY3" fmla="*/ 0 h 2769271"/>
                <a:gd name="connsiteX4" fmla="*/ 5498926 w 5501770"/>
                <a:gd name="connsiteY4" fmla="*/ 1855152 h 2769271"/>
                <a:gd name="connsiteX5" fmla="*/ 3670127 w 5501770"/>
                <a:gd name="connsiteY5" fmla="*/ 2769236 h 2769271"/>
                <a:gd name="connsiteX6" fmla="*/ 1897693 w 5501770"/>
                <a:gd name="connsiteY6" fmla="*/ 1886861 h 2769271"/>
                <a:gd name="connsiteX7" fmla="*/ 0 w 5501770"/>
                <a:gd name="connsiteY7" fmla="*/ 965412 h 2769271"/>
                <a:gd name="connsiteX8" fmla="*/ 43841 w 5501770"/>
                <a:gd name="connsiteY8" fmla="*/ 732501 h 2769271"/>
                <a:gd name="connsiteX0" fmla="*/ 43841 w 5501770"/>
                <a:gd name="connsiteY0" fmla="*/ 732501 h 2769279"/>
                <a:gd name="connsiteX1" fmla="*/ 1841327 w 5501770"/>
                <a:gd name="connsiteY1" fmla="*/ 538816 h 2769279"/>
                <a:gd name="connsiteX2" fmla="*/ 3682653 w 5501770"/>
                <a:gd name="connsiteY2" fmla="*/ 301214 h 2769279"/>
                <a:gd name="connsiteX3" fmla="*/ 5486401 w 5501770"/>
                <a:gd name="connsiteY3" fmla="*/ 0 h 2769279"/>
                <a:gd name="connsiteX4" fmla="*/ 5498926 w 5501770"/>
                <a:gd name="connsiteY4" fmla="*/ 1855152 h 2769279"/>
                <a:gd name="connsiteX5" fmla="*/ 3670127 w 5501770"/>
                <a:gd name="connsiteY5" fmla="*/ 2769236 h 2769279"/>
                <a:gd name="connsiteX6" fmla="*/ 1897693 w 5501770"/>
                <a:gd name="connsiteY6" fmla="*/ 1886861 h 2769279"/>
                <a:gd name="connsiteX7" fmla="*/ 0 w 5501770"/>
                <a:gd name="connsiteY7" fmla="*/ 965412 h 2769279"/>
                <a:gd name="connsiteX8" fmla="*/ 43841 w 5501770"/>
                <a:gd name="connsiteY8" fmla="*/ 732501 h 2769279"/>
                <a:gd name="connsiteX0" fmla="*/ 6263 w 5464192"/>
                <a:gd name="connsiteY0" fmla="*/ 732501 h 2769271"/>
                <a:gd name="connsiteX1" fmla="*/ 1803749 w 5464192"/>
                <a:gd name="connsiteY1" fmla="*/ 538816 h 2769271"/>
                <a:gd name="connsiteX2" fmla="*/ 3645075 w 5464192"/>
                <a:gd name="connsiteY2" fmla="*/ 301214 h 2769271"/>
                <a:gd name="connsiteX3" fmla="*/ 5448823 w 5464192"/>
                <a:gd name="connsiteY3" fmla="*/ 0 h 2769271"/>
                <a:gd name="connsiteX4" fmla="*/ 5461348 w 5464192"/>
                <a:gd name="connsiteY4" fmla="*/ 1855152 h 2769271"/>
                <a:gd name="connsiteX5" fmla="*/ 3632549 w 5464192"/>
                <a:gd name="connsiteY5" fmla="*/ 2769236 h 2769271"/>
                <a:gd name="connsiteX6" fmla="*/ 1860115 w 5464192"/>
                <a:gd name="connsiteY6" fmla="*/ 1886861 h 2769271"/>
                <a:gd name="connsiteX7" fmla="*/ 0 w 5464192"/>
                <a:gd name="connsiteY7" fmla="*/ 927243 h 2769271"/>
                <a:gd name="connsiteX8" fmla="*/ 6263 w 5464192"/>
                <a:gd name="connsiteY8" fmla="*/ 732501 h 2769271"/>
                <a:gd name="connsiteX0" fmla="*/ 6263 w 5464192"/>
                <a:gd name="connsiteY0" fmla="*/ 732501 h 2769271"/>
                <a:gd name="connsiteX1" fmla="*/ 1803749 w 5464192"/>
                <a:gd name="connsiteY1" fmla="*/ 538816 h 2769271"/>
                <a:gd name="connsiteX2" fmla="*/ 3645075 w 5464192"/>
                <a:gd name="connsiteY2" fmla="*/ 301214 h 2769271"/>
                <a:gd name="connsiteX3" fmla="*/ 5448823 w 5464192"/>
                <a:gd name="connsiteY3" fmla="*/ 0 h 2769271"/>
                <a:gd name="connsiteX4" fmla="*/ 5461348 w 5464192"/>
                <a:gd name="connsiteY4" fmla="*/ 1855152 h 2769271"/>
                <a:gd name="connsiteX5" fmla="*/ 3632549 w 5464192"/>
                <a:gd name="connsiteY5" fmla="*/ 2769236 h 2769271"/>
                <a:gd name="connsiteX6" fmla="*/ 1860115 w 5464192"/>
                <a:gd name="connsiteY6" fmla="*/ 1886861 h 2769271"/>
                <a:gd name="connsiteX7" fmla="*/ 0 w 5464192"/>
                <a:gd name="connsiteY7" fmla="*/ 927243 h 2769271"/>
                <a:gd name="connsiteX8" fmla="*/ 6263 w 5464192"/>
                <a:gd name="connsiteY8" fmla="*/ 732501 h 2769271"/>
                <a:gd name="connsiteX0" fmla="*/ 6263 w 5464192"/>
                <a:gd name="connsiteY0" fmla="*/ 732501 h 2769280"/>
                <a:gd name="connsiteX1" fmla="*/ 1803749 w 5464192"/>
                <a:gd name="connsiteY1" fmla="*/ 538816 h 2769280"/>
                <a:gd name="connsiteX2" fmla="*/ 3645075 w 5464192"/>
                <a:gd name="connsiteY2" fmla="*/ 301214 h 2769280"/>
                <a:gd name="connsiteX3" fmla="*/ 5448823 w 5464192"/>
                <a:gd name="connsiteY3" fmla="*/ 0 h 2769280"/>
                <a:gd name="connsiteX4" fmla="*/ 5461348 w 5464192"/>
                <a:gd name="connsiteY4" fmla="*/ 1855152 h 2769280"/>
                <a:gd name="connsiteX5" fmla="*/ 3632549 w 5464192"/>
                <a:gd name="connsiteY5" fmla="*/ 2769236 h 2769280"/>
                <a:gd name="connsiteX6" fmla="*/ 1860115 w 5464192"/>
                <a:gd name="connsiteY6" fmla="*/ 1886861 h 2769280"/>
                <a:gd name="connsiteX7" fmla="*/ 0 w 5464192"/>
                <a:gd name="connsiteY7" fmla="*/ 927243 h 2769280"/>
                <a:gd name="connsiteX8" fmla="*/ 6263 w 5464192"/>
                <a:gd name="connsiteY8" fmla="*/ 732501 h 2769280"/>
                <a:gd name="connsiteX0" fmla="*/ 6263 w 5464192"/>
                <a:gd name="connsiteY0" fmla="*/ 732501 h 2781995"/>
                <a:gd name="connsiteX1" fmla="*/ 1803749 w 5464192"/>
                <a:gd name="connsiteY1" fmla="*/ 538816 h 2781995"/>
                <a:gd name="connsiteX2" fmla="*/ 3645075 w 5464192"/>
                <a:gd name="connsiteY2" fmla="*/ 301214 h 2781995"/>
                <a:gd name="connsiteX3" fmla="*/ 5448823 w 5464192"/>
                <a:gd name="connsiteY3" fmla="*/ 0 h 2781995"/>
                <a:gd name="connsiteX4" fmla="*/ 5461348 w 5464192"/>
                <a:gd name="connsiteY4" fmla="*/ 1855152 h 2781995"/>
                <a:gd name="connsiteX5" fmla="*/ 3632549 w 5464192"/>
                <a:gd name="connsiteY5" fmla="*/ 2781960 h 2781995"/>
                <a:gd name="connsiteX6" fmla="*/ 1860115 w 5464192"/>
                <a:gd name="connsiteY6" fmla="*/ 1886861 h 2781995"/>
                <a:gd name="connsiteX7" fmla="*/ 0 w 5464192"/>
                <a:gd name="connsiteY7" fmla="*/ 927243 h 2781995"/>
                <a:gd name="connsiteX8" fmla="*/ 6263 w 5464192"/>
                <a:gd name="connsiteY8" fmla="*/ 732501 h 2781995"/>
                <a:gd name="connsiteX0" fmla="*/ 6263 w 5464192"/>
                <a:gd name="connsiteY0" fmla="*/ 732501 h 2782002"/>
                <a:gd name="connsiteX1" fmla="*/ 1803749 w 5464192"/>
                <a:gd name="connsiteY1" fmla="*/ 538816 h 2782002"/>
                <a:gd name="connsiteX2" fmla="*/ 3645075 w 5464192"/>
                <a:gd name="connsiteY2" fmla="*/ 301214 h 2782002"/>
                <a:gd name="connsiteX3" fmla="*/ 5448823 w 5464192"/>
                <a:gd name="connsiteY3" fmla="*/ 0 h 2782002"/>
                <a:gd name="connsiteX4" fmla="*/ 5461348 w 5464192"/>
                <a:gd name="connsiteY4" fmla="*/ 1855152 h 2782002"/>
                <a:gd name="connsiteX5" fmla="*/ 3632549 w 5464192"/>
                <a:gd name="connsiteY5" fmla="*/ 2781960 h 2782002"/>
                <a:gd name="connsiteX6" fmla="*/ 1860115 w 5464192"/>
                <a:gd name="connsiteY6" fmla="*/ 1886861 h 2782002"/>
                <a:gd name="connsiteX7" fmla="*/ 0 w 5464192"/>
                <a:gd name="connsiteY7" fmla="*/ 927243 h 2782002"/>
                <a:gd name="connsiteX8" fmla="*/ 6263 w 5464192"/>
                <a:gd name="connsiteY8" fmla="*/ 732501 h 2782002"/>
                <a:gd name="connsiteX0" fmla="*/ 6263 w 5464192"/>
                <a:gd name="connsiteY0" fmla="*/ 732501 h 2782002"/>
                <a:gd name="connsiteX1" fmla="*/ 1803749 w 5464192"/>
                <a:gd name="connsiteY1" fmla="*/ 538816 h 2782002"/>
                <a:gd name="connsiteX2" fmla="*/ 3645075 w 5464192"/>
                <a:gd name="connsiteY2" fmla="*/ 301214 h 2782002"/>
                <a:gd name="connsiteX3" fmla="*/ 5448823 w 5464192"/>
                <a:gd name="connsiteY3" fmla="*/ 0 h 2782002"/>
                <a:gd name="connsiteX4" fmla="*/ 5461348 w 5464192"/>
                <a:gd name="connsiteY4" fmla="*/ 1855152 h 2782002"/>
                <a:gd name="connsiteX5" fmla="*/ 3632549 w 5464192"/>
                <a:gd name="connsiteY5" fmla="*/ 2781960 h 2782002"/>
                <a:gd name="connsiteX6" fmla="*/ 1860115 w 5464192"/>
                <a:gd name="connsiteY6" fmla="*/ 1886861 h 2782002"/>
                <a:gd name="connsiteX7" fmla="*/ 0 w 5464192"/>
                <a:gd name="connsiteY7" fmla="*/ 927243 h 2782002"/>
                <a:gd name="connsiteX8" fmla="*/ 6263 w 5464192"/>
                <a:gd name="connsiteY8" fmla="*/ 732501 h 2782002"/>
                <a:gd name="connsiteX0" fmla="*/ 6263 w 5464192"/>
                <a:gd name="connsiteY0" fmla="*/ 732501 h 2782002"/>
                <a:gd name="connsiteX1" fmla="*/ 1803749 w 5464192"/>
                <a:gd name="connsiteY1" fmla="*/ 538816 h 2782002"/>
                <a:gd name="connsiteX2" fmla="*/ 3645075 w 5464192"/>
                <a:gd name="connsiteY2" fmla="*/ 301214 h 2782002"/>
                <a:gd name="connsiteX3" fmla="*/ 5448823 w 5464192"/>
                <a:gd name="connsiteY3" fmla="*/ 0 h 2782002"/>
                <a:gd name="connsiteX4" fmla="*/ 5461348 w 5464192"/>
                <a:gd name="connsiteY4" fmla="*/ 1855152 h 2782002"/>
                <a:gd name="connsiteX5" fmla="*/ 3632549 w 5464192"/>
                <a:gd name="connsiteY5" fmla="*/ 2781960 h 2782002"/>
                <a:gd name="connsiteX6" fmla="*/ 1860115 w 5464192"/>
                <a:gd name="connsiteY6" fmla="*/ 1886861 h 2782002"/>
                <a:gd name="connsiteX7" fmla="*/ 0 w 5464192"/>
                <a:gd name="connsiteY7" fmla="*/ 927243 h 2782002"/>
                <a:gd name="connsiteX8" fmla="*/ 6263 w 5464192"/>
                <a:gd name="connsiteY8" fmla="*/ 732501 h 2782002"/>
                <a:gd name="connsiteX0" fmla="*/ 6263 w 5464192"/>
                <a:gd name="connsiteY0" fmla="*/ 732501 h 2781961"/>
                <a:gd name="connsiteX1" fmla="*/ 1803749 w 5464192"/>
                <a:gd name="connsiteY1" fmla="*/ 538816 h 2781961"/>
                <a:gd name="connsiteX2" fmla="*/ 3645075 w 5464192"/>
                <a:gd name="connsiteY2" fmla="*/ 301214 h 2781961"/>
                <a:gd name="connsiteX3" fmla="*/ 5448823 w 5464192"/>
                <a:gd name="connsiteY3" fmla="*/ 0 h 2781961"/>
                <a:gd name="connsiteX4" fmla="*/ 5461348 w 5464192"/>
                <a:gd name="connsiteY4" fmla="*/ 1855152 h 2781961"/>
                <a:gd name="connsiteX5" fmla="*/ 3632549 w 5464192"/>
                <a:gd name="connsiteY5" fmla="*/ 2781960 h 2781961"/>
                <a:gd name="connsiteX6" fmla="*/ 1797485 w 5464192"/>
                <a:gd name="connsiteY6" fmla="*/ 1848692 h 2781961"/>
                <a:gd name="connsiteX7" fmla="*/ 0 w 5464192"/>
                <a:gd name="connsiteY7" fmla="*/ 927243 h 2781961"/>
                <a:gd name="connsiteX8" fmla="*/ 6263 w 5464192"/>
                <a:gd name="connsiteY8" fmla="*/ 732501 h 2781961"/>
                <a:gd name="connsiteX0" fmla="*/ 6263 w 5464192"/>
                <a:gd name="connsiteY0" fmla="*/ 732501 h 2781961"/>
                <a:gd name="connsiteX1" fmla="*/ 1803749 w 5464192"/>
                <a:gd name="connsiteY1" fmla="*/ 538816 h 2781961"/>
                <a:gd name="connsiteX2" fmla="*/ 3645075 w 5464192"/>
                <a:gd name="connsiteY2" fmla="*/ 301214 h 2781961"/>
                <a:gd name="connsiteX3" fmla="*/ 5448823 w 5464192"/>
                <a:gd name="connsiteY3" fmla="*/ 0 h 2781961"/>
                <a:gd name="connsiteX4" fmla="*/ 5461348 w 5464192"/>
                <a:gd name="connsiteY4" fmla="*/ 1855152 h 2781961"/>
                <a:gd name="connsiteX5" fmla="*/ 3632549 w 5464192"/>
                <a:gd name="connsiteY5" fmla="*/ 2781960 h 2781961"/>
                <a:gd name="connsiteX6" fmla="*/ 1797485 w 5464192"/>
                <a:gd name="connsiteY6" fmla="*/ 1848692 h 2781961"/>
                <a:gd name="connsiteX7" fmla="*/ 0 w 5464192"/>
                <a:gd name="connsiteY7" fmla="*/ 927243 h 2781961"/>
                <a:gd name="connsiteX8" fmla="*/ 6263 w 5464192"/>
                <a:gd name="connsiteY8" fmla="*/ 732501 h 2781961"/>
                <a:gd name="connsiteX0" fmla="*/ 0 w 5508033"/>
                <a:gd name="connsiteY0" fmla="*/ 745224 h 2781961"/>
                <a:gd name="connsiteX1" fmla="*/ 1847590 w 5508033"/>
                <a:gd name="connsiteY1" fmla="*/ 538816 h 2781961"/>
                <a:gd name="connsiteX2" fmla="*/ 3688916 w 5508033"/>
                <a:gd name="connsiteY2" fmla="*/ 301214 h 2781961"/>
                <a:gd name="connsiteX3" fmla="*/ 5492664 w 5508033"/>
                <a:gd name="connsiteY3" fmla="*/ 0 h 2781961"/>
                <a:gd name="connsiteX4" fmla="*/ 5505189 w 5508033"/>
                <a:gd name="connsiteY4" fmla="*/ 1855152 h 2781961"/>
                <a:gd name="connsiteX5" fmla="*/ 3676390 w 5508033"/>
                <a:gd name="connsiteY5" fmla="*/ 2781960 h 2781961"/>
                <a:gd name="connsiteX6" fmla="*/ 1841326 w 5508033"/>
                <a:gd name="connsiteY6" fmla="*/ 1848692 h 2781961"/>
                <a:gd name="connsiteX7" fmla="*/ 43841 w 5508033"/>
                <a:gd name="connsiteY7" fmla="*/ 927243 h 2781961"/>
                <a:gd name="connsiteX8" fmla="*/ 0 w 5508033"/>
                <a:gd name="connsiteY8" fmla="*/ 745224 h 2781961"/>
                <a:gd name="connsiteX0" fmla="*/ 0 w 5508033"/>
                <a:gd name="connsiteY0" fmla="*/ 745224 h 2781961"/>
                <a:gd name="connsiteX1" fmla="*/ 1847590 w 5508033"/>
                <a:gd name="connsiteY1" fmla="*/ 538816 h 2781961"/>
                <a:gd name="connsiteX2" fmla="*/ 3688916 w 5508033"/>
                <a:gd name="connsiteY2" fmla="*/ 301214 h 2781961"/>
                <a:gd name="connsiteX3" fmla="*/ 5492664 w 5508033"/>
                <a:gd name="connsiteY3" fmla="*/ 0 h 2781961"/>
                <a:gd name="connsiteX4" fmla="*/ 5505189 w 5508033"/>
                <a:gd name="connsiteY4" fmla="*/ 1855152 h 2781961"/>
                <a:gd name="connsiteX5" fmla="*/ 3676390 w 5508033"/>
                <a:gd name="connsiteY5" fmla="*/ 2781960 h 2781961"/>
                <a:gd name="connsiteX6" fmla="*/ 1841326 w 5508033"/>
                <a:gd name="connsiteY6" fmla="*/ 1848692 h 2781961"/>
                <a:gd name="connsiteX7" fmla="*/ 43841 w 5508033"/>
                <a:gd name="connsiteY7" fmla="*/ 927243 h 2781961"/>
                <a:gd name="connsiteX8" fmla="*/ 0 w 5508033"/>
                <a:gd name="connsiteY8" fmla="*/ 745224 h 2781961"/>
                <a:gd name="connsiteX0" fmla="*/ 0 w 5508033"/>
                <a:gd name="connsiteY0" fmla="*/ 745224 h 2781961"/>
                <a:gd name="connsiteX1" fmla="*/ 1847590 w 5508033"/>
                <a:gd name="connsiteY1" fmla="*/ 538816 h 2781961"/>
                <a:gd name="connsiteX2" fmla="*/ 3688916 w 5508033"/>
                <a:gd name="connsiteY2" fmla="*/ 301214 h 2781961"/>
                <a:gd name="connsiteX3" fmla="*/ 5492664 w 5508033"/>
                <a:gd name="connsiteY3" fmla="*/ 0 h 2781961"/>
                <a:gd name="connsiteX4" fmla="*/ 5505189 w 5508033"/>
                <a:gd name="connsiteY4" fmla="*/ 1855152 h 2781961"/>
                <a:gd name="connsiteX5" fmla="*/ 3676390 w 5508033"/>
                <a:gd name="connsiteY5" fmla="*/ 2781960 h 2781961"/>
                <a:gd name="connsiteX6" fmla="*/ 1841326 w 5508033"/>
                <a:gd name="connsiteY6" fmla="*/ 1848692 h 2781961"/>
                <a:gd name="connsiteX7" fmla="*/ 43841 w 5508033"/>
                <a:gd name="connsiteY7" fmla="*/ 927243 h 2781961"/>
                <a:gd name="connsiteX8" fmla="*/ 0 w 5508033"/>
                <a:gd name="connsiteY8" fmla="*/ 745224 h 2781961"/>
                <a:gd name="connsiteX0" fmla="*/ 0 w 5508033"/>
                <a:gd name="connsiteY0" fmla="*/ 745224 h 2781961"/>
                <a:gd name="connsiteX1" fmla="*/ 1847590 w 5508033"/>
                <a:gd name="connsiteY1" fmla="*/ 538816 h 2781961"/>
                <a:gd name="connsiteX2" fmla="*/ 3688916 w 5508033"/>
                <a:gd name="connsiteY2" fmla="*/ 301214 h 2781961"/>
                <a:gd name="connsiteX3" fmla="*/ 5492664 w 5508033"/>
                <a:gd name="connsiteY3" fmla="*/ 0 h 2781961"/>
                <a:gd name="connsiteX4" fmla="*/ 5505189 w 5508033"/>
                <a:gd name="connsiteY4" fmla="*/ 1855152 h 2781961"/>
                <a:gd name="connsiteX5" fmla="*/ 3676390 w 5508033"/>
                <a:gd name="connsiteY5" fmla="*/ 2781960 h 2781961"/>
                <a:gd name="connsiteX6" fmla="*/ 1841326 w 5508033"/>
                <a:gd name="connsiteY6" fmla="*/ 1848692 h 2781961"/>
                <a:gd name="connsiteX7" fmla="*/ 31315 w 5508033"/>
                <a:gd name="connsiteY7" fmla="*/ 952689 h 2781961"/>
                <a:gd name="connsiteX8" fmla="*/ 0 w 5508033"/>
                <a:gd name="connsiteY8" fmla="*/ 745224 h 2781961"/>
                <a:gd name="connsiteX0" fmla="*/ 0 w 5508033"/>
                <a:gd name="connsiteY0" fmla="*/ 745224 h 2781961"/>
                <a:gd name="connsiteX1" fmla="*/ 1847590 w 5508033"/>
                <a:gd name="connsiteY1" fmla="*/ 538816 h 2781961"/>
                <a:gd name="connsiteX2" fmla="*/ 3688916 w 5508033"/>
                <a:gd name="connsiteY2" fmla="*/ 301214 h 2781961"/>
                <a:gd name="connsiteX3" fmla="*/ 5492664 w 5508033"/>
                <a:gd name="connsiteY3" fmla="*/ 0 h 2781961"/>
                <a:gd name="connsiteX4" fmla="*/ 5505189 w 5508033"/>
                <a:gd name="connsiteY4" fmla="*/ 1855152 h 2781961"/>
                <a:gd name="connsiteX5" fmla="*/ 3676390 w 5508033"/>
                <a:gd name="connsiteY5" fmla="*/ 2781960 h 2781961"/>
                <a:gd name="connsiteX6" fmla="*/ 1841326 w 5508033"/>
                <a:gd name="connsiteY6" fmla="*/ 1848692 h 2781961"/>
                <a:gd name="connsiteX7" fmla="*/ 31315 w 5508033"/>
                <a:gd name="connsiteY7" fmla="*/ 952689 h 2781961"/>
                <a:gd name="connsiteX8" fmla="*/ 0 w 5508033"/>
                <a:gd name="connsiteY8" fmla="*/ 745224 h 2781961"/>
                <a:gd name="connsiteX0" fmla="*/ 0 w 5508033"/>
                <a:gd name="connsiteY0" fmla="*/ 745224 h 2781961"/>
                <a:gd name="connsiteX1" fmla="*/ 1847590 w 5508033"/>
                <a:gd name="connsiteY1" fmla="*/ 538816 h 2781961"/>
                <a:gd name="connsiteX2" fmla="*/ 3688916 w 5508033"/>
                <a:gd name="connsiteY2" fmla="*/ 301214 h 2781961"/>
                <a:gd name="connsiteX3" fmla="*/ 5492664 w 5508033"/>
                <a:gd name="connsiteY3" fmla="*/ 0 h 2781961"/>
                <a:gd name="connsiteX4" fmla="*/ 5505189 w 5508033"/>
                <a:gd name="connsiteY4" fmla="*/ 1855152 h 2781961"/>
                <a:gd name="connsiteX5" fmla="*/ 3676390 w 5508033"/>
                <a:gd name="connsiteY5" fmla="*/ 2781960 h 2781961"/>
                <a:gd name="connsiteX6" fmla="*/ 1841326 w 5508033"/>
                <a:gd name="connsiteY6" fmla="*/ 1848692 h 2781961"/>
                <a:gd name="connsiteX7" fmla="*/ 31315 w 5508033"/>
                <a:gd name="connsiteY7" fmla="*/ 952689 h 2781961"/>
                <a:gd name="connsiteX8" fmla="*/ 0 w 5508033"/>
                <a:gd name="connsiteY8" fmla="*/ 745224 h 2781961"/>
                <a:gd name="connsiteX0" fmla="*/ 0 w 5508033"/>
                <a:gd name="connsiteY0" fmla="*/ 745224 h 2781961"/>
                <a:gd name="connsiteX1" fmla="*/ 1847590 w 5508033"/>
                <a:gd name="connsiteY1" fmla="*/ 538816 h 2781961"/>
                <a:gd name="connsiteX2" fmla="*/ 3688916 w 5508033"/>
                <a:gd name="connsiteY2" fmla="*/ 301214 h 2781961"/>
                <a:gd name="connsiteX3" fmla="*/ 5492664 w 5508033"/>
                <a:gd name="connsiteY3" fmla="*/ 0 h 2781961"/>
                <a:gd name="connsiteX4" fmla="*/ 5505189 w 5508033"/>
                <a:gd name="connsiteY4" fmla="*/ 1855152 h 2781961"/>
                <a:gd name="connsiteX5" fmla="*/ 3676390 w 5508033"/>
                <a:gd name="connsiteY5" fmla="*/ 2781960 h 2781961"/>
                <a:gd name="connsiteX6" fmla="*/ 1841326 w 5508033"/>
                <a:gd name="connsiteY6" fmla="*/ 1848692 h 2781961"/>
                <a:gd name="connsiteX7" fmla="*/ 31315 w 5508033"/>
                <a:gd name="connsiteY7" fmla="*/ 952689 h 2781961"/>
                <a:gd name="connsiteX8" fmla="*/ 0 w 5508033"/>
                <a:gd name="connsiteY8" fmla="*/ 745224 h 2781961"/>
                <a:gd name="connsiteX0" fmla="*/ 0 w 5508033"/>
                <a:gd name="connsiteY0" fmla="*/ 745224 h 2783648"/>
                <a:gd name="connsiteX1" fmla="*/ 1847590 w 5508033"/>
                <a:gd name="connsiteY1" fmla="*/ 538816 h 2783648"/>
                <a:gd name="connsiteX2" fmla="*/ 3688916 w 5508033"/>
                <a:gd name="connsiteY2" fmla="*/ 301214 h 2783648"/>
                <a:gd name="connsiteX3" fmla="*/ 5492664 w 5508033"/>
                <a:gd name="connsiteY3" fmla="*/ 0 h 2783648"/>
                <a:gd name="connsiteX4" fmla="*/ 5505189 w 5508033"/>
                <a:gd name="connsiteY4" fmla="*/ 1855152 h 2783648"/>
                <a:gd name="connsiteX5" fmla="*/ 3676390 w 5508033"/>
                <a:gd name="connsiteY5" fmla="*/ 2781960 h 2783648"/>
                <a:gd name="connsiteX6" fmla="*/ 1841326 w 5508033"/>
                <a:gd name="connsiteY6" fmla="*/ 1848692 h 2783648"/>
                <a:gd name="connsiteX7" fmla="*/ 31315 w 5508033"/>
                <a:gd name="connsiteY7" fmla="*/ 952689 h 2783648"/>
                <a:gd name="connsiteX8" fmla="*/ 0 w 5508033"/>
                <a:gd name="connsiteY8" fmla="*/ 745224 h 2783648"/>
                <a:gd name="connsiteX0" fmla="*/ 0 w 5508033"/>
                <a:gd name="connsiteY0" fmla="*/ 745224 h 2781961"/>
                <a:gd name="connsiteX1" fmla="*/ 1847590 w 5508033"/>
                <a:gd name="connsiteY1" fmla="*/ 538816 h 2781961"/>
                <a:gd name="connsiteX2" fmla="*/ 3688916 w 5508033"/>
                <a:gd name="connsiteY2" fmla="*/ 301214 h 2781961"/>
                <a:gd name="connsiteX3" fmla="*/ 5492664 w 5508033"/>
                <a:gd name="connsiteY3" fmla="*/ 0 h 2781961"/>
                <a:gd name="connsiteX4" fmla="*/ 5505189 w 5508033"/>
                <a:gd name="connsiteY4" fmla="*/ 1855152 h 2781961"/>
                <a:gd name="connsiteX5" fmla="*/ 3676390 w 5508033"/>
                <a:gd name="connsiteY5" fmla="*/ 2781960 h 2781961"/>
                <a:gd name="connsiteX6" fmla="*/ 1841326 w 5508033"/>
                <a:gd name="connsiteY6" fmla="*/ 1848692 h 2781961"/>
                <a:gd name="connsiteX7" fmla="*/ 31315 w 5508033"/>
                <a:gd name="connsiteY7" fmla="*/ 952689 h 2781961"/>
                <a:gd name="connsiteX8" fmla="*/ 0 w 5508033"/>
                <a:gd name="connsiteY8" fmla="*/ 745224 h 2781961"/>
                <a:gd name="connsiteX0" fmla="*/ 0 w 5508033"/>
                <a:gd name="connsiteY0" fmla="*/ 745224 h 2781961"/>
                <a:gd name="connsiteX1" fmla="*/ 1847590 w 5508033"/>
                <a:gd name="connsiteY1" fmla="*/ 538816 h 2781961"/>
                <a:gd name="connsiteX2" fmla="*/ 3688916 w 5508033"/>
                <a:gd name="connsiteY2" fmla="*/ 301214 h 2781961"/>
                <a:gd name="connsiteX3" fmla="*/ 5492664 w 5508033"/>
                <a:gd name="connsiteY3" fmla="*/ 0 h 2781961"/>
                <a:gd name="connsiteX4" fmla="*/ 5505189 w 5508033"/>
                <a:gd name="connsiteY4" fmla="*/ 1855152 h 2781961"/>
                <a:gd name="connsiteX5" fmla="*/ 3676390 w 5508033"/>
                <a:gd name="connsiteY5" fmla="*/ 2781960 h 2781961"/>
                <a:gd name="connsiteX6" fmla="*/ 1841326 w 5508033"/>
                <a:gd name="connsiteY6" fmla="*/ 1848692 h 2781961"/>
                <a:gd name="connsiteX7" fmla="*/ 31315 w 5508033"/>
                <a:gd name="connsiteY7" fmla="*/ 952689 h 2781961"/>
                <a:gd name="connsiteX8" fmla="*/ 0 w 5508033"/>
                <a:gd name="connsiteY8" fmla="*/ 745224 h 2781961"/>
                <a:gd name="connsiteX0" fmla="*/ 0 w 5508033"/>
                <a:gd name="connsiteY0" fmla="*/ 745224 h 2781961"/>
                <a:gd name="connsiteX1" fmla="*/ 1847590 w 5508033"/>
                <a:gd name="connsiteY1" fmla="*/ 538816 h 2781961"/>
                <a:gd name="connsiteX2" fmla="*/ 3688916 w 5508033"/>
                <a:gd name="connsiteY2" fmla="*/ 301214 h 2781961"/>
                <a:gd name="connsiteX3" fmla="*/ 5492664 w 5508033"/>
                <a:gd name="connsiteY3" fmla="*/ 0 h 2781961"/>
                <a:gd name="connsiteX4" fmla="*/ 5505189 w 5508033"/>
                <a:gd name="connsiteY4" fmla="*/ 1855152 h 2781961"/>
                <a:gd name="connsiteX5" fmla="*/ 3676390 w 5508033"/>
                <a:gd name="connsiteY5" fmla="*/ 2781960 h 2781961"/>
                <a:gd name="connsiteX6" fmla="*/ 1841326 w 5508033"/>
                <a:gd name="connsiteY6" fmla="*/ 1848692 h 2781961"/>
                <a:gd name="connsiteX7" fmla="*/ 18789 w 5508033"/>
                <a:gd name="connsiteY7" fmla="*/ 965412 h 2781961"/>
                <a:gd name="connsiteX8" fmla="*/ 0 w 5508033"/>
                <a:gd name="connsiteY8" fmla="*/ 745224 h 2781961"/>
                <a:gd name="connsiteX0" fmla="*/ 0 w 5508033"/>
                <a:gd name="connsiteY0" fmla="*/ 745224 h 2781961"/>
                <a:gd name="connsiteX1" fmla="*/ 1847590 w 5508033"/>
                <a:gd name="connsiteY1" fmla="*/ 538816 h 2781961"/>
                <a:gd name="connsiteX2" fmla="*/ 3688916 w 5508033"/>
                <a:gd name="connsiteY2" fmla="*/ 301214 h 2781961"/>
                <a:gd name="connsiteX3" fmla="*/ 5492664 w 5508033"/>
                <a:gd name="connsiteY3" fmla="*/ 0 h 2781961"/>
                <a:gd name="connsiteX4" fmla="*/ 5505189 w 5508033"/>
                <a:gd name="connsiteY4" fmla="*/ 1855152 h 2781961"/>
                <a:gd name="connsiteX5" fmla="*/ 3676390 w 5508033"/>
                <a:gd name="connsiteY5" fmla="*/ 2781960 h 2781961"/>
                <a:gd name="connsiteX6" fmla="*/ 1841326 w 5508033"/>
                <a:gd name="connsiteY6" fmla="*/ 1848692 h 2781961"/>
                <a:gd name="connsiteX7" fmla="*/ 18789 w 5508033"/>
                <a:gd name="connsiteY7" fmla="*/ 939966 h 2781961"/>
                <a:gd name="connsiteX8" fmla="*/ 0 w 5508033"/>
                <a:gd name="connsiteY8" fmla="*/ 745224 h 2781961"/>
                <a:gd name="connsiteX0" fmla="*/ 0 w 5508033"/>
                <a:gd name="connsiteY0" fmla="*/ 745224 h 2781961"/>
                <a:gd name="connsiteX1" fmla="*/ 1847590 w 5508033"/>
                <a:gd name="connsiteY1" fmla="*/ 538816 h 2781961"/>
                <a:gd name="connsiteX2" fmla="*/ 3688916 w 5508033"/>
                <a:gd name="connsiteY2" fmla="*/ 301214 h 2781961"/>
                <a:gd name="connsiteX3" fmla="*/ 5492664 w 5508033"/>
                <a:gd name="connsiteY3" fmla="*/ 0 h 2781961"/>
                <a:gd name="connsiteX4" fmla="*/ 5505189 w 5508033"/>
                <a:gd name="connsiteY4" fmla="*/ 1855152 h 2781961"/>
                <a:gd name="connsiteX5" fmla="*/ 3676390 w 5508033"/>
                <a:gd name="connsiteY5" fmla="*/ 2781960 h 2781961"/>
                <a:gd name="connsiteX6" fmla="*/ 1841326 w 5508033"/>
                <a:gd name="connsiteY6" fmla="*/ 1848692 h 2781961"/>
                <a:gd name="connsiteX7" fmla="*/ 18789 w 5508033"/>
                <a:gd name="connsiteY7" fmla="*/ 939966 h 2781961"/>
                <a:gd name="connsiteX8" fmla="*/ 0 w 5508033"/>
                <a:gd name="connsiteY8" fmla="*/ 745224 h 278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08033" h="2781961">
                  <a:moveTo>
                    <a:pt x="0" y="745224"/>
                  </a:moveTo>
                  <a:cubicBezTo>
                    <a:pt x="348641" y="746218"/>
                    <a:pt x="1232771" y="612818"/>
                    <a:pt x="1847590" y="538816"/>
                  </a:cubicBezTo>
                  <a:lnTo>
                    <a:pt x="3688916" y="301214"/>
                  </a:lnTo>
                  <a:cubicBezTo>
                    <a:pt x="4296428" y="211411"/>
                    <a:pt x="5118971" y="80279"/>
                    <a:pt x="5492664" y="0"/>
                  </a:cubicBezTo>
                  <a:cubicBezTo>
                    <a:pt x="5484313" y="428231"/>
                    <a:pt x="5517715" y="972105"/>
                    <a:pt x="5505189" y="1855152"/>
                  </a:cubicBezTo>
                  <a:cubicBezTo>
                    <a:pt x="5085567" y="2166141"/>
                    <a:pt x="4261982" y="2783039"/>
                    <a:pt x="3676390" y="2781960"/>
                  </a:cubicBezTo>
                  <a:cubicBezTo>
                    <a:pt x="3090798" y="2780881"/>
                    <a:pt x="2375770" y="2232027"/>
                    <a:pt x="1841326" y="1848692"/>
                  </a:cubicBezTo>
                  <a:cubicBezTo>
                    <a:pt x="1306882" y="1465357"/>
                    <a:pt x="626301" y="945761"/>
                    <a:pt x="18789" y="939966"/>
                  </a:cubicBezTo>
                  <a:cubicBezTo>
                    <a:pt x="25052" y="717887"/>
                    <a:pt x="2088" y="909624"/>
                    <a:pt x="0" y="745224"/>
                  </a:cubicBezTo>
                  <a:close/>
                </a:path>
              </a:pathLst>
            </a:custGeom>
            <a:pattFill prst="pct25">
              <a:fgClr>
                <a:srgbClr val="FF00FF"/>
              </a:fgClr>
              <a:bgClr>
                <a:schemeClr val="bg1"/>
              </a:bgClr>
            </a:pattFill>
            <a:ln w="28575">
              <a:noFill/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 flipV="1">
              <a:off x="8229600" y="1143000"/>
              <a:ext cx="0" cy="3474720"/>
            </a:xfrm>
            <a:prstGeom prst="straightConnector1">
              <a:avLst/>
            </a:prstGeom>
            <a:noFill/>
            <a:ln w="28575" cap="flat" cmpd="sng" algn="in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" name="Straight Arrow Connector 2"/>
            <p:cNvCxnSpPr/>
            <p:nvPr/>
          </p:nvCxnSpPr>
          <p:spPr bwMode="auto">
            <a:xfrm flipV="1">
              <a:off x="914400" y="1143000"/>
              <a:ext cx="0" cy="3474720"/>
            </a:xfrm>
            <a:prstGeom prst="straightConnector1">
              <a:avLst/>
            </a:prstGeom>
            <a:noFill/>
            <a:ln w="28575" cap="flat" cmpd="sng" algn="in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" name="Straight Arrow Connector 4"/>
            <p:cNvCxnSpPr/>
            <p:nvPr/>
          </p:nvCxnSpPr>
          <p:spPr bwMode="auto">
            <a:xfrm>
              <a:off x="457200" y="3429000"/>
              <a:ext cx="8226425" cy="0"/>
            </a:xfrm>
            <a:prstGeom prst="straightConnector1">
              <a:avLst/>
            </a:prstGeom>
            <a:noFill/>
            <a:ln w="28575" cap="flat" cmpd="sng" algn="in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Arrow Connector 23"/>
            <p:cNvCxnSpPr/>
            <p:nvPr/>
          </p:nvCxnSpPr>
          <p:spPr bwMode="auto">
            <a:xfrm>
              <a:off x="457200" y="2514600"/>
              <a:ext cx="8226425" cy="0"/>
            </a:xfrm>
            <a:prstGeom prst="straightConnector1">
              <a:avLst/>
            </a:prstGeom>
            <a:noFill/>
            <a:ln w="28575" cap="flat" cmpd="sng" algn="in">
              <a:solidFill>
                <a:srgbClr val="FF00FF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Arrow Connector 24"/>
            <p:cNvCxnSpPr/>
            <p:nvPr/>
          </p:nvCxnSpPr>
          <p:spPr bwMode="auto">
            <a:xfrm>
              <a:off x="457200" y="4343400"/>
              <a:ext cx="8226425" cy="0"/>
            </a:xfrm>
            <a:prstGeom prst="straightConnector1">
              <a:avLst/>
            </a:prstGeom>
            <a:noFill/>
            <a:ln w="28575" cap="flat" cmpd="sng" algn="in">
              <a:solidFill>
                <a:srgbClr val="FF00FF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28" name="Oval 27"/>
            <p:cNvSpPr>
              <a:spLocks noChangeAspect="1"/>
            </p:cNvSpPr>
            <p:nvPr/>
          </p:nvSpPr>
          <p:spPr bwMode="auto">
            <a:xfrm>
              <a:off x="4546948" y="3401568"/>
              <a:ext cx="60626" cy="60626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 bwMode="auto">
            <a:xfrm>
              <a:off x="6375748" y="4315968"/>
              <a:ext cx="54864" cy="54864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 bwMode="auto">
            <a:xfrm>
              <a:off x="8204548" y="1563624"/>
              <a:ext cx="54864" cy="54864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 bwMode="auto">
            <a:xfrm>
              <a:off x="889348" y="3401568"/>
              <a:ext cx="54864" cy="54864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/>
          </p:nvSpPr>
          <p:spPr bwMode="auto">
            <a:xfrm>
              <a:off x="889348" y="2487168"/>
              <a:ext cx="54864" cy="54864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algn="ctr"/>
              <a:endParaRPr lang="en-US"/>
            </a:p>
          </p:txBody>
        </p:sp>
        <p:pic>
          <p:nvPicPr>
            <p:cNvPr id="1868852" name="Picture 1868851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81838" y="3451983"/>
              <a:ext cx="154897" cy="3097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68853" name="Picture 1868852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50701" y="3451983"/>
              <a:ext cx="309795" cy="18045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68854" name="Picture 1868853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2131" y="2296438"/>
              <a:ext cx="116173" cy="18045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180000">
              <a:off x="6648771" y="1395281"/>
              <a:ext cx="1182168" cy="35027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62253" y="3799356"/>
              <a:ext cx="1241130" cy="27765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0" name="Oval 29"/>
            <p:cNvSpPr>
              <a:spLocks noChangeAspect="1"/>
            </p:cNvSpPr>
            <p:nvPr/>
          </p:nvSpPr>
          <p:spPr bwMode="auto">
            <a:xfrm>
              <a:off x="8204548" y="3407330"/>
              <a:ext cx="54864" cy="54864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663880" y="2514600"/>
              <a:ext cx="8004132" cy="1819656"/>
            </a:xfrm>
            <a:custGeom>
              <a:avLst/>
              <a:gdLst>
                <a:gd name="connsiteX0" fmla="*/ 0 w 375781"/>
                <a:gd name="connsiteY0" fmla="*/ 338203 h 338203"/>
                <a:gd name="connsiteX1" fmla="*/ 25052 w 375781"/>
                <a:gd name="connsiteY1" fmla="*/ 275573 h 338203"/>
                <a:gd name="connsiteX2" fmla="*/ 137786 w 375781"/>
                <a:gd name="connsiteY2" fmla="*/ 200416 h 338203"/>
                <a:gd name="connsiteX3" fmla="*/ 162839 w 375781"/>
                <a:gd name="connsiteY3" fmla="*/ 175364 h 338203"/>
                <a:gd name="connsiteX4" fmla="*/ 237995 w 375781"/>
                <a:gd name="connsiteY4" fmla="*/ 125260 h 338203"/>
                <a:gd name="connsiteX5" fmla="*/ 313151 w 375781"/>
                <a:gd name="connsiteY5" fmla="*/ 50104 h 338203"/>
                <a:gd name="connsiteX6" fmla="*/ 375781 w 375781"/>
                <a:gd name="connsiteY6" fmla="*/ 0 h 338203"/>
                <a:gd name="connsiteX0" fmla="*/ 0 w 375781"/>
                <a:gd name="connsiteY0" fmla="*/ 338203 h 338203"/>
                <a:gd name="connsiteX1" fmla="*/ 25052 w 375781"/>
                <a:gd name="connsiteY1" fmla="*/ 275573 h 338203"/>
                <a:gd name="connsiteX2" fmla="*/ 137786 w 375781"/>
                <a:gd name="connsiteY2" fmla="*/ 200416 h 338203"/>
                <a:gd name="connsiteX3" fmla="*/ 162839 w 375781"/>
                <a:gd name="connsiteY3" fmla="*/ 175364 h 338203"/>
                <a:gd name="connsiteX4" fmla="*/ 313151 w 375781"/>
                <a:gd name="connsiteY4" fmla="*/ 50104 h 338203"/>
                <a:gd name="connsiteX5" fmla="*/ 375781 w 375781"/>
                <a:gd name="connsiteY5" fmla="*/ 0 h 338203"/>
                <a:gd name="connsiteX0" fmla="*/ 0 w 375781"/>
                <a:gd name="connsiteY0" fmla="*/ 338203 h 338203"/>
                <a:gd name="connsiteX1" fmla="*/ 25052 w 375781"/>
                <a:gd name="connsiteY1" fmla="*/ 275573 h 338203"/>
                <a:gd name="connsiteX2" fmla="*/ 137786 w 375781"/>
                <a:gd name="connsiteY2" fmla="*/ 200416 h 338203"/>
                <a:gd name="connsiteX3" fmla="*/ 313151 w 375781"/>
                <a:gd name="connsiteY3" fmla="*/ 50104 h 338203"/>
                <a:gd name="connsiteX4" fmla="*/ 375781 w 375781"/>
                <a:gd name="connsiteY4" fmla="*/ 0 h 338203"/>
                <a:gd name="connsiteX0" fmla="*/ 4125 w 379906"/>
                <a:gd name="connsiteY0" fmla="*/ 338203 h 338203"/>
                <a:gd name="connsiteX1" fmla="*/ 29177 w 379906"/>
                <a:gd name="connsiteY1" fmla="*/ 275573 h 338203"/>
                <a:gd name="connsiteX2" fmla="*/ 317276 w 379906"/>
                <a:gd name="connsiteY2" fmla="*/ 50104 h 338203"/>
                <a:gd name="connsiteX3" fmla="*/ 379906 w 379906"/>
                <a:gd name="connsiteY3" fmla="*/ 0 h 338203"/>
                <a:gd name="connsiteX0" fmla="*/ 0 w 375781"/>
                <a:gd name="connsiteY0" fmla="*/ 338203 h 338203"/>
                <a:gd name="connsiteX1" fmla="*/ 313151 w 375781"/>
                <a:gd name="connsiteY1" fmla="*/ 50104 h 338203"/>
                <a:gd name="connsiteX2" fmla="*/ 375781 w 375781"/>
                <a:gd name="connsiteY2" fmla="*/ 0 h 338203"/>
                <a:gd name="connsiteX0" fmla="*/ 0 w 3389012"/>
                <a:gd name="connsiteY0" fmla="*/ 1654282 h 1654282"/>
                <a:gd name="connsiteX1" fmla="*/ 3144033 w 3389012"/>
                <a:gd name="connsiteY1" fmla="*/ 126107 h 1654282"/>
                <a:gd name="connsiteX2" fmla="*/ 3206663 w 3389012"/>
                <a:gd name="connsiteY2" fmla="*/ 76003 h 1654282"/>
                <a:gd name="connsiteX0" fmla="*/ 0 w 3144033"/>
                <a:gd name="connsiteY0" fmla="*/ 1528175 h 1528175"/>
                <a:gd name="connsiteX1" fmla="*/ 3144033 w 3144033"/>
                <a:gd name="connsiteY1" fmla="*/ 0 h 1528175"/>
                <a:gd name="connsiteX0" fmla="*/ 0 w 1816274"/>
                <a:gd name="connsiteY0" fmla="*/ 876822 h 876822"/>
                <a:gd name="connsiteX1" fmla="*/ 1816274 w 1816274"/>
                <a:gd name="connsiteY1" fmla="*/ 0 h 876822"/>
                <a:gd name="connsiteX0" fmla="*/ 0 w 1816274"/>
                <a:gd name="connsiteY0" fmla="*/ 876822 h 876822"/>
                <a:gd name="connsiteX1" fmla="*/ 1002082 w 1816274"/>
                <a:gd name="connsiteY1" fmla="*/ 388306 h 876822"/>
                <a:gd name="connsiteX2" fmla="*/ 1816274 w 1816274"/>
                <a:gd name="connsiteY2" fmla="*/ 0 h 876822"/>
                <a:gd name="connsiteX0" fmla="*/ 0 w 3682652"/>
                <a:gd name="connsiteY0" fmla="*/ 488516 h 591522"/>
                <a:gd name="connsiteX1" fmla="*/ 1002082 w 3682652"/>
                <a:gd name="connsiteY1" fmla="*/ 0 h 591522"/>
                <a:gd name="connsiteX2" fmla="*/ 3682652 w 3682652"/>
                <a:gd name="connsiteY2" fmla="*/ 513568 h 591522"/>
                <a:gd name="connsiteX0" fmla="*/ 0 w 3682652"/>
                <a:gd name="connsiteY0" fmla="*/ 901875 h 979068"/>
                <a:gd name="connsiteX1" fmla="*/ 1803748 w 3682652"/>
                <a:gd name="connsiteY1" fmla="*/ 0 h 979068"/>
                <a:gd name="connsiteX2" fmla="*/ 3682652 w 3682652"/>
                <a:gd name="connsiteY2" fmla="*/ 926927 h 979068"/>
                <a:gd name="connsiteX0" fmla="*/ 0 w 3701464"/>
                <a:gd name="connsiteY0" fmla="*/ 901875 h 1036134"/>
                <a:gd name="connsiteX1" fmla="*/ 1803748 w 3701464"/>
                <a:gd name="connsiteY1" fmla="*/ 0 h 1036134"/>
                <a:gd name="connsiteX2" fmla="*/ 3507288 w 3701464"/>
                <a:gd name="connsiteY2" fmla="*/ 977032 h 1036134"/>
                <a:gd name="connsiteX3" fmla="*/ 3682652 w 3701464"/>
                <a:gd name="connsiteY3" fmla="*/ 926927 h 1036134"/>
                <a:gd name="connsiteX0" fmla="*/ 0 w 5536504"/>
                <a:gd name="connsiteY0" fmla="*/ 901875 h 1891498"/>
                <a:gd name="connsiteX1" fmla="*/ 1803748 w 5536504"/>
                <a:gd name="connsiteY1" fmla="*/ 0 h 1891498"/>
                <a:gd name="connsiteX2" fmla="*/ 3507288 w 5536504"/>
                <a:gd name="connsiteY2" fmla="*/ 977032 h 1891498"/>
                <a:gd name="connsiteX3" fmla="*/ 5536504 w 5536504"/>
                <a:gd name="connsiteY3" fmla="*/ 1891431 h 1891498"/>
                <a:gd name="connsiteX0" fmla="*/ 0 w 5536504"/>
                <a:gd name="connsiteY0" fmla="*/ 901875 h 1891431"/>
                <a:gd name="connsiteX1" fmla="*/ 1803748 w 5536504"/>
                <a:gd name="connsiteY1" fmla="*/ 0 h 1891431"/>
                <a:gd name="connsiteX2" fmla="*/ 3507288 w 5536504"/>
                <a:gd name="connsiteY2" fmla="*/ 977032 h 1891431"/>
                <a:gd name="connsiteX3" fmla="*/ 5123145 w 5536504"/>
                <a:gd name="connsiteY3" fmla="*/ 1741119 h 1891431"/>
                <a:gd name="connsiteX4" fmla="*/ 5536504 w 5536504"/>
                <a:gd name="connsiteY4" fmla="*/ 1891431 h 1891431"/>
                <a:gd name="connsiteX0" fmla="*/ 0 w 7340252"/>
                <a:gd name="connsiteY0" fmla="*/ 901875 h 1757619"/>
                <a:gd name="connsiteX1" fmla="*/ 1803748 w 7340252"/>
                <a:gd name="connsiteY1" fmla="*/ 0 h 1757619"/>
                <a:gd name="connsiteX2" fmla="*/ 3507288 w 7340252"/>
                <a:gd name="connsiteY2" fmla="*/ 977032 h 1757619"/>
                <a:gd name="connsiteX3" fmla="*/ 5123145 w 7340252"/>
                <a:gd name="connsiteY3" fmla="*/ 1741119 h 1757619"/>
                <a:gd name="connsiteX4" fmla="*/ 7340252 w 7340252"/>
                <a:gd name="connsiteY4" fmla="*/ 964505 h 1757619"/>
                <a:gd name="connsiteX0" fmla="*/ 0 w 7340252"/>
                <a:gd name="connsiteY0" fmla="*/ 901875 h 1868761"/>
                <a:gd name="connsiteX1" fmla="*/ 1803748 w 7340252"/>
                <a:gd name="connsiteY1" fmla="*/ 0 h 1868761"/>
                <a:gd name="connsiteX2" fmla="*/ 3507288 w 7340252"/>
                <a:gd name="connsiteY2" fmla="*/ 977032 h 1868761"/>
                <a:gd name="connsiteX3" fmla="*/ 5448822 w 7340252"/>
                <a:gd name="connsiteY3" fmla="*/ 1853853 h 1868761"/>
                <a:gd name="connsiteX4" fmla="*/ 7340252 w 7340252"/>
                <a:gd name="connsiteY4" fmla="*/ 964505 h 1868761"/>
                <a:gd name="connsiteX0" fmla="*/ 0 w 7340252"/>
                <a:gd name="connsiteY0" fmla="*/ 901875 h 1868761"/>
                <a:gd name="connsiteX1" fmla="*/ 1803748 w 7340252"/>
                <a:gd name="connsiteY1" fmla="*/ 0 h 1868761"/>
                <a:gd name="connsiteX2" fmla="*/ 3632548 w 7340252"/>
                <a:gd name="connsiteY2" fmla="*/ 914401 h 1868761"/>
                <a:gd name="connsiteX3" fmla="*/ 5448822 w 7340252"/>
                <a:gd name="connsiteY3" fmla="*/ 1853853 h 1868761"/>
                <a:gd name="connsiteX4" fmla="*/ 7340252 w 7340252"/>
                <a:gd name="connsiteY4" fmla="*/ 964505 h 1868761"/>
                <a:gd name="connsiteX0" fmla="*/ 0 w 7340252"/>
                <a:gd name="connsiteY0" fmla="*/ 864296 h 1831182"/>
                <a:gd name="connsiteX1" fmla="*/ 1803748 w 7340252"/>
                <a:gd name="connsiteY1" fmla="*/ 0 h 1831182"/>
                <a:gd name="connsiteX2" fmla="*/ 3632548 w 7340252"/>
                <a:gd name="connsiteY2" fmla="*/ 876822 h 1831182"/>
                <a:gd name="connsiteX3" fmla="*/ 5448822 w 7340252"/>
                <a:gd name="connsiteY3" fmla="*/ 1816274 h 1831182"/>
                <a:gd name="connsiteX4" fmla="*/ 7340252 w 7340252"/>
                <a:gd name="connsiteY4" fmla="*/ 926926 h 1831182"/>
                <a:gd name="connsiteX0" fmla="*/ 0 w 7340252"/>
                <a:gd name="connsiteY0" fmla="*/ 864296 h 1831182"/>
                <a:gd name="connsiteX1" fmla="*/ 1803748 w 7340252"/>
                <a:gd name="connsiteY1" fmla="*/ 0 h 1831182"/>
                <a:gd name="connsiteX2" fmla="*/ 3632548 w 7340252"/>
                <a:gd name="connsiteY2" fmla="*/ 876822 h 1831182"/>
                <a:gd name="connsiteX3" fmla="*/ 5448822 w 7340252"/>
                <a:gd name="connsiteY3" fmla="*/ 1816274 h 1831182"/>
                <a:gd name="connsiteX4" fmla="*/ 7340252 w 7340252"/>
                <a:gd name="connsiteY4" fmla="*/ 926926 h 1831182"/>
                <a:gd name="connsiteX0" fmla="*/ 0 w 7340252"/>
                <a:gd name="connsiteY0" fmla="*/ 864296 h 1831182"/>
                <a:gd name="connsiteX1" fmla="*/ 1803748 w 7340252"/>
                <a:gd name="connsiteY1" fmla="*/ 0 h 1831182"/>
                <a:gd name="connsiteX2" fmla="*/ 3632548 w 7340252"/>
                <a:gd name="connsiteY2" fmla="*/ 876822 h 1831182"/>
                <a:gd name="connsiteX3" fmla="*/ 5448822 w 7340252"/>
                <a:gd name="connsiteY3" fmla="*/ 1816274 h 1831182"/>
                <a:gd name="connsiteX4" fmla="*/ 7340252 w 7340252"/>
                <a:gd name="connsiteY4" fmla="*/ 926926 h 1831182"/>
                <a:gd name="connsiteX0" fmla="*/ 0 w 7340252"/>
                <a:gd name="connsiteY0" fmla="*/ 864296 h 1831182"/>
                <a:gd name="connsiteX1" fmla="*/ 1803748 w 7340252"/>
                <a:gd name="connsiteY1" fmla="*/ 0 h 1831182"/>
                <a:gd name="connsiteX2" fmla="*/ 3632548 w 7340252"/>
                <a:gd name="connsiteY2" fmla="*/ 876822 h 1831182"/>
                <a:gd name="connsiteX3" fmla="*/ 5448822 w 7340252"/>
                <a:gd name="connsiteY3" fmla="*/ 1816274 h 1831182"/>
                <a:gd name="connsiteX4" fmla="*/ 7340252 w 7340252"/>
                <a:gd name="connsiteY4" fmla="*/ 926926 h 1831182"/>
                <a:gd name="connsiteX0" fmla="*/ 0 w 7540668"/>
                <a:gd name="connsiteY0" fmla="*/ 1091249 h 1832666"/>
                <a:gd name="connsiteX1" fmla="*/ 2004164 w 7540668"/>
                <a:gd name="connsiteY1" fmla="*/ 1484 h 1832666"/>
                <a:gd name="connsiteX2" fmla="*/ 3832964 w 7540668"/>
                <a:gd name="connsiteY2" fmla="*/ 878306 h 1832666"/>
                <a:gd name="connsiteX3" fmla="*/ 5649238 w 7540668"/>
                <a:gd name="connsiteY3" fmla="*/ 1817758 h 1832666"/>
                <a:gd name="connsiteX4" fmla="*/ 7540668 w 7540668"/>
                <a:gd name="connsiteY4" fmla="*/ 928410 h 1832666"/>
                <a:gd name="connsiteX0" fmla="*/ 0 w 7540668"/>
                <a:gd name="connsiteY0" fmla="*/ 1089816 h 1831233"/>
                <a:gd name="connsiteX1" fmla="*/ 263046 w 7540668"/>
                <a:gd name="connsiteY1" fmla="*/ 914452 h 1831233"/>
                <a:gd name="connsiteX2" fmla="*/ 2004164 w 7540668"/>
                <a:gd name="connsiteY2" fmla="*/ 51 h 1831233"/>
                <a:gd name="connsiteX3" fmla="*/ 3832964 w 7540668"/>
                <a:gd name="connsiteY3" fmla="*/ 876873 h 1831233"/>
                <a:gd name="connsiteX4" fmla="*/ 5649238 w 7540668"/>
                <a:gd name="connsiteY4" fmla="*/ 1816325 h 1831233"/>
                <a:gd name="connsiteX5" fmla="*/ 7540668 w 7540668"/>
                <a:gd name="connsiteY5" fmla="*/ 926977 h 1831233"/>
                <a:gd name="connsiteX0" fmla="*/ 0 w 7540668"/>
                <a:gd name="connsiteY0" fmla="*/ 1089816 h 1831233"/>
                <a:gd name="connsiteX1" fmla="*/ 263046 w 7540668"/>
                <a:gd name="connsiteY1" fmla="*/ 914452 h 1831233"/>
                <a:gd name="connsiteX2" fmla="*/ 2004164 w 7540668"/>
                <a:gd name="connsiteY2" fmla="*/ 51 h 1831233"/>
                <a:gd name="connsiteX3" fmla="*/ 3832964 w 7540668"/>
                <a:gd name="connsiteY3" fmla="*/ 876873 h 1831233"/>
                <a:gd name="connsiteX4" fmla="*/ 5649238 w 7540668"/>
                <a:gd name="connsiteY4" fmla="*/ 1816325 h 1831233"/>
                <a:gd name="connsiteX5" fmla="*/ 7540668 w 7540668"/>
                <a:gd name="connsiteY5" fmla="*/ 926977 h 1831233"/>
                <a:gd name="connsiteX0" fmla="*/ 0 w 7828767"/>
                <a:gd name="connsiteY0" fmla="*/ 1089816 h 1817388"/>
                <a:gd name="connsiteX1" fmla="*/ 263046 w 7828767"/>
                <a:gd name="connsiteY1" fmla="*/ 914452 h 1817388"/>
                <a:gd name="connsiteX2" fmla="*/ 2004164 w 7828767"/>
                <a:gd name="connsiteY2" fmla="*/ 51 h 1817388"/>
                <a:gd name="connsiteX3" fmla="*/ 3832964 w 7828767"/>
                <a:gd name="connsiteY3" fmla="*/ 876873 h 1817388"/>
                <a:gd name="connsiteX4" fmla="*/ 5649238 w 7828767"/>
                <a:gd name="connsiteY4" fmla="*/ 1816325 h 1817388"/>
                <a:gd name="connsiteX5" fmla="*/ 7828767 w 7828767"/>
                <a:gd name="connsiteY5" fmla="*/ 688983 h 1817388"/>
                <a:gd name="connsiteX0" fmla="*/ 0 w 7828767"/>
                <a:gd name="connsiteY0" fmla="*/ 1089816 h 1816329"/>
                <a:gd name="connsiteX1" fmla="*/ 263046 w 7828767"/>
                <a:gd name="connsiteY1" fmla="*/ 914452 h 1816329"/>
                <a:gd name="connsiteX2" fmla="*/ 2004164 w 7828767"/>
                <a:gd name="connsiteY2" fmla="*/ 51 h 1816329"/>
                <a:gd name="connsiteX3" fmla="*/ 3832964 w 7828767"/>
                <a:gd name="connsiteY3" fmla="*/ 876873 h 1816329"/>
                <a:gd name="connsiteX4" fmla="*/ 5649238 w 7828767"/>
                <a:gd name="connsiteY4" fmla="*/ 1816325 h 1816329"/>
                <a:gd name="connsiteX5" fmla="*/ 7503090 w 7828767"/>
                <a:gd name="connsiteY5" fmla="*/ 889399 h 1816329"/>
                <a:gd name="connsiteX6" fmla="*/ 7828767 w 7828767"/>
                <a:gd name="connsiteY6" fmla="*/ 688983 h 1816329"/>
                <a:gd name="connsiteX0" fmla="*/ 0 w 7828767"/>
                <a:gd name="connsiteY0" fmla="*/ 1089816 h 1816329"/>
                <a:gd name="connsiteX1" fmla="*/ 263046 w 7828767"/>
                <a:gd name="connsiteY1" fmla="*/ 914452 h 1816329"/>
                <a:gd name="connsiteX2" fmla="*/ 2004164 w 7828767"/>
                <a:gd name="connsiteY2" fmla="*/ 51 h 1816329"/>
                <a:gd name="connsiteX3" fmla="*/ 3832964 w 7828767"/>
                <a:gd name="connsiteY3" fmla="*/ 876873 h 1816329"/>
                <a:gd name="connsiteX4" fmla="*/ 5649238 w 7828767"/>
                <a:gd name="connsiteY4" fmla="*/ 1816325 h 1816329"/>
                <a:gd name="connsiteX5" fmla="*/ 7503090 w 7828767"/>
                <a:gd name="connsiteY5" fmla="*/ 889399 h 1816329"/>
                <a:gd name="connsiteX6" fmla="*/ 7828767 w 7828767"/>
                <a:gd name="connsiteY6" fmla="*/ 688983 h 1816329"/>
                <a:gd name="connsiteX0" fmla="*/ 14876 w 7843643"/>
                <a:gd name="connsiteY0" fmla="*/ 1089853 h 1816366"/>
                <a:gd name="connsiteX1" fmla="*/ 202766 w 7843643"/>
                <a:gd name="connsiteY1" fmla="*/ 927015 h 1816366"/>
                <a:gd name="connsiteX2" fmla="*/ 2019040 w 7843643"/>
                <a:gd name="connsiteY2" fmla="*/ 88 h 1816366"/>
                <a:gd name="connsiteX3" fmla="*/ 3847840 w 7843643"/>
                <a:gd name="connsiteY3" fmla="*/ 876910 h 1816366"/>
                <a:gd name="connsiteX4" fmla="*/ 5664114 w 7843643"/>
                <a:gd name="connsiteY4" fmla="*/ 1816362 h 1816366"/>
                <a:gd name="connsiteX5" fmla="*/ 7517966 w 7843643"/>
                <a:gd name="connsiteY5" fmla="*/ 889436 h 1816366"/>
                <a:gd name="connsiteX6" fmla="*/ 7843643 w 7843643"/>
                <a:gd name="connsiteY6" fmla="*/ 689020 h 1816366"/>
                <a:gd name="connsiteX0" fmla="*/ 19636 w 7848403"/>
                <a:gd name="connsiteY0" fmla="*/ 1102379 h 1828892"/>
                <a:gd name="connsiteX1" fmla="*/ 207526 w 7848403"/>
                <a:gd name="connsiteY1" fmla="*/ 939541 h 1828892"/>
                <a:gd name="connsiteX2" fmla="*/ 2098956 w 7848403"/>
                <a:gd name="connsiteY2" fmla="*/ 87 h 1828892"/>
                <a:gd name="connsiteX3" fmla="*/ 3852600 w 7848403"/>
                <a:gd name="connsiteY3" fmla="*/ 889436 h 1828892"/>
                <a:gd name="connsiteX4" fmla="*/ 5668874 w 7848403"/>
                <a:gd name="connsiteY4" fmla="*/ 1828888 h 1828892"/>
                <a:gd name="connsiteX5" fmla="*/ 7522726 w 7848403"/>
                <a:gd name="connsiteY5" fmla="*/ 901962 h 1828892"/>
                <a:gd name="connsiteX6" fmla="*/ 7848403 w 7848403"/>
                <a:gd name="connsiteY6" fmla="*/ 701546 h 1828892"/>
                <a:gd name="connsiteX0" fmla="*/ 19636 w 7848403"/>
                <a:gd name="connsiteY0" fmla="*/ 1102314 h 1828828"/>
                <a:gd name="connsiteX1" fmla="*/ 207526 w 7848403"/>
                <a:gd name="connsiteY1" fmla="*/ 939476 h 1828828"/>
                <a:gd name="connsiteX2" fmla="*/ 2098956 w 7848403"/>
                <a:gd name="connsiteY2" fmla="*/ 22 h 1828828"/>
                <a:gd name="connsiteX3" fmla="*/ 3890178 w 7848403"/>
                <a:gd name="connsiteY3" fmla="*/ 914424 h 1828828"/>
                <a:gd name="connsiteX4" fmla="*/ 5668874 w 7848403"/>
                <a:gd name="connsiteY4" fmla="*/ 1828823 h 1828828"/>
                <a:gd name="connsiteX5" fmla="*/ 7522726 w 7848403"/>
                <a:gd name="connsiteY5" fmla="*/ 901897 h 1828828"/>
                <a:gd name="connsiteX6" fmla="*/ 7848403 w 7848403"/>
                <a:gd name="connsiteY6" fmla="*/ 701481 h 1828828"/>
                <a:gd name="connsiteX0" fmla="*/ 19636 w 7848403"/>
                <a:gd name="connsiteY0" fmla="*/ 1102314 h 1853880"/>
                <a:gd name="connsiteX1" fmla="*/ 207526 w 7848403"/>
                <a:gd name="connsiteY1" fmla="*/ 939476 h 1853880"/>
                <a:gd name="connsiteX2" fmla="*/ 2098956 w 7848403"/>
                <a:gd name="connsiteY2" fmla="*/ 22 h 1853880"/>
                <a:gd name="connsiteX3" fmla="*/ 3890178 w 7848403"/>
                <a:gd name="connsiteY3" fmla="*/ 914424 h 1853880"/>
                <a:gd name="connsiteX4" fmla="*/ 5681400 w 7848403"/>
                <a:gd name="connsiteY4" fmla="*/ 1853875 h 1853880"/>
                <a:gd name="connsiteX5" fmla="*/ 7522726 w 7848403"/>
                <a:gd name="connsiteY5" fmla="*/ 901897 h 1853880"/>
                <a:gd name="connsiteX6" fmla="*/ 7848403 w 7848403"/>
                <a:gd name="connsiteY6" fmla="*/ 701481 h 1853880"/>
                <a:gd name="connsiteX0" fmla="*/ 19636 w 7848403"/>
                <a:gd name="connsiteY0" fmla="*/ 1102314 h 1828828"/>
                <a:gd name="connsiteX1" fmla="*/ 207526 w 7848403"/>
                <a:gd name="connsiteY1" fmla="*/ 939476 h 1828828"/>
                <a:gd name="connsiteX2" fmla="*/ 2098956 w 7848403"/>
                <a:gd name="connsiteY2" fmla="*/ 22 h 1828828"/>
                <a:gd name="connsiteX3" fmla="*/ 3890178 w 7848403"/>
                <a:gd name="connsiteY3" fmla="*/ 914424 h 1828828"/>
                <a:gd name="connsiteX4" fmla="*/ 5731504 w 7848403"/>
                <a:gd name="connsiteY4" fmla="*/ 1828823 h 1828828"/>
                <a:gd name="connsiteX5" fmla="*/ 7522726 w 7848403"/>
                <a:gd name="connsiteY5" fmla="*/ 901897 h 1828828"/>
                <a:gd name="connsiteX6" fmla="*/ 7848403 w 7848403"/>
                <a:gd name="connsiteY6" fmla="*/ 701481 h 1828828"/>
                <a:gd name="connsiteX0" fmla="*/ 19636 w 7885981"/>
                <a:gd name="connsiteY0" fmla="*/ 1102314 h 1828828"/>
                <a:gd name="connsiteX1" fmla="*/ 207526 w 7885981"/>
                <a:gd name="connsiteY1" fmla="*/ 939476 h 1828828"/>
                <a:gd name="connsiteX2" fmla="*/ 2098956 w 7885981"/>
                <a:gd name="connsiteY2" fmla="*/ 22 h 1828828"/>
                <a:gd name="connsiteX3" fmla="*/ 3890178 w 7885981"/>
                <a:gd name="connsiteY3" fmla="*/ 914424 h 1828828"/>
                <a:gd name="connsiteX4" fmla="*/ 5731504 w 7885981"/>
                <a:gd name="connsiteY4" fmla="*/ 1828823 h 1828828"/>
                <a:gd name="connsiteX5" fmla="*/ 7522726 w 7885981"/>
                <a:gd name="connsiteY5" fmla="*/ 901897 h 1828828"/>
                <a:gd name="connsiteX6" fmla="*/ 7885981 w 7885981"/>
                <a:gd name="connsiteY6" fmla="*/ 538643 h 1828828"/>
                <a:gd name="connsiteX0" fmla="*/ 19636 w 7885981"/>
                <a:gd name="connsiteY0" fmla="*/ 1102314 h 1828828"/>
                <a:gd name="connsiteX1" fmla="*/ 207526 w 7885981"/>
                <a:gd name="connsiteY1" fmla="*/ 939476 h 1828828"/>
                <a:gd name="connsiteX2" fmla="*/ 2098956 w 7885981"/>
                <a:gd name="connsiteY2" fmla="*/ 22 h 1828828"/>
                <a:gd name="connsiteX3" fmla="*/ 3890178 w 7885981"/>
                <a:gd name="connsiteY3" fmla="*/ 914424 h 1828828"/>
                <a:gd name="connsiteX4" fmla="*/ 5731504 w 7885981"/>
                <a:gd name="connsiteY4" fmla="*/ 1828823 h 1828828"/>
                <a:gd name="connsiteX5" fmla="*/ 7522726 w 7885981"/>
                <a:gd name="connsiteY5" fmla="*/ 901897 h 1828828"/>
                <a:gd name="connsiteX6" fmla="*/ 7885981 w 7885981"/>
                <a:gd name="connsiteY6" fmla="*/ 538643 h 1828828"/>
                <a:gd name="connsiteX0" fmla="*/ 19636 w 7885981"/>
                <a:gd name="connsiteY0" fmla="*/ 1102314 h 1828828"/>
                <a:gd name="connsiteX1" fmla="*/ 207526 w 7885981"/>
                <a:gd name="connsiteY1" fmla="*/ 939476 h 1828828"/>
                <a:gd name="connsiteX2" fmla="*/ 2098956 w 7885981"/>
                <a:gd name="connsiteY2" fmla="*/ 22 h 1828828"/>
                <a:gd name="connsiteX3" fmla="*/ 3890178 w 7885981"/>
                <a:gd name="connsiteY3" fmla="*/ 914424 h 1828828"/>
                <a:gd name="connsiteX4" fmla="*/ 5731504 w 7885981"/>
                <a:gd name="connsiteY4" fmla="*/ 1828823 h 1828828"/>
                <a:gd name="connsiteX5" fmla="*/ 7522726 w 7885981"/>
                <a:gd name="connsiteY5" fmla="*/ 901897 h 1828828"/>
                <a:gd name="connsiteX6" fmla="*/ 7885981 w 7885981"/>
                <a:gd name="connsiteY6" fmla="*/ 538643 h 1828828"/>
                <a:gd name="connsiteX0" fmla="*/ 19636 w 7885981"/>
                <a:gd name="connsiteY0" fmla="*/ 1102314 h 1828828"/>
                <a:gd name="connsiteX1" fmla="*/ 207526 w 7885981"/>
                <a:gd name="connsiteY1" fmla="*/ 939476 h 1828828"/>
                <a:gd name="connsiteX2" fmla="*/ 2098956 w 7885981"/>
                <a:gd name="connsiteY2" fmla="*/ 22 h 1828828"/>
                <a:gd name="connsiteX3" fmla="*/ 3890178 w 7885981"/>
                <a:gd name="connsiteY3" fmla="*/ 914424 h 1828828"/>
                <a:gd name="connsiteX4" fmla="*/ 5731504 w 7885981"/>
                <a:gd name="connsiteY4" fmla="*/ 1828823 h 1828828"/>
                <a:gd name="connsiteX5" fmla="*/ 7522726 w 7885981"/>
                <a:gd name="connsiteY5" fmla="*/ 901897 h 1828828"/>
                <a:gd name="connsiteX6" fmla="*/ 7885981 w 7885981"/>
                <a:gd name="connsiteY6" fmla="*/ 538643 h 1828828"/>
                <a:gd name="connsiteX0" fmla="*/ 19636 w 7885981"/>
                <a:gd name="connsiteY0" fmla="*/ 1102314 h 1828828"/>
                <a:gd name="connsiteX1" fmla="*/ 207526 w 7885981"/>
                <a:gd name="connsiteY1" fmla="*/ 939476 h 1828828"/>
                <a:gd name="connsiteX2" fmla="*/ 2098956 w 7885981"/>
                <a:gd name="connsiteY2" fmla="*/ 22 h 1828828"/>
                <a:gd name="connsiteX3" fmla="*/ 3890178 w 7885981"/>
                <a:gd name="connsiteY3" fmla="*/ 914424 h 1828828"/>
                <a:gd name="connsiteX4" fmla="*/ 5731504 w 7885981"/>
                <a:gd name="connsiteY4" fmla="*/ 1828823 h 1828828"/>
                <a:gd name="connsiteX5" fmla="*/ 7522726 w 7885981"/>
                <a:gd name="connsiteY5" fmla="*/ 901897 h 1828828"/>
                <a:gd name="connsiteX6" fmla="*/ 7885981 w 7885981"/>
                <a:gd name="connsiteY6" fmla="*/ 538643 h 1828828"/>
                <a:gd name="connsiteX0" fmla="*/ 19636 w 7885981"/>
                <a:gd name="connsiteY0" fmla="*/ 1102314 h 1828828"/>
                <a:gd name="connsiteX1" fmla="*/ 207526 w 7885981"/>
                <a:gd name="connsiteY1" fmla="*/ 939476 h 1828828"/>
                <a:gd name="connsiteX2" fmla="*/ 2098956 w 7885981"/>
                <a:gd name="connsiteY2" fmla="*/ 22 h 1828828"/>
                <a:gd name="connsiteX3" fmla="*/ 3890178 w 7885981"/>
                <a:gd name="connsiteY3" fmla="*/ 914424 h 1828828"/>
                <a:gd name="connsiteX4" fmla="*/ 5731504 w 7885981"/>
                <a:gd name="connsiteY4" fmla="*/ 1828823 h 1828828"/>
                <a:gd name="connsiteX5" fmla="*/ 7522726 w 7885981"/>
                <a:gd name="connsiteY5" fmla="*/ 901897 h 1828828"/>
                <a:gd name="connsiteX6" fmla="*/ 7885981 w 7885981"/>
                <a:gd name="connsiteY6" fmla="*/ 538643 h 1828828"/>
                <a:gd name="connsiteX0" fmla="*/ 19636 w 7961137"/>
                <a:gd name="connsiteY0" fmla="*/ 1102314 h 1828828"/>
                <a:gd name="connsiteX1" fmla="*/ 207526 w 7961137"/>
                <a:gd name="connsiteY1" fmla="*/ 939476 h 1828828"/>
                <a:gd name="connsiteX2" fmla="*/ 2098956 w 7961137"/>
                <a:gd name="connsiteY2" fmla="*/ 22 h 1828828"/>
                <a:gd name="connsiteX3" fmla="*/ 3890178 w 7961137"/>
                <a:gd name="connsiteY3" fmla="*/ 914424 h 1828828"/>
                <a:gd name="connsiteX4" fmla="*/ 5731504 w 7961137"/>
                <a:gd name="connsiteY4" fmla="*/ 1828823 h 1828828"/>
                <a:gd name="connsiteX5" fmla="*/ 7522726 w 7961137"/>
                <a:gd name="connsiteY5" fmla="*/ 901897 h 1828828"/>
                <a:gd name="connsiteX6" fmla="*/ 7961137 w 7961137"/>
                <a:gd name="connsiteY6" fmla="*/ 563695 h 1828828"/>
                <a:gd name="connsiteX0" fmla="*/ 19636 w 7961137"/>
                <a:gd name="connsiteY0" fmla="*/ 1102314 h 1828828"/>
                <a:gd name="connsiteX1" fmla="*/ 207526 w 7961137"/>
                <a:gd name="connsiteY1" fmla="*/ 939476 h 1828828"/>
                <a:gd name="connsiteX2" fmla="*/ 2098956 w 7961137"/>
                <a:gd name="connsiteY2" fmla="*/ 22 h 1828828"/>
                <a:gd name="connsiteX3" fmla="*/ 3890178 w 7961137"/>
                <a:gd name="connsiteY3" fmla="*/ 914424 h 1828828"/>
                <a:gd name="connsiteX4" fmla="*/ 5731504 w 7961137"/>
                <a:gd name="connsiteY4" fmla="*/ 1828823 h 1828828"/>
                <a:gd name="connsiteX5" fmla="*/ 7522726 w 7961137"/>
                <a:gd name="connsiteY5" fmla="*/ 901897 h 1828828"/>
                <a:gd name="connsiteX6" fmla="*/ 7961137 w 7961137"/>
                <a:gd name="connsiteY6" fmla="*/ 563695 h 1828828"/>
                <a:gd name="connsiteX0" fmla="*/ 19636 w 7961137"/>
                <a:gd name="connsiteY0" fmla="*/ 1102314 h 1828828"/>
                <a:gd name="connsiteX1" fmla="*/ 207526 w 7961137"/>
                <a:gd name="connsiteY1" fmla="*/ 939476 h 1828828"/>
                <a:gd name="connsiteX2" fmla="*/ 2098956 w 7961137"/>
                <a:gd name="connsiteY2" fmla="*/ 22 h 1828828"/>
                <a:gd name="connsiteX3" fmla="*/ 3890178 w 7961137"/>
                <a:gd name="connsiteY3" fmla="*/ 914424 h 1828828"/>
                <a:gd name="connsiteX4" fmla="*/ 5731504 w 7961137"/>
                <a:gd name="connsiteY4" fmla="*/ 1828823 h 1828828"/>
                <a:gd name="connsiteX5" fmla="*/ 7522726 w 7961137"/>
                <a:gd name="connsiteY5" fmla="*/ 901897 h 1828828"/>
                <a:gd name="connsiteX6" fmla="*/ 7961137 w 7961137"/>
                <a:gd name="connsiteY6" fmla="*/ 563695 h 1828828"/>
                <a:gd name="connsiteX0" fmla="*/ 18041 w 7959542"/>
                <a:gd name="connsiteY0" fmla="*/ 1114839 h 1841353"/>
                <a:gd name="connsiteX1" fmla="*/ 205931 w 7959542"/>
                <a:gd name="connsiteY1" fmla="*/ 952001 h 1841353"/>
                <a:gd name="connsiteX2" fmla="*/ 2072309 w 7959542"/>
                <a:gd name="connsiteY2" fmla="*/ 20 h 1841353"/>
                <a:gd name="connsiteX3" fmla="*/ 3888583 w 7959542"/>
                <a:gd name="connsiteY3" fmla="*/ 926949 h 1841353"/>
                <a:gd name="connsiteX4" fmla="*/ 5729909 w 7959542"/>
                <a:gd name="connsiteY4" fmla="*/ 1841348 h 1841353"/>
                <a:gd name="connsiteX5" fmla="*/ 7521131 w 7959542"/>
                <a:gd name="connsiteY5" fmla="*/ 914422 h 1841353"/>
                <a:gd name="connsiteX6" fmla="*/ 7959542 w 7959542"/>
                <a:gd name="connsiteY6" fmla="*/ 576220 h 1841353"/>
                <a:gd name="connsiteX0" fmla="*/ 18041 w 7959542"/>
                <a:gd name="connsiteY0" fmla="*/ 1114839 h 1841353"/>
                <a:gd name="connsiteX1" fmla="*/ 205931 w 7959542"/>
                <a:gd name="connsiteY1" fmla="*/ 952001 h 1841353"/>
                <a:gd name="connsiteX2" fmla="*/ 2072309 w 7959542"/>
                <a:gd name="connsiteY2" fmla="*/ 20 h 1841353"/>
                <a:gd name="connsiteX3" fmla="*/ 3888583 w 7959542"/>
                <a:gd name="connsiteY3" fmla="*/ 926949 h 1841353"/>
                <a:gd name="connsiteX4" fmla="*/ 5742435 w 7959542"/>
                <a:gd name="connsiteY4" fmla="*/ 1841348 h 1841353"/>
                <a:gd name="connsiteX5" fmla="*/ 7521131 w 7959542"/>
                <a:gd name="connsiteY5" fmla="*/ 914422 h 1841353"/>
                <a:gd name="connsiteX6" fmla="*/ 7959542 w 7959542"/>
                <a:gd name="connsiteY6" fmla="*/ 576220 h 1841353"/>
                <a:gd name="connsiteX0" fmla="*/ 18041 w 7959542"/>
                <a:gd name="connsiteY0" fmla="*/ 1114839 h 1841353"/>
                <a:gd name="connsiteX1" fmla="*/ 205931 w 7959542"/>
                <a:gd name="connsiteY1" fmla="*/ 952001 h 1841353"/>
                <a:gd name="connsiteX2" fmla="*/ 2072309 w 7959542"/>
                <a:gd name="connsiteY2" fmla="*/ 20 h 1841353"/>
                <a:gd name="connsiteX3" fmla="*/ 3888583 w 7959542"/>
                <a:gd name="connsiteY3" fmla="*/ 926949 h 1841353"/>
                <a:gd name="connsiteX4" fmla="*/ 5742435 w 7959542"/>
                <a:gd name="connsiteY4" fmla="*/ 1841348 h 1841353"/>
                <a:gd name="connsiteX5" fmla="*/ 7521131 w 7959542"/>
                <a:gd name="connsiteY5" fmla="*/ 914422 h 1841353"/>
                <a:gd name="connsiteX6" fmla="*/ 7959542 w 7959542"/>
                <a:gd name="connsiteY6" fmla="*/ 576220 h 1841353"/>
                <a:gd name="connsiteX0" fmla="*/ 0 w 7941501"/>
                <a:gd name="connsiteY0" fmla="*/ 1115909 h 1842423"/>
                <a:gd name="connsiteX1" fmla="*/ 2054268 w 7941501"/>
                <a:gd name="connsiteY1" fmla="*/ 1090 h 1842423"/>
                <a:gd name="connsiteX2" fmla="*/ 3870542 w 7941501"/>
                <a:gd name="connsiteY2" fmla="*/ 928019 h 1842423"/>
                <a:gd name="connsiteX3" fmla="*/ 5724394 w 7941501"/>
                <a:gd name="connsiteY3" fmla="*/ 1842418 h 1842423"/>
                <a:gd name="connsiteX4" fmla="*/ 7503090 w 7941501"/>
                <a:gd name="connsiteY4" fmla="*/ 915492 h 1842423"/>
                <a:gd name="connsiteX5" fmla="*/ 7941501 w 7941501"/>
                <a:gd name="connsiteY5" fmla="*/ 577290 h 1842423"/>
                <a:gd name="connsiteX0" fmla="*/ 0 w 8004132"/>
                <a:gd name="connsiteY0" fmla="*/ 1128578 h 1842566"/>
                <a:gd name="connsiteX1" fmla="*/ 2116899 w 8004132"/>
                <a:gd name="connsiteY1" fmla="*/ 1233 h 1842566"/>
                <a:gd name="connsiteX2" fmla="*/ 3933173 w 8004132"/>
                <a:gd name="connsiteY2" fmla="*/ 928162 h 1842566"/>
                <a:gd name="connsiteX3" fmla="*/ 5787025 w 8004132"/>
                <a:gd name="connsiteY3" fmla="*/ 1842561 h 1842566"/>
                <a:gd name="connsiteX4" fmla="*/ 7565721 w 8004132"/>
                <a:gd name="connsiteY4" fmla="*/ 915635 h 1842566"/>
                <a:gd name="connsiteX5" fmla="*/ 8004132 w 8004132"/>
                <a:gd name="connsiteY5" fmla="*/ 577433 h 1842566"/>
                <a:gd name="connsiteX0" fmla="*/ 0 w 8004132"/>
                <a:gd name="connsiteY0" fmla="*/ 1128578 h 1842566"/>
                <a:gd name="connsiteX1" fmla="*/ 2116899 w 8004132"/>
                <a:gd name="connsiteY1" fmla="*/ 1233 h 1842566"/>
                <a:gd name="connsiteX2" fmla="*/ 3933173 w 8004132"/>
                <a:gd name="connsiteY2" fmla="*/ 928162 h 1842566"/>
                <a:gd name="connsiteX3" fmla="*/ 5787025 w 8004132"/>
                <a:gd name="connsiteY3" fmla="*/ 1842561 h 1842566"/>
                <a:gd name="connsiteX4" fmla="*/ 7565721 w 8004132"/>
                <a:gd name="connsiteY4" fmla="*/ 915635 h 1842566"/>
                <a:gd name="connsiteX5" fmla="*/ 8004132 w 8004132"/>
                <a:gd name="connsiteY5" fmla="*/ 577433 h 1842566"/>
                <a:gd name="connsiteX0" fmla="*/ 0 w 8004132"/>
                <a:gd name="connsiteY0" fmla="*/ 1128578 h 1846173"/>
                <a:gd name="connsiteX1" fmla="*/ 2116899 w 8004132"/>
                <a:gd name="connsiteY1" fmla="*/ 1233 h 1846173"/>
                <a:gd name="connsiteX2" fmla="*/ 3933173 w 8004132"/>
                <a:gd name="connsiteY2" fmla="*/ 928162 h 1846173"/>
                <a:gd name="connsiteX3" fmla="*/ 5787025 w 8004132"/>
                <a:gd name="connsiteY3" fmla="*/ 1842561 h 1846173"/>
                <a:gd name="connsiteX4" fmla="*/ 8004132 w 8004132"/>
                <a:gd name="connsiteY4" fmla="*/ 577433 h 1846173"/>
                <a:gd name="connsiteX0" fmla="*/ 0 w 8004132"/>
                <a:gd name="connsiteY0" fmla="*/ 1128578 h 1846173"/>
                <a:gd name="connsiteX1" fmla="*/ 2116899 w 8004132"/>
                <a:gd name="connsiteY1" fmla="*/ 1233 h 1846173"/>
                <a:gd name="connsiteX2" fmla="*/ 3933173 w 8004132"/>
                <a:gd name="connsiteY2" fmla="*/ 928162 h 1846173"/>
                <a:gd name="connsiteX3" fmla="*/ 5787025 w 8004132"/>
                <a:gd name="connsiteY3" fmla="*/ 1842561 h 1846173"/>
                <a:gd name="connsiteX4" fmla="*/ 8004132 w 8004132"/>
                <a:gd name="connsiteY4" fmla="*/ 577433 h 1846173"/>
                <a:gd name="connsiteX0" fmla="*/ 0 w 8004132"/>
                <a:gd name="connsiteY0" fmla="*/ 1128578 h 1846173"/>
                <a:gd name="connsiteX1" fmla="*/ 2104373 w 8004132"/>
                <a:gd name="connsiteY1" fmla="*/ 1233 h 1846173"/>
                <a:gd name="connsiteX2" fmla="*/ 3933173 w 8004132"/>
                <a:gd name="connsiteY2" fmla="*/ 928162 h 1846173"/>
                <a:gd name="connsiteX3" fmla="*/ 5787025 w 8004132"/>
                <a:gd name="connsiteY3" fmla="*/ 1842561 h 1846173"/>
                <a:gd name="connsiteX4" fmla="*/ 8004132 w 8004132"/>
                <a:gd name="connsiteY4" fmla="*/ 577433 h 1846173"/>
                <a:gd name="connsiteX0" fmla="*/ 0 w 8004132"/>
                <a:gd name="connsiteY0" fmla="*/ 1127362 h 1844957"/>
                <a:gd name="connsiteX1" fmla="*/ 2104373 w 8004132"/>
                <a:gd name="connsiteY1" fmla="*/ 17 h 1844957"/>
                <a:gd name="connsiteX2" fmla="*/ 3933173 w 8004132"/>
                <a:gd name="connsiteY2" fmla="*/ 926946 h 1844957"/>
                <a:gd name="connsiteX3" fmla="*/ 5787025 w 8004132"/>
                <a:gd name="connsiteY3" fmla="*/ 1841345 h 1844957"/>
                <a:gd name="connsiteX4" fmla="*/ 8004132 w 8004132"/>
                <a:gd name="connsiteY4" fmla="*/ 576217 h 1844957"/>
                <a:gd name="connsiteX0" fmla="*/ 0 w 8004132"/>
                <a:gd name="connsiteY0" fmla="*/ 1127362 h 1845534"/>
                <a:gd name="connsiteX1" fmla="*/ 2104373 w 8004132"/>
                <a:gd name="connsiteY1" fmla="*/ 17 h 1845534"/>
                <a:gd name="connsiteX2" fmla="*/ 3933173 w 8004132"/>
                <a:gd name="connsiteY2" fmla="*/ 926946 h 1845534"/>
                <a:gd name="connsiteX3" fmla="*/ 5787025 w 8004132"/>
                <a:gd name="connsiteY3" fmla="*/ 1841345 h 1845534"/>
                <a:gd name="connsiteX4" fmla="*/ 8004132 w 8004132"/>
                <a:gd name="connsiteY4" fmla="*/ 576217 h 1845534"/>
                <a:gd name="connsiteX0" fmla="*/ 0 w 8004132"/>
                <a:gd name="connsiteY0" fmla="*/ 1127362 h 1844957"/>
                <a:gd name="connsiteX1" fmla="*/ 2104373 w 8004132"/>
                <a:gd name="connsiteY1" fmla="*/ 17 h 1844957"/>
                <a:gd name="connsiteX2" fmla="*/ 3933173 w 8004132"/>
                <a:gd name="connsiteY2" fmla="*/ 926946 h 1844957"/>
                <a:gd name="connsiteX3" fmla="*/ 5736921 w 8004132"/>
                <a:gd name="connsiteY3" fmla="*/ 1841345 h 1844957"/>
                <a:gd name="connsiteX4" fmla="*/ 8004132 w 8004132"/>
                <a:gd name="connsiteY4" fmla="*/ 576217 h 1844957"/>
                <a:gd name="connsiteX0" fmla="*/ 0 w 8004132"/>
                <a:gd name="connsiteY0" fmla="*/ 1127362 h 1841429"/>
                <a:gd name="connsiteX1" fmla="*/ 2104373 w 8004132"/>
                <a:gd name="connsiteY1" fmla="*/ 17 h 1841429"/>
                <a:gd name="connsiteX2" fmla="*/ 3933173 w 8004132"/>
                <a:gd name="connsiteY2" fmla="*/ 926946 h 1841429"/>
                <a:gd name="connsiteX3" fmla="*/ 5736921 w 8004132"/>
                <a:gd name="connsiteY3" fmla="*/ 1841345 h 1841429"/>
                <a:gd name="connsiteX4" fmla="*/ 8004132 w 8004132"/>
                <a:gd name="connsiteY4" fmla="*/ 576217 h 1841429"/>
                <a:gd name="connsiteX0" fmla="*/ 0 w 8004132"/>
                <a:gd name="connsiteY0" fmla="*/ 1127362 h 1841429"/>
                <a:gd name="connsiteX1" fmla="*/ 2104373 w 8004132"/>
                <a:gd name="connsiteY1" fmla="*/ 17 h 1841429"/>
                <a:gd name="connsiteX2" fmla="*/ 3933173 w 8004132"/>
                <a:gd name="connsiteY2" fmla="*/ 926946 h 1841429"/>
                <a:gd name="connsiteX3" fmla="*/ 5736921 w 8004132"/>
                <a:gd name="connsiteY3" fmla="*/ 1841345 h 1841429"/>
                <a:gd name="connsiteX4" fmla="*/ 8004132 w 8004132"/>
                <a:gd name="connsiteY4" fmla="*/ 576217 h 1841429"/>
                <a:gd name="connsiteX0" fmla="*/ 0 w 8004132"/>
                <a:gd name="connsiteY0" fmla="*/ 1127362 h 1841358"/>
                <a:gd name="connsiteX1" fmla="*/ 2104373 w 8004132"/>
                <a:gd name="connsiteY1" fmla="*/ 17 h 1841358"/>
                <a:gd name="connsiteX2" fmla="*/ 3933173 w 8004132"/>
                <a:gd name="connsiteY2" fmla="*/ 926946 h 1841358"/>
                <a:gd name="connsiteX3" fmla="*/ 5736921 w 8004132"/>
                <a:gd name="connsiteY3" fmla="*/ 1841345 h 1841358"/>
                <a:gd name="connsiteX4" fmla="*/ 8004132 w 8004132"/>
                <a:gd name="connsiteY4" fmla="*/ 576217 h 1841358"/>
                <a:gd name="connsiteX0" fmla="*/ 0 w 8004132"/>
                <a:gd name="connsiteY0" fmla="*/ 1127362 h 1841358"/>
                <a:gd name="connsiteX1" fmla="*/ 2104373 w 8004132"/>
                <a:gd name="connsiteY1" fmla="*/ 17 h 1841358"/>
                <a:gd name="connsiteX2" fmla="*/ 3933173 w 8004132"/>
                <a:gd name="connsiteY2" fmla="*/ 926946 h 1841358"/>
                <a:gd name="connsiteX3" fmla="*/ 5736921 w 8004132"/>
                <a:gd name="connsiteY3" fmla="*/ 1841345 h 1841358"/>
                <a:gd name="connsiteX4" fmla="*/ 8004132 w 8004132"/>
                <a:gd name="connsiteY4" fmla="*/ 576217 h 1841358"/>
                <a:gd name="connsiteX0" fmla="*/ 0 w 8004132"/>
                <a:gd name="connsiteY0" fmla="*/ 1127362 h 1841358"/>
                <a:gd name="connsiteX1" fmla="*/ 2104373 w 8004132"/>
                <a:gd name="connsiteY1" fmla="*/ 17 h 1841358"/>
                <a:gd name="connsiteX2" fmla="*/ 3933173 w 8004132"/>
                <a:gd name="connsiteY2" fmla="*/ 926946 h 1841358"/>
                <a:gd name="connsiteX3" fmla="*/ 5736921 w 8004132"/>
                <a:gd name="connsiteY3" fmla="*/ 1841345 h 1841358"/>
                <a:gd name="connsiteX4" fmla="*/ 8004132 w 8004132"/>
                <a:gd name="connsiteY4" fmla="*/ 576217 h 184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04132" h="1841358">
                  <a:moveTo>
                    <a:pt x="0" y="1127362"/>
                  </a:moveTo>
                  <a:cubicBezTo>
                    <a:pt x="427972" y="782374"/>
                    <a:pt x="1436318" y="-4158"/>
                    <a:pt x="2104373" y="17"/>
                  </a:cubicBezTo>
                  <a:cubicBezTo>
                    <a:pt x="2772428" y="4192"/>
                    <a:pt x="3390378" y="582032"/>
                    <a:pt x="3933173" y="926946"/>
                  </a:cubicBezTo>
                  <a:cubicBezTo>
                    <a:pt x="4475968" y="1271860"/>
                    <a:pt x="5070955" y="1837170"/>
                    <a:pt x="5736921" y="1841345"/>
                  </a:cubicBezTo>
                  <a:cubicBezTo>
                    <a:pt x="6402887" y="1845520"/>
                    <a:pt x="7705073" y="852311"/>
                    <a:pt x="8004132" y="576217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Freeform 47"/>
            <p:cNvSpPr/>
            <p:nvPr/>
          </p:nvSpPr>
          <p:spPr bwMode="auto">
            <a:xfrm>
              <a:off x="665966" y="1545336"/>
              <a:ext cx="7853821" cy="996696"/>
            </a:xfrm>
            <a:custGeom>
              <a:avLst/>
              <a:gdLst>
                <a:gd name="connsiteX0" fmla="*/ 0 w 375781"/>
                <a:gd name="connsiteY0" fmla="*/ 338203 h 338203"/>
                <a:gd name="connsiteX1" fmla="*/ 25052 w 375781"/>
                <a:gd name="connsiteY1" fmla="*/ 275573 h 338203"/>
                <a:gd name="connsiteX2" fmla="*/ 137786 w 375781"/>
                <a:gd name="connsiteY2" fmla="*/ 200416 h 338203"/>
                <a:gd name="connsiteX3" fmla="*/ 162839 w 375781"/>
                <a:gd name="connsiteY3" fmla="*/ 175364 h 338203"/>
                <a:gd name="connsiteX4" fmla="*/ 237995 w 375781"/>
                <a:gd name="connsiteY4" fmla="*/ 125260 h 338203"/>
                <a:gd name="connsiteX5" fmla="*/ 313151 w 375781"/>
                <a:gd name="connsiteY5" fmla="*/ 50104 h 338203"/>
                <a:gd name="connsiteX6" fmla="*/ 375781 w 375781"/>
                <a:gd name="connsiteY6" fmla="*/ 0 h 338203"/>
                <a:gd name="connsiteX0" fmla="*/ 0 w 375781"/>
                <a:gd name="connsiteY0" fmla="*/ 338203 h 338203"/>
                <a:gd name="connsiteX1" fmla="*/ 25052 w 375781"/>
                <a:gd name="connsiteY1" fmla="*/ 275573 h 338203"/>
                <a:gd name="connsiteX2" fmla="*/ 137786 w 375781"/>
                <a:gd name="connsiteY2" fmla="*/ 200416 h 338203"/>
                <a:gd name="connsiteX3" fmla="*/ 162839 w 375781"/>
                <a:gd name="connsiteY3" fmla="*/ 175364 h 338203"/>
                <a:gd name="connsiteX4" fmla="*/ 313151 w 375781"/>
                <a:gd name="connsiteY4" fmla="*/ 50104 h 338203"/>
                <a:gd name="connsiteX5" fmla="*/ 375781 w 375781"/>
                <a:gd name="connsiteY5" fmla="*/ 0 h 338203"/>
                <a:gd name="connsiteX0" fmla="*/ 0 w 375781"/>
                <a:gd name="connsiteY0" fmla="*/ 338203 h 338203"/>
                <a:gd name="connsiteX1" fmla="*/ 25052 w 375781"/>
                <a:gd name="connsiteY1" fmla="*/ 275573 h 338203"/>
                <a:gd name="connsiteX2" fmla="*/ 137786 w 375781"/>
                <a:gd name="connsiteY2" fmla="*/ 200416 h 338203"/>
                <a:gd name="connsiteX3" fmla="*/ 313151 w 375781"/>
                <a:gd name="connsiteY3" fmla="*/ 50104 h 338203"/>
                <a:gd name="connsiteX4" fmla="*/ 375781 w 375781"/>
                <a:gd name="connsiteY4" fmla="*/ 0 h 338203"/>
                <a:gd name="connsiteX0" fmla="*/ 4125 w 379906"/>
                <a:gd name="connsiteY0" fmla="*/ 338203 h 338203"/>
                <a:gd name="connsiteX1" fmla="*/ 29177 w 379906"/>
                <a:gd name="connsiteY1" fmla="*/ 275573 h 338203"/>
                <a:gd name="connsiteX2" fmla="*/ 317276 w 379906"/>
                <a:gd name="connsiteY2" fmla="*/ 50104 h 338203"/>
                <a:gd name="connsiteX3" fmla="*/ 379906 w 379906"/>
                <a:gd name="connsiteY3" fmla="*/ 0 h 338203"/>
                <a:gd name="connsiteX0" fmla="*/ 0 w 375781"/>
                <a:gd name="connsiteY0" fmla="*/ 338203 h 338203"/>
                <a:gd name="connsiteX1" fmla="*/ 313151 w 375781"/>
                <a:gd name="connsiteY1" fmla="*/ 50104 h 338203"/>
                <a:gd name="connsiteX2" fmla="*/ 375781 w 375781"/>
                <a:gd name="connsiteY2" fmla="*/ 0 h 338203"/>
                <a:gd name="connsiteX0" fmla="*/ 0 w 3389012"/>
                <a:gd name="connsiteY0" fmla="*/ 1654282 h 1654282"/>
                <a:gd name="connsiteX1" fmla="*/ 3144033 w 3389012"/>
                <a:gd name="connsiteY1" fmla="*/ 126107 h 1654282"/>
                <a:gd name="connsiteX2" fmla="*/ 3206663 w 3389012"/>
                <a:gd name="connsiteY2" fmla="*/ 76003 h 1654282"/>
                <a:gd name="connsiteX0" fmla="*/ 0 w 3144033"/>
                <a:gd name="connsiteY0" fmla="*/ 1528175 h 1528175"/>
                <a:gd name="connsiteX1" fmla="*/ 3144033 w 3144033"/>
                <a:gd name="connsiteY1" fmla="*/ 0 h 1528175"/>
                <a:gd name="connsiteX0" fmla="*/ 0 w 1816274"/>
                <a:gd name="connsiteY0" fmla="*/ 876822 h 876822"/>
                <a:gd name="connsiteX1" fmla="*/ 1816274 w 1816274"/>
                <a:gd name="connsiteY1" fmla="*/ 0 h 876822"/>
                <a:gd name="connsiteX0" fmla="*/ 0 w 1816274"/>
                <a:gd name="connsiteY0" fmla="*/ 876822 h 876822"/>
                <a:gd name="connsiteX1" fmla="*/ 1002082 w 1816274"/>
                <a:gd name="connsiteY1" fmla="*/ 388306 h 876822"/>
                <a:gd name="connsiteX2" fmla="*/ 1816274 w 1816274"/>
                <a:gd name="connsiteY2" fmla="*/ 0 h 876822"/>
                <a:gd name="connsiteX0" fmla="*/ 0 w 3682652"/>
                <a:gd name="connsiteY0" fmla="*/ 488516 h 591522"/>
                <a:gd name="connsiteX1" fmla="*/ 1002082 w 3682652"/>
                <a:gd name="connsiteY1" fmla="*/ 0 h 591522"/>
                <a:gd name="connsiteX2" fmla="*/ 3682652 w 3682652"/>
                <a:gd name="connsiteY2" fmla="*/ 513568 h 591522"/>
                <a:gd name="connsiteX0" fmla="*/ 0 w 3682652"/>
                <a:gd name="connsiteY0" fmla="*/ 901875 h 979068"/>
                <a:gd name="connsiteX1" fmla="*/ 1803748 w 3682652"/>
                <a:gd name="connsiteY1" fmla="*/ 0 h 979068"/>
                <a:gd name="connsiteX2" fmla="*/ 3682652 w 3682652"/>
                <a:gd name="connsiteY2" fmla="*/ 926927 h 979068"/>
                <a:gd name="connsiteX0" fmla="*/ 0 w 3701464"/>
                <a:gd name="connsiteY0" fmla="*/ 901875 h 1036134"/>
                <a:gd name="connsiteX1" fmla="*/ 1803748 w 3701464"/>
                <a:gd name="connsiteY1" fmla="*/ 0 h 1036134"/>
                <a:gd name="connsiteX2" fmla="*/ 3507288 w 3701464"/>
                <a:gd name="connsiteY2" fmla="*/ 977032 h 1036134"/>
                <a:gd name="connsiteX3" fmla="*/ 3682652 w 3701464"/>
                <a:gd name="connsiteY3" fmla="*/ 926927 h 1036134"/>
                <a:gd name="connsiteX0" fmla="*/ 0 w 5536504"/>
                <a:gd name="connsiteY0" fmla="*/ 901875 h 1891498"/>
                <a:gd name="connsiteX1" fmla="*/ 1803748 w 5536504"/>
                <a:gd name="connsiteY1" fmla="*/ 0 h 1891498"/>
                <a:gd name="connsiteX2" fmla="*/ 3507288 w 5536504"/>
                <a:gd name="connsiteY2" fmla="*/ 977032 h 1891498"/>
                <a:gd name="connsiteX3" fmla="*/ 5536504 w 5536504"/>
                <a:gd name="connsiteY3" fmla="*/ 1891431 h 1891498"/>
                <a:gd name="connsiteX0" fmla="*/ 0 w 5536504"/>
                <a:gd name="connsiteY0" fmla="*/ 901875 h 1891431"/>
                <a:gd name="connsiteX1" fmla="*/ 1803748 w 5536504"/>
                <a:gd name="connsiteY1" fmla="*/ 0 h 1891431"/>
                <a:gd name="connsiteX2" fmla="*/ 3507288 w 5536504"/>
                <a:gd name="connsiteY2" fmla="*/ 977032 h 1891431"/>
                <a:gd name="connsiteX3" fmla="*/ 5123145 w 5536504"/>
                <a:gd name="connsiteY3" fmla="*/ 1741119 h 1891431"/>
                <a:gd name="connsiteX4" fmla="*/ 5536504 w 5536504"/>
                <a:gd name="connsiteY4" fmla="*/ 1891431 h 1891431"/>
                <a:gd name="connsiteX0" fmla="*/ 0 w 7340252"/>
                <a:gd name="connsiteY0" fmla="*/ 901875 h 1757619"/>
                <a:gd name="connsiteX1" fmla="*/ 1803748 w 7340252"/>
                <a:gd name="connsiteY1" fmla="*/ 0 h 1757619"/>
                <a:gd name="connsiteX2" fmla="*/ 3507288 w 7340252"/>
                <a:gd name="connsiteY2" fmla="*/ 977032 h 1757619"/>
                <a:gd name="connsiteX3" fmla="*/ 5123145 w 7340252"/>
                <a:gd name="connsiteY3" fmla="*/ 1741119 h 1757619"/>
                <a:gd name="connsiteX4" fmla="*/ 7340252 w 7340252"/>
                <a:gd name="connsiteY4" fmla="*/ 964505 h 1757619"/>
                <a:gd name="connsiteX0" fmla="*/ 0 w 7340252"/>
                <a:gd name="connsiteY0" fmla="*/ 901875 h 1868761"/>
                <a:gd name="connsiteX1" fmla="*/ 1803748 w 7340252"/>
                <a:gd name="connsiteY1" fmla="*/ 0 h 1868761"/>
                <a:gd name="connsiteX2" fmla="*/ 3507288 w 7340252"/>
                <a:gd name="connsiteY2" fmla="*/ 977032 h 1868761"/>
                <a:gd name="connsiteX3" fmla="*/ 5448822 w 7340252"/>
                <a:gd name="connsiteY3" fmla="*/ 1853853 h 1868761"/>
                <a:gd name="connsiteX4" fmla="*/ 7340252 w 7340252"/>
                <a:gd name="connsiteY4" fmla="*/ 964505 h 1868761"/>
                <a:gd name="connsiteX0" fmla="*/ 0 w 7340252"/>
                <a:gd name="connsiteY0" fmla="*/ 901875 h 1868761"/>
                <a:gd name="connsiteX1" fmla="*/ 1803748 w 7340252"/>
                <a:gd name="connsiteY1" fmla="*/ 0 h 1868761"/>
                <a:gd name="connsiteX2" fmla="*/ 3632548 w 7340252"/>
                <a:gd name="connsiteY2" fmla="*/ 914401 h 1868761"/>
                <a:gd name="connsiteX3" fmla="*/ 5448822 w 7340252"/>
                <a:gd name="connsiteY3" fmla="*/ 1853853 h 1868761"/>
                <a:gd name="connsiteX4" fmla="*/ 7340252 w 7340252"/>
                <a:gd name="connsiteY4" fmla="*/ 964505 h 1868761"/>
                <a:gd name="connsiteX0" fmla="*/ 0 w 7340252"/>
                <a:gd name="connsiteY0" fmla="*/ 864296 h 1831182"/>
                <a:gd name="connsiteX1" fmla="*/ 1803748 w 7340252"/>
                <a:gd name="connsiteY1" fmla="*/ 0 h 1831182"/>
                <a:gd name="connsiteX2" fmla="*/ 3632548 w 7340252"/>
                <a:gd name="connsiteY2" fmla="*/ 876822 h 1831182"/>
                <a:gd name="connsiteX3" fmla="*/ 5448822 w 7340252"/>
                <a:gd name="connsiteY3" fmla="*/ 1816274 h 1831182"/>
                <a:gd name="connsiteX4" fmla="*/ 7340252 w 7340252"/>
                <a:gd name="connsiteY4" fmla="*/ 926926 h 1831182"/>
                <a:gd name="connsiteX0" fmla="*/ 0 w 7340252"/>
                <a:gd name="connsiteY0" fmla="*/ 864296 h 1831182"/>
                <a:gd name="connsiteX1" fmla="*/ 1803748 w 7340252"/>
                <a:gd name="connsiteY1" fmla="*/ 0 h 1831182"/>
                <a:gd name="connsiteX2" fmla="*/ 3632548 w 7340252"/>
                <a:gd name="connsiteY2" fmla="*/ 876822 h 1831182"/>
                <a:gd name="connsiteX3" fmla="*/ 5448822 w 7340252"/>
                <a:gd name="connsiteY3" fmla="*/ 1816274 h 1831182"/>
                <a:gd name="connsiteX4" fmla="*/ 7340252 w 7340252"/>
                <a:gd name="connsiteY4" fmla="*/ 926926 h 1831182"/>
                <a:gd name="connsiteX0" fmla="*/ 0 w 7340252"/>
                <a:gd name="connsiteY0" fmla="*/ 864296 h 1831182"/>
                <a:gd name="connsiteX1" fmla="*/ 1803748 w 7340252"/>
                <a:gd name="connsiteY1" fmla="*/ 0 h 1831182"/>
                <a:gd name="connsiteX2" fmla="*/ 3632548 w 7340252"/>
                <a:gd name="connsiteY2" fmla="*/ 876822 h 1831182"/>
                <a:gd name="connsiteX3" fmla="*/ 5448822 w 7340252"/>
                <a:gd name="connsiteY3" fmla="*/ 1816274 h 1831182"/>
                <a:gd name="connsiteX4" fmla="*/ 7340252 w 7340252"/>
                <a:gd name="connsiteY4" fmla="*/ 926926 h 1831182"/>
                <a:gd name="connsiteX0" fmla="*/ 0 w 7340252"/>
                <a:gd name="connsiteY0" fmla="*/ 864296 h 1831182"/>
                <a:gd name="connsiteX1" fmla="*/ 1803748 w 7340252"/>
                <a:gd name="connsiteY1" fmla="*/ 0 h 1831182"/>
                <a:gd name="connsiteX2" fmla="*/ 3632548 w 7340252"/>
                <a:gd name="connsiteY2" fmla="*/ 876822 h 1831182"/>
                <a:gd name="connsiteX3" fmla="*/ 5448822 w 7340252"/>
                <a:gd name="connsiteY3" fmla="*/ 1816274 h 1831182"/>
                <a:gd name="connsiteX4" fmla="*/ 7340252 w 7340252"/>
                <a:gd name="connsiteY4" fmla="*/ 926926 h 1831182"/>
                <a:gd name="connsiteX0" fmla="*/ 0 w 7540668"/>
                <a:gd name="connsiteY0" fmla="*/ 1091249 h 1832666"/>
                <a:gd name="connsiteX1" fmla="*/ 2004164 w 7540668"/>
                <a:gd name="connsiteY1" fmla="*/ 1484 h 1832666"/>
                <a:gd name="connsiteX2" fmla="*/ 3832964 w 7540668"/>
                <a:gd name="connsiteY2" fmla="*/ 878306 h 1832666"/>
                <a:gd name="connsiteX3" fmla="*/ 5649238 w 7540668"/>
                <a:gd name="connsiteY3" fmla="*/ 1817758 h 1832666"/>
                <a:gd name="connsiteX4" fmla="*/ 7540668 w 7540668"/>
                <a:gd name="connsiteY4" fmla="*/ 928410 h 1832666"/>
                <a:gd name="connsiteX0" fmla="*/ 0 w 7540668"/>
                <a:gd name="connsiteY0" fmla="*/ 1089816 h 1831233"/>
                <a:gd name="connsiteX1" fmla="*/ 263046 w 7540668"/>
                <a:gd name="connsiteY1" fmla="*/ 914452 h 1831233"/>
                <a:gd name="connsiteX2" fmla="*/ 2004164 w 7540668"/>
                <a:gd name="connsiteY2" fmla="*/ 51 h 1831233"/>
                <a:gd name="connsiteX3" fmla="*/ 3832964 w 7540668"/>
                <a:gd name="connsiteY3" fmla="*/ 876873 h 1831233"/>
                <a:gd name="connsiteX4" fmla="*/ 5649238 w 7540668"/>
                <a:gd name="connsiteY4" fmla="*/ 1816325 h 1831233"/>
                <a:gd name="connsiteX5" fmla="*/ 7540668 w 7540668"/>
                <a:gd name="connsiteY5" fmla="*/ 926977 h 1831233"/>
                <a:gd name="connsiteX0" fmla="*/ 0 w 7540668"/>
                <a:gd name="connsiteY0" fmla="*/ 1089816 h 1831233"/>
                <a:gd name="connsiteX1" fmla="*/ 263046 w 7540668"/>
                <a:gd name="connsiteY1" fmla="*/ 914452 h 1831233"/>
                <a:gd name="connsiteX2" fmla="*/ 2004164 w 7540668"/>
                <a:gd name="connsiteY2" fmla="*/ 51 h 1831233"/>
                <a:gd name="connsiteX3" fmla="*/ 3832964 w 7540668"/>
                <a:gd name="connsiteY3" fmla="*/ 876873 h 1831233"/>
                <a:gd name="connsiteX4" fmla="*/ 5649238 w 7540668"/>
                <a:gd name="connsiteY4" fmla="*/ 1816325 h 1831233"/>
                <a:gd name="connsiteX5" fmla="*/ 7540668 w 7540668"/>
                <a:gd name="connsiteY5" fmla="*/ 926977 h 1831233"/>
                <a:gd name="connsiteX0" fmla="*/ 0 w 7828767"/>
                <a:gd name="connsiteY0" fmla="*/ 1089816 h 1817388"/>
                <a:gd name="connsiteX1" fmla="*/ 263046 w 7828767"/>
                <a:gd name="connsiteY1" fmla="*/ 914452 h 1817388"/>
                <a:gd name="connsiteX2" fmla="*/ 2004164 w 7828767"/>
                <a:gd name="connsiteY2" fmla="*/ 51 h 1817388"/>
                <a:gd name="connsiteX3" fmla="*/ 3832964 w 7828767"/>
                <a:gd name="connsiteY3" fmla="*/ 876873 h 1817388"/>
                <a:gd name="connsiteX4" fmla="*/ 5649238 w 7828767"/>
                <a:gd name="connsiteY4" fmla="*/ 1816325 h 1817388"/>
                <a:gd name="connsiteX5" fmla="*/ 7828767 w 7828767"/>
                <a:gd name="connsiteY5" fmla="*/ 688983 h 1817388"/>
                <a:gd name="connsiteX0" fmla="*/ 0 w 7828767"/>
                <a:gd name="connsiteY0" fmla="*/ 1089816 h 1816329"/>
                <a:gd name="connsiteX1" fmla="*/ 263046 w 7828767"/>
                <a:gd name="connsiteY1" fmla="*/ 914452 h 1816329"/>
                <a:gd name="connsiteX2" fmla="*/ 2004164 w 7828767"/>
                <a:gd name="connsiteY2" fmla="*/ 51 h 1816329"/>
                <a:gd name="connsiteX3" fmla="*/ 3832964 w 7828767"/>
                <a:gd name="connsiteY3" fmla="*/ 876873 h 1816329"/>
                <a:gd name="connsiteX4" fmla="*/ 5649238 w 7828767"/>
                <a:gd name="connsiteY4" fmla="*/ 1816325 h 1816329"/>
                <a:gd name="connsiteX5" fmla="*/ 7503090 w 7828767"/>
                <a:gd name="connsiteY5" fmla="*/ 889399 h 1816329"/>
                <a:gd name="connsiteX6" fmla="*/ 7828767 w 7828767"/>
                <a:gd name="connsiteY6" fmla="*/ 688983 h 1816329"/>
                <a:gd name="connsiteX0" fmla="*/ 0 w 7828767"/>
                <a:gd name="connsiteY0" fmla="*/ 1089816 h 1816329"/>
                <a:gd name="connsiteX1" fmla="*/ 263046 w 7828767"/>
                <a:gd name="connsiteY1" fmla="*/ 914452 h 1816329"/>
                <a:gd name="connsiteX2" fmla="*/ 2004164 w 7828767"/>
                <a:gd name="connsiteY2" fmla="*/ 51 h 1816329"/>
                <a:gd name="connsiteX3" fmla="*/ 3832964 w 7828767"/>
                <a:gd name="connsiteY3" fmla="*/ 876873 h 1816329"/>
                <a:gd name="connsiteX4" fmla="*/ 5649238 w 7828767"/>
                <a:gd name="connsiteY4" fmla="*/ 1816325 h 1816329"/>
                <a:gd name="connsiteX5" fmla="*/ 7503090 w 7828767"/>
                <a:gd name="connsiteY5" fmla="*/ 889399 h 1816329"/>
                <a:gd name="connsiteX6" fmla="*/ 7828767 w 7828767"/>
                <a:gd name="connsiteY6" fmla="*/ 688983 h 1816329"/>
                <a:gd name="connsiteX0" fmla="*/ 14876 w 7843643"/>
                <a:gd name="connsiteY0" fmla="*/ 1089853 h 1816366"/>
                <a:gd name="connsiteX1" fmla="*/ 202766 w 7843643"/>
                <a:gd name="connsiteY1" fmla="*/ 927015 h 1816366"/>
                <a:gd name="connsiteX2" fmla="*/ 2019040 w 7843643"/>
                <a:gd name="connsiteY2" fmla="*/ 88 h 1816366"/>
                <a:gd name="connsiteX3" fmla="*/ 3847840 w 7843643"/>
                <a:gd name="connsiteY3" fmla="*/ 876910 h 1816366"/>
                <a:gd name="connsiteX4" fmla="*/ 5664114 w 7843643"/>
                <a:gd name="connsiteY4" fmla="*/ 1816362 h 1816366"/>
                <a:gd name="connsiteX5" fmla="*/ 7517966 w 7843643"/>
                <a:gd name="connsiteY5" fmla="*/ 889436 h 1816366"/>
                <a:gd name="connsiteX6" fmla="*/ 7843643 w 7843643"/>
                <a:gd name="connsiteY6" fmla="*/ 689020 h 1816366"/>
                <a:gd name="connsiteX0" fmla="*/ 19636 w 7848403"/>
                <a:gd name="connsiteY0" fmla="*/ 1102379 h 1828892"/>
                <a:gd name="connsiteX1" fmla="*/ 207526 w 7848403"/>
                <a:gd name="connsiteY1" fmla="*/ 939541 h 1828892"/>
                <a:gd name="connsiteX2" fmla="*/ 2098956 w 7848403"/>
                <a:gd name="connsiteY2" fmla="*/ 87 h 1828892"/>
                <a:gd name="connsiteX3" fmla="*/ 3852600 w 7848403"/>
                <a:gd name="connsiteY3" fmla="*/ 889436 h 1828892"/>
                <a:gd name="connsiteX4" fmla="*/ 5668874 w 7848403"/>
                <a:gd name="connsiteY4" fmla="*/ 1828888 h 1828892"/>
                <a:gd name="connsiteX5" fmla="*/ 7522726 w 7848403"/>
                <a:gd name="connsiteY5" fmla="*/ 901962 h 1828892"/>
                <a:gd name="connsiteX6" fmla="*/ 7848403 w 7848403"/>
                <a:gd name="connsiteY6" fmla="*/ 701546 h 1828892"/>
                <a:gd name="connsiteX0" fmla="*/ 19636 w 7848403"/>
                <a:gd name="connsiteY0" fmla="*/ 1102314 h 1828828"/>
                <a:gd name="connsiteX1" fmla="*/ 207526 w 7848403"/>
                <a:gd name="connsiteY1" fmla="*/ 939476 h 1828828"/>
                <a:gd name="connsiteX2" fmla="*/ 2098956 w 7848403"/>
                <a:gd name="connsiteY2" fmla="*/ 22 h 1828828"/>
                <a:gd name="connsiteX3" fmla="*/ 3890178 w 7848403"/>
                <a:gd name="connsiteY3" fmla="*/ 914424 h 1828828"/>
                <a:gd name="connsiteX4" fmla="*/ 5668874 w 7848403"/>
                <a:gd name="connsiteY4" fmla="*/ 1828823 h 1828828"/>
                <a:gd name="connsiteX5" fmla="*/ 7522726 w 7848403"/>
                <a:gd name="connsiteY5" fmla="*/ 901897 h 1828828"/>
                <a:gd name="connsiteX6" fmla="*/ 7848403 w 7848403"/>
                <a:gd name="connsiteY6" fmla="*/ 701481 h 1828828"/>
                <a:gd name="connsiteX0" fmla="*/ 19636 w 7848403"/>
                <a:gd name="connsiteY0" fmla="*/ 1102314 h 1853880"/>
                <a:gd name="connsiteX1" fmla="*/ 207526 w 7848403"/>
                <a:gd name="connsiteY1" fmla="*/ 939476 h 1853880"/>
                <a:gd name="connsiteX2" fmla="*/ 2098956 w 7848403"/>
                <a:gd name="connsiteY2" fmla="*/ 22 h 1853880"/>
                <a:gd name="connsiteX3" fmla="*/ 3890178 w 7848403"/>
                <a:gd name="connsiteY3" fmla="*/ 914424 h 1853880"/>
                <a:gd name="connsiteX4" fmla="*/ 5681400 w 7848403"/>
                <a:gd name="connsiteY4" fmla="*/ 1853875 h 1853880"/>
                <a:gd name="connsiteX5" fmla="*/ 7522726 w 7848403"/>
                <a:gd name="connsiteY5" fmla="*/ 901897 h 1853880"/>
                <a:gd name="connsiteX6" fmla="*/ 7848403 w 7848403"/>
                <a:gd name="connsiteY6" fmla="*/ 701481 h 1853880"/>
                <a:gd name="connsiteX0" fmla="*/ 19636 w 7848403"/>
                <a:gd name="connsiteY0" fmla="*/ 1102314 h 1828828"/>
                <a:gd name="connsiteX1" fmla="*/ 207526 w 7848403"/>
                <a:gd name="connsiteY1" fmla="*/ 939476 h 1828828"/>
                <a:gd name="connsiteX2" fmla="*/ 2098956 w 7848403"/>
                <a:gd name="connsiteY2" fmla="*/ 22 h 1828828"/>
                <a:gd name="connsiteX3" fmla="*/ 3890178 w 7848403"/>
                <a:gd name="connsiteY3" fmla="*/ 914424 h 1828828"/>
                <a:gd name="connsiteX4" fmla="*/ 5731504 w 7848403"/>
                <a:gd name="connsiteY4" fmla="*/ 1828823 h 1828828"/>
                <a:gd name="connsiteX5" fmla="*/ 7522726 w 7848403"/>
                <a:gd name="connsiteY5" fmla="*/ 901897 h 1828828"/>
                <a:gd name="connsiteX6" fmla="*/ 7848403 w 7848403"/>
                <a:gd name="connsiteY6" fmla="*/ 701481 h 1828828"/>
                <a:gd name="connsiteX0" fmla="*/ 19636 w 7885981"/>
                <a:gd name="connsiteY0" fmla="*/ 1102314 h 1828828"/>
                <a:gd name="connsiteX1" fmla="*/ 207526 w 7885981"/>
                <a:gd name="connsiteY1" fmla="*/ 939476 h 1828828"/>
                <a:gd name="connsiteX2" fmla="*/ 2098956 w 7885981"/>
                <a:gd name="connsiteY2" fmla="*/ 22 h 1828828"/>
                <a:gd name="connsiteX3" fmla="*/ 3890178 w 7885981"/>
                <a:gd name="connsiteY3" fmla="*/ 914424 h 1828828"/>
                <a:gd name="connsiteX4" fmla="*/ 5731504 w 7885981"/>
                <a:gd name="connsiteY4" fmla="*/ 1828823 h 1828828"/>
                <a:gd name="connsiteX5" fmla="*/ 7522726 w 7885981"/>
                <a:gd name="connsiteY5" fmla="*/ 901897 h 1828828"/>
                <a:gd name="connsiteX6" fmla="*/ 7885981 w 7885981"/>
                <a:gd name="connsiteY6" fmla="*/ 538643 h 1828828"/>
                <a:gd name="connsiteX0" fmla="*/ 19636 w 7885981"/>
                <a:gd name="connsiteY0" fmla="*/ 1102314 h 1828828"/>
                <a:gd name="connsiteX1" fmla="*/ 207526 w 7885981"/>
                <a:gd name="connsiteY1" fmla="*/ 939476 h 1828828"/>
                <a:gd name="connsiteX2" fmla="*/ 2098956 w 7885981"/>
                <a:gd name="connsiteY2" fmla="*/ 22 h 1828828"/>
                <a:gd name="connsiteX3" fmla="*/ 3890178 w 7885981"/>
                <a:gd name="connsiteY3" fmla="*/ 914424 h 1828828"/>
                <a:gd name="connsiteX4" fmla="*/ 5731504 w 7885981"/>
                <a:gd name="connsiteY4" fmla="*/ 1828823 h 1828828"/>
                <a:gd name="connsiteX5" fmla="*/ 7522726 w 7885981"/>
                <a:gd name="connsiteY5" fmla="*/ 901897 h 1828828"/>
                <a:gd name="connsiteX6" fmla="*/ 7885981 w 7885981"/>
                <a:gd name="connsiteY6" fmla="*/ 538643 h 1828828"/>
                <a:gd name="connsiteX0" fmla="*/ 19636 w 7885981"/>
                <a:gd name="connsiteY0" fmla="*/ 1102314 h 1828828"/>
                <a:gd name="connsiteX1" fmla="*/ 207526 w 7885981"/>
                <a:gd name="connsiteY1" fmla="*/ 939476 h 1828828"/>
                <a:gd name="connsiteX2" fmla="*/ 2098956 w 7885981"/>
                <a:gd name="connsiteY2" fmla="*/ 22 h 1828828"/>
                <a:gd name="connsiteX3" fmla="*/ 3890178 w 7885981"/>
                <a:gd name="connsiteY3" fmla="*/ 914424 h 1828828"/>
                <a:gd name="connsiteX4" fmla="*/ 5731504 w 7885981"/>
                <a:gd name="connsiteY4" fmla="*/ 1828823 h 1828828"/>
                <a:gd name="connsiteX5" fmla="*/ 7522726 w 7885981"/>
                <a:gd name="connsiteY5" fmla="*/ 901897 h 1828828"/>
                <a:gd name="connsiteX6" fmla="*/ 7885981 w 7885981"/>
                <a:gd name="connsiteY6" fmla="*/ 538643 h 1828828"/>
                <a:gd name="connsiteX0" fmla="*/ 19636 w 7885981"/>
                <a:gd name="connsiteY0" fmla="*/ 1102314 h 1828828"/>
                <a:gd name="connsiteX1" fmla="*/ 207526 w 7885981"/>
                <a:gd name="connsiteY1" fmla="*/ 939476 h 1828828"/>
                <a:gd name="connsiteX2" fmla="*/ 2098956 w 7885981"/>
                <a:gd name="connsiteY2" fmla="*/ 22 h 1828828"/>
                <a:gd name="connsiteX3" fmla="*/ 3890178 w 7885981"/>
                <a:gd name="connsiteY3" fmla="*/ 914424 h 1828828"/>
                <a:gd name="connsiteX4" fmla="*/ 5731504 w 7885981"/>
                <a:gd name="connsiteY4" fmla="*/ 1828823 h 1828828"/>
                <a:gd name="connsiteX5" fmla="*/ 7522726 w 7885981"/>
                <a:gd name="connsiteY5" fmla="*/ 901897 h 1828828"/>
                <a:gd name="connsiteX6" fmla="*/ 7885981 w 7885981"/>
                <a:gd name="connsiteY6" fmla="*/ 538643 h 1828828"/>
                <a:gd name="connsiteX0" fmla="*/ 19636 w 7885981"/>
                <a:gd name="connsiteY0" fmla="*/ 1102314 h 1828828"/>
                <a:gd name="connsiteX1" fmla="*/ 207526 w 7885981"/>
                <a:gd name="connsiteY1" fmla="*/ 939476 h 1828828"/>
                <a:gd name="connsiteX2" fmla="*/ 2098956 w 7885981"/>
                <a:gd name="connsiteY2" fmla="*/ 22 h 1828828"/>
                <a:gd name="connsiteX3" fmla="*/ 3890178 w 7885981"/>
                <a:gd name="connsiteY3" fmla="*/ 914424 h 1828828"/>
                <a:gd name="connsiteX4" fmla="*/ 5731504 w 7885981"/>
                <a:gd name="connsiteY4" fmla="*/ 1828823 h 1828828"/>
                <a:gd name="connsiteX5" fmla="*/ 7522726 w 7885981"/>
                <a:gd name="connsiteY5" fmla="*/ 901897 h 1828828"/>
                <a:gd name="connsiteX6" fmla="*/ 7885981 w 7885981"/>
                <a:gd name="connsiteY6" fmla="*/ 538643 h 1828828"/>
                <a:gd name="connsiteX0" fmla="*/ 19636 w 7885981"/>
                <a:gd name="connsiteY0" fmla="*/ 1102314 h 1828828"/>
                <a:gd name="connsiteX1" fmla="*/ 207526 w 7885981"/>
                <a:gd name="connsiteY1" fmla="*/ 939476 h 1828828"/>
                <a:gd name="connsiteX2" fmla="*/ 2098956 w 7885981"/>
                <a:gd name="connsiteY2" fmla="*/ 22 h 1828828"/>
                <a:gd name="connsiteX3" fmla="*/ 3890178 w 7885981"/>
                <a:gd name="connsiteY3" fmla="*/ 914424 h 1828828"/>
                <a:gd name="connsiteX4" fmla="*/ 5731504 w 7885981"/>
                <a:gd name="connsiteY4" fmla="*/ 1828823 h 1828828"/>
                <a:gd name="connsiteX5" fmla="*/ 7522726 w 7885981"/>
                <a:gd name="connsiteY5" fmla="*/ 901897 h 1828828"/>
                <a:gd name="connsiteX6" fmla="*/ 7885981 w 7885981"/>
                <a:gd name="connsiteY6" fmla="*/ 538643 h 1828828"/>
                <a:gd name="connsiteX0" fmla="*/ 19636 w 7961137"/>
                <a:gd name="connsiteY0" fmla="*/ 1102314 h 1828828"/>
                <a:gd name="connsiteX1" fmla="*/ 207526 w 7961137"/>
                <a:gd name="connsiteY1" fmla="*/ 939476 h 1828828"/>
                <a:gd name="connsiteX2" fmla="*/ 2098956 w 7961137"/>
                <a:gd name="connsiteY2" fmla="*/ 22 h 1828828"/>
                <a:gd name="connsiteX3" fmla="*/ 3890178 w 7961137"/>
                <a:gd name="connsiteY3" fmla="*/ 914424 h 1828828"/>
                <a:gd name="connsiteX4" fmla="*/ 5731504 w 7961137"/>
                <a:gd name="connsiteY4" fmla="*/ 1828823 h 1828828"/>
                <a:gd name="connsiteX5" fmla="*/ 7522726 w 7961137"/>
                <a:gd name="connsiteY5" fmla="*/ 901897 h 1828828"/>
                <a:gd name="connsiteX6" fmla="*/ 7961137 w 7961137"/>
                <a:gd name="connsiteY6" fmla="*/ 563695 h 1828828"/>
                <a:gd name="connsiteX0" fmla="*/ 19636 w 7961137"/>
                <a:gd name="connsiteY0" fmla="*/ 1102314 h 1828828"/>
                <a:gd name="connsiteX1" fmla="*/ 207526 w 7961137"/>
                <a:gd name="connsiteY1" fmla="*/ 939476 h 1828828"/>
                <a:gd name="connsiteX2" fmla="*/ 2098956 w 7961137"/>
                <a:gd name="connsiteY2" fmla="*/ 22 h 1828828"/>
                <a:gd name="connsiteX3" fmla="*/ 3890178 w 7961137"/>
                <a:gd name="connsiteY3" fmla="*/ 914424 h 1828828"/>
                <a:gd name="connsiteX4" fmla="*/ 5731504 w 7961137"/>
                <a:gd name="connsiteY4" fmla="*/ 1828823 h 1828828"/>
                <a:gd name="connsiteX5" fmla="*/ 7522726 w 7961137"/>
                <a:gd name="connsiteY5" fmla="*/ 901897 h 1828828"/>
                <a:gd name="connsiteX6" fmla="*/ 7961137 w 7961137"/>
                <a:gd name="connsiteY6" fmla="*/ 563695 h 1828828"/>
                <a:gd name="connsiteX0" fmla="*/ 19636 w 7961137"/>
                <a:gd name="connsiteY0" fmla="*/ 1102314 h 1828828"/>
                <a:gd name="connsiteX1" fmla="*/ 207526 w 7961137"/>
                <a:gd name="connsiteY1" fmla="*/ 939476 h 1828828"/>
                <a:gd name="connsiteX2" fmla="*/ 2098956 w 7961137"/>
                <a:gd name="connsiteY2" fmla="*/ 22 h 1828828"/>
                <a:gd name="connsiteX3" fmla="*/ 3890178 w 7961137"/>
                <a:gd name="connsiteY3" fmla="*/ 914424 h 1828828"/>
                <a:gd name="connsiteX4" fmla="*/ 5731504 w 7961137"/>
                <a:gd name="connsiteY4" fmla="*/ 1828823 h 1828828"/>
                <a:gd name="connsiteX5" fmla="*/ 7522726 w 7961137"/>
                <a:gd name="connsiteY5" fmla="*/ 901897 h 1828828"/>
                <a:gd name="connsiteX6" fmla="*/ 7961137 w 7961137"/>
                <a:gd name="connsiteY6" fmla="*/ 563695 h 1828828"/>
                <a:gd name="connsiteX0" fmla="*/ 18041 w 7959542"/>
                <a:gd name="connsiteY0" fmla="*/ 1114839 h 1841353"/>
                <a:gd name="connsiteX1" fmla="*/ 205931 w 7959542"/>
                <a:gd name="connsiteY1" fmla="*/ 952001 h 1841353"/>
                <a:gd name="connsiteX2" fmla="*/ 2072309 w 7959542"/>
                <a:gd name="connsiteY2" fmla="*/ 20 h 1841353"/>
                <a:gd name="connsiteX3" fmla="*/ 3888583 w 7959542"/>
                <a:gd name="connsiteY3" fmla="*/ 926949 h 1841353"/>
                <a:gd name="connsiteX4" fmla="*/ 5729909 w 7959542"/>
                <a:gd name="connsiteY4" fmla="*/ 1841348 h 1841353"/>
                <a:gd name="connsiteX5" fmla="*/ 7521131 w 7959542"/>
                <a:gd name="connsiteY5" fmla="*/ 914422 h 1841353"/>
                <a:gd name="connsiteX6" fmla="*/ 7959542 w 7959542"/>
                <a:gd name="connsiteY6" fmla="*/ 576220 h 1841353"/>
                <a:gd name="connsiteX0" fmla="*/ 18041 w 7959542"/>
                <a:gd name="connsiteY0" fmla="*/ 1114839 h 1841353"/>
                <a:gd name="connsiteX1" fmla="*/ 205931 w 7959542"/>
                <a:gd name="connsiteY1" fmla="*/ 952001 h 1841353"/>
                <a:gd name="connsiteX2" fmla="*/ 2072309 w 7959542"/>
                <a:gd name="connsiteY2" fmla="*/ 20 h 1841353"/>
                <a:gd name="connsiteX3" fmla="*/ 3888583 w 7959542"/>
                <a:gd name="connsiteY3" fmla="*/ 926949 h 1841353"/>
                <a:gd name="connsiteX4" fmla="*/ 5742435 w 7959542"/>
                <a:gd name="connsiteY4" fmla="*/ 1841348 h 1841353"/>
                <a:gd name="connsiteX5" fmla="*/ 7521131 w 7959542"/>
                <a:gd name="connsiteY5" fmla="*/ 914422 h 1841353"/>
                <a:gd name="connsiteX6" fmla="*/ 7959542 w 7959542"/>
                <a:gd name="connsiteY6" fmla="*/ 576220 h 1841353"/>
                <a:gd name="connsiteX0" fmla="*/ 18041 w 7959542"/>
                <a:gd name="connsiteY0" fmla="*/ 1114839 h 1841353"/>
                <a:gd name="connsiteX1" fmla="*/ 205931 w 7959542"/>
                <a:gd name="connsiteY1" fmla="*/ 952001 h 1841353"/>
                <a:gd name="connsiteX2" fmla="*/ 2072309 w 7959542"/>
                <a:gd name="connsiteY2" fmla="*/ 20 h 1841353"/>
                <a:gd name="connsiteX3" fmla="*/ 3888583 w 7959542"/>
                <a:gd name="connsiteY3" fmla="*/ 926949 h 1841353"/>
                <a:gd name="connsiteX4" fmla="*/ 5742435 w 7959542"/>
                <a:gd name="connsiteY4" fmla="*/ 1841348 h 1841353"/>
                <a:gd name="connsiteX5" fmla="*/ 7521131 w 7959542"/>
                <a:gd name="connsiteY5" fmla="*/ 914422 h 1841353"/>
                <a:gd name="connsiteX6" fmla="*/ 7959542 w 7959542"/>
                <a:gd name="connsiteY6" fmla="*/ 576220 h 1841353"/>
                <a:gd name="connsiteX0" fmla="*/ 0 w 7941501"/>
                <a:gd name="connsiteY0" fmla="*/ 1115909 h 1842423"/>
                <a:gd name="connsiteX1" fmla="*/ 2054268 w 7941501"/>
                <a:gd name="connsiteY1" fmla="*/ 1090 h 1842423"/>
                <a:gd name="connsiteX2" fmla="*/ 3870542 w 7941501"/>
                <a:gd name="connsiteY2" fmla="*/ 928019 h 1842423"/>
                <a:gd name="connsiteX3" fmla="*/ 5724394 w 7941501"/>
                <a:gd name="connsiteY3" fmla="*/ 1842418 h 1842423"/>
                <a:gd name="connsiteX4" fmla="*/ 7503090 w 7941501"/>
                <a:gd name="connsiteY4" fmla="*/ 915492 h 1842423"/>
                <a:gd name="connsiteX5" fmla="*/ 7941501 w 7941501"/>
                <a:gd name="connsiteY5" fmla="*/ 577290 h 1842423"/>
                <a:gd name="connsiteX0" fmla="*/ 0 w 8004132"/>
                <a:gd name="connsiteY0" fmla="*/ 1128578 h 1842566"/>
                <a:gd name="connsiteX1" fmla="*/ 2116899 w 8004132"/>
                <a:gd name="connsiteY1" fmla="*/ 1233 h 1842566"/>
                <a:gd name="connsiteX2" fmla="*/ 3933173 w 8004132"/>
                <a:gd name="connsiteY2" fmla="*/ 928162 h 1842566"/>
                <a:gd name="connsiteX3" fmla="*/ 5787025 w 8004132"/>
                <a:gd name="connsiteY3" fmla="*/ 1842561 h 1842566"/>
                <a:gd name="connsiteX4" fmla="*/ 7565721 w 8004132"/>
                <a:gd name="connsiteY4" fmla="*/ 915635 h 1842566"/>
                <a:gd name="connsiteX5" fmla="*/ 8004132 w 8004132"/>
                <a:gd name="connsiteY5" fmla="*/ 577433 h 1842566"/>
                <a:gd name="connsiteX0" fmla="*/ 0 w 8004132"/>
                <a:gd name="connsiteY0" fmla="*/ 1128578 h 1842566"/>
                <a:gd name="connsiteX1" fmla="*/ 2116899 w 8004132"/>
                <a:gd name="connsiteY1" fmla="*/ 1233 h 1842566"/>
                <a:gd name="connsiteX2" fmla="*/ 3933173 w 8004132"/>
                <a:gd name="connsiteY2" fmla="*/ 928162 h 1842566"/>
                <a:gd name="connsiteX3" fmla="*/ 5787025 w 8004132"/>
                <a:gd name="connsiteY3" fmla="*/ 1842561 h 1842566"/>
                <a:gd name="connsiteX4" fmla="*/ 7565721 w 8004132"/>
                <a:gd name="connsiteY4" fmla="*/ 915635 h 1842566"/>
                <a:gd name="connsiteX5" fmla="*/ 8004132 w 8004132"/>
                <a:gd name="connsiteY5" fmla="*/ 577433 h 1842566"/>
                <a:gd name="connsiteX0" fmla="*/ 0 w 8004132"/>
                <a:gd name="connsiteY0" fmla="*/ 1128578 h 1846173"/>
                <a:gd name="connsiteX1" fmla="*/ 2116899 w 8004132"/>
                <a:gd name="connsiteY1" fmla="*/ 1233 h 1846173"/>
                <a:gd name="connsiteX2" fmla="*/ 3933173 w 8004132"/>
                <a:gd name="connsiteY2" fmla="*/ 928162 h 1846173"/>
                <a:gd name="connsiteX3" fmla="*/ 5787025 w 8004132"/>
                <a:gd name="connsiteY3" fmla="*/ 1842561 h 1846173"/>
                <a:gd name="connsiteX4" fmla="*/ 8004132 w 8004132"/>
                <a:gd name="connsiteY4" fmla="*/ 577433 h 1846173"/>
                <a:gd name="connsiteX0" fmla="*/ 0 w 8004132"/>
                <a:gd name="connsiteY0" fmla="*/ 1128578 h 1846173"/>
                <a:gd name="connsiteX1" fmla="*/ 2116899 w 8004132"/>
                <a:gd name="connsiteY1" fmla="*/ 1233 h 1846173"/>
                <a:gd name="connsiteX2" fmla="*/ 3933173 w 8004132"/>
                <a:gd name="connsiteY2" fmla="*/ 928162 h 1846173"/>
                <a:gd name="connsiteX3" fmla="*/ 5787025 w 8004132"/>
                <a:gd name="connsiteY3" fmla="*/ 1842561 h 1846173"/>
                <a:gd name="connsiteX4" fmla="*/ 8004132 w 8004132"/>
                <a:gd name="connsiteY4" fmla="*/ 577433 h 1846173"/>
                <a:gd name="connsiteX0" fmla="*/ 0 w 8004132"/>
                <a:gd name="connsiteY0" fmla="*/ 1128578 h 1846173"/>
                <a:gd name="connsiteX1" fmla="*/ 2104373 w 8004132"/>
                <a:gd name="connsiteY1" fmla="*/ 1233 h 1846173"/>
                <a:gd name="connsiteX2" fmla="*/ 3933173 w 8004132"/>
                <a:gd name="connsiteY2" fmla="*/ 928162 h 1846173"/>
                <a:gd name="connsiteX3" fmla="*/ 5787025 w 8004132"/>
                <a:gd name="connsiteY3" fmla="*/ 1842561 h 1846173"/>
                <a:gd name="connsiteX4" fmla="*/ 8004132 w 8004132"/>
                <a:gd name="connsiteY4" fmla="*/ 577433 h 1846173"/>
                <a:gd name="connsiteX0" fmla="*/ 0 w 8004132"/>
                <a:gd name="connsiteY0" fmla="*/ 1127362 h 1844957"/>
                <a:gd name="connsiteX1" fmla="*/ 2104373 w 8004132"/>
                <a:gd name="connsiteY1" fmla="*/ 17 h 1844957"/>
                <a:gd name="connsiteX2" fmla="*/ 3933173 w 8004132"/>
                <a:gd name="connsiteY2" fmla="*/ 926946 h 1844957"/>
                <a:gd name="connsiteX3" fmla="*/ 5787025 w 8004132"/>
                <a:gd name="connsiteY3" fmla="*/ 1841345 h 1844957"/>
                <a:gd name="connsiteX4" fmla="*/ 8004132 w 8004132"/>
                <a:gd name="connsiteY4" fmla="*/ 576217 h 1844957"/>
                <a:gd name="connsiteX0" fmla="*/ 0 w 8004132"/>
                <a:gd name="connsiteY0" fmla="*/ 1127362 h 1845534"/>
                <a:gd name="connsiteX1" fmla="*/ 2104373 w 8004132"/>
                <a:gd name="connsiteY1" fmla="*/ 17 h 1845534"/>
                <a:gd name="connsiteX2" fmla="*/ 3933173 w 8004132"/>
                <a:gd name="connsiteY2" fmla="*/ 926946 h 1845534"/>
                <a:gd name="connsiteX3" fmla="*/ 5787025 w 8004132"/>
                <a:gd name="connsiteY3" fmla="*/ 1841345 h 1845534"/>
                <a:gd name="connsiteX4" fmla="*/ 8004132 w 8004132"/>
                <a:gd name="connsiteY4" fmla="*/ 576217 h 1845534"/>
                <a:gd name="connsiteX0" fmla="*/ 0 w 8004132"/>
                <a:gd name="connsiteY0" fmla="*/ 1127362 h 1844957"/>
                <a:gd name="connsiteX1" fmla="*/ 2104373 w 8004132"/>
                <a:gd name="connsiteY1" fmla="*/ 17 h 1844957"/>
                <a:gd name="connsiteX2" fmla="*/ 3933173 w 8004132"/>
                <a:gd name="connsiteY2" fmla="*/ 926946 h 1844957"/>
                <a:gd name="connsiteX3" fmla="*/ 5736921 w 8004132"/>
                <a:gd name="connsiteY3" fmla="*/ 1841345 h 1844957"/>
                <a:gd name="connsiteX4" fmla="*/ 8004132 w 8004132"/>
                <a:gd name="connsiteY4" fmla="*/ 576217 h 1844957"/>
                <a:gd name="connsiteX0" fmla="*/ 0 w 8004132"/>
                <a:gd name="connsiteY0" fmla="*/ 1127362 h 1841429"/>
                <a:gd name="connsiteX1" fmla="*/ 2104373 w 8004132"/>
                <a:gd name="connsiteY1" fmla="*/ 17 h 1841429"/>
                <a:gd name="connsiteX2" fmla="*/ 3933173 w 8004132"/>
                <a:gd name="connsiteY2" fmla="*/ 926946 h 1841429"/>
                <a:gd name="connsiteX3" fmla="*/ 5736921 w 8004132"/>
                <a:gd name="connsiteY3" fmla="*/ 1841345 h 1841429"/>
                <a:gd name="connsiteX4" fmla="*/ 8004132 w 8004132"/>
                <a:gd name="connsiteY4" fmla="*/ 576217 h 1841429"/>
                <a:gd name="connsiteX0" fmla="*/ 0 w 8004132"/>
                <a:gd name="connsiteY0" fmla="*/ 1127362 h 1841429"/>
                <a:gd name="connsiteX1" fmla="*/ 2104373 w 8004132"/>
                <a:gd name="connsiteY1" fmla="*/ 17 h 1841429"/>
                <a:gd name="connsiteX2" fmla="*/ 3933173 w 8004132"/>
                <a:gd name="connsiteY2" fmla="*/ 926946 h 1841429"/>
                <a:gd name="connsiteX3" fmla="*/ 5736921 w 8004132"/>
                <a:gd name="connsiteY3" fmla="*/ 1841345 h 1841429"/>
                <a:gd name="connsiteX4" fmla="*/ 8004132 w 8004132"/>
                <a:gd name="connsiteY4" fmla="*/ 576217 h 1841429"/>
                <a:gd name="connsiteX0" fmla="*/ 0 w 8004132"/>
                <a:gd name="connsiteY0" fmla="*/ 1127362 h 1841358"/>
                <a:gd name="connsiteX1" fmla="*/ 2104373 w 8004132"/>
                <a:gd name="connsiteY1" fmla="*/ 17 h 1841358"/>
                <a:gd name="connsiteX2" fmla="*/ 3933173 w 8004132"/>
                <a:gd name="connsiteY2" fmla="*/ 926946 h 1841358"/>
                <a:gd name="connsiteX3" fmla="*/ 5736921 w 8004132"/>
                <a:gd name="connsiteY3" fmla="*/ 1841345 h 1841358"/>
                <a:gd name="connsiteX4" fmla="*/ 8004132 w 8004132"/>
                <a:gd name="connsiteY4" fmla="*/ 576217 h 1841358"/>
                <a:gd name="connsiteX0" fmla="*/ 0 w 8004132"/>
                <a:gd name="connsiteY0" fmla="*/ 1127362 h 1841358"/>
                <a:gd name="connsiteX1" fmla="*/ 2104373 w 8004132"/>
                <a:gd name="connsiteY1" fmla="*/ 17 h 1841358"/>
                <a:gd name="connsiteX2" fmla="*/ 3933173 w 8004132"/>
                <a:gd name="connsiteY2" fmla="*/ 926946 h 1841358"/>
                <a:gd name="connsiteX3" fmla="*/ 5736921 w 8004132"/>
                <a:gd name="connsiteY3" fmla="*/ 1841345 h 1841358"/>
                <a:gd name="connsiteX4" fmla="*/ 8004132 w 8004132"/>
                <a:gd name="connsiteY4" fmla="*/ 576217 h 1841358"/>
                <a:gd name="connsiteX0" fmla="*/ 0 w 8004132"/>
                <a:gd name="connsiteY0" fmla="*/ 1127362 h 1841358"/>
                <a:gd name="connsiteX1" fmla="*/ 2104373 w 8004132"/>
                <a:gd name="connsiteY1" fmla="*/ 17 h 1841358"/>
                <a:gd name="connsiteX2" fmla="*/ 3933173 w 8004132"/>
                <a:gd name="connsiteY2" fmla="*/ 926946 h 1841358"/>
                <a:gd name="connsiteX3" fmla="*/ 5736921 w 8004132"/>
                <a:gd name="connsiteY3" fmla="*/ 1841345 h 1841358"/>
                <a:gd name="connsiteX4" fmla="*/ 8004132 w 8004132"/>
                <a:gd name="connsiteY4" fmla="*/ 576217 h 1841358"/>
                <a:gd name="connsiteX0" fmla="*/ 0 w 8379913"/>
                <a:gd name="connsiteY0" fmla="*/ 248781 h 1951460"/>
                <a:gd name="connsiteX1" fmla="*/ 2480154 w 8379913"/>
                <a:gd name="connsiteY1" fmla="*/ 110119 h 1951460"/>
                <a:gd name="connsiteX2" fmla="*/ 4308954 w 8379913"/>
                <a:gd name="connsiteY2" fmla="*/ 1037048 h 1951460"/>
                <a:gd name="connsiteX3" fmla="*/ 6112702 w 8379913"/>
                <a:gd name="connsiteY3" fmla="*/ 1951447 h 1951460"/>
                <a:gd name="connsiteX4" fmla="*/ 8379913 w 8379913"/>
                <a:gd name="connsiteY4" fmla="*/ 686319 h 1951460"/>
                <a:gd name="connsiteX0" fmla="*/ 0 w 8379913"/>
                <a:gd name="connsiteY0" fmla="*/ 503381 h 2206060"/>
                <a:gd name="connsiteX1" fmla="*/ 2292264 w 8379913"/>
                <a:gd name="connsiteY1" fmla="*/ 35158 h 2206060"/>
                <a:gd name="connsiteX2" fmla="*/ 4308954 w 8379913"/>
                <a:gd name="connsiteY2" fmla="*/ 1291648 h 2206060"/>
                <a:gd name="connsiteX3" fmla="*/ 6112702 w 8379913"/>
                <a:gd name="connsiteY3" fmla="*/ 2206047 h 2206060"/>
                <a:gd name="connsiteX4" fmla="*/ 8379913 w 8379913"/>
                <a:gd name="connsiteY4" fmla="*/ 940919 h 2206060"/>
                <a:gd name="connsiteX0" fmla="*/ 0 w 8379913"/>
                <a:gd name="connsiteY0" fmla="*/ 796762 h 2518607"/>
                <a:gd name="connsiteX1" fmla="*/ 2292264 w 8379913"/>
                <a:gd name="connsiteY1" fmla="*/ 328539 h 2518607"/>
                <a:gd name="connsiteX2" fmla="*/ 4108538 w 8379913"/>
                <a:gd name="connsiteY2" fmla="*/ 140031 h 2518607"/>
                <a:gd name="connsiteX3" fmla="*/ 6112702 w 8379913"/>
                <a:gd name="connsiteY3" fmla="*/ 2499428 h 2518607"/>
                <a:gd name="connsiteX4" fmla="*/ 8379913 w 8379913"/>
                <a:gd name="connsiteY4" fmla="*/ 1234300 h 2518607"/>
                <a:gd name="connsiteX0" fmla="*/ 0 w 8379913"/>
                <a:gd name="connsiteY0" fmla="*/ 970978 h 1443304"/>
                <a:gd name="connsiteX1" fmla="*/ 2292264 w 8379913"/>
                <a:gd name="connsiteY1" fmla="*/ 502755 h 1443304"/>
                <a:gd name="connsiteX2" fmla="*/ 4108538 w 8379913"/>
                <a:gd name="connsiteY2" fmla="*/ 314247 h 1443304"/>
                <a:gd name="connsiteX3" fmla="*/ 5987442 w 8379913"/>
                <a:gd name="connsiteY3" fmla="*/ 49831 h 1443304"/>
                <a:gd name="connsiteX4" fmla="*/ 8379913 w 8379913"/>
                <a:gd name="connsiteY4" fmla="*/ 1408516 h 1443304"/>
                <a:gd name="connsiteX0" fmla="*/ 0 w 8392439"/>
                <a:gd name="connsiteY0" fmla="*/ 1514477 h 1514477"/>
                <a:gd name="connsiteX1" fmla="*/ 2292264 w 8392439"/>
                <a:gd name="connsiteY1" fmla="*/ 1046254 h 1514477"/>
                <a:gd name="connsiteX2" fmla="*/ 4108538 w 8392439"/>
                <a:gd name="connsiteY2" fmla="*/ 857746 h 1514477"/>
                <a:gd name="connsiteX3" fmla="*/ 5987442 w 8392439"/>
                <a:gd name="connsiteY3" fmla="*/ 593330 h 1514477"/>
                <a:gd name="connsiteX4" fmla="*/ 8392439 w 8392439"/>
                <a:gd name="connsiteY4" fmla="*/ 0 h 1514477"/>
                <a:gd name="connsiteX0" fmla="*/ 0 w 8392439"/>
                <a:gd name="connsiteY0" fmla="*/ 1514477 h 1514477"/>
                <a:gd name="connsiteX1" fmla="*/ 2292264 w 8392439"/>
                <a:gd name="connsiteY1" fmla="*/ 1046254 h 1514477"/>
                <a:gd name="connsiteX2" fmla="*/ 4108538 w 8392439"/>
                <a:gd name="connsiteY2" fmla="*/ 857746 h 1514477"/>
                <a:gd name="connsiteX3" fmla="*/ 5949864 w 8392439"/>
                <a:gd name="connsiteY3" fmla="*/ 580655 h 1514477"/>
                <a:gd name="connsiteX4" fmla="*/ 8392439 w 8392439"/>
                <a:gd name="connsiteY4" fmla="*/ 0 h 1514477"/>
                <a:gd name="connsiteX0" fmla="*/ 0 w 8392439"/>
                <a:gd name="connsiteY0" fmla="*/ 1514477 h 1514477"/>
                <a:gd name="connsiteX1" fmla="*/ 2292264 w 8392439"/>
                <a:gd name="connsiteY1" fmla="*/ 1046254 h 1514477"/>
                <a:gd name="connsiteX2" fmla="*/ 4108538 w 8392439"/>
                <a:gd name="connsiteY2" fmla="*/ 857746 h 1514477"/>
                <a:gd name="connsiteX3" fmla="*/ 5949864 w 8392439"/>
                <a:gd name="connsiteY3" fmla="*/ 580655 h 1514477"/>
                <a:gd name="connsiteX4" fmla="*/ 8392439 w 8392439"/>
                <a:gd name="connsiteY4" fmla="*/ 0 h 1514477"/>
                <a:gd name="connsiteX0" fmla="*/ 0 w 8392439"/>
                <a:gd name="connsiteY0" fmla="*/ 1514477 h 1514477"/>
                <a:gd name="connsiteX1" fmla="*/ 2292264 w 8392439"/>
                <a:gd name="connsiteY1" fmla="*/ 1046254 h 1514477"/>
                <a:gd name="connsiteX2" fmla="*/ 4146116 w 8392439"/>
                <a:gd name="connsiteY2" fmla="*/ 794369 h 1514477"/>
                <a:gd name="connsiteX3" fmla="*/ 5949864 w 8392439"/>
                <a:gd name="connsiteY3" fmla="*/ 580655 h 1514477"/>
                <a:gd name="connsiteX4" fmla="*/ 8392439 w 8392439"/>
                <a:gd name="connsiteY4" fmla="*/ 0 h 1514477"/>
                <a:gd name="connsiteX0" fmla="*/ 0 w 8442543"/>
                <a:gd name="connsiteY0" fmla="*/ 1349697 h 1349697"/>
                <a:gd name="connsiteX1" fmla="*/ 2342368 w 8442543"/>
                <a:gd name="connsiteY1" fmla="*/ 1046254 h 1349697"/>
                <a:gd name="connsiteX2" fmla="*/ 4196220 w 8442543"/>
                <a:gd name="connsiteY2" fmla="*/ 794369 h 1349697"/>
                <a:gd name="connsiteX3" fmla="*/ 5999968 w 8442543"/>
                <a:gd name="connsiteY3" fmla="*/ 580655 h 1349697"/>
                <a:gd name="connsiteX4" fmla="*/ 8442543 w 8442543"/>
                <a:gd name="connsiteY4" fmla="*/ 0 h 1349697"/>
                <a:gd name="connsiteX0" fmla="*/ 0 w 8442543"/>
                <a:gd name="connsiteY0" fmla="*/ 1349697 h 1349697"/>
                <a:gd name="connsiteX1" fmla="*/ 2342368 w 8442543"/>
                <a:gd name="connsiteY1" fmla="*/ 1046254 h 1349697"/>
                <a:gd name="connsiteX2" fmla="*/ 4196220 w 8442543"/>
                <a:gd name="connsiteY2" fmla="*/ 794369 h 1349697"/>
                <a:gd name="connsiteX3" fmla="*/ 5999968 w 8442543"/>
                <a:gd name="connsiteY3" fmla="*/ 580655 h 1349697"/>
                <a:gd name="connsiteX4" fmla="*/ 8442543 w 8442543"/>
                <a:gd name="connsiteY4" fmla="*/ 0 h 1349697"/>
                <a:gd name="connsiteX0" fmla="*/ 0 w 8430017"/>
                <a:gd name="connsiteY0" fmla="*/ 1260969 h 1260969"/>
                <a:gd name="connsiteX1" fmla="*/ 2329842 w 8430017"/>
                <a:gd name="connsiteY1" fmla="*/ 1046254 h 1260969"/>
                <a:gd name="connsiteX2" fmla="*/ 4183694 w 8430017"/>
                <a:gd name="connsiteY2" fmla="*/ 794369 h 1260969"/>
                <a:gd name="connsiteX3" fmla="*/ 5987442 w 8430017"/>
                <a:gd name="connsiteY3" fmla="*/ 580655 h 1260969"/>
                <a:gd name="connsiteX4" fmla="*/ 8430017 w 8430017"/>
                <a:gd name="connsiteY4" fmla="*/ 0 h 1260969"/>
                <a:gd name="connsiteX0" fmla="*/ 0 w 8430017"/>
                <a:gd name="connsiteY0" fmla="*/ 1260969 h 1260969"/>
                <a:gd name="connsiteX1" fmla="*/ 2367420 w 8430017"/>
                <a:gd name="connsiteY1" fmla="*/ 1008228 h 1260969"/>
                <a:gd name="connsiteX2" fmla="*/ 4183694 w 8430017"/>
                <a:gd name="connsiteY2" fmla="*/ 794369 h 1260969"/>
                <a:gd name="connsiteX3" fmla="*/ 5987442 w 8430017"/>
                <a:gd name="connsiteY3" fmla="*/ 580655 h 1260969"/>
                <a:gd name="connsiteX4" fmla="*/ 8430017 w 8430017"/>
                <a:gd name="connsiteY4" fmla="*/ 0 h 1260969"/>
                <a:gd name="connsiteX0" fmla="*/ 0 w 8430017"/>
                <a:gd name="connsiteY0" fmla="*/ 1260969 h 1260969"/>
                <a:gd name="connsiteX1" fmla="*/ 2367420 w 8430017"/>
                <a:gd name="connsiteY1" fmla="*/ 1046254 h 1260969"/>
                <a:gd name="connsiteX2" fmla="*/ 4183694 w 8430017"/>
                <a:gd name="connsiteY2" fmla="*/ 794369 h 1260969"/>
                <a:gd name="connsiteX3" fmla="*/ 5987442 w 8430017"/>
                <a:gd name="connsiteY3" fmla="*/ 580655 h 1260969"/>
                <a:gd name="connsiteX4" fmla="*/ 8430017 w 8430017"/>
                <a:gd name="connsiteY4" fmla="*/ 0 h 1260969"/>
                <a:gd name="connsiteX0" fmla="*/ 0 w 8430017"/>
                <a:gd name="connsiteY0" fmla="*/ 1260969 h 1260969"/>
                <a:gd name="connsiteX1" fmla="*/ 2367420 w 8430017"/>
                <a:gd name="connsiteY1" fmla="*/ 1046254 h 1260969"/>
                <a:gd name="connsiteX2" fmla="*/ 4171168 w 8430017"/>
                <a:gd name="connsiteY2" fmla="*/ 807044 h 1260969"/>
                <a:gd name="connsiteX3" fmla="*/ 5987442 w 8430017"/>
                <a:gd name="connsiteY3" fmla="*/ 580655 h 1260969"/>
                <a:gd name="connsiteX4" fmla="*/ 8430017 w 8430017"/>
                <a:gd name="connsiteY4" fmla="*/ 0 h 1260969"/>
                <a:gd name="connsiteX0" fmla="*/ 0 w 8430017"/>
                <a:gd name="connsiteY0" fmla="*/ 1260969 h 1260969"/>
                <a:gd name="connsiteX1" fmla="*/ 2367420 w 8430017"/>
                <a:gd name="connsiteY1" fmla="*/ 1046254 h 1260969"/>
                <a:gd name="connsiteX2" fmla="*/ 4171168 w 8430017"/>
                <a:gd name="connsiteY2" fmla="*/ 807044 h 1260969"/>
                <a:gd name="connsiteX3" fmla="*/ 5987442 w 8430017"/>
                <a:gd name="connsiteY3" fmla="*/ 580655 h 1260969"/>
                <a:gd name="connsiteX4" fmla="*/ 8430017 w 8430017"/>
                <a:gd name="connsiteY4" fmla="*/ 0 h 1260969"/>
                <a:gd name="connsiteX0" fmla="*/ 0 w 8430017"/>
                <a:gd name="connsiteY0" fmla="*/ 1260969 h 1260969"/>
                <a:gd name="connsiteX1" fmla="*/ 2367420 w 8430017"/>
                <a:gd name="connsiteY1" fmla="*/ 1046254 h 1260969"/>
                <a:gd name="connsiteX2" fmla="*/ 4183694 w 8430017"/>
                <a:gd name="connsiteY2" fmla="*/ 819719 h 1260969"/>
                <a:gd name="connsiteX3" fmla="*/ 5987442 w 8430017"/>
                <a:gd name="connsiteY3" fmla="*/ 580655 h 1260969"/>
                <a:gd name="connsiteX4" fmla="*/ 8430017 w 8430017"/>
                <a:gd name="connsiteY4" fmla="*/ 0 h 1260969"/>
                <a:gd name="connsiteX0" fmla="*/ 0 w 8430017"/>
                <a:gd name="connsiteY0" fmla="*/ 1260969 h 1260969"/>
                <a:gd name="connsiteX1" fmla="*/ 2367420 w 8430017"/>
                <a:gd name="connsiteY1" fmla="*/ 1046254 h 1260969"/>
                <a:gd name="connsiteX2" fmla="*/ 4183694 w 8430017"/>
                <a:gd name="connsiteY2" fmla="*/ 819719 h 1260969"/>
                <a:gd name="connsiteX3" fmla="*/ 5987442 w 8430017"/>
                <a:gd name="connsiteY3" fmla="*/ 580655 h 1260969"/>
                <a:gd name="connsiteX4" fmla="*/ 8430017 w 8430017"/>
                <a:gd name="connsiteY4" fmla="*/ 0 h 1260969"/>
                <a:gd name="connsiteX0" fmla="*/ 0 w 8430017"/>
                <a:gd name="connsiteY0" fmla="*/ 1260969 h 1260969"/>
                <a:gd name="connsiteX1" fmla="*/ 2367420 w 8430017"/>
                <a:gd name="connsiteY1" fmla="*/ 1046254 h 1260969"/>
                <a:gd name="connsiteX2" fmla="*/ 4183694 w 8430017"/>
                <a:gd name="connsiteY2" fmla="*/ 819719 h 1260969"/>
                <a:gd name="connsiteX3" fmla="*/ 5999968 w 8430017"/>
                <a:gd name="connsiteY3" fmla="*/ 580655 h 1260969"/>
                <a:gd name="connsiteX4" fmla="*/ 8430017 w 8430017"/>
                <a:gd name="connsiteY4" fmla="*/ 0 h 1260969"/>
                <a:gd name="connsiteX0" fmla="*/ 0 w 8404965"/>
                <a:gd name="connsiteY0" fmla="*/ 1184917 h 1184917"/>
                <a:gd name="connsiteX1" fmla="*/ 2367420 w 8404965"/>
                <a:gd name="connsiteY1" fmla="*/ 970202 h 1184917"/>
                <a:gd name="connsiteX2" fmla="*/ 4183694 w 8404965"/>
                <a:gd name="connsiteY2" fmla="*/ 743667 h 1184917"/>
                <a:gd name="connsiteX3" fmla="*/ 5999968 w 8404965"/>
                <a:gd name="connsiteY3" fmla="*/ 504603 h 1184917"/>
                <a:gd name="connsiteX4" fmla="*/ 8404965 w 8404965"/>
                <a:gd name="connsiteY4" fmla="*/ 0 h 1184917"/>
                <a:gd name="connsiteX0" fmla="*/ 0 w 8404965"/>
                <a:gd name="connsiteY0" fmla="*/ 1184917 h 1184917"/>
                <a:gd name="connsiteX1" fmla="*/ 2367420 w 8404965"/>
                <a:gd name="connsiteY1" fmla="*/ 970202 h 1184917"/>
                <a:gd name="connsiteX2" fmla="*/ 4183694 w 8404965"/>
                <a:gd name="connsiteY2" fmla="*/ 743667 h 1184917"/>
                <a:gd name="connsiteX3" fmla="*/ 5999968 w 8404965"/>
                <a:gd name="connsiteY3" fmla="*/ 504603 h 1184917"/>
                <a:gd name="connsiteX4" fmla="*/ 8404965 w 8404965"/>
                <a:gd name="connsiteY4" fmla="*/ 0 h 1184917"/>
                <a:gd name="connsiteX0" fmla="*/ 0 w 8367387"/>
                <a:gd name="connsiteY0" fmla="*/ 1121540 h 1121540"/>
                <a:gd name="connsiteX1" fmla="*/ 2367420 w 8367387"/>
                <a:gd name="connsiteY1" fmla="*/ 906825 h 1121540"/>
                <a:gd name="connsiteX2" fmla="*/ 4183694 w 8367387"/>
                <a:gd name="connsiteY2" fmla="*/ 680290 h 1121540"/>
                <a:gd name="connsiteX3" fmla="*/ 5999968 w 8367387"/>
                <a:gd name="connsiteY3" fmla="*/ 441226 h 1121540"/>
                <a:gd name="connsiteX4" fmla="*/ 8367387 w 8367387"/>
                <a:gd name="connsiteY4" fmla="*/ 0 h 1121540"/>
                <a:gd name="connsiteX0" fmla="*/ 0 w 8354861"/>
                <a:gd name="connsiteY0" fmla="*/ 1083514 h 1083514"/>
                <a:gd name="connsiteX1" fmla="*/ 2367420 w 8354861"/>
                <a:gd name="connsiteY1" fmla="*/ 868799 h 1083514"/>
                <a:gd name="connsiteX2" fmla="*/ 4183694 w 8354861"/>
                <a:gd name="connsiteY2" fmla="*/ 642264 h 1083514"/>
                <a:gd name="connsiteX3" fmla="*/ 5999968 w 8354861"/>
                <a:gd name="connsiteY3" fmla="*/ 403200 h 1083514"/>
                <a:gd name="connsiteX4" fmla="*/ 8354861 w 8354861"/>
                <a:gd name="connsiteY4" fmla="*/ 0 h 1083514"/>
                <a:gd name="connsiteX0" fmla="*/ 0 w 8354861"/>
                <a:gd name="connsiteY0" fmla="*/ 1083514 h 1083514"/>
                <a:gd name="connsiteX1" fmla="*/ 2367420 w 8354861"/>
                <a:gd name="connsiteY1" fmla="*/ 868799 h 1083514"/>
                <a:gd name="connsiteX2" fmla="*/ 4183694 w 8354861"/>
                <a:gd name="connsiteY2" fmla="*/ 642264 h 1083514"/>
                <a:gd name="connsiteX3" fmla="*/ 5999968 w 8354861"/>
                <a:gd name="connsiteY3" fmla="*/ 403200 h 1083514"/>
                <a:gd name="connsiteX4" fmla="*/ 8354861 w 8354861"/>
                <a:gd name="connsiteY4" fmla="*/ 0 h 1083514"/>
                <a:gd name="connsiteX0" fmla="*/ 0 w 8354861"/>
                <a:gd name="connsiteY0" fmla="*/ 1083514 h 1083514"/>
                <a:gd name="connsiteX1" fmla="*/ 2367420 w 8354861"/>
                <a:gd name="connsiteY1" fmla="*/ 868799 h 1083514"/>
                <a:gd name="connsiteX2" fmla="*/ 4171168 w 8354861"/>
                <a:gd name="connsiteY2" fmla="*/ 654940 h 1083514"/>
                <a:gd name="connsiteX3" fmla="*/ 5999968 w 8354861"/>
                <a:gd name="connsiteY3" fmla="*/ 403200 h 1083514"/>
                <a:gd name="connsiteX4" fmla="*/ 8354861 w 8354861"/>
                <a:gd name="connsiteY4" fmla="*/ 0 h 1083514"/>
                <a:gd name="connsiteX0" fmla="*/ 0 w 8354861"/>
                <a:gd name="connsiteY0" fmla="*/ 1083514 h 1083514"/>
                <a:gd name="connsiteX1" fmla="*/ 2367420 w 8354861"/>
                <a:gd name="connsiteY1" fmla="*/ 868799 h 1083514"/>
                <a:gd name="connsiteX2" fmla="*/ 4171168 w 8354861"/>
                <a:gd name="connsiteY2" fmla="*/ 654940 h 1083514"/>
                <a:gd name="connsiteX3" fmla="*/ 5999968 w 8354861"/>
                <a:gd name="connsiteY3" fmla="*/ 403200 h 1083514"/>
                <a:gd name="connsiteX4" fmla="*/ 8354861 w 8354861"/>
                <a:gd name="connsiteY4" fmla="*/ 0 h 1083514"/>
                <a:gd name="connsiteX0" fmla="*/ 0 w 8091815"/>
                <a:gd name="connsiteY0" fmla="*/ 1083514 h 1083514"/>
                <a:gd name="connsiteX1" fmla="*/ 2104374 w 8091815"/>
                <a:gd name="connsiteY1" fmla="*/ 868799 h 1083514"/>
                <a:gd name="connsiteX2" fmla="*/ 3908122 w 8091815"/>
                <a:gd name="connsiteY2" fmla="*/ 654940 h 1083514"/>
                <a:gd name="connsiteX3" fmla="*/ 5736922 w 8091815"/>
                <a:gd name="connsiteY3" fmla="*/ 403200 h 1083514"/>
                <a:gd name="connsiteX4" fmla="*/ 8091815 w 8091815"/>
                <a:gd name="connsiteY4" fmla="*/ 0 h 1083514"/>
                <a:gd name="connsiteX0" fmla="*/ 0 w 8091815"/>
                <a:gd name="connsiteY0" fmla="*/ 1083514 h 1083514"/>
                <a:gd name="connsiteX1" fmla="*/ 2104374 w 8091815"/>
                <a:gd name="connsiteY1" fmla="*/ 868799 h 1083514"/>
                <a:gd name="connsiteX2" fmla="*/ 3908122 w 8091815"/>
                <a:gd name="connsiteY2" fmla="*/ 654940 h 1083514"/>
                <a:gd name="connsiteX3" fmla="*/ 5736922 w 8091815"/>
                <a:gd name="connsiteY3" fmla="*/ 403200 h 1083514"/>
                <a:gd name="connsiteX4" fmla="*/ 8091815 w 8091815"/>
                <a:gd name="connsiteY4" fmla="*/ 0 h 1083514"/>
                <a:gd name="connsiteX0" fmla="*/ 0 w 8091815"/>
                <a:gd name="connsiteY0" fmla="*/ 1083514 h 1083514"/>
                <a:gd name="connsiteX1" fmla="*/ 2054270 w 8091815"/>
                <a:gd name="connsiteY1" fmla="*/ 868799 h 1083514"/>
                <a:gd name="connsiteX2" fmla="*/ 3908122 w 8091815"/>
                <a:gd name="connsiteY2" fmla="*/ 654940 h 1083514"/>
                <a:gd name="connsiteX3" fmla="*/ 5736922 w 8091815"/>
                <a:gd name="connsiteY3" fmla="*/ 403200 h 1083514"/>
                <a:gd name="connsiteX4" fmla="*/ 8091815 w 8091815"/>
                <a:gd name="connsiteY4" fmla="*/ 0 h 1083514"/>
                <a:gd name="connsiteX0" fmla="*/ 0 w 8091815"/>
                <a:gd name="connsiteY0" fmla="*/ 1083514 h 1083514"/>
                <a:gd name="connsiteX1" fmla="*/ 2054270 w 8091815"/>
                <a:gd name="connsiteY1" fmla="*/ 881705 h 1083514"/>
                <a:gd name="connsiteX2" fmla="*/ 3908122 w 8091815"/>
                <a:gd name="connsiteY2" fmla="*/ 654940 h 1083514"/>
                <a:gd name="connsiteX3" fmla="*/ 5736922 w 8091815"/>
                <a:gd name="connsiteY3" fmla="*/ 403200 h 1083514"/>
                <a:gd name="connsiteX4" fmla="*/ 8091815 w 8091815"/>
                <a:gd name="connsiteY4" fmla="*/ 0 h 1083514"/>
                <a:gd name="connsiteX0" fmla="*/ 0 w 8091815"/>
                <a:gd name="connsiteY0" fmla="*/ 1096421 h 1096421"/>
                <a:gd name="connsiteX1" fmla="*/ 2054270 w 8091815"/>
                <a:gd name="connsiteY1" fmla="*/ 894612 h 1096421"/>
                <a:gd name="connsiteX2" fmla="*/ 3908122 w 8091815"/>
                <a:gd name="connsiteY2" fmla="*/ 667847 h 1096421"/>
                <a:gd name="connsiteX3" fmla="*/ 5736922 w 8091815"/>
                <a:gd name="connsiteY3" fmla="*/ 416107 h 1096421"/>
                <a:gd name="connsiteX4" fmla="*/ 8091815 w 8091815"/>
                <a:gd name="connsiteY4" fmla="*/ 0 h 1096421"/>
                <a:gd name="connsiteX0" fmla="*/ 0 w 8079289"/>
                <a:gd name="connsiteY0" fmla="*/ 1031888 h 1031888"/>
                <a:gd name="connsiteX1" fmla="*/ 2054270 w 8079289"/>
                <a:gd name="connsiteY1" fmla="*/ 830079 h 1031888"/>
                <a:gd name="connsiteX2" fmla="*/ 3908122 w 8079289"/>
                <a:gd name="connsiteY2" fmla="*/ 603314 h 1031888"/>
                <a:gd name="connsiteX3" fmla="*/ 5736922 w 8079289"/>
                <a:gd name="connsiteY3" fmla="*/ 351574 h 1031888"/>
                <a:gd name="connsiteX4" fmla="*/ 8079289 w 8079289"/>
                <a:gd name="connsiteY4" fmla="*/ 0 h 1031888"/>
                <a:gd name="connsiteX0" fmla="*/ 0 w 8079289"/>
                <a:gd name="connsiteY0" fmla="*/ 1031888 h 1031888"/>
                <a:gd name="connsiteX1" fmla="*/ 2054270 w 8079289"/>
                <a:gd name="connsiteY1" fmla="*/ 830079 h 1031888"/>
                <a:gd name="connsiteX2" fmla="*/ 3908122 w 8079289"/>
                <a:gd name="connsiteY2" fmla="*/ 603314 h 1031888"/>
                <a:gd name="connsiteX3" fmla="*/ 5736922 w 8079289"/>
                <a:gd name="connsiteY3" fmla="*/ 351574 h 1031888"/>
                <a:gd name="connsiteX4" fmla="*/ 8079289 w 8079289"/>
                <a:gd name="connsiteY4" fmla="*/ 0 h 1031888"/>
                <a:gd name="connsiteX0" fmla="*/ 0 w 8079289"/>
                <a:gd name="connsiteY0" fmla="*/ 1031888 h 1031888"/>
                <a:gd name="connsiteX1" fmla="*/ 2054270 w 8079289"/>
                <a:gd name="connsiteY1" fmla="*/ 830079 h 1031888"/>
                <a:gd name="connsiteX2" fmla="*/ 3908122 w 8079289"/>
                <a:gd name="connsiteY2" fmla="*/ 603314 h 1031888"/>
                <a:gd name="connsiteX3" fmla="*/ 5736922 w 8079289"/>
                <a:gd name="connsiteY3" fmla="*/ 351574 h 1031888"/>
                <a:gd name="connsiteX4" fmla="*/ 8079289 w 8079289"/>
                <a:gd name="connsiteY4" fmla="*/ 0 h 1031888"/>
                <a:gd name="connsiteX0" fmla="*/ 0 w 8079289"/>
                <a:gd name="connsiteY0" fmla="*/ 1031888 h 1031888"/>
                <a:gd name="connsiteX1" fmla="*/ 2054270 w 8079289"/>
                <a:gd name="connsiteY1" fmla="*/ 830079 h 1031888"/>
                <a:gd name="connsiteX2" fmla="*/ 3908122 w 8079289"/>
                <a:gd name="connsiteY2" fmla="*/ 603314 h 1031888"/>
                <a:gd name="connsiteX3" fmla="*/ 5736922 w 8079289"/>
                <a:gd name="connsiteY3" fmla="*/ 351574 h 1031888"/>
                <a:gd name="connsiteX4" fmla="*/ 8079289 w 8079289"/>
                <a:gd name="connsiteY4" fmla="*/ 0 h 1031888"/>
                <a:gd name="connsiteX0" fmla="*/ 0 w 7853821"/>
                <a:gd name="connsiteY0" fmla="*/ 1006075 h 1006075"/>
                <a:gd name="connsiteX1" fmla="*/ 2054270 w 7853821"/>
                <a:gd name="connsiteY1" fmla="*/ 804266 h 1006075"/>
                <a:gd name="connsiteX2" fmla="*/ 3908122 w 7853821"/>
                <a:gd name="connsiteY2" fmla="*/ 577501 h 1006075"/>
                <a:gd name="connsiteX3" fmla="*/ 5736922 w 7853821"/>
                <a:gd name="connsiteY3" fmla="*/ 325761 h 1006075"/>
                <a:gd name="connsiteX4" fmla="*/ 7853821 w 7853821"/>
                <a:gd name="connsiteY4" fmla="*/ 0 h 1006075"/>
                <a:gd name="connsiteX0" fmla="*/ 0 w 7853821"/>
                <a:gd name="connsiteY0" fmla="*/ 1006075 h 1006075"/>
                <a:gd name="connsiteX1" fmla="*/ 2054270 w 7853821"/>
                <a:gd name="connsiteY1" fmla="*/ 804266 h 1006075"/>
                <a:gd name="connsiteX2" fmla="*/ 3908122 w 7853821"/>
                <a:gd name="connsiteY2" fmla="*/ 577501 h 1006075"/>
                <a:gd name="connsiteX3" fmla="*/ 5724396 w 7853821"/>
                <a:gd name="connsiteY3" fmla="*/ 338668 h 1006075"/>
                <a:gd name="connsiteX4" fmla="*/ 7853821 w 7853821"/>
                <a:gd name="connsiteY4" fmla="*/ 0 h 100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53821" h="1006075">
                  <a:moveTo>
                    <a:pt x="0" y="1006075"/>
                  </a:moveTo>
                  <a:cubicBezTo>
                    <a:pt x="540706" y="939947"/>
                    <a:pt x="1402916" y="875695"/>
                    <a:pt x="2054270" y="804266"/>
                  </a:cubicBezTo>
                  <a:lnTo>
                    <a:pt x="3908122" y="577501"/>
                  </a:lnTo>
                  <a:lnTo>
                    <a:pt x="5724396" y="338668"/>
                  </a:lnTo>
                  <a:lnTo>
                    <a:pt x="7853821" y="0"/>
                  </a:lnTo>
                </a:path>
              </a:pathLst>
            </a:custGeom>
            <a:ln w="28575">
              <a:solidFill>
                <a:srgbClr val="0000FF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 flipV="1">
              <a:off x="2743200" y="1143000"/>
              <a:ext cx="0" cy="3474720"/>
            </a:xfrm>
            <a:prstGeom prst="straightConnector1">
              <a:avLst/>
            </a:prstGeom>
            <a:noFill/>
            <a:ln w="28575" cap="flat" cmpd="sng" algn="in">
              <a:solidFill>
                <a:srgbClr val="00CC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27" name="Oval 26"/>
            <p:cNvSpPr>
              <a:spLocks noChangeAspect="1"/>
            </p:cNvSpPr>
            <p:nvPr/>
          </p:nvSpPr>
          <p:spPr bwMode="auto">
            <a:xfrm>
              <a:off x="2718148" y="2487168"/>
              <a:ext cx="54864" cy="54864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 bwMode="auto">
            <a:xfrm>
              <a:off x="2718148" y="2313432"/>
              <a:ext cx="54864" cy="54864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54" y="4833069"/>
            <a:ext cx="2581112" cy="6326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3786" y="4723636"/>
            <a:ext cx="3383761" cy="8391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9793" y="4709685"/>
            <a:ext cx="2919684" cy="8394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68847" name="Picture 186884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357" y="5601222"/>
            <a:ext cx="5720747" cy="7105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68850" name="Picture 186884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9627" y="6400800"/>
            <a:ext cx="3538862" cy="4130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68849" name="Picture 186884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2918" y="6400800"/>
            <a:ext cx="2880217" cy="4130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68833" name="Rectangle 33"/>
          <p:cNvSpPr>
            <a:spLocks noChangeArrowheads="1"/>
          </p:cNvSpPr>
          <p:nvPr/>
        </p:nvSpPr>
        <p:spPr bwMode="auto">
          <a:xfrm>
            <a:off x="7683674" y="64770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9" name="Straight Connector 88"/>
          <p:cNvCxnSpPr/>
          <p:nvPr/>
        </p:nvCxnSpPr>
        <p:spPr bwMode="auto">
          <a:xfrm>
            <a:off x="0" y="4674296"/>
            <a:ext cx="9144000" cy="0"/>
          </a:xfrm>
          <a:prstGeom prst="line">
            <a:avLst/>
          </a:prstGeom>
          <a:noFill/>
          <a:ln w="28575" cap="flat" cmpd="sng" algn="in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1868834" name="Group 34"/>
          <p:cNvGrpSpPr>
            <a:grpSpLocks/>
          </p:cNvGrpSpPr>
          <p:nvPr/>
        </p:nvGrpSpPr>
        <p:grpSpPr bwMode="auto">
          <a:xfrm>
            <a:off x="3090863" y="1295400"/>
            <a:ext cx="2471737" cy="477838"/>
            <a:chOff x="384" y="3683"/>
            <a:chExt cx="1557" cy="301"/>
          </a:xfrm>
        </p:grpSpPr>
        <p:pic>
          <p:nvPicPr>
            <p:cNvPr id="1868835" name="Picture 3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3683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8836" name="Picture 3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3870"/>
              <a:ext cx="1557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68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68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68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68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6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6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68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68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68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68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88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24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982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9845" name="Rectangle 2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69847" name="Picture 2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9848" name="Picture 2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5" y="36513"/>
            <a:ext cx="442277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9849" name="Picture 2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12788"/>
            <a:ext cx="42037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" name="Picture 7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9176" y="355600"/>
            <a:ext cx="4056798" cy="2915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8134" y="376238"/>
            <a:ext cx="3137348" cy="2337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11" name="Straight Connector 110"/>
          <p:cNvCxnSpPr/>
          <p:nvPr/>
        </p:nvCxnSpPr>
        <p:spPr bwMode="auto">
          <a:xfrm>
            <a:off x="0" y="1015652"/>
            <a:ext cx="9144000" cy="0"/>
          </a:xfrm>
          <a:prstGeom prst="line">
            <a:avLst/>
          </a:prstGeom>
          <a:noFill/>
          <a:ln w="28575" cap="flat" cmpd="sng" algn="in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7" name="Group 6"/>
          <p:cNvGrpSpPr/>
          <p:nvPr/>
        </p:nvGrpSpPr>
        <p:grpSpPr>
          <a:xfrm>
            <a:off x="914400" y="1092896"/>
            <a:ext cx="7315200" cy="3641268"/>
            <a:chOff x="914400" y="1092896"/>
            <a:chExt cx="7315200" cy="3641268"/>
          </a:xfrm>
        </p:grpSpPr>
        <p:sp>
          <p:nvSpPr>
            <p:cNvPr id="113" name="Oval 30"/>
            <p:cNvSpPr/>
            <p:nvPr/>
          </p:nvSpPr>
          <p:spPr bwMode="auto">
            <a:xfrm>
              <a:off x="1559485" y="1466793"/>
              <a:ext cx="5893496" cy="3027271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5108959"/>
                <a:gd name="connsiteY0" fmla="*/ 1527539 h 1585002"/>
                <a:gd name="connsiteX1" fmla="*/ 4565737 w 5108959"/>
                <a:gd name="connsiteY1" fmla="*/ 43205 h 1585002"/>
                <a:gd name="connsiteX2" fmla="*/ 5022937 w 5108959"/>
                <a:gd name="connsiteY2" fmla="*/ 500405 h 1585002"/>
                <a:gd name="connsiteX3" fmla="*/ 4565737 w 5108959"/>
                <a:gd name="connsiteY3" fmla="*/ 957605 h 1585002"/>
                <a:gd name="connsiteX4" fmla="*/ 0 w 5108959"/>
                <a:gd name="connsiteY4" fmla="*/ 1527539 h 1585002"/>
                <a:gd name="connsiteX0" fmla="*/ 610576 w 5719535"/>
                <a:gd name="connsiteY0" fmla="*/ 1527539 h 1781942"/>
                <a:gd name="connsiteX1" fmla="*/ 5176313 w 5719535"/>
                <a:gd name="connsiteY1" fmla="*/ 43205 h 1781942"/>
                <a:gd name="connsiteX2" fmla="*/ 5633513 w 5719535"/>
                <a:gd name="connsiteY2" fmla="*/ 500405 h 1781942"/>
                <a:gd name="connsiteX3" fmla="*/ 591787 w 5719535"/>
                <a:gd name="connsiteY3" fmla="*/ 1684115 h 1781942"/>
                <a:gd name="connsiteX4" fmla="*/ 610576 w 5719535"/>
                <a:gd name="connsiteY4" fmla="*/ 1527539 h 1781942"/>
                <a:gd name="connsiteX0" fmla="*/ 425357 w 5012917"/>
                <a:gd name="connsiteY0" fmla="*/ 1498966 h 2568451"/>
                <a:gd name="connsiteX1" fmla="*/ 4991094 w 5012917"/>
                <a:gd name="connsiteY1" fmla="*/ 14632 h 2568451"/>
                <a:gd name="connsiteX2" fmla="*/ 2266683 w 5012917"/>
                <a:gd name="connsiteY2" fmla="*/ 2526100 h 2568451"/>
                <a:gd name="connsiteX3" fmla="*/ 406568 w 5012917"/>
                <a:gd name="connsiteY3" fmla="*/ 1655542 h 2568451"/>
                <a:gd name="connsiteX4" fmla="*/ 425357 w 5012917"/>
                <a:gd name="connsiteY4" fmla="*/ 1498966 h 2568451"/>
                <a:gd name="connsiteX0" fmla="*/ 425357 w 5321682"/>
                <a:gd name="connsiteY0" fmla="*/ 1545462 h 2601039"/>
                <a:gd name="connsiteX1" fmla="*/ 4991094 w 5321682"/>
                <a:gd name="connsiteY1" fmla="*/ 61128 h 2601039"/>
                <a:gd name="connsiteX2" fmla="*/ 4665418 w 5321682"/>
                <a:gd name="connsiteY2" fmla="*/ 512141 h 2601039"/>
                <a:gd name="connsiteX3" fmla="*/ 2266683 w 5321682"/>
                <a:gd name="connsiteY3" fmla="*/ 2572596 h 2601039"/>
                <a:gd name="connsiteX4" fmla="*/ 406568 w 5321682"/>
                <a:gd name="connsiteY4" fmla="*/ 1702038 h 2601039"/>
                <a:gd name="connsiteX5" fmla="*/ 425357 w 5321682"/>
                <a:gd name="connsiteY5" fmla="*/ 1545462 h 2601039"/>
                <a:gd name="connsiteX0" fmla="*/ 425357 w 5171541"/>
                <a:gd name="connsiteY0" fmla="*/ 1529660 h 3562121"/>
                <a:gd name="connsiteX1" fmla="*/ 4991094 w 5171541"/>
                <a:gd name="connsiteY1" fmla="*/ 45326 h 3562121"/>
                <a:gd name="connsiteX2" fmla="*/ 4064169 w 5171541"/>
                <a:gd name="connsiteY2" fmla="*/ 3490059 h 3562121"/>
                <a:gd name="connsiteX3" fmla="*/ 2266683 w 5171541"/>
                <a:gd name="connsiteY3" fmla="*/ 2556794 h 3562121"/>
                <a:gd name="connsiteX4" fmla="*/ 406568 w 5171541"/>
                <a:gd name="connsiteY4" fmla="*/ 1686236 h 3562121"/>
                <a:gd name="connsiteX5" fmla="*/ 425357 w 5171541"/>
                <a:gd name="connsiteY5" fmla="*/ 1529660 h 3562121"/>
                <a:gd name="connsiteX0" fmla="*/ 489121 w 6059167"/>
                <a:gd name="connsiteY0" fmla="*/ 62063 h 2094524"/>
                <a:gd name="connsiteX1" fmla="*/ 5944206 w 6059167"/>
                <a:gd name="connsiteY1" fmla="*/ 1082934 h 2094524"/>
                <a:gd name="connsiteX2" fmla="*/ 4127933 w 6059167"/>
                <a:gd name="connsiteY2" fmla="*/ 2022462 h 2094524"/>
                <a:gd name="connsiteX3" fmla="*/ 2330447 w 6059167"/>
                <a:gd name="connsiteY3" fmla="*/ 1089197 h 2094524"/>
                <a:gd name="connsiteX4" fmla="*/ 470332 w 6059167"/>
                <a:gd name="connsiteY4" fmla="*/ 218639 h 2094524"/>
                <a:gd name="connsiteX5" fmla="*/ 489121 w 6059167"/>
                <a:gd name="connsiteY5" fmla="*/ 62063 h 2094524"/>
                <a:gd name="connsiteX0" fmla="*/ 489121 w 5946751"/>
                <a:gd name="connsiteY0" fmla="*/ 62063 h 2094524"/>
                <a:gd name="connsiteX1" fmla="*/ 3702048 w 5946751"/>
                <a:gd name="connsiteY1" fmla="*/ 544390 h 2094524"/>
                <a:gd name="connsiteX2" fmla="*/ 5944206 w 5946751"/>
                <a:gd name="connsiteY2" fmla="*/ 1082934 h 2094524"/>
                <a:gd name="connsiteX3" fmla="*/ 4127933 w 5946751"/>
                <a:gd name="connsiteY3" fmla="*/ 2022462 h 2094524"/>
                <a:gd name="connsiteX4" fmla="*/ 2330447 w 5946751"/>
                <a:gd name="connsiteY4" fmla="*/ 1089197 h 2094524"/>
                <a:gd name="connsiteX5" fmla="*/ 470332 w 5946751"/>
                <a:gd name="connsiteY5" fmla="*/ 218639 h 2094524"/>
                <a:gd name="connsiteX6" fmla="*/ 489121 w 5946751"/>
                <a:gd name="connsiteY6" fmla="*/ 62063 h 2094524"/>
                <a:gd name="connsiteX0" fmla="*/ 490927 w 6443887"/>
                <a:gd name="connsiteY0" fmla="*/ 769761 h 2802222"/>
                <a:gd name="connsiteX1" fmla="*/ 5971065 w 6443887"/>
                <a:gd name="connsiteY1" fmla="*/ 24538 h 2802222"/>
                <a:gd name="connsiteX2" fmla="*/ 5946012 w 6443887"/>
                <a:gd name="connsiteY2" fmla="*/ 1790632 h 2802222"/>
                <a:gd name="connsiteX3" fmla="*/ 4129739 w 6443887"/>
                <a:gd name="connsiteY3" fmla="*/ 2730160 h 2802222"/>
                <a:gd name="connsiteX4" fmla="*/ 2332253 w 6443887"/>
                <a:gd name="connsiteY4" fmla="*/ 1796895 h 2802222"/>
                <a:gd name="connsiteX5" fmla="*/ 472138 w 6443887"/>
                <a:gd name="connsiteY5" fmla="*/ 926337 h 2802222"/>
                <a:gd name="connsiteX6" fmla="*/ 490927 w 6443887"/>
                <a:gd name="connsiteY6" fmla="*/ 769761 h 2802222"/>
                <a:gd name="connsiteX0" fmla="*/ 490927 w 6193168"/>
                <a:gd name="connsiteY0" fmla="*/ 866247 h 2898708"/>
                <a:gd name="connsiteX1" fmla="*/ 4042057 w 6193168"/>
                <a:gd name="connsiteY1" fmla="*/ 233758 h 2898708"/>
                <a:gd name="connsiteX2" fmla="*/ 5971065 w 6193168"/>
                <a:gd name="connsiteY2" fmla="*/ 121024 h 2898708"/>
                <a:gd name="connsiteX3" fmla="*/ 5946012 w 6193168"/>
                <a:gd name="connsiteY3" fmla="*/ 1887118 h 2898708"/>
                <a:gd name="connsiteX4" fmla="*/ 4129739 w 6193168"/>
                <a:gd name="connsiteY4" fmla="*/ 2826646 h 2898708"/>
                <a:gd name="connsiteX5" fmla="*/ 2332253 w 6193168"/>
                <a:gd name="connsiteY5" fmla="*/ 1893381 h 2898708"/>
                <a:gd name="connsiteX6" fmla="*/ 472138 w 6193168"/>
                <a:gd name="connsiteY6" fmla="*/ 1022823 h 2898708"/>
                <a:gd name="connsiteX7" fmla="*/ 490927 w 6193168"/>
                <a:gd name="connsiteY7" fmla="*/ 866247 h 2898708"/>
                <a:gd name="connsiteX0" fmla="*/ 361716 w 6063957"/>
                <a:gd name="connsiteY0" fmla="*/ 837952 h 2870413"/>
                <a:gd name="connsiteX1" fmla="*/ 4025580 w 6063957"/>
                <a:gd name="connsiteY1" fmla="*/ 355775 h 2870413"/>
                <a:gd name="connsiteX2" fmla="*/ 5841854 w 6063957"/>
                <a:gd name="connsiteY2" fmla="*/ 92729 h 2870413"/>
                <a:gd name="connsiteX3" fmla="*/ 5816801 w 6063957"/>
                <a:gd name="connsiteY3" fmla="*/ 1858823 h 2870413"/>
                <a:gd name="connsiteX4" fmla="*/ 4000528 w 6063957"/>
                <a:gd name="connsiteY4" fmla="*/ 2798351 h 2870413"/>
                <a:gd name="connsiteX5" fmla="*/ 2203042 w 6063957"/>
                <a:gd name="connsiteY5" fmla="*/ 1865086 h 2870413"/>
                <a:gd name="connsiteX6" fmla="*/ 342927 w 6063957"/>
                <a:gd name="connsiteY6" fmla="*/ 994528 h 2870413"/>
                <a:gd name="connsiteX7" fmla="*/ 361716 w 6063957"/>
                <a:gd name="connsiteY7" fmla="*/ 837952 h 2870413"/>
                <a:gd name="connsiteX0" fmla="*/ 361716 w 6063957"/>
                <a:gd name="connsiteY0" fmla="*/ 832573 h 2865034"/>
                <a:gd name="connsiteX1" fmla="*/ 2284462 w 6063957"/>
                <a:gd name="connsiteY1" fmla="*/ 575865 h 2865034"/>
                <a:gd name="connsiteX2" fmla="*/ 4025580 w 6063957"/>
                <a:gd name="connsiteY2" fmla="*/ 350396 h 2865034"/>
                <a:gd name="connsiteX3" fmla="*/ 5841854 w 6063957"/>
                <a:gd name="connsiteY3" fmla="*/ 87350 h 2865034"/>
                <a:gd name="connsiteX4" fmla="*/ 5816801 w 6063957"/>
                <a:gd name="connsiteY4" fmla="*/ 1853444 h 2865034"/>
                <a:gd name="connsiteX5" fmla="*/ 4000528 w 6063957"/>
                <a:gd name="connsiteY5" fmla="*/ 2792972 h 2865034"/>
                <a:gd name="connsiteX6" fmla="*/ 2203042 w 6063957"/>
                <a:gd name="connsiteY6" fmla="*/ 1859707 h 2865034"/>
                <a:gd name="connsiteX7" fmla="*/ 342927 w 6063957"/>
                <a:gd name="connsiteY7" fmla="*/ 989149 h 2865034"/>
                <a:gd name="connsiteX8" fmla="*/ 361716 w 6063957"/>
                <a:gd name="connsiteY8" fmla="*/ 832573 h 2865034"/>
                <a:gd name="connsiteX0" fmla="*/ 241296 w 5943537"/>
                <a:gd name="connsiteY0" fmla="*/ 832573 h 2865034"/>
                <a:gd name="connsiteX1" fmla="*/ 2088886 w 5943537"/>
                <a:gd name="connsiteY1" fmla="*/ 613443 h 2865034"/>
                <a:gd name="connsiteX2" fmla="*/ 3905160 w 5943537"/>
                <a:gd name="connsiteY2" fmla="*/ 350396 h 2865034"/>
                <a:gd name="connsiteX3" fmla="*/ 5721434 w 5943537"/>
                <a:gd name="connsiteY3" fmla="*/ 87350 h 2865034"/>
                <a:gd name="connsiteX4" fmla="*/ 5696381 w 5943537"/>
                <a:gd name="connsiteY4" fmla="*/ 1853444 h 2865034"/>
                <a:gd name="connsiteX5" fmla="*/ 3880108 w 5943537"/>
                <a:gd name="connsiteY5" fmla="*/ 2792972 h 2865034"/>
                <a:gd name="connsiteX6" fmla="*/ 2082622 w 5943537"/>
                <a:gd name="connsiteY6" fmla="*/ 1859707 h 2865034"/>
                <a:gd name="connsiteX7" fmla="*/ 222507 w 5943537"/>
                <a:gd name="connsiteY7" fmla="*/ 989149 h 2865034"/>
                <a:gd name="connsiteX8" fmla="*/ 241296 w 5943537"/>
                <a:gd name="connsiteY8" fmla="*/ 832573 h 2865034"/>
                <a:gd name="connsiteX0" fmla="*/ 241296 w 5943537"/>
                <a:gd name="connsiteY0" fmla="*/ 745223 h 2777684"/>
                <a:gd name="connsiteX1" fmla="*/ 2088886 w 5943537"/>
                <a:gd name="connsiteY1" fmla="*/ 526093 h 2777684"/>
                <a:gd name="connsiteX2" fmla="*/ 3905160 w 5943537"/>
                <a:gd name="connsiteY2" fmla="*/ 263046 h 2777684"/>
                <a:gd name="connsiteX3" fmla="*/ 5721434 w 5943537"/>
                <a:gd name="connsiteY3" fmla="*/ 0 h 2777684"/>
                <a:gd name="connsiteX4" fmla="*/ 5696381 w 5943537"/>
                <a:gd name="connsiteY4" fmla="*/ 1766094 h 2777684"/>
                <a:gd name="connsiteX5" fmla="*/ 3880108 w 5943537"/>
                <a:gd name="connsiteY5" fmla="*/ 2705622 h 2777684"/>
                <a:gd name="connsiteX6" fmla="*/ 2082622 w 5943537"/>
                <a:gd name="connsiteY6" fmla="*/ 1772357 h 2777684"/>
                <a:gd name="connsiteX7" fmla="*/ 222507 w 5943537"/>
                <a:gd name="connsiteY7" fmla="*/ 901799 h 2777684"/>
                <a:gd name="connsiteX8" fmla="*/ 241296 w 5943537"/>
                <a:gd name="connsiteY8" fmla="*/ 745223 h 2777684"/>
                <a:gd name="connsiteX0" fmla="*/ 241296 w 5846896"/>
                <a:gd name="connsiteY0" fmla="*/ 745223 h 2777684"/>
                <a:gd name="connsiteX1" fmla="*/ 2088886 w 5846896"/>
                <a:gd name="connsiteY1" fmla="*/ 526093 h 2777684"/>
                <a:gd name="connsiteX2" fmla="*/ 3905160 w 5846896"/>
                <a:gd name="connsiteY2" fmla="*/ 263046 h 2777684"/>
                <a:gd name="connsiteX3" fmla="*/ 5721434 w 5846896"/>
                <a:gd name="connsiteY3" fmla="*/ 0 h 2777684"/>
                <a:gd name="connsiteX4" fmla="*/ 5696381 w 5846896"/>
                <a:gd name="connsiteY4" fmla="*/ 1766094 h 2777684"/>
                <a:gd name="connsiteX5" fmla="*/ 3880108 w 5846896"/>
                <a:gd name="connsiteY5" fmla="*/ 2705622 h 2777684"/>
                <a:gd name="connsiteX6" fmla="*/ 2082622 w 5846896"/>
                <a:gd name="connsiteY6" fmla="*/ 1772357 h 2777684"/>
                <a:gd name="connsiteX7" fmla="*/ 222507 w 5846896"/>
                <a:gd name="connsiteY7" fmla="*/ 901799 h 2777684"/>
                <a:gd name="connsiteX8" fmla="*/ 241296 w 5846896"/>
                <a:gd name="connsiteY8" fmla="*/ 745223 h 2777684"/>
                <a:gd name="connsiteX0" fmla="*/ 241296 w 5731611"/>
                <a:gd name="connsiteY0" fmla="*/ 745223 h 2777684"/>
                <a:gd name="connsiteX1" fmla="*/ 2088886 w 5731611"/>
                <a:gd name="connsiteY1" fmla="*/ 526093 h 2777684"/>
                <a:gd name="connsiteX2" fmla="*/ 3905160 w 5731611"/>
                <a:gd name="connsiteY2" fmla="*/ 263046 h 2777684"/>
                <a:gd name="connsiteX3" fmla="*/ 5721434 w 5731611"/>
                <a:gd name="connsiteY3" fmla="*/ 0 h 2777684"/>
                <a:gd name="connsiteX4" fmla="*/ 5696381 w 5731611"/>
                <a:gd name="connsiteY4" fmla="*/ 1766094 h 2777684"/>
                <a:gd name="connsiteX5" fmla="*/ 3880108 w 5731611"/>
                <a:gd name="connsiteY5" fmla="*/ 2705622 h 2777684"/>
                <a:gd name="connsiteX6" fmla="*/ 2082622 w 5731611"/>
                <a:gd name="connsiteY6" fmla="*/ 1772357 h 2777684"/>
                <a:gd name="connsiteX7" fmla="*/ 222507 w 5731611"/>
                <a:gd name="connsiteY7" fmla="*/ 901799 h 2777684"/>
                <a:gd name="connsiteX8" fmla="*/ 241296 w 5731611"/>
                <a:gd name="connsiteY8" fmla="*/ 745223 h 2777684"/>
                <a:gd name="connsiteX0" fmla="*/ 241296 w 5731611"/>
                <a:gd name="connsiteY0" fmla="*/ 745223 h 2777684"/>
                <a:gd name="connsiteX1" fmla="*/ 2088886 w 5731611"/>
                <a:gd name="connsiteY1" fmla="*/ 526093 h 2777684"/>
                <a:gd name="connsiteX2" fmla="*/ 3905160 w 5731611"/>
                <a:gd name="connsiteY2" fmla="*/ 263046 h 2777684"/>
                <a:gd name="connsiteX3" fmla="*/ 5721434 w 5731611"/>
                <a:gd name="connsiteY3" fmla="*/ 0 h 2777684"/>
                <a:gd name="connsiteX4" fmla="*/ 5696381 w 5731611"/>
                <a:gd name="connsiteY4" fmla="*/ 1766094 h 2777684"/>
                <a:gd name="connsiteX5" fmla="*/ 3880108 w 5731611"/>
                <a:gd name="connsiteY5" fmla="*/ 2705622 h 2777684"/>
                <a:gd name="connsiteX6" fmla="*/ 2082622 w 5731611"/>
                <a:gd name="connsiteY6" fmla="*/ 1772357 h 2777684"/>
                <a:gd name="connsiteX7" fmla="*/ 222507 w 5731611"/>
                <a:gd name="connsiteY7" fmla="*/ 901799 h 2777684"/>
                <a:gd name="connsiteX8" fmla="*/ 241296 w 5731611"/>
                <a:gd name="connsiteY8" fmla="*/ 745223 h 2777684"/>
                <a:gd name="connsiteX0" fmla="*/ 241296 w 5731611"/>
                <a:gd name="connsiteY0" fmla="*/ 745223 h 2777684"/>
                <a:gd name="connsiteX1" fmla="*/ 2088886 w 5731611"/>
                <a:gd name="connsiteY1" fmla="*/ 526093 h 2777684"/>
                <a:gd name="connsiteX2" fmla="*/ 3905160 w 5731611"/>
                <a:gd name="connsiteY2" fmla="*/ 263046 h 2777684"/>
                <a:gd name="connsiteX3" fmla="*/ 5721434 w 5731611"/>
                <a:gd name="connsiteY3" fmla="*/ 0 h 2777684"/>
                <a:gd name="connsiteX4" fmla="*/ 5696381 w 5731611"/>
                <a:gd name="connsiteY4" fmla="*/ 1766094 h 2777684"/>
                <a:gd name="connsiteX5" fmla="*/ 3880108 w 5731611"/>
                <a:gd name="connsiteY5" fmla="*/ 2705622 h 2777684"/>
                <a:gd name="connsiteX6" fmla="*/ 2082622 w 5731611"/>
                <a:gd name="connsiteY6" fmla="*/ 1772357 h 2777684"/>
                <a:gd name="connsiteX7" fmla="*/ 222507 w 5731611"/>
                <a:gd name="connsiteY7" fmla="*/ 901799 h 2777684"/>
                <a:gd name="connsiteX8" fmla="*/ 241296 w 5731611"/>
                <a:gd name="connsiteY8" fmla="*/ 745223 h 2777684"/>
                <a:gd name="connsiteX0" fmla="*/ 241296 w 5731611"/>
                <a:gd name="connsiteY0" fmla="*/ 745223 h 2705855"/>
                <a:gd name="connsiteX1" fmla="*/ 2088886 w 5731611"/>
                <a:gd name="connsiteY1" fmla="*/ 526093 h 2705855"/>
                <a:gd name="connsiteX2" fmla="*/ 3905160 w 5731611"/>
                <a:gd name="connsiteY2" fmla="*/ 263046 h 2705855"/>
                <a:gd name="connsiteX3" fmla="*/ 5721434 w 5731611"/>
                <a:gd name="connsiteY3" fmla="*/ 0 h 2705855"/>
                <a:gd name="connsiteX4" fmla="*/ 5696381 w 5731611"/>
                <a:gd name="connsiteY4" fmla="*/ 1766094 h 2705855"/>
                <a:gd name="connsiteX5" fmla="*/ 3880108 w 5731611"/>
                <a:gd name="connsiteY5" fmla="*/ 2705622 h 2705855"/>
                <a:gd name="connsiteX6" fmla="*/ 2082622 w 5731611"/>
                <a:gd name="connsiteY6" fmla="*/ 1772357 h 2705855"/>
                <a:gd name="connsiteX7" fmla="*/ 222507 w 5731611"/>
                <a:gd name="connsiteY7" fmla="*/ 901799 h 2705855"/>
                <a:gd name="connsiteX8" fmla="*/ 241296 w 5731611"/>
                <a:gd name="connsiteY8" fmla="*/ 745223 h 2705855"/>
                <a:gd name="connsiteX0" fmla="*/ 241296 w 5731611"/>
                <a:gd name="connsiteY0" fmla="*/ 745223 h 2705855"/>
                <a:gd name="connsiteX1" fmla="*/ 2088886 w 5731611"/>
                <a:gd name="connsiteY1" fmla="*/ 526093 h 2705855"/>
                <a:gd name="connsiteX2" fmla="*/ 3905160 w 5731611"/>
                <a:gd name="connsiteY2" fmla="*/ 263046 h 2705855"/>
                <a:gd name="connsiteX3" fmla="*/ 5721434 w 5731611"/>
                <a:gd name="connsiteY3" fmla="*/ 0 h 2705855"/>
                <a:gd name="connsiteX4" fmla="*/ 5696381 w 5731611"/>
                <a:gd name="connsiteY4" fmla="*/ 1766094 h 2705855"/>
                <a:gd name="connsiteX5" fmla="*/ 3880108 w 5731611"/>
                <a:gd name="connsiteY5" fmla="*/ 2705622 h 2705855"/>
                <a:gd name="connsiteX6" fmla="*/ 2082622 w 5731611"/>
                <a:gd name="connsiteY6" fmla="*/ 1772357 h 2705855"/>
                <a:gd name="connsiteX7" fmla="*/ 222507 w 5731611"/>
                <a:gd name="connsiteY7" fmla="*/ 901799 h 2705855"/>
                <a:gd name="connsiteX8" fmla="*/ 241296 w 5731611"/>
                <a:gd name="connsiteY8" fmla="*/ 745223 h 2705855"/>
                <a:gd name="connsiteX0" fmla="*/ 241296 w 5731611"/>
                <a:gd name="connsiteY0" fmla="*/ 745223 h 2705855"/>
                <a:gd name="connsiteX1" fmla="*/ 2088886 w 5731611"/>
                <a:gd name="connsiteY1" fmla="*/ 526093 h 2705855"/>
                <a:gd name="connsiteX2" fmla="*/ 3905160 w 5731611"/>
                <a:gd name="connsiteY2" fmla="*/ 263046 h 2705855"/>
                <a:gd name="connsiteX3" fmla="*/ 5721434 w 5731611"/>
                <a:gd name="connsiteY3" fmla="*/ 0 h 2705855"/>
                <a:gd name="connsiteX4" fmla="*/ 5696381 w 5731611"/>
                <a:gd name="connsiteY4" fmla="*/ 1766094 h 2705855"/>
                <a:gd name="connsiteX5" fmla="*/ 3880108 w 5731611"/>
                <a:gd name="connsiteY5" fmla="*/ 2705622 h 2705855"/>
                <a:gd name="connsiteX6" fmla="*/ 2082622 w 5731611"/>
                <a:gd name="connsiteY6" fmla="*/ 1772357 h 2705855"/>
                <a:gd name="connsiteX7" fmla="*/ 222507 w 5731611"/>
                <a:gd name="connsiteY7" fmla="*/ 901799 h 2705855"/>
                <a:gd name="connsiteX8" fmla="*/ 241296 w 5731611"/>
                <a:gd name="connsiteY8" fmla="*/ 745223 h 2705855"/>
                <a:gd name="connsiteX0" fmla="*/ 241296 w 5731611"/>
                <a:gd name="connsiteY0" fmla="*/ 745223 h 2705855"/>
                <a:gd name="connsiteX1" fmla="*/ 2088886 w 5731611"/>
                <a:gd name="connsiteY1" fmla="*/ 526093 h 2705855"/>
                <a:gd name="connsiteX2" fmla="*/ 3905160 w 5731611"/>
                <a:gd name="connsiteY2" fmla="*/ 263046 h 2705855"/>
                <a:gd name="connsiteX3" fmla="*/ 5721434 w 5731611"/>
                <a:gd name="connsiteY3" fmla="*/ 0 h 2705855"/>
                <a:gd name="connsiteX4" fmla="*/ 5696381 w 5731611"/>
                <a:gd name="connsiteY4" fmla="*/ 1766094 h 2705855"/>
                <a:gd name="connsiteX5" fmla="*/ 3880108 w 5731611"/>
                <a:gd name="connsiteY5" fmla="*/ 2705622 h 2705855"/>
                <a:gd name="connsiteX6" fmla="*/ 2082622 w 5731611"/>
                <a:gd name="connsiteY6" fmla="*/ 1772357 h 2705855"/>
                <a:gd name="connsiteX7" fmla="*/ 222507 w 5731611"/>
                <a:gd name="connsiteY7" fmla="*/ 901799 h 2705855"/>
                <a:gd name="connsiteX8" fmla="*/ 241296 w 5731611"/>
                <a:gd name="connsiteY8" fmla="*/ 745223 h 2705855"/>
                <a:gd name="connsiteX0" fmla="*/ 141828 w 5632143"/>
                <a:gd name="connsiteY0" fmla="*/ 745223 h 2705855"/>
                <a:gd name="connsiteX1" fmla="*/ 1989418 w 5632143"/>
                <a:gd name="connsiteY1" fmla="*/ 526093 h 2705855"/>
                <a:gd name="connsiteX2" fmla="*/ 3805692 w 5632143"/>
                <a:gd name="connsiteY2" fmla="*/ 263046 h 2705855"/>
                <a:gd name="connsiteX3" fmla="*/ 5621966 w 5632143"/>
                <a:gd name="connsiteY3" fmla="*/ 0 h 2705855"/>
                <a:gd name="connsiteX4" fmla="*/ 5596913 w 5632143"/>
                <a:gd name="connsiteY4" fmla="*/ 1766094 h 2705855"/>
                <a:gd name="connsiteX5" fmla="*/ 3780640 w 5632143"/>
                <a:gd name="connsiteY5" fmla="*/ 2705622 h 2705855"/>
                <a:gd name="connsiteX6" fmla="*/ 1983154 w 5632143"/>
                <a:gd name="connsiteY6" fmla="*/ 1772357 h 2705855"/>
                <a:gd name="connsiteX7" fmla="*/ 123039 w 5632143"/>
                <a:gd name="connsiteY7" fmla="*/ 901799 h 2705855"/>
                <a:gd name="connsiteX8" fmla="*/ 141828 w 5632143"/>
                <a:gd name="connsiteY8" fmla="*/ 745223 h 2705855"/>
                <a:gd name="connsiteX0" fmla="*/ 141828 w 5632143"/>
                <a:gd name="connsiteY0" fmla="*/ 745223 h 2705855"/>
                <a:gd name="connsiteX1" fmla="*/ 1989418 w 5632143"/>
                <a:gd name="connsiteY1" fmla="*/ 526093 h 2705855"/>
                <a:gd name="connsiteX2" fmla="*/ 3805692 w 5632143"/>
                <a:gd name="connsiteY2" fmla="*/ 263046 h 2705855"/>
                <a:gd name="connsiteX3" fmla="*/ 5621966 w 5632143"/>
                <a:gd name="connsiteY3" fmla="*/ 0 h 2705855"/>
                <a:gd name="connsiteX4" fmla="*/ 5596913 w 5632143"/>
                <a:gd name="connsiteY4" fmla="*/ 1766094 h 2705855"/>
                <a:gd name="connsiteX5" fmla="*/ 3780640 w 5632143"/>
                <a:gd name="connsiteY5" fmla="*/ 2705622 h 2705855"/>
                <a:gd name="connsiteX6" fmla="*/ 1983154 w 5632143"/>
                <a:gd name="connsiteY6" fmla="*/ 1772357 h 2705855"/>
                <a:gd name="connsiteX7" fmla="*/ 123039 w 5632143"/>
                <a:gd name="connsiteY7" fmla="*/ 901799 h 2705855"/>
                <a:gd name="connsiteX8" fmla="*/ 141828 w 5632143"/>
                <a:gd name="connsiteY8" fmla="*/ 745223 h 2705855"/>
                <a:gd name="connsiteX0" fmla="*/ 18789 w 5509104"/>
                <a:gd name="connsiteY0" fmla="*/ 745223 h 2705855"/>
                <a:gd name="connsiteX1" fmla="*/ 1866379 w 5509104"/>
                <a:gd name="connsiteY1" fmla="*/ 526093 h 2705855"/>
                <a:gd name="connsiteX2" fmla="*/ 3682653 w 5509104"/>
                <a:gd name="connsiteY2" fmla="*/ 263046 h 2705855"/>
                <a:gd name="connsiteX3" fmla="*/ 5498927 w 5509104"/>
                <a:gd name="connsiteY3" fmla="*/ 0 h 2705855"/>
                <a:gd name="connsiteX4" fmla="*/ 5473874 w 5509104"/>
                <a:gd name="connsiteY4" fmla="*/ 1766094 h 2705855"/>
                <a:gd name="connsiteX5" fmla="*/ 3657601 w 5509104"/>
                <a:gd name="connsiteY5" fmla="*/ 2705622 h 2705855"/>
                <a:gd name="connsiteX6" fmla="*/ 1860115 w 5509104"/>
                <a:gd name="connsiteY6" fmla="*/ 1772357 h 2705855"/>
                <a:gd name="connsiteX7" fmla="*/ 0 w 5509104"/>
                <a:gd name="connsiteY7" fmla="*/ 901799 h 2705855"/>
                <a:gd name="connsiteX8" fmla="*/ 18789 w 5509104"/>
                <a:gd name="connsiteY8" fmla="*/ 745223 h 2705855"/>
                <a:gd name="connsiteX0" fmla="*/ 43841 w 5509104"/>
                <a:gd name="connsiteY0" fmla="*/ 668888 h 2705855"/>
                <a:gd name="connsiteX1" fmla="*/ 1866379 w 5509104"/>
                <a:gd name="connsiteY1" fmla="*/ 526093 h 2705855"/>
                <a:gd name="connsiteX2" fmla="*/ 3682653 w 5509104"/>
                <a:gd name="connsiteY2" fmla="*/ 263046 h 2705855"/>
                <a:gd name="connsiteX3" fmla="*/ 5498927 w 5509104"/>
                <a:gd name="connsiteY3" fmla="*/ 0 h 2705855"/>
                <a:gd name="connsiteX4" fmla="*/ 5473874 w 5509104"/>
                <a:gd name="connsiteY4" fmla="*/ 1766094 h 2705855"/>
                <a:gd name="connsiteX5" fmla="*/ 3657601 w 5509104"/>
                <a:gd name="connsiteY5" fmla="*/ 2705622 h 2705855"/>
                <a:gd name="connsiteX6" fmla="*/ 1860115 w 5509104"/>
                <a:gd name="connsiteY6" fmla="*/ 1772357 h 2705855"/>
                <a:gd name="connsiteX7" fmla="*/ 0 w 5509104"/>
                <a:gd name="connsiteY7" fmla="*/ 901799 h 2705855"/>
                <a:gd name="connsiteX8" fmla="*/ 43841 w 5509104"/>
                <a:gd name="connsiteY8" fmla="*/ 668888 h 2705855"/>
                <a:gd name="connsiteX0" fmla="*/ 43841 w 5509104"/>
                <a:gd name="connsiteY0" fmla="*/ 668888 h 2705855"/>
                <a:gd name="connsiteX1" fmla="*/ 1866379 w 5509104"/>
                <a:gd name="connsiteY1" fmla="*/ 526093 h 2705855"/>
                <a:gd name="connsiteX2" fmla="*/ 3682653 w 5509104"/>
                <a:gd name="connsiteY2" fmla="*/ 263046 h 2705855"/>
                <a:gd name="connsiteX3" fmla="*/ 5498927 w 5509104"/>
                <a:gd name="connsiteY3" fmla="*/ 0 h 2705855"/>
                <a:gd name="connsiteX4" fmla="*/ 5473874 w 5509104"/>
                <a:gd name="connsiteY4" fmla="*/ 1766094 h 2705855"/>
                <a:gd name="connsiteX5" fmla="*/ 3657601 w 5509104"/>
                <a:gd name="connsiteY5" fmla="*/ 2705622 h 2705855"/>
                <a:gd name="connsiteX6" fmla="*/ 1860115 w 5509104"/>
                <a:gd name="connsiteY6" fmla="*/ 1772357 h 2705855"/>
                <a:gd name="connsiteX7" fmla="*/ 0 w 5509104"/>
                <a:gd name="connsiteY7" fmla="*/ 901799 h 2705855"/>
                <a:gd name="connsiteX8" fmla="*/ 43841 w 5509104"/>
                <a:gd name="connsiteY8" fmla="*/ 668888 h 2705855"/>
                <a:gd name="connsiteX0" fmla="*/ 43841 w 5509104"/>
                <a:gd name="connsiteY0" fmla="*/ 746822 h 2783789"/>
                <a:gd name="connsiteX1" fmla="*/ 1866379 w 5509104"/>
                <a:gd name="connsiteY1" fmla="*/ 604027 h 2783789"/>
                <a:gd name="connsiteX2" fmla="*/ 3682653 w 5509104"/>
                <a:gd name="connsiteY2" fmla="*/ 340980 h 2783789"/>
                <a:gd name="connsiteX3" fmla="*/ 5498927 w 5509104"/>
                <a:gd name="connsiteY3" fmla="*/ 77934 h 2783789"/>
                <a:gd name="connsiteX4" fmla="*/ 5473874 w 5509104"/>
                <a:gd name="connsiteY4" fmla="*/ 1844028 h 2783789"/>
                <a:gd name="connsiteX5" fmla="*/ 3657601 w 5509104"/>
                <a:gd name="connsiteY5" fmla="*/ 2783556 h 2783789"/>
                <a:gd name="connsiteX6" fmla="*/ 1860115 w 5509104"/>
                <a:gd name="connsiteY6" fmla="*/ 1850291 h 2783789"/>
                <a:gd name="connsiteX7" fmla="*/ 0 w 5509104"/>
                <a:gd name="connsiteY7" fmla="*/ 979733 h 2783789"/>
                <a:gd name="connsiteX8" fmla="*/ 43841 w 5509104"/>
                <a:gd name="connsiteY8" fmla="*/ 746822 h 2783789"/>
                <a:gd name="connsiteX0" fmla="*/ 43841 w 5509104"/>
                <a:gd name="connsiteY0" fmla="*/ 668888 h 2705855"/>
                <a:gd name="connsiteX1" fmla="*/ 1866379 w 5509104"/>
                <a:gd name="connsiteY1" fmla="*/ 526093 h 2705855"/>
                <a:gd name="connsiteX2" fmla="*/ 3682653 w 5509104"/>
                <a:gd name="connsiteY2" fmla="*/ 263046 h 2705855"/>
                <a:gd name="connsiteX3" fmla="*/ 5498927 w 5509104"/>
                <a:gd name="connsiteY3" fmla="*/ 0 h 2705855"/>
                <a:gd name="connsiteX4" fmla="*/ 5473874 w 5509104"/>
                <a:gd name="connsiteY4" fmla="*/ 1766094 h 2705855"/>
                <a:gd name="connsiteX5" fmla="*/ 3657601 w 5509104"/>
                <a:gd name="connsiteY5" fmla="*/ 2705622 h 2705855"/>
                <a:gd name="connsiteX6" fmla="*/ 1860115 w 5509104"/>
                <a:gd name="connsiteY6" fmla="*/ 1772357 h 2705855"/>
                <a:gd name="connsiteX7" fmla="*/ 0 w 5509104"/>
                <a:gd name="connsiteY7" fmla="*/ 901799 h 2705855"/>
                <a:gd name="connsiteX8" fmla="*/ 43841 w 5509104"/>
                <a:gd name="connsiteY8" fmla="*/ 668888 h 2705855"/>
                <a:gd name="connsiteX0" fmla="*/ 43841 w 5490115"/>
                <a:gd name="connsiteY0" fmla="*/ 719778 h 2756745"/>
                <a:gd name="connsiteX1" fmla="*/ 1866379 w 5490115"/>
                <a:gd name="connsiteY1" fmla="*/ 576983 h 2756745"/>
                <a:gd name="connsiteX2" fmla="*/ 3682653 w 5490115"/>
                <a:gd name="connsiteY2" fmla="*/ 313936 h 2756745"/>
                <a:gd name="connsiteX3" fmla="*/ 5473875 w 5490115"/>
                <a:gd name="connsiteY3" fmla="*/ 0 h 2756745"/>
                <a:gd name="connsiteX4" fmla="*/ 5473874 w 5490115"/>
                <a:gd name="connsiteY4" fmla="*/ 1816984 h 2756745"/>
                <a:gd name="connsiteX5" fmla="*/ 3657601 w 5490115"/>
                <a:gd name="connsiteY5" fmla="*/ 2756512 h 2756745"/>
                <a:gd name="connsiteX6" fmla="*/ 1860115 w 5490115"/>
                <a:gd name="connsiteY6" fmla="*/ 1823247 h 2756745"/>
                <a:gd name="connsiteX7" fmla="*/ 0 w 5490115"/>
                <a:gd name="connsiteY7" fmla="*/ 952689 h 2756745"/>
                <a:gd name="connsiteX8" fmla="*/ 43841 w 5490115"/>
                <a:gd name="connsiteY8" fmla="*/ 719778 h 2756745"/>
                <a:gd name="connsiteX0" fmla="*/ 43841 w 5490115"/>
                <a:gd name="connsiteY0" fmla="*/ 719778 h 2756745"/>
                <a:gd name="connsiteX1" fmla="*/ 1866379 w 5490115"/>
                <a:gd name="connsiteY1" fmla="*/ 576983 h 2756745"/>
                <a:gd name="connsiteX2" fmla="*/ 3682653 w 5490115"/>
                <a:gd name="connsiteY2" fmla="*/ 313936 h 2756745"/>
                <a:gd name="connsiteX3" fmla="*/ 5473875 w 5490115"/>
                <a:gd name="connsiteY3" fmla="*/ 0 h 2756745"/>
                <a:gd name="connsiteX4" fmla="*/ 5473874 w 5490115"/>
                <a:gd name="connsiteY4" fmla="*/ 1816984 h 2756745"/>
                <a:gd name="connsiteX5" fmla="*/ 3657601 w 5490115"/>
                <a:gd name="connsiteY5" fmla="*/ 2756512 h 2756745"/>
                <a:gd name="connsiteX6" fmla="*/ 1860115 w 5490115"/>
                <a:gd name="connsiteY6" fmla="*/ 1823247 h 2756745"/>
                <a:gd name="connsiteX7" fmla="*/ 0 w 5490115"/>
                <a:gd name="connsiteY7" fmla="*/ 952689 h 2756745"/>
                <a:gd name="connsiteX8" fmla="*/ 43841 w 5490115"/>
                <a:gd name="connsiteY8" fmla="*/ 719778 h 2756745"/>
                <a:gd name="connsiteX0" fmla="*/ 43841 w 5490115"/>
                <a:gd name="connsiteY0" fmla="*/ 719778 h 2756558"/>
                <a:gd name="connsiteX1" fmla="*/ 1866379 w 5490115"/>
                <a:gd name="connsiteY1" fmla="*/ 576983 h 2756558"/>
                <a:gd name="connsiteX2" fmla="*/ 3682653 w 5490115"/>
                <a:gd name="connsiteY2" fmla="*/ 313936 h 2756558"/>
                <a:gd name="connsiteX3" fmla="*/ 5473875 w 5490115"/>
                <a:gd name="connsiteY3" fmla="*/ 0 h 2756558"/>
                <a:gd name="connsiteX4" fmla="*/ 5473874 w 5490115"/>
                <a:gd name="connsiteY4" fmla="*/ 1816984 h 2756558"/>
                <a:gd name="connsiteX5" fmla="*/ 3657601 w 5490115"/>
                <a:gd name="connsiteY5" fmla="*/ 2756512 h 2756558"/>
                <a:gd name="connsiteX6" fmla="*/ 1784959 w 5490115"/>
                <a:gd name="connsiteY6" fmla="*/ 1848692 h 2756558"/>
                <a:gd name="connsiteX7" fmla="*/ 0 w 5490115"/>
                <a:gd name="connsiteY7" fmla="*/ 952689 h 2756558"/>
                <a:gd name="connsiteX8" fmla="*/ 43841 w 5490115"/>
                <a:gd name="connsiteY8" fmla="*/ 719778 h 2756558"/>
                <a:gd name="connsiteX0" fmla="*/ 43841 w 5490115"/>
                <a:gd name="connsiteY0" fmla="*/ 719778 h 2756558"/>
                <a:gd name="connsiteX1" fmla="*/ 1866379 w 5490115"/>
                <a:gd name="connsiteY1" fmla="*/ 576983 h 2756558"/>
                <a:gd name="connsiteX2" fmla="*/ 3682653 w 5490115"/>
                <a:gd name="connsiteY2" fmla="*/ 313936 h 2756558"/>
                <a:gd name="connsiteX3" fmla="*/ 5473875 w 5490115"/>
                <a:gd name="connsiteY3" fmla="*/ 0 h 2756558"/>
                <a:gd name="connsiteX4" fmla="*/ 5473874 w 5490115"/>
                <a:gd name="connsiteY4" fmla="*/ 1816984 h 2756558"/>
                <a:gd name="connsiteX5" fmla="*/ 3657601 w 5490115"/>
                <a:gd name="connsiteY5" fmla="*/ 2756512 h 2756558"/>
                <a:gd name="connsiteX6" fmla="*/ 1860115 w 5490115"/>
                <a:gd name="connsiteY6" fmla="*/ 1848692 h 2756558"/>
                <a:gd name="connsiteX7" fmla="*/ 0 w 5490115"/>
                <a:gd name="connsiteY7" fmla="*/ 952689 h 2756558"/>
                <a:gd name="connsiteX8" fmla="*/ 43841 w 5490115"/>
                <a:gd name="connsiteY8" fmla="*/ 719778 h 2756558"/>
                <a:gd name="connsiteX0" fmla="*/ 43841 w 5504562"/>
                <a:gd name="connsiteY0" fmla="*/ 719778 h 2756513"/>
                <a:gd name="connsiteX1" fmla="*/ 1866379 w 5504562"/>
                <a:gd name="connsiteY1" fmla="*/ 576983 h 2756513"/>
                <a:gd name="connsiteX2" fmla="*/ 3682653 w 5504562"/>
                <a:gd name="connsiteY2" fmla="*/ 313936 h 2756513"/>
                <a:gd name="connsiteX3" fmla="*/ 5473875 w 5504562"/>
                <a:gd name="connsiteY3" fmla="*/ 0 h 2756513"/>
                <a:gd name="connsiteX4" fmla="*/ 5498926 w 5504562"/>
                <a:gd name="connsiteY4" fmla="*/ 1842429 h 2756513"/>
                <a:gd name="connsiteX5" fmla="*/ 3657601 w 5504562"/>
                <a:gd name="connsiteY5" fmla="*/ 2756512 h 2756513"/>
                <a:gd name="connsiteX6" fmla="*/ 1860115 w 5504562"/>
                <a:gd name="connsiteY6" fmla="*/ 1848692 h 2756513"/>
                <a:gd name="connsiteX7" fmla="*/ 0 w 5504562"/>
                <a:gd name="connsiteY7" fmla="*/ 952689 h 2756513"/>
                <a:gd name="connsiteX8" fmla="*/ 43841 w 5504562"/>
                <a:gd name="connsiteY8" fmla="*/ 719778 h 2756513"/>
                <a:gd name="connsiteX0" fmla="*/ 43841 w 5504562"/>
                <a:gd name="connsiteY0" fmla="*/ 719778 h 2756513"/>
                <a:gd name="connsiteX1" fmla="*/ 1866379 w 5504562"/>
                <a:gd name="connsiteY1" fmla="*/ 576983 h 2756513"/>
                <a:gd name="connsiteX2" fmla="*/ 3682653 w 5504562"/>
                <a:gd name="connsiteY2" fmla="*/ 313936 h 2756513"/>
                <a:gd name="connsiteX3" fmla="*/ 5473875 w 5504562"/>
                <a:gd name="connsiteY3" fmla="*/ 0 h 2756513"/>
                <a:gd name="connsiteX4" fmla="*/ 5498926 w 5504562"/>
                <a:gd name="connsiteY4" fmla="*/ 1842429 h 2756513"/>
                <a:gd name="connsiteX5" fmla="*/ 3657601 w 5504562"/>
                <a:gd name="connsiteY5" fmla="*/ 2756512 h 2756513"/>
                <a:gd name="connsiteX6" fmla="*/ 1860115 w 5504562"/>
                <a:gd name="connsiteY6" fmla="*/ 1848692 h 2756513"/>
                <a:gd name="connsiteX7" fmla="*/ 0 w 5504562"/>
                <a:gd name="connsiteY7" fmla="*/ 952689 h 2756513"/>
                <a:gd name="connsiteX8" fmla="*/ 43841 w 5504562"/>
                <a:gd name="connsiteY8" fmla="*/ 719778 h 2756513"/>
                <a:gd name="connsiteX0" fmla="*/ 43841 w 5504562"/>
                <a:gd name="connsiteY0" fmla="*/ 694333 h 2731068"/>
                <a:gd name="connsiteX1" fmla="*/ 1866379 w 5504562"/>
                <a:gd name="connsiteY1" fmla="*/ 551538 h 2731068"/>
                <a:gd name="connsiteX2" fmla="*/ 3682653 w 5504562"/>
                <a:gd name="connsiteY2" fmla="*/ 288491 h 2731068"/>
                <a:gd name="connsiteX3" fmla="*/ 5473875 w 5504562"/>
                <a:gd name="connsiteY3" fmla="*/ 0 h 2731068"/>
                <a:gd name="connsiteX4" fmla="*/ 5498926 w 5504562"/>
                <a:gd name="connsiteY4" fmla="*/ 1816984 h 2731068"/>
                <a:gd name="connsiteX5" fmla="*/ 3657601 w 5504562"/>
                <a:gd name="connsiteY5" fmla="*/ 2731067 h 2731068"/>
                <a:gd name="connsiteX6" fmla="*/ 1860115 w 5504562"/>
                <a:gd name="connsiteY6" fmla="*/ 1823247 h 2731068"/>
                <a:gd name="connsiteX7" fmla="*/ 0 w 5504562"/>
                <a:gd name="connsiteY7" fmla="*/ 927244 h 2731068"/>
                <a:gd name="connsiteX8" fmla="*/ 43841 w 5504562"/>
                <a:gd name="connsiteY8" fmla="*/ 694333 h 2731068"/>
                <a:gd name="connsiteX0" fmla="*/ 43841 w 5501105"/>
                <a:gd name="connsiteY0" fmla="*/ 694333 h 2731068"/>
                <a:gd name="connsiteX1" fmla="*/ 1866379 w 5501105"/>
                <a:gd name="connsiteY1" fmla="*/ 551538 h 2731068"/>
                <a:gd name="connsiteX2" fmla="*/ 3682653 w 5501105"/>
                <a:gd name="connsiteY2" fmla="*/ 288491 h 2731068"/>
                <a:gd name="connsiteX3" fmla="*/ 5473875 w 5501105"/>
                <a:gd name="connsiteY3" fmla="*/ 0 h 2731068"/>
                <a:gd name="connsiteX4" fmla="*/ 5498926 w 5501105"/>
                <a:gd name="connsiteY4" fmla="*/ 1816984 h 2731068"/>
                <a:gd name="connsiteX5" fmla="*/ 3657601 w 5501105"/>
                <a:gd name="connsiteY5" fmla="*/ 2731067 h 2731068"/>
                <a:gd name="connsiteX6" fmla="*/ 1860115 w 5501105"/>
                <a:gd name="connsiteY6" fmla="*/ 1823247 h 2731068"/>
                <a:gd name="connsiteX7" fmla="*/ 0 w 5501105"/>
                <a:gd name="connsiteY7" fmla="*/ 927244 h 2731068"/>
                <a:gd name="connsiteX8" fmla="*/ 43841 w 5501105"/>
                <a:gd name="connsiteY8" fmla="*/ 694333 h 2731068"/>
                <a:gd name="connsiteX0" fmla="*/ 43841 w 5501770"/>
                <a:gd name="connsiteY0" fmla="*/ 732501 h 2769236"/>
                <a:gd name="connsiteX1" fmla="*/ 1866379 w 5501770"/>
                <a:gd name="connsiteY1" fmla="*/ 589706 h 2769236"/>
                <a:gd name="connsiteX2" fmla="*/ 3682653 w 5501770"/>
                <a:gd name="connsiteY2" fmla="*/ 326659 h 2769236"/>
                <a:gd name="connsiteX3" fmla="*/ 5486401 w 5501770"/>
                <a:gd name="connsiteY3" fmla="*/ 0 h 2769236"/>
                <a:gd name="connsiteX4" fmla="*/ 5498926 w 5501770"/>
                <a:gd name="connsiteY4" fmla="*/ 1855152 h 2769236"/>
                <a:gd name="connsiteX5" fmla="*/ 3657601 w 5501770"/>
                <a:gd name="connsiteY5" fmla="*/ 2769235 h 2769236"/>
                <a:gd name="connsiteX6" fmla="*/ 1860115 w 5501770"/>
                <a:gd name="connsiteY6" fmla="*/ 1861415 h 2769236"/>
                <a:gd name="connsiteX7" fmla="*/ 0 w 5501770"/>
                <a:gd name="connsiteY7" fmla="*/ 965412 h 2769236"/>
                <a:gd name="connsiteX8" fmla="*/ 43841 w 5501770"/>
                <a:gd name="connsiteY8" fmla="*/ 732501 h 2769236"/>
                <a:gd name="connsiteX0" fmla="*/ 43841 w 5501770"/>
                <a:gd name="connsiteY0" fmla="*/ 732501 h 2769236"/>
                <a:gd name="connsiteX1" fmla="*/ 1866379 w 5501770"/>
                <a:gd name="connsiteY1" fmla="*/ 589706 h 2769236"/>
                <a:gd name="connsiteX2" fmla="*/ 3682653 w 5501770"/>
                <a:gd name="connsiteY2" fmla="*/ 326659 h 2769236"/>
                <a:gd name="connsiteX3" fmla="*/ 5486401 w 5501770"/>
                <a:gd name="connsiteY3" fmla="*/ 0 h 2769236"/>
                <a:gd name="connsiteX4" fmla="*/ 5498926 w 5501770"/>
                <a:gd name="connsiteY4" fmla="*/ 1855152 h 2769236"/>
                <a:gd name="connsiteX5" fmla="*/ 3657601 w 5501770"/>
                <a:gd name="connsiteY5" fmla="*/ 2769235 h 2769236"/>
                <a:gd name="connsiteX6" fmla="*/ 1860115 w 5501770"/>
                <a:gd name="connsiteY6" fmla="*/ 1861415 h 2769236"/>
                <a:gd name="connsiteX7" fmla="*/ 0 w 5501770"/>
                <a:gd name="connsiteY7" fmla="*/ 965412 h 2769236"/>
                <a:gd name="connsiteX8" fmla="*/ 43841 w 5501770"/>
                <a:gd name="connsiteY8" fmla="*/ 732501 h 2769236"/>
                <a:gd name="connsiteX0" fmla="*/ 43841 w 5501770"/>
                <a:gd name="connsiteY0" fmla="*/ 732501 h 2769236"/>
                <a:gd name="connsiteX1" fmla="*/ 1866379 w 5501770"/>
                <a:gd name="connsiteY1" fmla="*/ 589706 h 2769236"/>
                <a:gd name="connsiteX2" fmla="*/ 3682653 w 5501770"/>
                <a:gd name="connsiteY2" fmla="*/ 301214 h 2769236"/>
                <a:gd name="connsiteX3" fmla="*/ 5486401 w 5501770"/>
                <a:gd name="connsiteY3" fmla="*/ 0 h 2769236"/>
                <a:gd name="connsiteX4" fmla="*/ 5498926 w 5501770"/>
                <a:gd name="connsiteY4" fmla="*/ 1855152 h 2769236"/>
                <a:gd name="connsiteX5" fmla="*/ 3657601 w 5501770"/>
                <a:gd name="connsiteY5" fmla="*/ 2769235 h 2769236"/>
                <a:gd name="connsiteX6" fmla="*/ 1860115 w 5501770"/>
                <a:gd name="connsiteY6" fmla="*/ 1861415 h 2769236"/>
                <a:gd name="connsiteX7" fmla="*/ 0 w 5501770"/>
                <a:gd name="connsiteY7" fmla="*/ 965412 h 2769236"/>
                <a:gd name="connsiteX8" fmla="*/ 43841 w 5501770"/>
                <a:gd name="connsiteY8" fmla="*/ 732501 h 2769236"/>
                <a:gd name="connsiteX0" fmla="*/ 43841 w 5501770"/>
                <a:gd name="connsiteY0" fmla="*/ 732501 h 2769236"/>
                <a:gd name="connsiteX1" fmla="*/ 1866379 w 5501770"/>
                <a:gd name="connsiteY1" fmla="*/ 589706 h 2769236"/>
                <a:gd name="connsiteX2" fmla="*/ 3682653 w 5501770"/>
                <a:gd name="connsiteY2" fmla="*/ 301214 h 2769236"/>
                <a:gd name="connsiteX3" fmla="*/ 5486401 w 5501770"/>
                <a:gd name="connsiteY3" fmla="*/ 0 h 2769236"/>
                <a:gd name="connsiteX4" fmla="*/ 5498926 w 5501770"/>
                <a:gd name="connsiteY4" fmla="*/ 1855152 h 2769236"/>
                <a:gd name="connsiteX5" fmla="*/ 3657601 w 5501770"/>
                <a:gd name="connsiteY5" fmla="*/ 2769235 h 2769236"/>
                <a:gd name="connsiteX6" fmla="*/ 1860115 w 5501770"/>
                <a:gd name="connsiteY6" fmla="*/ 1861415 h 2769236"/>
                <a:gd name="connsiteX7" fmla="*/ 0 w 5501770"/>
                <a:gd name="connsiteY7" fmla="*/ 965412 h 2769236"/>
                <a:gd name="connsiteX8" fmla="*/ 43841 w 5501770"/>
                <a:gd name="connsiteY8" fmla="*/ 732501 h 2769236"/>
                <a:gd name="connsiteX0" fmla="*/ 43841 w 5501770"/>
                <a:gd name="connsiteY0" fmla="*/ 732501 h 2769236"/>
                <a:gd name="connsiteX1" fmla="*/ 1841327 w 5501770"/>
                <a:gd name="connsiteY1" fmla="*/ 538816 h 2769236"/>
                <a:gd name="connsiteX2" fmla="*/ 3682653 w 5501770"/>
                <a:gd name="connsiteY2" fmla="*/ 301214 h 2769236"/>
                <a:gd name="connsiteX3" fmla="*/ 5486401 w 5501770"/>
                <a:gd name="connsiteY3" fmla="*/ 0 h 2769236"/>
                <a:gd name="connsiteX4" fmla="*/ 5498926 w 5501770"/>
                <a:gd name="connsiteY4" fmla="*/ 1855152 h 2769236"/>
                <a:gd name="connsiteX5" fmla="*/ 3657601 w 5501770"/>
                <a:gd name="connsiteY5" fmla="*/ 2769235 h 2769236"/>
                <a:gd name="connsiteX6" fmla="*/ 1860115 w 5501770"/>
                <a:gd name="connsiteY6" fmla="*/ 1861415 h 2769236"/>
                <a:gd name="connsiteX7" fmla="*/ 0 w 5501770"/>
                <a:gd name="connsiteY7" fmla="*/ 965412 h 2769236"/>
                <a:gd name="connsiteX8" fmla="*/ 43841 w 5501770"/>
                <a:gd name="connsiteY8" fmla="*/ 732501 h 2769236"/>
                <a:gd name="connsiteX0" fmla="*/ 43841 w 5501770"/>
                <a:gd name="connsiteY0" fmla="*/ 732501 h 2769236"/>
                <a:gd name="connsiteX1" fmla="*/ 1841327 w 5501770"/>
                <a:gd name="connsiteY1" fmla="*/ 538816 h 2769236"/>
                <a:gd name="connsiteX2" fmla="*/ 3682653 w 5501770"/>
                <a:gd name="connsiteY2" fmla="*/ 301214 h 2769236"/>
                <a:gd name="connsiteX3" fmla="*/ 5486401 w 5501770"/>
                <a:gd name="connsiteY3" fmla="*/ 0 h 2769236"/>
                <a:gd name="connsiteX4" fmla="*/ 5498926 w 5501770"/>
                <a:gd name="connsiteY4" fmla="*/ 1855152 h 2769236"/>
                <a:gd name="connsiteX5" fmla="*/ 3657601 w 5501770"/>
                <a:gd name="connsiteY5" fmla="*/ 2769235 h 2769236"/>
                <a:gd name="connsiteX6" fmla="*/ 1897693 w 5501770"/>
                <a:gd name="connsiteY6" fmla="*/ 1861415 h 2769236"/>
                <a:gd name="connsiteX7" fmla="*/ 0 w 5501770"/>
                <a:gd name="connsiteY7" fmla="*/ 965412 h 2769236"/>
                <a:gd name="connsiteX8" fmla="*/ 43841 w 5501770"/>
                <a:gd name="connsiteY8" fmla="*/ 732501 h 2769236"/>
                <a:gd name="connsiteX0" fmla="*/ 43841 w 5501770"/>
                <a:gd name="connsiteY0" fmla="*/ 732501 h 2769283"/>
                <a:gd name="connsiteX1" fmla="*/ 1841327 w 5501770"/>
                <a:gd name="connsiteY1" fmla="*/ 538816 h 2769283"/>
                <a:gd name="connsiteX2" fmla="*/ 3682653 w 5501770"/>
                <a:gd name="connsiteY2" fmla="*/ 301214 h 2769283"/>
                <a:gd name="connsiteX3" fmla="*/ 5486401 w 5501770"/>
                <a:gd name="connsiteY3" fmla="*/ 0 h 2769283"/>
                <a:gd name="connsiteX4" fmla="*/ 5498926 w 5501770"/>
                <a:gd name="connsiteY4" fmla="*/ 1855152 h 2769283"/>
                <a:gd name="connsiteX5" fmla="*/ 3657601 w 5501770"/>
                <a:gd name="connsiteY5" fmla="*/ 2769235 h 2769283"/>
                <a:gd name="connsiteX6" fmla="*/ 1897693 w 5501770"/>
                <a:gd name="connsiteY6" fmla="*/ 1886861 h 2769283"/>
                <a:gd name="connsiteX7" fmla="*/ 0 w 5501770"/>
                <a:gd name="connsiteY7" fmla="*/ 965412 h 2769283"/>
                <a:gd name="connsiteX8" fmla="*/ 43841 w 5501770"/>
                <a:gd name="connsiteY8" fmla="*/ 732501 h 2769283"/>
                <a:gd name="connsiteX0" fmla="*/ 43841 w 5501770"/>
                <a:gd name="connsiteY0" fmla="*/ 732501 h 2769268"/>
                <a:gd name="connsiteX1" fmla="*/ 1841327 w 5501770"/>
                <a:gd name="connsiteY1" fmla="*/ 538816 h 2769268"/>
                <a:gd name="connsiteX2" fmla="*/ 3682653 w 5501770"/>
                <a:gd name="connsiteY2" fmla="*/ 301214 h 2769268"/>
                <a:gd name="connsiteX3" fmla="*/ 5486401 w 5501770"/>
                <a:gd name="connsiteY3" fmla="*/ 0 h 2769268"/>
                <a:gd name="connsiteX4" fmla="*/ 5498926 w 5501770"/>
                <a:gd name="connsiteY4" fmla="*/ 1855152 h 2769268"/>
                <a:gd name="connsiteX5" fmla="*/ 3657601 w 5501770"/>
                <a:gd name="connsiteY5" fmla="*/ 2769235 h 2769268"/>
                <a:gd name="connsiteX6" fmla="*/ 1897693 w 5501770"/>
                <a:gd name="connsiteY6" fmla="*/ 1886861 h 2769268"/>
                <a:gd name="connsiteX7" fmla="*/ 0 w 5501770"/>
                <a:gd name="connsiteY7" fmla="*/ 965412 h 2769268"/>
                <a:gd name="connsiteX8" fmla="*/ 43841 w 5501770"/>
                <a:gd name="connsiteY8" fmla="*/ 732501 h 2769268"/>
                <a:gd name="connsiteX0" fmla="*/ 43841 w 5501770"/>
                <a:gd name="connsiteY0" fmla="*/ 732501 h 2769712"/>
                <a:gd name="connsiteX1" fmla="*/ 1841327 w 5501770"/>
                <a:gd name="connsiteY1" fmla="*/ 538816 h 2769712"/>
                <a:gd name="connsiteX2" fmla="*/ 3682653 w 5501770"/>
                <a:gd name="connsiteY2" fmla="*/ 301214 h 2769712"/>
                <a:gd name="connsiteX3" fmla="*/ 5486401 w 5501770"/>
                <a:gd name="connsiteY3" fmla="*/ 0 h 2769712"/>
                <a:gd name="connsiteX4" fmla="*/ 5498926 w 5501770"/>
                <a:gd name="connsiteY4" fmla="*/ 1855152 h 2769712"/>
                <a:gd name="connsiteX5" fmla="*/ 3657601 w 5501770"/>
                <a:gd name="connsiteY5" fmla="*/ 2769235 h 2769712"/>
                <a:gd name="connsiteX6" fmla="*/ 1897693 w 5501770"/>
                <a:gd name="connsiteY6" fmla="*/ 1886861 h 2769712"/>
                <a:gd name="connsiteX7" fmla="*/ 0 w 5501770"/>
                <a:gd name="connsiteY7" fmla="*/ 965412 h 2769712"/>
                <a:gd name="connsiteX8" fmla="*/ 43841 w 5501770"/>
                <a:gd name="connsiteY8" fmla="*/ 732501 h 2769712"/>
                <a:gd name="connsiteX0" fmla="*/ 43841 w 5501770"/>
                <a:gd name="connsiteY0" fmla="*/ 732501 h 2769268"/>
                <a:gd name="connsiteX1" fmla="*/ 1841327 w 5501770"/>
                <a:gd name="connsiteY1" fmla="*/ 538816 h 2769268"/>
                <a:gd name="connsiteX2" fmla="*/ 3682653 w 5501770"/>
                <a:gd name="connsiteY2" fmla="*/ 301214 h 2769268"/>
                <a:gd name="connsiteX3" fmla="*/ 5486401 w 5501770"/>
                <a:gd name="connsiteY3" fmla="*/ 0 h 2769268"/>
                <a:gd name="connsiteX4" fmla="*/ 5498926 w 5501770"/>
                <a:gd name="connsiteY4" fmla="*/ 1855152 h 2769268"/>
                <a:gd name="connsiteX5" fmla="*/ 3657601 w 5501770"/>
                <a:gd name="connsiteY5" fmla="*/ 2769235 h 2769268"/>
                <a:gd name="connsiteX6" fmla="*/ 1897693 w 5501770"/>
                <a:gd name="connsiteY6" fmla="*/ 1886861 h 2769268"/>
                <a:gd name="connsiteX7" fmla="*/ 0 w 5501770"/>
                <a:gd name="connsiteY7" fmla="*/ 965412 h 2769268"/>
                <a:gd name="connsiteX8" fmla="*/ 43841 w 5501770"/>
                <a:gd name="connsiteY8" fmla="*/ 732501 h 2769268"/>
                <a:gd name="connsiteX0" fmla="*/ 43841 w 5501770"/>
                <a:gd name="connsiteY0" fmla="*/ 732501 h 2781992"/>
                <a:gd name="connsiteX1" fmla="*/ 1841327 w 5501770"/>
                <a:gd name="connsiteY1" fmla="*/ 538816 h 2781992"/>
                <a:gd name="connsiteX2" fmla="*/ 3682653 w 5501770"/>
                <a:gd name="connsiteY2" fmla="*/ 301214 h 2781992"/>
                <a:gd name="connsiteX3" fmla="*/ 5486401 w 5501770"/>
                <a:gd name="connsiteY3" fmla="*/ 0 h 2781992"/>
                <a:gd name="connsiteX4" fmla="*/ 5498926 w 5501770"/>
                <a:gd name="connsiteY4" fmla="*/ 1855152 h 2781992"/>
                <a:gd name="connsiteX5" fmla="*/ 3707705 w 5501770"/>
                <a:gd name="connsiteY5" fmla="*/ 2781958 h 2781992"/>
                <a:gd name="connsiteX6" fmla="*/ 1897693 w 5501770"/>
                <a:gd name="connsiteY6" fmla="*/ 1886861 h 2781992"/>
                <a:gd name="connsiteX7" fmla="*/ 0 w 5501770"/>
                <a:gd name="connsiteY7" fmla="*/ 965412 h 2781992"/>
                <a:gd name="connsiteX8" fmla="*/ 43841 w 5501770"/>
                <a:gd name="connsiteY8" fmla="*/ 732501 h 2781992"/>
                <a:gd name="connsiteX0" fmla="*/ 43841 w 5501770"/>
                <a:gd name="connsiteY0" fmla="*/ 732501 h 2782023"/>
                <a:gd name="connsiteX1" fmla="*/ 1841327 w 5501770"/>
                <a:gd name="connsiteY1" fmla="*/ 538816 h 2782023"/>
                <a:gd name="connsiteX2" fmla="*/ 3682653 w 5501770"/>
                <a:gd name="connsiteY2" fmla="*/ 301214 h 2782023"/>
                <a:gd name="connsiteX3" fmla="*/ 5486401 w 5501770"/>
                <a:gd name="connsiteY3" fmla="*/ 0 h 2782023"/>
                <a:gd name="connsiteX4" fmla="*/ 5498926 w 5501770"/>
                <a:gd name="connsiteY4" fmla="*/ 1855152 h 2782023"/>
                <a:gd name="connsiteX5" fmla="*/ 3707705 w 5501770"/>
                <a:gd name="connsiteY5" fmla="*/ 2781958 h 2782023"/>
                <a:gd name="connsiteX6" fmla="*/ 1897693 w 5501770"/>
                <a:gd name="connsiteY6" fmla="*/ 1886861 h 2782023"/>
                <a:gd name="connsiteX7" fmla="*/ 0 w 5501770"/>
                <a:gd name="connsiteY7" fmla="*/ 965412 h 2782023"/>
                <a:gd name="connsiteX8" fmla="*/ 43841 w 5501770"/>
                <a:gd name="connsiteY8" fmla="*/ 732501 h 2782023"/>
                <a:gd name="connsiteX0" fmla="*/ 43841 w 5501770"/>
                <a:gd name="connsiteY0" fmla="*/ 732501 h 2782023"/>
                <a:gd name="connsiteX1" fmla="*/ 1841327 w 5501770"/>
                <a:gd name="connsiteY1" fmla="*/ 538816 h 2782023"/>
                <a:gd name="connsiteX2" fmla="*/ 3682653 w 5501770"/>
                <a:gd name="connsiteY2" fmla="*/ 301214 h 2782023"/>
                <a:gd name="connsiteX3" fmla="*/ 5486401 w 5501770"/>
                <a:gd name="connsiteY3" fmla="*/ 0 h 2782023"/>
                <a:gd name="connsiteX4" fmla="*/ 5498926 w 5501770"/>
                <a:gd name="connsiteY4" fmla="*/ 1855152 h 2782023"/>
                <a:gd name="connsiteX5" fmla="*/ 3620023 w 5501770"/>
                <a:gd name="connsiteY5" fmla="*/ 2781958 h 2782023"/>
                <a:gd name="connsiteX6" fmla="*/ 1897693 w 5501770"/>
                <a:gd name="connsiteY6" fmla="*/ 1886861 h 2782023"/>
                <a:gd name="connsiteX7" fmla="*/ 0 w 5501770"/>
                <a:gd name="connsiteY7" fmla="*/ 965412 h 2782023"/>
                <a:gd name="connsiteX8" fmla="*/ 43841 w 5501770"/>
                <a:gd name="connsiteY8" fmla="*/ 732501 h 2782023"/>
                <a:gd name="connsiteX0" fmla="*/ 43841 w 5501770"/>
                <a:gd name="connsiteY0" fmla="*/ 732501 h 2781992"/>
                <a:gd name="connsiteX1" fmla="*/ 1841327 w 5501770"/>
                <a:gd name="connsiteY1" fmla="*/ 538816 h 2781992"/>
                <a:gd name="connsiteX2" fmla="*/ 3682653 w 5501770"/>
                <a:gd name="connsiteY2" fmla="*/ 301214 h 2781992"/>
                <a:gd name="connsiteX3" fmla="*/ 5486401 w 5501770"/>
                <a:gd name="connsiteY3" fmla="*/ 0 h 2781992"/>
                <a:gd name="connsiteX4" fmla="*/ 5498926 w 5501770"/>
                <a:gd name="connsiteY4" fmla="*/ 1855152 h 2781992"/>
                <a:gd name="connsiteX5" fmla="*/ 3620023 w 5501770"/>
                <a:gd name="connsiteY5" fmla="*/ 2781958 h 2781992"/>
                <a:gd name="connsiteX6" fmla="*/ 1897693 w 5501770"/>
                <a:gd name="connsiteY6" fmla="*/ 1886861 h 2781992"/>
                <a:gd name="connsiteX7" fmla="*/ 0 w 5501770"/>
                <a:gd name="connsiteY7" fmla="*/ 965412 h 2781992"/>
                <a:gd name="connsiteX8" fmla="*/ 43841 w 5501770"/>
                <a:gd name="connsiteY8" fmla="*/ 732501 h 2781992"/>
                <a:gd name="connsiteX0" fmla="*/ 43841 w 5501770"/>
                <a:gd name="connsiteY0" fmla="*/ 732501 h 2769271"/>
                <a:gd name="connsiteX1" fmla="*/ 1841327 w 5501770"/>
                <a:gd name="connsiteY1" fmla="*/ 538816 h 2769271"/>
                <a:gd name="connsiteX2" fmla="*/ 3682653 w 5501770"/>
                <a:gd name="connsiteY2" fmla="*/ 301214 h 2769271"/>
                <a:gd name="connsiteX3" fmla="*/ 5486401 w 5501770"/>
                <a:gd name="connsiteY3" fmla="*/ 0 h 2769271"/>
                <a:gd name="connsiteX4" fmla="*/ 5498926 w 5501770"/>
                <a:gd name="connsiteY4" fmla="*/ 1855152 h 2769271"/>
                <a:gd name="connsiteX5" fmla="*/ 3670127 w 5501770"/>
                <a:gd name="connsiteY5" fmla="*/ 2769236 h 2769271"/>
                <a:gd name="connsiteX6" fmla="*/ 1897693 w 5501770"/>
                <a:gd name="connsiteY6" fmla="*/ 1886861 h 2769271"/>
                <a:gd name="connsiteX7" fmla="*/ 0 w 5501770"/>
                <a:gd name="connsiteY7" fmla="*/ 965412 h 2769271"/>
                <a:gd name="connsiteX8" fmla="*/ 43841 w 5501770"/>
                <a:gd name="connsiteY8" fmla="*/ 732501 h 2769271"/>
                <a:gd name="connsiteX0" fmla="*/ 43841 w 5501770"/>
                <a:gd name="connsiteY0" fmla="*/ 732501 h 2769279"/>
                <a:gd name="connsiteX1" fmla="*/ 1841327 w 5501770"/>
                <a:gd name="connsiteY1" fmla="*/ 538816 h 2769279"/>
                <a:gd name="connsiteX2" fmla="*/ 3682653 w 5501770"/>
                <a:gd name="connsiteY2" fmla="*/ 301214 h 2769279"/>
                <a:gd name="connsiteX3" fmla="*/ 5486401 w 5501770"/>
                <a:gd name="connsiteY3" fmla="*/ 0 h 2769279"/>
                <a:gd name="connsiteX4" fmla="*/ 5498926 w 5501770"/>
                <a:gd name="connsiteY4" fmla="*/ 1855152 h 2769279"/>
                <a:gd name="connsiteX5" fmla="*/ 3670127 w 5501770"/>
                <a:gd name="connsiteY5" fmla="*/ 2769236 h 2769279"/>
                <a:gd name="connsiteX6" fmla="*/ 1897693 w 5501770"/>
                <a:gd name="connsiteY6" fmla="*/ 1886861 h 2769279"/>
                <a:gd name="connsiteX7" fmla="*/ 0 w 5501770"/>
                <a:gd name="connsiteY7" fmla="*/ 965412 h 2769279"/>
                <a:gd name="connsiteX8" fmla="*/ 43841 w 5501770"/>
                <a:gd name="connsiteY8" fmla="*/ 732501 h 2769279"/>
                <a:gd name="connsiteX0" fmla="*/ 6263 w 5464192"/>
                <a:gd name="connsiteY0" fmla="*/ 732501 h 2769271"/>
                <a:gd name="connsiteX1" fmla="*/ 1803749 w 5464192"/>
                <a:gd name="connsiteY1" fmla="*/ 538816 h 2769271"/>
                <a:gd name="connsiteX2" fmla="*/ 3645075 w 5464192"/>
                <a:gd name="connsiteY2" fmla="*/ 301214 h 2769271"/>
                <a:gd name="connsiteX3" fmla="*/ 5448823 w 5464192"/>
                <a:gd name="connsiteY3" fmla="*/ 0 h 2769271"/>
                <a:gd name="connsiteX4" fmla="*/ 5461348 w 5464192"/>
                <a:gd name="connsiteY4" fmla="*/ 1855152 h 2769271"/>
                <a:gd name="connsiteX5" fmla="*/ 3632549 w 5464192"/>
                <a:gd name="connsiteY5" fmla="*/ 2769236 h 2769271"/>
                <a:gd name="connsiteX6" fmla="*/ 1860115 w 5464192"/>
                <a:gd name="connsiteY6" fmla="*/ 1886861 h 2769271"/>
                <a:gd name="connsiteX7" fmla="*/ 0 w 5464192"/>
                <a:gd name="connsiteY7" fmla="*/ 927243 h 2769271"/>
                <a:gd name="connsiteX8" fmla="*/ 6263 w 5464192"/>
                <a:gd name="connsiteY8" fmla="*/ 732501 h 2769271"/>
                <a:gd name="connsiteX0" fmla="*/ 6263 w 5464192"/>
                <a:gd name="connsiteY0" fmla="*/ 732501 h 2769271"/>
                <a:gd name="connsiteX1" fmla="*/ 1803749 w 5464192"/>
                <a:gd name="connsiteY1" fmla="*/ 538816 h 2769271"/>
                <a:gd name="connsiteX2" fmla="*/ 3645075 w 5464192"/>
                <a:gd name="connsiteY2" fmla="*/ 301214 h 2769271"/>
                <a:gd name="connsiteX3" fmla="*/ 5448823 w 5464192"/>
                <a:gd name="connsiteY3" fmla="*/ 0 h 2769271"/>
                <a:gd name="connsiteX4" fmla="*/ 5461348 w 5464192"/>
                <a:gd name="connsiteY4" fmla="*/ 1855152 h 2769271"/>
                <a:gd name="connsiteX5" fmla="*/ 3632549 w 5464192"/>
                <a:gd name="connsiteY5" fmla="*/ 2769236 h 2769271"/>
                <a:gd name="connsiteX6" fmla="*/ 1860115 w 5464192"/>
                <a:gd name="connsiteY6" fmla="*/ 1886861 h 2769271"/>
                <a:gd name="connsiteX7" fmla="*/ 0 w 5464192"/>
                <a:gd name="connsiteY7" fmla="*/ 927243 h 2769271"/>
                <a:gd name="connsiteX8" fmla="*/ 6263 w 5464192"/>
                <a:gd name="connsiteY8" fmla="*/ 732501 h 2769271"/>
                <a:gd name="connsiteX0" fmla="*/ 6263 w 5464192"/>
                <a:gd name="connsiteY0" fmla="*/ 732501 h 2769280"/>
                <a:gd name="connsiteX1" fmla="*/ 1803749 w 5464192"/>
                <a:gd name="connsiteY1" fmla="*/ 538816 h 2769280"/>
                <a:gd name="connsiteX2" fmla="*/ 3645075 w 5464192"/>
                <a:gd name="connsiteY2" fmla="*/ 301214 h 2769280"/>
                <a:gd name="connsiteX3" fmla="*/ 5448823 w 5464192"/>
                <a:gd name="connsiteY3" fmla="*/ 0 h 2769280"/>
                <a:gd name="connsiteX4" fmla="*/ 5461348 w 5464192"/>
                <a:gd name="connsiteY4" fmla="*/ 1855152 h 2769280"/>
                <a:gd name="connsiteX5" fmla="*/ 3632549 w 5464192"/>
                <a:gd name="connsiteY5" fmla="*/ 2769236 h 2769280"/>
                <a:gd name="connsiteX6" fmla="*/ 1860115 w 5464192"/>
                <a:gd name="connsiteY6" fmla="*/ 1886861 h 2769280"/>
                <a:gd name="connsiteX7" fmla="*/ 0 w 5464192"/>
                <a:gd name="connsiteY7" fmla="*/ 927243 h 2769280"/>
                <a:gd name="connsiteX8" fmla="*/ 6263 w 5464192"/>
                <a:gd name="connsiteY8" fmla="*/ 732501 h 2769280"/>
                <a:gd name="connsiteX0" fmla="*/ 6263 w 5464192"/>
                <a:gd name="connsiteY0" fmla="*/ 732501 h 2781995"/>
                <a:gd name="connsiteX1" fmla="*/ 1803749 w 5464192"/>
                <a:gd name="connsiteY1" fmla="*/ 538816 h 2781995"/>
                <a:gd name="connsiteX2" fmla="*/ 3645075 w 5464192"/>
                <a:gd name="connsiteY2" fmla="*/ 301214 h 2781995"/>
                <a:gd name="connsiteX3" fmla="*/ 5448823 w 5464192"/>
                <a:gd name="connsiteY3" fmla="*/ 0 h 2781995"/>
                <a:gd name="connsiteX4" fmla="*/ 5461348 w 5464192"/>
                <a:gd name="connsiteY4" fmla="*/ 1855152 h 2781995"/>
                <a:gd name="connsiteX5" fmla="*/ 3632549 w 5464192"/>
                <a:gd name="connsiteY5" fmla="*/ 2781960 h 2781995"/>
                <a:gd name="connsiteX6" fmla="*/ 1860115 w 5464192"/>
                <a:gd name="connsiteY6" fmla="*/ 1886861 h 2781995"/>
                <a:gd name="connsiteX7" fmla="*/ 0 w 5464192"/>
                <a:gd name="connsiteY7" fmla="*/ 927243 h 2781995"/>
                <a:gd name="connsiteX8" fmla="*/ 6263 w 5464192"/>
                <a:gd name="connsiteY8" fmla="*/ 732501 h 2781995"/>
                <a:gd name="connsiteX0" fmla="*/ 6263 w 5464192"/>
                <a:gd name="connsiteY0" fmla="*/ 732501 h 2782002"/>
                <a:gd name="connsiteX1" fmla="*/ 1803749 w 5464192"/>
                <a:gd name="connsiteY1" fmla="*/ 538816 h 2782002"/>
                <a:gd name="connsiteX2" fmla="*/ 3645075 w 5464192"/>
                <a:gd name="connsiteY2" fmla="*/ 301214 h 2782002"/>
                <a:gd name="connsiteX3" fmla="*/ 5448823 w 5464192"/>
                <a:gd name="connsiteY3" fmla="*/ 0 h 2782002"/>
                <a:gd name="connsiteX4" fmla="*/ 5461348 w 5464192"/>
                <a:gd name="connsiteY4" fmla="*/ 1855152 h 2782002"/>
                <a:gd name="connsiteX5" fmla="*/ 3632549 w 5464192"/>
                <a:gd name="connsiteY5" fmla="*/ 2781960 h 2782002"/>
                <a:gd name="connsiteX6" fmla="*/ 1860115 w 5464192"/>
                <a:gd name="connsiteY6" fmla="*/ 1886861 h 2782002"/>
                <a:gd name="connsiteX7" fmla="*/ 0 w 5464192"/>
                <a:gd name="connsiteY7" fmla="*/ 927243 h 2782002"/>
                <a:gd name="connsiteX8" fmla="*/ 6263 w 5464192"/>
                <a:gd name="connsiteY8" fmla="*/ 732501 h 2782002"/>
                <a:gd name="connsiteX0" fmla="*/ 6263 w 5464192"/>
                <a:gd name="connsiteY0" fmla="*/ 732501 h 2782002"/>
                <a:gd name="connsiteX1" fmla="*/ 1803749 w 5464192"/>
                <a:gd name="connsiteY1" fmla="*/ 538816 h 2782002"/>
                <a:gd name="connsiteX2" fmla="*/ 3645075 w 5464192"/>
                <a:gd name="connsiteY2" fmla="*/ 301214 h 2782002"/>
                <a:gd name="connsiteX3" fmla="*/ 5448823 w 5464192"/>
                <a:gd name="connsiteY3" fmla="*/ 0 h 2782002"/>
                <a:gd name="connsiteX4" fmla="*/ 5461348 w 5464192"/>
                <a:gd name="connsiteY4" fmla="*/ 1855152 h 2782002"/>
                <a:gd name="connsiteX5" fmla="*/ 3632549 w 5464192"/>
                <a:gd name="connsiteY5" fmla="*/ 2781960 h 2782002"/>
                <a:gd name="connsiteX6" fmla="*/ 1860115 w 5464192"/>
                <a:gd name="connsiteY6" fmla="*/ 1886861 h 2782002"/>
                <a:gd name="connsiteX7" fmla="*/ 0 w 5464192"/>
                <a:gd name="connsiteY7" fmla="*/ 927243 h 2782002"/>
                <a:gd name="connsiteX8" fmla="*/ 6263 w 5464192"/>
                <a:gd name="connsiteY8" fmla="*/ 732501 h 2782002"/>
                <a:gd name="connsiteX0" fmla="*/ 6263 w 5464192"/>
                <a:gd name="connsiteY0" fmla="*/ 732501 h 2782002"/>
                <a:gd name="connsiteX1" fmla="*/ 1803749 w 5464192"/>
                <a:gd name="connsiteY1" fmla="*/ 538816 h 2782002"/>
                <a:gd name="connsiteX2" fmla="*/ 3645075 w 5464192"/>
                <a:gd name="connsiteY2" fmla="*/ 301214 h 2782002"/>
                <a:gd name="connsiteX3" fmla="*/ 5448823 w 5464192"/>
                <a:gd name="connsiteY3" fmla="*/ 0 h 2782002"/>
                <a:gd name="connsiteX4" fmla="*/ 5461348 w 5464192"/>
                <a:gd name="connsiteY4" fmla="*/ 1855152 h 2782002"/>
                <a:gd name="connsiteX5" fmla="*/ 3632549 w 5464192"/>
                <a:gd name="connsiteY5" fmla="*/ 2781960 h 2782002"/>
                <a:gd name="connsiteX6" fmla="*/ 1860115 w 5464192"/>
                <a:gd name="connsiteY6" fmla="*/ 1886861 h 2782002"/>
                <a:gd name="connsiteX7" fmla="*/ 0 w 5464192"/>
                <a:gd name="connsiteY7" fmla="*/ 927243 h 2782002"/>
                <a:gd name="connsiteX8" fmla="*/ 6263 w 5464192"/>
                <a:gd name="connsiteY8" fmla="*/ 732501 h 2782002"/>
                <a:gd name="connsiteX0" fmla="*/ 6263 w 5464192"/>
                <a:gd name="connsiteY0" fmla="*/ 732501 h 2781961"/>
                <a:gd name="connsiteX1" fmla="*/ 1803749 w 5464192"/>
                <a:gd name="connsiteY1" fmla="*/ 538816 h 2781961"/>
                <a:gd name="connsiteX2" fmla="*/ 3645075 w 5464192"/>
                <a:gd name="connsiteY2" fmla="*/ 301214 h 2781961"/>
                <a:gd name="connsiteX3" fmla="*/ 5448823 w 5464192"/>
                <a:gd name="connsiteY3" fmla="*/ 0 h 2781961"/>
                <a:gd name="connsiteX4" fmla="*/ 5461348 w 5464192"/>
                <a:gd name="connsiteY4" fmla="*/ 1855152 h 2781961"/>
                <a:gd name="connsiteX5" fmla="*/ 3632549 w 5464192"/>
                <a:gd name="connsiteY5" fmla="*/ 2781960 h 2781961"/>
                <a:gd name="connsiteX6" fmla="*/ 1797485 w 5464192"/>
                <a:gd name="connsiteY6" fmla="*/ 1848692 h 2781961"/>
                <a:gd name="connsiteX7" fmla="*/ 0 w 5464192"/>
                <a:gd name="connsiteY7" fmla="*/ 927243 h 2781961"/>
                <a:gd name="connsiteX8" fmla="*/ 6263 w 5464192"/>
                <a:gd name="connsiteY8" fmla="*/ 732501 h 2781961"/>
                <a:gd name="connsiteX0" fmla="*/ 6263 w 5464192"/>
                <a:gd name="connsiteY0" fmla="*/ 732501 h 2781961"/>
                <a:gd name="connsiteX1" fmla="*/ 1803749 w 5464192"/>
                <a:gd name="connsiteY1" fmla="*/ 538816 h 2781961"/>
                <a:gd name="connsiteX2" fmla="*/ 3645075 w 5464192"/>
                <a:gd name="connsiteY2" fmla="*/ 301214 h 2781961"/>
                <a:gd name="connsiteX3" fmla="*/ 5448823 w 5464192"/>
                <a:gd name="connsiteY3" fmla="*/ 0 h 2781961"/>
                <a:gd name="connsiteX4" fmla="*/ 5461348 w 5464192"/>
                <a:gd name="connsiteY4" fmla="*/ 1855152 h 2781961"/>
                <a:gd name="connsiteX5" fmla="*/ 3632549 w 5464192"/>
                <a:gd name="connsiteY5" fmla="*/ 2781960 h 2781961"/>
                <a:gd name="connsiteX6" fmla="*/ 1797485 w 5464192"/>
                <a:gd name="connsiteY6" fmla="*/ 1848692 h 2781961"/>
                <a:gd name="connsiteX7" fmla="*/ 0 w 5464192"/>
                <a:gd name="connsiteY7" fmla="*/ 927243 h 2781961"/>
                <a:gd name="connsiteX8" fmla="*/ 6263 w 5464192"/>
                <a:gd name="connsiteY8" fmla="*/ 732501 h 2781961"/>
                <a:gd name="connsiteX0" fmla="*/ 0 w 5508033"/>
                <a:gd name="connsiteY0" fmla="*/ 745224 h 2781961"/>
                <a:gd name="connsiteX1" fmla="*/ 1847590 w 5508033"/>
                <a:gd name="connsiteY1" fmla="*/ 538816 h 2781961"/>
                <a:gd name="connsiteX2" fmla="*/ 3688916 w 5508033"/>
                <a:gd name="connsiteY2" fmla="*/ 301214 h 2781961"/>
                <a:gd name="connsiteX3" fmla="*/ 5492664 w 5508033"/>
                <a:gd name="connsiteY3" fmla="*/ 0 h 2781961"/>
                <a:gd name="connsiteX4" fmla="*/ 5505189 w 5508033"/>
                <a:gd name="connsiteY4" fmla="*/ 1855152 h 2781961"/>
                <a:gd name="connsiteX5" fmla="*/ 3676390 w 5508033"/>
                <a:gd name="connsiteY5" fmla="*/ 2781960 h 2781961"/>
                <a:gd name="connsiteX6" fmla="*/ 1841326 w 5508033"/>
                <a:gd name="connsiteY6" fmla="*/ 1848692 h 2781961"/>
                <a:gd name="connsiteX7" fmla="*/ 43841 w 5508033"/>
                <a:gd name="connsiteY7" fmla="*/ 927243 h 2781961"/>
                <a:gd name="connsiteX8" fmla="*/ 0 w 5508033"/>
                <a:gd name="connsiteY8" fmla="*/ 745224 h 2781961"/>
                <a:gd name="connsiteX0" fmla="*/ 0 w 5508033"/>
                <a:gd name="connsiteY0" fmla="*/ 745224 h 2781961"/>
                <a:gd name="connsiteX1" fmla="*/ 1847590 w 5508033"/>
                <a:gd name="connsiteY1" fmla="*/ 538816 h 2781961"/>
                <a:gd name="connsiteX2" fmla="*/ 3688916 w 5508033"/>
                <a:gd name="connsiteY2" fmla="*/ 301214 h 2781961"/>
                <a:gd name="connsiteX3" fmla="*/ 5492664 w 5508033"/>
                <a:gd name="connsiteY3" fmla="*/ 0 h 2781961"/>
                <a:gd name="connsiteX4" fmla="*/ 5505189 w 5508033"/>
                <a:gd name="connsiteY4" fmla="*/ 1855152 h 2781961"/>
                <a:gd name="connsiteX5" fmla="*/ 3676390 w 5508033"/>
                <a:gd name="connsiteY5" fmla="*/ 2781960 h 2781961"/>
                <a:gd name="connsiteX6" fmla="*/ 1841326 w 5508033"/>
                <a:gd name="connsiteY6" fmla="*/ 1848692 h 2781961"/>
                <a:gd name="connsiteX7" fmla="*/ 43841 w 5508033"/>
                <a:gd name="connsiteY7" fmla="*/ 927243 h 2781961"/>
                <a:gd name="connsiteX8" fmla="*/ 0 w 5508033"/>
                <a:gd name="connsiteY8" fmla="*/ 745224 h 2781961"/>
                <a:gd name="connsiteX0" fmla="*/ 0 w 5508033"/>
                <a:gd name="connsiteY0" fmla="*/ 745224 h 2781961"/>
                <a:gd name="connsiteX1" fmla="*/ 1847590 w 5508033"/>
                <a:gd name="connsiteY1" fmla="*/ 538816 h 2781961"/>
                <a:gd name="connsiteX2" fmla="*/ 3688916 w 5508033"/>
                <a:gd name="connsiteY2" fmla="*/ 301214 h 2781961"/>
                <a:gd name="connsiteX3" fmla="*/ 5492664 w 5508033"/>
                <a:gd name="connsiteY3" fmla="*/ 0 h 2781961"/>
                <a:gd name="connsiteX4" fmla="*/ 5505189 w 5508033"/>
                <a:gd name="connsiteY4" fmla="*/ 1855152 h 2781961"/>
                <a:gd name="connsiteX5" fmla="*/ 3676390 w 5508033"/>
                <a:gd name="connsiteY5" fmla="*/ 2781960 h 2781961"/>
                <a:gd name="connsiteX6" fmla="*/ 1841326 w 5508033"/>
                <a:gd name="connsiteY6" fmla="*/ 1848692 h 2781961"/>
                <a:gd name="connsiteX7" fmla="*/ 43841 w 5508033"/>
                <a:gd name="connsiteY7" fmla="*/ 927243 h 2781961"/>
                <a:gd name="connsiteX8" fmla="*/ 0 w 5508033"/>
                <a:gd name="connsiteY8" fmla="*/ 745224 h 2781961"/>
                <a:gd name="connsiteX0" fmla="*/ 0 w 5508033"/>
                <a:gd name="connsiteY0" fmla="*/ 745224 h 2781961"/>
                <a:gd name="connsiteX1" fmla="*/ 1847590 w 5508033"/>
                <a:gd name="connsiteY1" fmla="*/ 538816 h 2781961"/>
                <a:gd name="connsiteX2" fmla="*/ 3688916 w 5508033"/>
                <a:gd name="connsiteY2" fmla="*/ 301214 h 2781961"/>
                <a:gd name="connsiteX3" fmla="*/ 5492664 w 5508033"/>
                <a:gd name="connsiteY3" fmla="*/ 0 h 2781961"/>
                <a:gd name="connsiteX4" fmla="*/ 5505189 w 5508033"/>
                <a:gd name="connsiteY4" fmla="*/ 1855152 h 2781961"/>
                <a:gd name="connsiteX5" fmla="*/ 3676390 w 5508033"/>
                <a:gd name="connsiteY5" fmla="*/ 2781960 h 2781961"/>
                <a:gd name="connsiteX6" fmla="*/ 1841326 w 5508033"/>
                <a:gd name="connsiteY6" fmla="*/ 1848692 h 2781961"/>
                <a:gd name="connsiteX7" fmla="*/ 31315 w 5508033"/>
                <a:gd name="connsiteY7" fmla="*/ 952689 h 2781961"/>
                <a:gd name="connsiteX8" fmla="*/ 0 w 5508033"/>
                <a:gd name="connsiteY8" fmla="*/ 745224 h 2781961"/>
                <a:gd name="connsiteX0" fmla="*/ 0 w 5508033"/>
                <a:gd name="connsiteY0" fmla="*/ 745224 h 2781961"/>
                <a:gd name="connsiteX1" fmla="*/ 1847590 w 5508033"/>
                <a:gd name="connsiteY1" fmla="*/ 538816 h 2781961"/>
                <a:gd name="connsiteX2" fmla="*/ 3688916 w 5508033"/>
                <a:gd name="connsiteY2" fmla="*/ 301214 h 2781961"/>
                <a:gd name="connsiteX3" fmla="*/ 5492664 w 5508033"/>
                <a:gd name="connsiteY3" fmla="*/ 0 h 2781961"/>
                <a:gd name="connsiteX4" fmla="*/ 5505189 w 5508033"/>
                <a:gd name="connsiteY4" fmla="*/ 1855152 h 2781961"/>
                <a:gd name="connsiteX5" fmla="*/ 3676390 w 5508033"/>
                <a:gd name="connsiteY5" fmla="*/ 2781960 h 2781961"/>
                <a:gd name="connsiteX6" fmla="*/ 1841326 w 5508033"/>
                <a:gd name="connsiteY6" fmla="*/ 1848692 h 2781961"/>
                <a:gd name="connsiteX7" fmla="*/ 31315 w 5508033"/>
                <a:gd name="connsiteY7" fmla="*/ 952689 h 2781961"/>
                <a:gd name="connsiteX8" fmla="*/ 0 w 5508033"/>
                <a:gd name="connsiteY8" fmla="*/ 745224 h 2781961"/>
                <a:gd name="connsiteX0" fmla="*/ 0 w 5508033"/>
                <a:gd name="connsiteY0" fmla="*/ 745224 h 2781961"/>
                <a:gd name="connsiteX1" fmla="*/ 1847590 w 5508033"/>
                <a:gd name="connsiteY1" fmla="*/ 538816 h 2781961"/>
                <a:gd name="connsiteX2" fmla="*/ 3688916 w 5508033"/>
                <a:gd name="connsiteY2" fmla="*/ 301214 h 2781961"/>
                <a:gd name="connsiteX3" fmla="*/ 5492664 w 5508033"/>
                <a:gd name="connsiteY3" fmla="*/ 0 h 2781961"/>
                <a:gd name="connsiteX4" fmla="*/ 5505189 w 5508033"/>
                <a:gd name="connsiteY4" fmla="*/ 1855152 h 2781961"/>
                <a:gd name="connsiteX5" fmla="*/ 3676390 w 5508033"/>
                <a:gd name="connsiteY5" fmla="*/ 2781960 h 2781961"/>
                <a:gd name="connsiteX6" fmla="*/ 1841326 w 5508033"/>
                <a:gd name="connsiteY6" fmla="*/ 1848692 h 2781961"/>
                <a:gd name="connsiteX7" fmla="*/ 31315 w 5508033"/>
                <a:gd name="connsiteY7" fmla="*/ 952689 h 2781961"/>
                <a:gd name="connsiteX8" fmla="*/ 0 w 5508033"/>
                <a:gd name="connsiteY8" fmla="*/ 745224 h 2781961"/>
                <a:gd name="connsiteX0" fmla="*/ 0 w 5508033"/>
                <a:gd name="connsiteY0" fmla="*/ 745224 h 2781961"/>
                <a:gd name="connsiteX1" fmla="*/ 1847590 w 5508033"/>
                <a:gd name="connsiteY1" fmla="*/ 538816 h 2781961"/>
                <a:gd name="connsiteX2" fmla="*/ 3688916 w 5508033"/>
                <a:gd name="connsiteY2" fmla="*/ 301214 h 2781961"/>
                <a:gd name="connsiteX3" fmla="*/ 5492664 w 5508033"/>
                <a:gd name="connsiteY3" fmla="*/ 0 h 2781961"/>
                <a:gd name="connsiteX4" fmla="*/ 5505189 w 5508033"/>
                <a:gd name="connsiteY4" fmla="*/ 1855152 h 2781961"/>
                <a:gd name="connsiteX5" fmla="*/ 3676390 w 5508033"/>
                <a:gd name="connsiteY5" fmla="*/ 2781960 h 2781961"/>
                <a:gd name="connsiteX6" fmla="*/ 1841326 w 5508033"/>
                <a:gd name="connsiteY6" fmla="*/ 1848692 h 2781961"/>
                <a:gd name="connsiteX7" fmla="*/ 31315 w 5508033"/>
                <a:gd name="connsiteY7" fmla="*/ 952689 h 2781961"/>
                <a:gd name="connsiteX8" fmla="*/ 0 w 5508033"/>
                <a:gd name="connsiteY8" fmla="*/ 745224 h 2781961"/>
                <a:gd name="connsiteX0" fmla="*/ 0 w 5508033"/>
                <a:gd name="connsiteY0" fmla="*/ 745224 h 2783648"/>
                <a:gd name="connsiteX1" fmla="*/ 1847590 w 5508033"/>
                <a:gd name="connsiteY1" fmla="*/ 538816 h 2783648"/>
                <a:gd name="connsiteX2" fmla="*/ 3688916 w 5508033"/>
                <a:gd name="connsiteY2" fmla="*/ 301214 h 2783648"/>
                <a:gd name="connsiteX3" fmla="*/ 5492664 w 5508033"/>
                <a:gd name="connsiteY3" fmla="*/ 0 h 2783648"/>
                <a:gd name="connsiteX4" fmla="*/ 5505189 w 5508033"/>
                <a:gd name="connsiteY4" fmla="*/ 1855152 h 2783648"/>
                <a:gd name="connsiteX5" fmla="*/ 3676390 w 5508033"/>
                <a:gd name="connsiteY5" fmla="*/ 2781960 h 2783648"/>
                <a:gd name="connsiteX6" fmla="*/ 1841326 w 5508033"/>
                <a:gd name="connsiteY6" fmla="*/ 1848692 h 2783648"/>
                <a:gd name="connsiteX7" fmla="*/ 31315 w 5508033"/>
                <a:gd name="connsiteY7" fmla="*/ 952689 h 2783648"/>
                <a:gd name="connsiteX8" fmla="*/ 0 w 5508033"/>
                <a:gd name="connsiteY8" fmla="*/ 745224 h 2783648"/>
                <a:gd name="connsiteX0" fmla="*/ 0 w 5508033"/>
                <a:gd name="connsiteY0" fmla="*/ 745224 h 2781961"/>
                <a:gd name="connsiteX1" fmla="*/ 1847590 w 5508033"/>
                <a:gd name="connsiteY1" fmla="*/ 538816 h 2781961"/>
                <a:gd name="connsiteX2" fmla="*/ 3688916 w 5508033"/>
                <a:gd name="connsiteY2" fmla="*/ 301214 h 2781961"/>
                <a:gd name="connsiteX3" fmla="*/ 5492664 w 5508033"/>
                <a:gd name="connsiteY3" fmla="*/ 0 h 2781961"/>
                <a:gd name="connsiteX4" fmla="*/ 5505189 w 5508033"/>
                <a:gd name="connsiteY4" fmla="*/ 1855152 h 2781961"/>
                <a:gd name="connsiteX5" fmla="*/ 3676390 w 5508033"/>
                <a:gd name="connsiteY5" fmla="*/ 2781960 h 2781961"/>
                <a:gd name="connsiteX6" fmla="*/ 1841326 w 5508033"/>
                <a:gd name="connsiteY6" fmla="*/ 1848692 h 2781961"/>
                <a:gd name="connsiteX7" fmla="*/ 31315 w 5508033"/>
                <a:gd name="connsiteY7" fmla="*/ 952689 h 2781961"/>
                <a:gd name="connsiteX8" fmla="*/ 0 w 5508033"/>
                <a:gd name="connsiteY8" fmla="*/ 745224 h 2781961"/>
                <a:gd name="connsiteX0" fmla="*/ 0 w 5508033"/>
                <a:gd name="connsiteY0" fmla="*/ 745224 h 2781961"/>
                <a:gd name="connsiteX1" fmla="*/ 1847590 w 5508033"/>
                <a:gd name="connsiteY1" fmla="*/ 538816 h 2781961"/>
                <a:gd name="connsiteX2" fmla="*/ 3688916 w 5508033"/>
                <a:gd name="connsiteY2" fmla="*/ 301214 h 2781961"/>
                <a:gd name="connsiteX3" fmla="*/ 5492664 w 5508033"/>
                <a:gd name="connsiteY3" fmla="*/ 0 h 2781961"/>
                <a:gd name="connsiteX4" fmla="*/ 5505189 w 5508033"/>
                <a:gd name="connsiteY4" fmla="*/ 1855152 h 2781961"/>
                <a:gd name="connsiteX5" fmla="*/ 3676390 w 5508033"/>
                <a:gd name="connsiteY5" fmla="*/ 2781960 h 2781961"/>
                <a:gd name="connsiteX6" fmla="*/ 1841326 w 5508033"/>
                <a:gd name="connsiteY6" fmla="*/ 1848692 h 2781961"/>
                <a:gd name="connsiteX7" fmla="*/ 31315 w 5508033"/>
                <a:gd name="connsiteY7" fmla="*/ 952689 h 2781961"/>
                <a:gd name="connsiteX8" fmla="*/ 0 w 5508033"/>
                <a:gd name="connsiteY8" fmla="*/ 745224 h 2781961"/>
                <a:gd name="connsiteX0" fmla="*/ 0 w 5508033"/>
                <a:gd name="connsiteY0" fmla="*/ 745224 h 2781961"/>
                <a:gd name="connsiteX1" fmla="*/ 1847590 w 5508033"/>
                <a:gd name="connsiteY1" fmla="*/ 538816 h 2781961"/>
                <a:gd name="connsiteX2" fmla="*/ 3688916 w 5508033"/>
                <a:gd name="connsiteY2" fmla="*/ 301214 h 2781961"/>
                <a:gd name="connsiteX3" fmla="*/ 5492664 w 5508033"/>
                <a:gd name="connsiteY3" fmla="*/ 0 h 2781961"/>
                <a:gd name="connsiteX4" fmla="*/ 5505189 w 5508033"/>
                <a:gd name="connsiteY4" fmla="*/ 1855152 h 2781961"/>
                <a:gd name="connsiteX5" fmla="*/ 3676390 w 5508033"/>
                <a:gd name="connsiteY5" fmla="*/ 2781960 h 2781961"/>
                <a:gd name="connsiteX6" fmla="*/ 1841326 w 5508033"/>
                <a:gd name="connsiteY6" fmla="*/ 1848692 h 2781961"/>
                <a:gd name="connsiteX7" fmla="*/ 18789 w 5508033"/>
                <a:gd name="connsiteY7" fmla="*/ 965412 h 2781961"/>
                <a:gd name="connsiteX8" fmla="*/ 0 w 5508033"/>
                <a:gd name="connsiteY8" fmla="*/ 745224 h 2781961"/>
                <a:gd name="connsiteX0" fmla="*/ 0 w 5508033"/>
                <a:gd name="connsiteY0" fmla="*/ 745224 h 2781961"/>
                <a:gd name="connsiteX1" fmla="*/ 1847590 w 5508033"/>
                <a:gd name="connsiteY1" fmla="*/ 538816 h 2781961"/>
                <a:gd name="connsiteX2" fmla="*/ 3688916 w 5508033"/>
                <a:gd name="connsiteY2" fmla="*/ 301214 h 2781961"/>
                <a:gd name="connsiteX3" fmla="*/ 5492664 w 5508033"/>
                <a:gd name="connsiteY3" fmla="*/ 0 h 2781961"/>
                <a:gd name="connsiteX4" fmla="*/ 5505189 w 5508033"/>
                <a:gd name="connsiteY4" fmla="*/ 1855152 h 2781961"/>
                <a:gd name="connsiteX5" fmla="*/ 3676390 w 5508033"/>
                <a:gd name="connsiteY5" fmla="*/ 2781960 h 2781961"/>
                <a:gd name="connsiteX6" fmla="*/ 1841326 w 5508033"/>
                <a:gd name="connsiteY6" fmla="*/ 1848692 h 2781961"/>
                <a:gd name="connsiteX7" fmla="*/ 18789 w 5508033"/>
                <a:gd name="connsiteY7" fmla="*/ 939966 h 2781961"/>
                <a:gd name="connsiteX8" fmla="*/ 0 w 5508033"/>
                <a:gd name="connsiteY8" fmla="*/ 745224 h 2781961"/>
                <a:gd name="connsiteX0" fmla="*/ 0 w 5508033"/>
                <a:gd name="connsiteY0" fmla="*/ 745224 h 2781961"/>
                <a:gd name="connsiteX1" fmla="*/ 1847590 w 5508033"/>
                <a:gd name="connsiteY1" fmla="*/ 538816 h 2781961"/>
                <a:gd name="connsiteX2" fmla="*/ 3688916 w 5508033"/>
                <a:gd name="connsiteY2" fmla="*/ 301214 h 2781961"/>
                <a:gd name="connsiteX3" fmla="*/ 5492664 w 5508033"/>
                <a:gd name="connsiteY3" fmla="*/ 0 h 2781961"/>
                <a:gd name="connsiteX4" fmla="*/ 5505189 w 5508033"/>
                <a:gd name="connsiteY4" fmla="*/ 1855152 h 2781961"/>
                <a:gd name="connsiteX5" fmla="*/ 3676390 w 5508033"/>
                <a:gd name="connsiteY5" fmla="*/ 2781960 h 2781961"/>
                <a:gd name="connsiteX6" fmla="*/ 1841326 w 5508033"/>
                <a:gd name="connsiteY6" fmla="*/ 1848692 h 2781961"/>
                <a:gd name="connsiteX7" fmla="*/ 18789 w 5508033"/>
                <a:gd name="connsiteY7" fmla="*/ 939966 h 2781961"/>
                <a:gd name="connsiteX8" fmla="*/ 0 w 5508033"/>
                <a:gd name="connsiteY8" fmla="*/ 745224 h 2781961"/>
                <a:gd name="connsiteX0" fmla="*/ 0 w 6672954"/>
                <a:gd name="connsiteY0" fmla="*/ 1419519 h 2781961"/>
                <a:gd name="connsiteX1" fmla="*/ 3012511 w 6672954"/>
                <a:gd name="connsiteY1" fmla="*/ 538816 h 2781961"/>
                <a:gd name="connsiteX2" fmla="*/ 4853837 w 6672954"/>
                <a:gd name="connsiteY2" fmla="*/ 301214 h 2781961"/>
                <a:gd name="connsiteX3" fmla="*/ 6657585 w 6672954"/>
                <a:gd name="connsiteY3" fmla="*/ 0 h 2781961"/>
                <a:gd name="connsiteX4" fmla="*/ 6670110 w 6672954"/>
                <a:gd name="connsiteY4" fmla="*/ 1855152 h 2781961"/>
                <a:gd name="connsiteX5" fmla="*/ 4841311 w 6672954"/>
                <a:gd name="connsiteY5" fmla="*/ 2781960 h 2781961"/>
                <a:gd name="connsiteX6" fmla="*/ 3006247 w 6672954"/>
                <a:gd name="connsiteY6" fmla="*/ 1848692 h 2781961"/>
                <a:gd name="connsiteX7" fmla="*/ 1183710 w 6672954"/>
                <a:gd name="connsiteY7" fmla="*/ 939966 h 2781961"/>
                <a:gd name="connsiteX8" fmla="*/ 0 w 6672954"/>
                <a:gd name="connsiteY8" fmla="*/ 1419519 h 2781961"/>
                <a:gd name="connsiteX0" fmla="*/ 0 w 6672954"/>
                <a:gd name="connsiteY0" fmla="*/ 1419519 h 2781961"/>
                <a:gd name="connsiteX1" fmla="*/ 3012511 w 6672954"/>
                <a:gd name="connsiteY1" fmla="*/ 538816 h 2781961"/>
                <a:gd name="connsiteX2" fmla="*/ 4853837 w 6672954"/>
                <a:gd name="connsiteY2" fmla="*/ 301214 h 2781961"/>
                <a:gd name="connsiteX3" fmla="*/ 6657585 w 6672954"/>
                <a:gd name="connsiteY3" fmla="*/ 0 h 2781961"/>
                <a:gd name="connsiteX4" fmla="*/ 6670110 w 6672954"/>
                <a:gd name="connsiteY4" fmla="*/ 1855152 h 2781961"/>
                <a:gd name="connsiteX5" fmla="*/ 4841311 w 6672954"/>
                <a:gd name="connsiteY5" fmla="*/ 2781960 h 2781961"/>
                <a:gd name="connsiteX6" fmla="*/ 3006247 w 6672954"/>
                <a:gd name="connsiteY6" fmla="*/ 1848692 h 2781961"/>
                <a:gd name="connsiteX7" fmla="*/ 1183710 w 6672954"/>
                <a:gd name="connsiteY7" fmla="*/ 939966 h 2781961"/>
                <a:gd name="connsiteX8" fmla="*/ 0 w 6672954"/>
                <a:gd name="connsiteY8" fmla="*/ 1419519 h 2781961"/>
                <a:gd name="connsiteX0" fmla="*/ 0 w 6672954"/>
                <a:gd name="connsiteY0" fmla="*/ 1419519 h 2781961"/>
                <a:gd name="connsiteX1" fmla="*/ 3012511 w 6672954"/>
                <a:gd name="connsiteY1" fmla="*/ 538816 h 2781961"/>
                <a:gd name="connsiteX2" fmla="*/ 4853837 w 6672954"/>
                <a:gd name="connsiteY2" fmla="*/ 301214 h 2781961"/>
                <a:gd name="connsiteX3" fmla="*/ 6657585 w 6672954"/>
                <a:gd name="connsiteY3" fmla="*/ 0 h 2781961"/>
                <a:gd name="connsiteX4" fmla="*/ 6670110 w 6672954"/>
                <a:gd name="connsiteY4" fmla="*/ 1855152 h 2781961"/>
                <a:gd name="connsiteX5" fmla="*/ 4841311 w 6672954"/>
                <a:gd name="connsiteY5" fmla="*/ 2781960 h 2781961"/>
                <a:gd name="connsiteX6" fmla="*/ 3006247 w 6672954"/>
                <a:gd name="connsiteY6" fmla="*/ 1848692 h 2781961"/>
                <a:gd name="connsiteX7" fmla="*/ 1196236 w 6672954"/>
                <a:gd name="connsiteY7" fmla="*/ 2021384 h 2781961"/>
                <a:gd name="connsiteX8" fmla="*/ 0 w 6672954"/>
                <a:gd name="connsiteY8" fmla="*/ 1419519 h 2781961"/>
                <a:gd name="connsiteX0" fmla="*/ 0 w 6672954"/>
                <a:gd name="connsiteY0" fmla="*/ 1419519 h 2781961"/>
                <a:gd name="connsiteX1" fmla="*/ 3012511 w 6672954"/>
                <a:gd name="connsiteY1" fmla="*/ 538816 h 2781961"/>
                <a:gd name="connsiteX2" fmla="*/ 4853837 w 6672954"/>
                <a:gd name="connsiteY2" fmla="*/ 301214 h 2781961"/>
                <a:gd name="connsiteX3" fmla="*/ 6657585 w 6672954"/>
                <a:gd name="connsiteY3" fmla="*/ 0 h 2781961"/>
                <a:gd name="connsiteX4" fmla="*/ 6670110 w 6672954"/>
                <a:gd name="connsiteY4" fmla="*/ 1855152 h 2781961"/>
                <a:gd name="connsiteX5" fmla="*/ 4841311 w 6672954"/>
                <a:gd name="connsiteY5" fmla="*/ 2781960 h 2781961"/>
                <a:gd name="connsiteX6" fmla="*/ 3006247 w 6672954"/>
                <a:gd name="connsiteY6" fmla="*/ 1848692 h 2781961"/>
                <a:gd name="connsiteX7" fmla="*/ 1196236 w 6672954"/>
                <a:gd name="connsiteY7" fmla="*/ 2021384 h 2781961"/>
                <a:gd name="connsiteX8" fmla="*/ 0 w 6672954"/>
                <a:gd name="connsiteY8" fmla="*/ 1419519 h 2781961"/>
                <a:gd name="connsiteX0" fmla="*/ 0 w 6672954"/>
                <a:gd name="connsiteY0" fmla="*/ 1419519 h 2781961"/>
                <a:gd name="connsiteX1" fmla="*/ 3012511 w 6672954"/>
                <a:gd name="connsiteY1" fmla="*/ 538816 h 2781961"/>
                <a:gd name="connsiteX2" fmla="*/ 4853837 w 6672954"/>
                <a:gd name="connsiteY2" fmla="*/ 301214 h 2781961"/>
                <a:gd name="connsiteX3" fmla="*/ 6657585 w 6672954"/>
                <a:gd name="connsiteY3" fmla="*/ 0 h 2781961"/>
                <a:gd name="connsiteX4" fmla="*/ 6670110 w 6672954"/>
                <a:gd name="connsiteY4" fmla="*/ 1855152 h 2781961"/>
                <a:gd name="connsiteX5" fmla="*/ 4841311 w 6672954"/>
                <a:gd name="connsiteY5" fmla="*/ 2781960 h 2781961"/>
                <a:gd name="connsiteX6" fmla="*/ 3006247 w 6672954"/>
                <a:gd name="connsiteY6" fmla="*/ 1848692 h 2781961"/>
                <a:gd name="connsiteX7" fmla="*/ 1196236 w 6672954"/>
                <a:gd name="connsiteY7" fmla="*/ 2021384 h 2781961"/>
                <a:gd name="connsiteX8" fmla="*/ 0 w 6672954"/>
                <a:gd name="connsiteY8" fmla="*/ 1419519 h 2781961"/>
                <a:gd name="connsiteX0" fmla="*/ 0 w 6672954"/>
                <a:gd name="connsiteY0" fmla="*/ 1419519 h 3029981"/>
                <a:gd name="connsiteX1" fmla="*/ 3012511 w 6672954"/>
                <a:gd name="connsiteY1" fmla="*/ 538816 h 3029981"/>
                <a:gd name="connsiteX2" fmla="*/ 4853837 w 6672954"/>
                <a:gd name="connsiteY2" fmla="*/ 301214 h 3029981"/>
                <a:gd name="connsiteX3" fmla="*/ 6657585 w 6672954"/>
                <a:gd name="connsiteY3" fmla="*/ 0 h 3029981"/>
                <a:gd name="connsiteX4" fmla="*/ 6670110 w 6672954"/>
                <a:gd name="connsiteY4" fmla="*/ 1855152 h 3029981"/>
                <a:gd name="connsiteX5" fmla="*/ 4841311 w 6672954"/>
                <a:gd name="connsiteY5" fmla="*/ 2781960 h 3029981"/>
                <a:gd name="connsiteX6" fmla="*/ 2918565 w 6672954"/>
                <a:gd name="connsiteY6" fmla="*/ 2981001 h 3029981"/>
                <a:gd name="connsiteX7" fmla="*/ 1196236 w 6672954"/>
                <a:gd name="connsiteY7" fmla="*/ 2021384 h 3029981"/>
                <a:gd name="connsiteX8" fmla="*/ 0 w 6672954"/>
                <a:gd name="connsiteY8" fmla="*/ 1419519 h 3029981"/>
                <a:gd name="connsiteX0" fmla="*/ 0 w 6672954"/>
                <a:gd name="connsiteY0" fmla="*/ 1419519 h 2984802"/>
                <a:gd name="connsiteX1" fmla="*/ 3012511 w 6672954"/>
                <a:gd name="connsiteY1" fmla="*/ 538816 h 2984802"/>
                <a:gd name="connsiteX2" fmla="*/ 4853837 w 6672954"/>
                <a:gd name="connsiteY2" fmla="*/ 301214 h 2984802"/>
                <a:gd name="connsiteX3" fmla="*/ 6657585 w 6672954"/>
                <a:gd name="connsiteY3" fmla="*/ 0 h 2984802"/>
                <a:gd name="connsiteX4" fmla="*/ 6670110 w 6672954"/>
                <a:gd name="connsiteY4" fmla="*/ 1855152 h 2984802"/>
                <a:gd name="connsiteX5" fmla="*/ 4841311 w 6672954"/>
                <a:gd name="connsiteY5" fmla="*/ 2781960 h 2984802"/>
                <a:gd name="connsiteX6" fmla="*/ 2918565 w 6672954"/>
                <a:gd name="connsiteY6" fmla="*/ 2981001 h 2984802"/>
                <a:gd name="connsiteX7" fmla="*/ 1196236 w 6672954"/>
                <a:gd name="connsiteY7" fmla="*/ 2021384 h 2984802"/>
                <a:gd name="connsiteX8" fmla="*/ 0 w 6672954"/>
                <a:gd name="connsiteY8" fmla="*/ 1419519 h 2984802"/>
                <a:gd name="connsiteX0" fmla="*/ 0 w 6672954"/>
                <a:gd name="connsiteY0" fmla="*/ 1419519 h 2981219"/>
                <a:gd name="connsiteX1" fmla="*/ 3012511 w 6672954"/>
                <a:gd name="connsiteY1" fmla="*/ 538816 h 2981219"/>
                <a:gd name="connsiteX2" fmla="*/ 4853837 w 6672954"/>
                <a:gd name="connsiteY2" fmla="*/ 301214 h 2981219"/>
                <a:gd name="connsiteX3" fmla="*/ 6657585 w 6672954"/>
                <a:gd name="connsiteY3" fmla="*/ 0 h 2981219"/>
                <a:gd name="connsiteX4" fmla="*/ 6670110 w 6672954"/>
                <a:gd name="connsiteY4" fmla="*/ 1855152 h 2981219"/>
                <a:gd name="connsiteX5" fmla="*/ 4515634 w 6672954"/>
                <a:gd name="connsiteY5" fmla="*/ 2107663 h 2981219"/>
                <a:gd name="connsiteX6" fmla="*/ 2918565 w 6672954"/>
                <a:gd name="connsiteY6" fmla="*/ 2981001 h 2981219"/>
                <a:gd name="connsiteX7" fmla="*/ 1196236 w 6672954"/>
                <a:gd name="connsiteY7" fmla="*/ 2021384 h 2981219"/>
                <a:gd name="connsiteX8" fmla="*/ 0 w 6672954"/>
                <a:gd name="connsiteY8" fmla="*/ 1419519 h 2981219"/>
                <a:gd name="connsiteX0" fmla="*/ 0 w 6672954"/>
                <a:gd name="connsiteY0" fmla="*/ 1419519 h 2981330"/>
                <a:gd name="connsiteX1" fmla="*/ 3012511 w 6672954"/>
                <a:gd name="connsiteY1" fmla="*/ 538816 h 2981330"/>
                <a:gd name="connsiteX2" fmla="*/ 4853837 w 6672954"/>
                <a:gd name="connsiteY2" fmla="*/ 301214 h 2981330"/>
                <a:gd name="connsiteX3" fmla="*/ 6657585 w 6672954"/>
                <a:gd name="connsiteY3" fmla="*/ 0 h 2981330"/>
                <a:gd name="connsiteX4" fmla="*/ 6670110 w 6672954"/>
                <a:gd name="connsiteY4" fmla="*/ 1855152 h 2981330"/>
                <a:gd name="connsiteX5" fmla="*/ 4515634 w 6672954"/>
                <a:gd name="connsiteY5" fmla="*/ 2107663 h 2981330"/>
                <a:gd name="connsiteX6" fmla="*/ 2918565 w 6672954"/>
                <a:gd name="connsiteY6" fmla="*/ 2981001 h 2981330"/>
                <a:gd name="connsiteX7" fmla="*/ 1196236 w 6672954"/>
                <a:gd name="connsiteY7" fmla="*/ 2021384 h 2981330"/>
                <a:gd name="connsiteX8" fmla="*/ 0 w 6672954"/>
                <a:gd name="connsiteY8" fmla="*/ 1419519 h 2981330"/>
                <a:gd name="connsiteX0" fmla="*/ 0 w 6657585"/>
                <a:gd name="connsiteY0" fmla="*/ 1419519 h 2981245"/>
                <a:gd name="connsiteX1" fmla="*/ 3012511 w 6657585"/>
                <a:gd name="connsiteY1" fmla="*/ 538816 h 2981245"/>
                <a:gd name="connsiteX2" fmla="*/ 4853837 w 6657585"/>
                <a:gd name="connsiteY2" fmla="*/ 301214 h 2981245"/>
                <a:gd name="connsiteX3" fmla="*/ 6657585 w 6657585"/>
                <a:gd name="connsiteY3" fmla="*/ 0 h 2981245"/>
                <a:gd name="connsiteX4" fmla="*/ 5893496 w 6657585"/>
                <a:gd name="connsiteY4" fmla="*/ 1397140 h 2981245"/>
                <a:gd name="connsiteX5" fmla="*/ 4515634 w 6657585"/>
                <a:gd name="connsiteY5" fmla="*/ 2107663 h 2981245"/>
                <a:gd name="connsiteX6" fmla="*/ 2918565 w 6657585"/>
                <a:gd name="connsiteY6" fmla="*/ 2981001 h 2981245"/>
                <a:gd name="connsiteX7" fmla="*/ 1196236 w 6657585"/>
                <a:gd name="connsiteY7" fmla="*/ 2021384 h 2981245"/>
                <a:gd name="connsiteX8" fmla="*/ 0 w 6657585"/>
                <a:gd name="connsiteY8" fmla="*/ 1419519 h 2981245"/>
                <a:gd name="connsiteX0" fmla="*/ 0 w 6657585"/>
                <a:gd name="connsiteY0" fmla="*/ 1419519 h 2981245"/>
                <a:gd name="connsiteX1" fmla="*/ 3012511 w 6657585"/>
                <a:gd name="connsiteY1" fmla="*/ 538816 h 2981245"/>
                <a:gd name="connsiteX2" fmla="*/ 4853837 w 6657585"/>
                <a:gd name="connsiteY2" fmla="*/ 301214 h 2981245"/>
                <a:gd name="connsiteX3" fmla="*/ 6657585 w 6657585"/>
                <a:gd name="connsiteY3" fmla="*/ 0 h 2981245"/>
                <a:gd name="connsiteX4" fmla="*/ 5893496 w 6657585"/>
                <a:gd name="connsiteY4" fmla="*/ 1397140 h 2981245"/>
                <a:gd name="connsiteX5" fmla="*/ 4515634 w 6657585"/>
                <a:gd name="connsiteY5" fmla="*/ 2107663 h 2981245"/>
                <a:gd name="connsiteX6" fmla="*/ 2918565 w 6657585"/>
                <a:gd name="connsiteY6" fmla="*/ 2981001 h 2981245"/>
                <a:gd name="connsiteX7" fmla="*/ 1196236 w 6657585"/>
                <a:gd name="connsiteY7" fmla="*/ 2021384 h 2981245"/>
                <a:gd name="connsiteX8" fmla="*/ 0 w 6657585"/>
                <a:gd name="connsiteY8" fmla="*/ 1419519 h 2981245"/>
                <a:gd name="connsiteX0" fmla="*/ 0 w 6657585"/>
                <a:gd name="connsiteY0" fmla="*/ 1419519 h 2981245"/>
                <a:gd name="connsiteX1" fmla="*/ 3012511 w 6657585"/>
                <a:gd name="connsiteY1" fmla="*/ 538816 h 2981245"/>
                <a:gd name="connsiteX2" fmla="*/ 4853837 w 6657585"/>
                <a:gd name="connsiteY2" fmla="*/ 301214 h 2981245"/>
                <a:gd name="connsiteX3" fmla="*/ 6657585 w 6657585"/>
                <a:gd name="connsiteY3" fmla="*/ 0 h 2981245"/>
                <a:gd name="connsiteX4" fmla="*/ 5893496 w 6657585"/>
                <a:gd name="connsiteY4" fmla="*/ 1397140 h 2981245"/>
                <a:gd name="connsiteX5" fmla="*/ 4515634 w 6657585"/>
                <a:gd name="connsiteY5" fmla="*/ 2107663 h 2981245"/>
                <a:gd name="connsiteX6" fmla="*/ 2918565 w 6657585"/>
                <a:gd name="connsiteY6" fmla="*/ 2981001 h 2981245"/>
                <a:gd name="connsiteX7" fmla="*/ 1196236 w 6657585"/>
                <a:gd name="connsiteY7" fmla="*/ 2021384 h 2981245"/>
                <a:gd name="connsiteX8" fmla="*/ 0 w 6657585"/>
                <a:gd name="connsiteY8" fmla="*/ 1419519 h 2981245"/>
                <a:gd name="connsiteX0" fmla="*/ 0 w 5893496"/>
                <a:gd name="connsiteY0" fmla="*/ 1119937 h 2681663"/>
                <a:gd name="connsiteX1" fmla="*/ 3012511 w 5893496"/>
                <a:gd name="connsiteY1" fmla="*/ 239234 h 2681663"/>
                <a:gd name="connsiteX2" fmla="*/ 4853837 w 5893496"/>
                <a:gd name="connsiteY2" fmla="*/ 1632 h 2681663"/>
                <a:gd name="connsiteX3" fmla="*/ 4277640 w 5893496"/>
                <a:gd name="connsiteY3" fmla="*/ 107539 h 2681663"/>
                <a:gd name="connsiteX4" fmla="*/ 5893496 w 5893496"/>
                <a:gd name="connsiteY4" fmla="*/ 1097558 h 2681663"/>
                <a:gd name="connsiteX5" fmla="*/ 4515634 w 5893496"/>
                <a:gd name="connsiteY5" fmla="*/ 1808081 h 2681663"/>
                <a:gd name="connsiteX6" fmla="*/ 2918565 w 5893496"/>
                <a:gd name="connsiteY6" fmla="*/ 2681419 h 2681663"/>
                <a:gd name="connsiteX7" fmla="*/ 1196236 w 5893496"/>
                <a:gd name="connsiteY7" fmla="*/ 1721802 h 2681663"/>
                <a:gd name="connsiteX8" fmla="*/ 0 w 5893496"/>
                <a:gd name="connsiteY8" fmla="*/ 1119937 h 2681663"/>
                <a:gd name="connsiteX0" fmla="*/ 0 w 5893496"/>
                <a:gd name="connsiteY0" fmla="*/ 1119036 h 2680762"/>
                <a:gd name="connsiteX1" fmla="*/ 3012511 w 5893496"/>
                <a:gd name="connsiteY1" fmla="*/ 238333 h 2680762"/>
                <a:gd name="connsiteX2" fmla="*/ 4853837 w 5893496"/>
                <a:gd name="connsiteY2" fmla="*/ 731 h 2680762"/>
                <a:gd name="connsiteX3" fmla="*/ 4265114 w 5893496"/>
                <a:gd name="connsiteY3" fmla="*/ 144807 h 2680762"/>
                <a:gd name="connsiteX4" fmla="*/ 5893496 w 5893496"/>
                <a:gd name="connsiteY4" fmla="*/ 1096657 h 2680762"/>
                <a:gd name="connsiteX5" fmla="*/ 4515634 w 5893496"/>
                <a:gd name="connsiteY5" fmla="*/ 1807180 h 2680762"/>
                <a:gd name="connsiteX6" fmla="*/ 2918565 w 5893496"/>
                <a:gd name="connsiteY6" fmla="*/ 2680518 h 2680762"/>
                <a:gd name="connsiteX7" fmla="*/ 1196236 w 5893496"/>
                <a:gd name="connsiteY7" fmla="*/ 1720901 h 2680762"/>
                <a:gd name="connsiteX8" fmla="*/ 0 w 5893496"/>
                <a:gd name="connsiteY8" fmla="*/ 1119036 h 2680762"/>
                <a:gd name="connsiteX0" fmla="*/ 0 w 5897102"/>
                <a:gd name="connsiteY0" fmla="*/ 1167789 h 2729515"/>
                <a:gd name="connsiteX1" fmla="*/ 3012511 w 5897102"/>
                <a:gd name="connsiteY1" fmla="*/ 287086 h 2729515"/>
                <a:gd name="connsiteX2" fmla="*/ 4853837 w 5897102"/>
                <a:gd name="connsiteY2" fmla="*/ 49484 h 2729515"/>
                <a:gd name="connsiteX3" fmla="*/ 5893496 w 5897102"/>
                <a:gd name="connsiteY3" fmla="*/ 1145410 h 2729515"/>
                <a:gd name="connsiteX4" fmla="*/ 4515634 w 5897102"/>
                <a:gd name="connsiteY4" fmla="*/ 1855933 h 2729515"/>
                <a:gd name="connsiteX5" fmla="*/ 2918565 w 5897102"/>
                <a:gd name="connsiteY5" fmla="*/ 2729271 h 2729515"/>
                <a:gd name="connsiteX6" fmla="*/ 1196236 w 5897102"/>
                <a:gd name="connsiteY6" fmla="*/ 1769654 h 2729515"/>
                <a:gd name="connsiteX7" fmla="*/ 0 w 5897102"/>
                <a:gd name="connsiteY7" fmla="*/ 1167789 h 2729515"/>
                <a:gd name="connsiteX0" fmla="*/ 0 w 5896047"/>
                <a:gd name="connsiteY0" fmla="*/ 927505 h 2489231"/>
                <a:gd name="connsiteX1" fmla="*/ 3012511 w 5896047"/>
                <a:gd name="connsiteY1" fmla="*/ 46802 h 2489231"/>
                <a:gd name="connsiteX2" fmla="*/ 4578264 w 5896047"/>
                <a:gd name="connsiteY2" fmla="*/ 203600 h 2489231"/>
                <a:gd name="connsiteX3" fmla="*/ 5893496 w 5896047"/>
                <a:gd name="connsiteY3" fmla="*/ 905126 h 2489231"/>
                <a:gd name="connsiteX4" fmla="*/ 4515634 w 5896047"/>
                <a:gd name="connsiteY4" fmla="*/ 1615649 h 2489231"/>
                <a:gd name="connsiteX5" fmla="*/ 2918565 w 5896047"/>
                <a:gd name="connsiteY5" fmla="*/ 2488987 h 2489231"/>
                <a:gd name="connsiteX6" fmla="*/ 1196236 w 5896047"/>
                <a:gd name="connsiteY6" fmla="*/ 1529370 h 2489231"/>
                <a:gd name="connsiteX7" fmla="*/ 0 w 5896047"/>
                <a:gd name="connsiteY7" fmla="*/ 927505 h 2489231"/>
                <a:gd name="connsiteX0" fmla="*/ 0 w 5896904"/>
                <a:gd name="connsiteY0" fmla="*/ 916834 h 2478560"/>
                <a:gd name="connsiteX1" fmla="*/ 1572018 w 5896904"/>
                <a:gd name="connsiteY1" fmla="*/ 48854 h 2478560"/>
                <a:gd name="connsiteX2" fmla="*/ 4578264 w 5896904"/>
                <a:gd name="connsiteY2" fmla="*/ 192929 h 2478560"/>
                <a:gd name="connsiteX3" fmla="*/ 5893496 w 5896904"/>
                <a:gd name="connsiteY3" fmla="*/ 894455 h 2478560"/>
                <a:gd name="connsiteX4" fmla="*/ 4515634 w 5896904"/>
                <a:gd name="connsiteY4" fmla="*/ 1604978 h 2478560"/>
                <a:gd name="connsiteX5" fmla="*/ 2918565 w 5896904"/>
                <a:gd name="connsiteY5" fmla="*/ 2478316 h 2478560"/>
                <a:gd name="connsiteX6" fmla="*/ 1196236 w 5896904"/>
                <a:gd name="connsiteY6" fmla="*/ 1518699 h 2478560"/>
                <a:gd name="connsiteX7" fmla="*/ 0 w 5896904"/>
                <a:gd name="connsiteY7" fmla="*/ 916834 h 2478560"/>
                <a:gd name="connsiteX0" fmla="*/ 0 w 5894557"/>
                <a:gd name="connsiteY0" fmla="*/ 1573095 h 3134821"/>
                <a:gd name="connsiteX1" fmla="*/ 1572018 w 5894557"/>
                <a:gd name="connsiteY1" fmla="*/ 705115 h 3134821"/>
                <a:gd name="connsiteX2" fmla="*/ 3025037 w 5894557"/>
                <a:gd name="connsiteY2" fmla="*/ 22224 h 3134821"/>
                <a:gd name="connsiteX3" fmla="*/ 5893496 w 5894557"/>
                <a:gd name="connsiteY3" fmla="*/ 1550716 h 3134821"/>
                <a:gd name="connsiteX4" fmla="*/ 4515634 w 5894557"/>
                <a:gd name="connsiteY4" fmla="*/ 2261239 h 3134821"/>
                <a:gd name="connsiteX5" fmla="*/ 2918565 w 5894557"/>
                <a:gd name="connsiteY5" fmla="*/ 3134577 h 3134821"/>
                <a:gd name="connsiteX6" fmla="*/ 1196236 w 5894557"/>
                <a:gd name="connsiteY6" fmla="*/ 2174960 h 3134821"/>
                <a:gd name="connsiteX7" fmla="*/ 0 w 5894557"/>
                <a:gd name="connsiteY7" fmla="*/ 1573095 h 3134821"/>
                <a:gd name="connsiteX0" fmla="*/ 0 w 5893496"/>
                <a:gd name="connsiteY0" fmla="*/ 1573095 h 3134821"/>
                <a:gd name="connsiteX1" fmla="*/ 1572018 w 5893496"/>
                <a:gd name="connsiteY1" fmla="*/ 705115 h 3134821"/>
                <a:gd name="connsiteX2" fmla="*/ 3025037 w 5893496"/>
                <a:gd name="connsiteY2" fmla="*/ 22224 h 3134821"/>
                <a:gd name="connsiteX3" fmla="*/ 5893496 w 5893496"/>
                <a:gd name="connsiteY3" fmla="*/ 1550716 h 3134821"/>
                <a:gd name="connsiteX4" fmla="*/ 4515634 w 5893496"/>
                <a:gd name="connsiteY4" fmla="*/ 2261239 h 3134821"/>
                <a:gd name="connsiteX5" fmla="*/ 2918565 w 5893496"/>
                <a:gd name="connsiteY5" fmla="*/ 3134577 h 3134821"/>
                <a:gd name="connsiteX6" fmla="*/ 1196236 w 5893496"/>
                <a:gd name="connsiteY6" fmla="*/ 2174960 h 3134821"/>
                <a:gd name="connsiteX7" fmla="*/ 0 w 5893496"/>
                <a:gd name="connsiteY7" fmla="*/ 1573095 h 3134821"/>
                <a:gd name="connsiteX0" fmla="*/ 0 w 5893496"/>
                <a:gd name="connsiteY0" fmla="*/ 1573095 h 3134821"/>
                <a:gd name="connsiteX1" fmla="*/ 1572018 w 5893496"/>
                <a:gd name="connsiteY1" fmla="*/ 705115 h 3134821"/>
                <a:gd name="connsiteX2" fmla="*/ 3025037 w 5893496"/>
                <a:gd name="connsiteY2" fmla="*/ 22224 h 3134821"/>
                <a:gd name="connsiteX3" fmla="*/ 5893496 w 5893496"/>
                <a:gd name="connsiteY3" fmla="*/ 1550716 h 3134821"/>
                <a:gd name="connsiteX4" fmla="*/ 4515634 w 5893496"/>
                <a:gd name="connsiteY4" fmla="*/ 2261239 h 3134821"/>
                <a:gd name="connsiteX5" fmla="*/ 2918565 w 5893496"/>
                <a:gd name="connsiteY5" fmla="*/ 3134577 h 3134821"/>
                <a:gd name="connsiteX6" fmla="*/ 1196236 w 5893496"/>
                <a:gd name="connsiteY6" fmla="*/ 2174960 h 3134821"/>
                <a:gd name="connsiteX7" fmla="*/ 0 w 5893496"/>
                <a:gd name="connsiteY7" fmla="*/ 1573095 h 3134821"/>
                <a:gd name="connsiteX0" fmla="*/ 0 w 5919296"/>
                <a:gd name="connsiteY0" fmla="*/ 1560379 h 3122105"/>
                <a:gd name="connsiteX1" fmla="*/ 1572018 w 5919296"/>
                <a:gd name="connsiteY1" fmla="*/ 692399 h 3122105"/>
                <a:gd name="connsiteX2" fmla="*/ 3025037 w 5919296"/>
                <a:gd name="connsiteY2" fmla="*/ 9508 h 3122105"/>
                <a:gd name="connsiteX3" fmla="*/ 5229621 w 5919296"/>
                <a:gd name="connsiteY3" fmla="*/ 1204138 h 3122105"/>
                <a:gd name="connsiteX4" fmla="*/ 5893496 w 5919296"/>
                <a:gd name="connsiteY4" fmla="*/ 1538000 h 3122105"/>
                <a:gd name="connsiteX5" fmla="*/ 4515634 w 5919296"/>
                <a:gd name="connsiteY5" fmla="*/ 2248523 h 3122105"/>
                <a:gd name="connsiteX6" fmla="*/ 2918565 w 5919296"/>
                <a:gd name="connsiteY6" fmla="*/ 3121861 h 3122105"/>
                <a:gd name="connsiteX7" fmla="*/ 1196236 w 5919296"/>
                <a:gd name="connsiteY7" fmla="*/ 2162244 h 3122105"/>
                <a:gd name="connsiteX8" fmla="*/ 0 w 5919296"/>
                <a:gd name="connsiteY8" fmla="*/ 1560379 h 3122105"/>
                <a:gd name="connsiteX0" fmla="*/ 0 w 5902117"/>
                <a:gd name="connsiteY0" fmla="*/ 1551261 h 3112987"/>
                <a:gd name="connsiteX1" fmla="*/ 1572018 w 5902117"/>
                <a:gd name="connsiteY1" fmla="*/ 683281 h 3112987"/>
                <a:gd name="connsiteX2" fmla="*/ 3025037 w 5902117"/>
                <a:gd name="connsiteY2" fmla="*/ 390 h 3112987"/>
                <a:gd name="connsiteX3" fmla="*/ 4390377 w 5902117"/>
                <a:gd name="connsiteY3" fmla="*/ 775176 h 3112987"/>
                <a:gd name="connsiteX4" fmla="*/ 5893496 w 5902117"/>
                <a:gd name="connsiteY4" fmla="*/ 1528882 h 3112987"/>
                <a:gd name="connsiteX5" fmla="*/ 4515634 w 5902117"/>
                <a:gd name="connsiteY5" fmla="*/ 2239405 h 3112987"/>
                <a:gd name="connsiteX6" fmla="*/ 2918565 w 5902117"/>
                <a:gd name="connsiteY6" fmla="*/ 3112743 h 3112987"/>
                <a:gd name="connsiteX7" fmla="*/ 1196236 w 5902117"/>
                <a:gd name="connsiteY7" fmla="*/ 2153126 h 3112987"/>
                <a:gd name="connsiteX8" fmla="*/ 0 w 5902117"/>
                <a:gd name="connsiteY8" fmla="*/ 1551261 h 3112987"/>
                <a:gd name="connsiteX0" fmla="*/ 0 w 5902117"/>
                <a:gd name="connsiteY0" fmla="*/ 1551261 h 3112987"/>
                <a:gd name="connsiteX1" fmla="*/ 1572018 w 5902117"/>
                <a:gd name="connsiteY1" fmla="*/ 683281 h 3112987"/>
                <a:gd name="connsiteX2" fmla="*/ 3025037 w 5902117"/>
                <a:gd name="connsiteY2" fmla="*/ 390 h 3112987"/>
                <a:gd name="connsiteX3" fmla="*/ 4390377 w 5902117"/>
                <a:gd name="connsiteY3" fmla="*/ 775176 h 3112987"/>
                <a:gd name="connsiteX4" fmla="*/ 5893496 w 5902117"/>
                <a:gd name="connsiteY4" fmla="*/ 1528882 h 3112987"/>
                <a:gd name="connsiteX5" fmla="*/ 4515634 w 5902117"/>
                <a:gd name="connsiteY5" fmla="*/ 2239405 h 3112987"/>
                <a:gd name="connsiteX6" fmla="*/ 2918565 w 5902117"/>
                <a:gd name="connsiteY6" fmla="*/ 3112743 h 3112987"/>
                <a:gd name="connsiteX7" fmla="*/ 1196236 w 5902117"/>
                <a:gd name="connsiteY7" fmla="*/ 2153126 h 3112987"/>
                <a:gd name="connsiteX8" fmla="*/ 0 w 5902117"/>
                <a:gd name="connsiteY8" fmla="*/ 1551261 h 3112987"/>
                <a:gd name="connsiteX0" fmla="*/ 0 w 5901788"/>
                <a:gd name="connsiteY0" fmla="*/ 1551261 h 3112987"/>
                <a:gd name="connsiteX1" fmla="*/ 1572018 w 5901788"/>
                <a:gd name="connsiteY1" fmla="*/ 683281 h 3112987"/>
                <a:gd name="connsiteX2" fmla="*/ 3025037 w 5901788"/>
                <a:gd name="connsiteY2" fmla="*/ 390 h 3112987"/>
                <a:gd name="connsiteX3" fmla="*/ 4390377 w 5901788"/>
                <a:gd name="connsiteY3" fmla="*/ 775176 h 3112987"/>
                <a:gd name="connsiteX4" fmla="*/ 5893496 w 5901788"/>
                <a:gd name="connsiteY4" fmla="*/ 1528882 h 3112987"/>
                <a:gd name="connsiteX5" fmla="*/ 4515634 w 5901788"/>
                <a:gd name="connsiteY5" fmla="*/ 2239405 h 3112987"/>
                <a:gd name="connsiteX6" fmla="*/ 2918565 w 5901788"/>
                <a:gd name="connsiteY6" fmla="*/ 3112743 h 3112987"/>
                <a:gd name="connsiteX7" fmla="*/ 1196236 w 5901788"/>
                <a:gd name="connsiteY7" fmla="*/ 2153126 h 3112987"/>
                <a:gd name="connsiteX8" fmla="*/ 0 w 5901788"/>
                <a:gd name="connsiteY8" fmla="*/ 1551261 h 3112987"/>
                <a:gd name="connsiteX0" fmla="*/ 0 w 5901952"/>
                <a:gd name="connsiteY0" fmla="*/ 1551008 h 3112734"/>
                <a:gd name="connsiteX1" fmla="*/ 1572018 w 5901952"/>
                <a:gd name="connsiteY1" fmla="*/ 683028 h 3112734"/>
                <a:gd name="connsiteX2" fmla="*/ 3025037 w 5901952"/>
                <a:gd name="connsiteY2" fmla="*/ 137 h 3112734"/>
                <a:gd name="connsiteX3" fmla="*/ 4415429 w 5901952"/>
                <a:gd name="connsiteY3" fmla="*/ 736755 h 3112734"/>
                <a:gd name="connsiteX4" fmla="*/ 5893496 w 5901952"/>
                <a:gd name="connsiteY4" fmla="*/ 1528629 h 3112734"/>
                <a:gd name="connsiteX5" fmla="*/ 4515634 w 5901952"/>
                <a:gd name="connsiteY5" fmla="*/ 2239152 h 3112734"/>
                <a:gd name="connsiteX6" fmla="*/ 2918565 w 5901952"/>
                <a:gd name="connsiteY6" fmla="*/ 3112490 h 3112734"/>
                <a:gd name="connsiteX7" fmla="*/ 1196236 w 5901952"/>
                <a:gd name="connsiteY7" fmla="*/ 2152873 h 3112734"/>
                <a:gd name="connsiteX8" fmla="*/ 0 w 5901952"/>
                <a:gd name="connsiteY8" fmla="*/ 1551008 h 3112734"/>
                <a:gd name="connsiteX0" fmla="*/ 0 w 5893496"/>
                <a:gd name="connsiteY0" fmla="*/ 1551008 h 3112734"/>
                <a:gd name="connsiteX1" fmla="*/ 1572018 w 5893496"/>
                <a:gd name="connsiteY1" fmla="*/ 683028 h 3112734"/>
                <a:gd name="connsiteX2" fmla="*/ 3025037 w 5893496"/>
                <a:gd name="connsiteY2" fmla="*/ 137 h 3112734"/>
                <a:gd name="connsiteX3" fmla="*/ 4415429 w 5893496"/>
                <a:gd name="connsiteY3" fmla="*/ 736755 h 3112734"/>
                <a:gd name="connsiteX4" fmla="*/ 5893496 w 5893496"/>
                <a:gd name="connsiteY4" fmla="*/ 1528629 h 3112734"/>
                <a:gd name="connsiteX5" fmla="*/ 4515634 w 5893496"/>
                <a:gd name="connsiteY5" fmla="*/ 2239152 h 3112734"/>
                <a:gd name="connsiteX6" fmla="*/ 2918565 w 5893496"/>
                <a:gd name="connsiteY6" fmla="*/ 3112490 h 3112734"/>
                <a:gd name="connsiteX7" fmla="*/ 1196236 w 5893496"/>
                <a:gd name="connsiteY7" fmla="*/ 2152873 h 3112734"/>
                <a:gd name="connsiteX8" fmla="*/ 0 w 5893496"/>
                <a:gd name="connsiteY8" fmla="*/ 1551008 h 3112734"/>
                <a:gd name="connsiteX0" fmla="*/ 0 w 5893496"/>
                <a:gd name="connsiteY0" fmla="*/ 1551008 h 3112734"/>
                <a:gd name="connsiteX1" fmla="*/ 1572018 w 5893496"/>
                <a:gd name="connsiteY1" fmla="*/ 683028 h 3112734"/>
                <a:gd name="connsiteX2" fmla="*/ 3025037 w 5893496"/>
                <a:gd name="connsiteY2" fmla="*/ 137 h 3112734"/>
                <a:gd name="connsiteX3" fmla="*/ 4415429 w 5893496"/>
                <a:gd name="connsiteY3" fmla="*/ 736755 h 3112734"/>
                <a:gd name="connsiteX4" fmla="*/ 5893496 w 5893496"/>
                <a:gd name="connsiteY4" fmla="*/ 1528629 h 3112734"/>
                <a:gd name="connsiteX5" fmla="*/ 4515634 w 5893496"/>
                <a:gd name="connsiteY5" fmla="*/ 2239152 h 3112734"/>
                <a:gd name="connsiteX6" fmla="*/ 2918565 w 5893496"/>
                <a:gd name="connsiteY6" fmla="*/ 3112490 h 3112734"/>
                <a:gd name="connsiteX7" fmla="*/ 1196236 w 5893496"/>
                <a:gd name="connsiteY7" fmla="*/ 2152873 h 3112734"/>
                <a:gd name="connsiteX8" fmla="*/ 0 w 5893496"/>
                <a:gd name="connsiteY8" fmla="*/ 1551008 h 3112734"/>
                <a:gd name="connsiteX0" fmla="*/ 0 w 5893496"/>
                <a:gd name="connsiteY0" fmla="*/ 1551008 h 3112734"/>
                <a:gd name="connsiteX1" fmla="*/ 1572018 w 5893496"/>
                <a:gd name="connsiteY1" fmla="*/ 683028 h 3112734"/>
                <a:gd name="connsiteX2" fmla="*/ 3025037 w 5893496"/>
                <a:gd name="connsiteY2" fmla="*/ 137 h 3112734"/>
                <a:gd name="connsiteX3" fmla="*/ 4415429 w 5893496"/>
                <a:gd name="connsiteY3" fmla="*/ 736755 h 3112734"/>
                <a:gd name="connsiteX4" fmla="*/ 5893496 w 5893496"/>
                <a:gd name="connsiteY4" fmla="*/ 1528629 h 3112734"/>
                <a:gd name="connsiteX5" fmla="*/ 4515634 w 5893496"/>
                <a:gd name="connsiteY5" fmla="*/ 2239152 h 3112734"/>
                <a:gd name="connsiteX6" fmla="*/ 2918565 w 5893496"/>
                <a:gd name="connsiteY6" fmla="*/ 3112490 h 3112734"/>
                <a:gd name="connsiteX7" fmla="*/ 1196236 w 5893496"/>
                <a:gd name="connsiteY7" fmla="*/ 2152873 h 3112734"/>
                <a:gd name="connsiteX8" fmla="*/ 0 w 5893496"/>
                <a:gd name="connsiteY8" fmla="*/ 1551008 h 3112734"/>
                <a:gd name="connsiteX0" fmla="*/ 0 w 5893496"/>
                <a:gd name="connsiteY0" fmla="*/ 1551048 h 3112774"/>
                <a:gd name="connsiteX1" fmla="*/ 1572018 w 5893496"/>
                <a:gd name="connsiteY1" fmla="*/ 683068 h 3112774"/>
                <a:gd name="connsiteX2" fmla="*/ 3025037 w 5893496"/>
                <a:gd name="connsiteY2" fmla="*/ 177 h 3112774"/>
                <a:gd name="connsiteX3" fmla="*/ 4415429 w 5893496"/>
                <a:gd name="connsiteY3" fmla="*/ 736795 h 3112774"/>
                <a:gd name="connsiteX4" fmla="*/ 5893496 w 5893496"/>
                <a:gd name="connsiteY4" fmla="*/ 1528669 h 3112774"/>
                <a:gd name="connsiteX5" fmla="*/ 4515634 w 5893496"/>
                <a:gd name="connsiteY5" fmla="*/ 2239192 h 3112774"/>
                <a:gd name="connsiteX6" fmla="*/ 2918565 w 5893496"/>
                <a:gd name="connsiteY6" fmla="*/ 3112530 h 3112774"/>
                <a:gd name="connsiteX7" fmla="*/ 1196236 w 5893496"/>
                <a:gd name="connsiteY7" fmla="*/ 2152913 h 3112774"/>
                <a:gd name="connsiteX8" fmla="*/ 0 w 5893496"/>
                <a:gd name="connsiteY8" fmla="*/ 1551048 h 3112774"/>
                <a:gd name="connsiteX0" fmla="*/ 0 w 5893496"/>
                <a:gd name="connsiteY0" fmla="*/ 1550918 h 3112644"/>
                <a:gd name="connsiteX1" fmla="*/ 1546966 w 5893496"/>
                <a:gd name="connsiteY1" fmla="*/ 708383 h 3112644"/>
                <a:gd name="connsiteX2" fmla="*/ 3025037 w 5893496"/>
                <a:gd name="connsiteY2" fmla="*/ 47 h 3112644"/>
                <a:gd name="connsiteX3" fmla="*/ 4415429 w 5893496"/>
                <a:gd name="connsiteY3" fmla="*/ 736665 h 3112644"/>
                <a:gd name="connsiteX4" fmla="*/ 5893496 w 5893496"/>
                <a:gd name="connsiteY4" fmla="*/ 1528539 h 3112644"/>
                <a:gd name="connsiteX5" fmla="*/ 4515634 w 5893496"/>
                <a:gd name="connsiteY5" fmla="*/ 2239062 h 3112644"/>
                <a:gd name="connsiteX6" fmla="*/ 2918565 w 5893496"/>
                <a:gd name="connsiteY6" fmla="*/ 3112400 h 3112644"/>
                <a:gd name="connsiteX7" fmla="*/ 1196236 w 5893496"/>
                <a:gd name="connsiteY7" fmla="*/ 2152783 h 3112644"/>
                <a:gd name="connsiteX8" fmla="*/ 0 w 5893496"/>
                <a:gd name="connsiteY8" fmla="*/ 1550918 h 3112644"/>
                <a:gd name="connsiteX0" fmla="*/ 0 w 5893496"/>
                <a:gd name="connsiteY0" fmla="*/ 1550923 h 3112649"/>
                <a:gd name="connsiteX1" fmla="*/ 1546966 w 5893496"/>
                <a:gd name="connsiteY1" fmla="*/ 708388 h 3112649"/>
                <a:gd name="connsiteX2" fmla="*/ 3025037 w 5893496"/>
                <a:gd name="connsiteY2" fmla="*/ 52 h 3112649"/>
                <a:gd name="connsiteX3" fmla="*/ 4415429 w 5893496"/>
                <a:gd name="connsiteY3" fmla="*/ 736670 h 3112649"/>
                <a:gd name="connsiteX4" fmla="*/ 5893496 w 5893496"/>
                <a:gd name="connsiteY4" fmla="*/ 1528544 h 3112649"/>
                <a:gd name="connsiteX5" fmla="*/ 4515634 w 5893496"/>
                <a:gd name="connsiteY5" fmla="*/ 2239067 h 3112649"/>
                <a:gd name="connsiteX6" fmla="*/ 2918565 w 5893496"/>
                <a:gd name="connsiteY6" fmla="*/ 3112405 h 3112649"/>
                <a:gd name="connsiteX7" fmla="*/ 1196236 w 5893496"/>
                <a:gd name="connsiteY7" fmla="*/ 2152788 h 3112649"/>
                <a:gd name="connsiteX8" fmla="*/ 0 w 5893496"/>
                <a:gd name="connsiteY8" fmla="*/ 1550923 h 3112649"/>
                <a:gd name="connsiteX0" fmla="*/ 0 w 5893496"/>
                <a:gd name="connsiteY0" fmla="*/ 1550887 h 3112613"/>
                <a:gd name="connsiteX1" fmla="*/ 1546966 w 5893496"/>
                <a:gd name="connsiteY1" fmla="*/ 721075 h 3112613"/>
                <a:gd name="connsiteX2" fmla="*/ 3025037 w 5893496"/>
                <a:gd name="connsiteY2" fmla="*/ 16 h 3112613"/>
                <a:gd name="connsiteX3" fmla="*/ 4415429 w 5893496"/>
                <a:gd name="connsiteY3" fmla="*/ 736634 h 3112613"/>
                <a:gd name="connsiteX4" fmla="*/ 5893496 w 5893496"/>
                <a:gd name="connsiteY4" fmla="*/ 1528508 h 3112613"/>
                <a:gd name="connsiteX5" fmla="*/ 4515634 w 5893496"/>
                <a:gd name="connsiteY5" fmla="*/ 2239031 h 3112613"/>
                <a:gd name="connsiteX6" fmla="*/ 2918565 w 5893496"/>
                <a:gd name="connsiteY6" fmla="*/ 3112369 h 3112613"/>
                <a:gd name="connsiteX7" fmla="*/ 1196236 w 5893496"/>
                <a:gd name="connsiteY7" fmla="*/ 2152752 h 3112613"/>
                <a:gd name="connsiteX8" fmla="*/ 0 w 5893496"/>
                <a:gd name="connsiteY8" fmla="*/ 1550887 h 3112613"/>
                <a:gd name="connsiteX0" fmla="*/ 0 w 5893496"/>
                <a:gd name="connsiteY0" fmla="*/ 1550895 h 3112621"/>
                <a:gd name="connsiteX1" fmla="*/ 1459284 w 5893496"/>
                <a:gd name="connsiteY1" fmla="*/ 759251 h 3112621"/>
                <a:gd name="connsiteX2" fmla="*/ 3025037 w 5893496"/>
                <a:gd name="connsiteY2" fmla="*/ 24 h 3112621"/>
                <a:gd name="connsiteX3" fmla="*/ 4415429 w 5893496"/>
                <a:gd name="connsiteY3" fmla="*/ 736642 h 3112621"/>
                <a:gd name="connsiteX4" fmla="*/ 5893496 w 5893496"/>
                <a:gd name="connsiteY4" fmla="*/ 1528516 h 3112621"/>
                <a:gd name="connsiteX5" fmla="*/ 4515634 w 5893496"/>
                <a:gd name="connsiteY5" fmla="*/ 2239039 h 3112621"/>
                <a:gd name="connsiteX6" fmla="*/ 2918565 w 5893496"/>
                <a:gd name="connsiteY6" fmla="*/ 3112377 h 3112621"/>
                <a:gd name="connsiteX7" fmla="*/ 1196236 w 5893496"/>
                <a:gd name="connsiteY7" fmla="*/ 2152760 h 3112621"/>
                <a:gd name="connsiteX8" fmla="*/ 0 w 5893496"/>
                <a:gd name="connsiteY8" fmla="*/ 1550895 h 3112621"/>
                <a:gd name="connsiteX0" fmla="*/ 0 w 5893496"/>
                <a:gd name="connsiteY0" fmla="*/ 1550895 h 3112621"/>
                <a:gd name="connsiteX1" fmla="*/ 1459284 w 5893496"/>
                <a:gd name="connsiteY1" fmla="*/ 759251 h 3112621"/>
                <a:gd name="connsiteX2" fmla="*/ 3025037 w 5893496"/>
                <a:gd name="connsiteY2" fmla="*/ 24 h 3112621"/>
                <a:gd name="connsiteX3" fmla="*/ 4415429 w 5893496"/>
                <a:gd name="connsiteY3" fmla="*/ 736642 h 3112621"/>
                <a:gd name="connsiteX4" fmla="*/ 5893496 w 5893496"/>
                <a:gd name="connsiteY4" fmla="*/ 1528516 h 3112621"/>
                <a:gd name="connsiteX5" fmla="*/ 4515634 w 5893496"/>
                <a:gd name="connsiteY5" fmla="*/ 2239039 h 3112621"/>
                <a:gd name="connsiteX6" fmla="*/ 2918565 w 5893496"/>
                <a:gd name="connsiteY6" fmla="*/ 3112377 h 3112621"/>
                <a:gd name="connsiteX7" fmla="*/ 1196236 w 5893496"/>
                <a:gd name="connsiteY7" fmla="*/ 2152760 h 3112621"/>
                <a:gd name="connsiteX8" fmla="*/ 0 w 5893496"/>
                <a:gd name="connsiteY8" fmla="*/ 1550895 h 3112621"/>
                <a:gd name="connsiteX0" fmla="*/ 0 w 5893496"/>
                <a:gd name="connsiteY0" fmla="*/ 1550895 h 3112621"/>
                <a:gd name="connsiteX1" fmla="*/ 1459284 w 5893496"/>
                <a:gd name="connsiteY1" fmla="*/ 759251 h 3112621"/>
                <a:gd name="connsiteX2" fmla="*/ 3025037 w 5893496"/>
                <a:gd name="connsiteY2" fmla="*/ 24 h 3112621"/>
                <a:gd name="connsiteX3" fmla="*/ 4415429 w 5893496"/>
                <a:gd name="connsiteY3" fmla="*/ 736642 h 3112621"/>
                <a:gd name="connsiteX4" fmla="*/ 5893496 w 5893496"/>
                <a:gd name="connsiteY4" fmla="*/ 1528516 h 3112621"/>
                <a:gd name="connsiteX5" fmla="*/ 4515634 w 5893496"/>
                <a:gd name="connsiteY5" fmla="*/ 2239039 h 3112621"/>
                <a:gd name="connsiteX6" fmla="*/ 2918565 w 5893496"/>
                <a:gd name="connsiteY6" fmla="*/ 3112377 h 3112621"/>
                <a:gd name="connsiteX7" fmla="*/ 1196236 w 5893496"/>
                <a:gd name="connsiteY7" fmla="*/ 2152760 h 3112621"/>
                <a:gd name="connsiteX8" fmla="*/ 0 w 5893496"/>
                <a:gd name="connsiteY8" fmla="*/ 1550895 h 3112621"/>
                <a:gd name="connsiteX0" fmla="*/ 0 w 5893496"/>
                <a:gd name="connsiteY0" fmla="*/ 1550895 h 3112621"/>
                <a:gd name="connsiteX1" fmla="*/ 1459284 w 5893496"/>
                <a:gd name="connsiteY1" fmla="*/ 759251 h 3112621"/>
                <a:gd name="connsiteX2" fmla="*/ 3025037 w 5893496"/>
                <a:gd name="connsiteY2" fmla="*/ 24 h 3112621"/>
                <a:gd name="connsiteX3" fmla="*/ 4415429 w 5893496"/>
                <a:gd name="connsiteY3" fmla="*/ 736642 h 3112621"/>
                <a:gd name="connsiteX4" fmla="*/ 5893496 w 5893496"/>
                <a:gd name="connsiteY4" fmla="*/ 1528516 h 3112621"/>
                <a:gd name="connsiteX5" fmla="*/ 4515634 w 5893496"/>
                <a:gd name="connsiteY5" fmla="*/ 2239039 h 3112621"/>
                <a:gd name="connsiteX6" fmla="*/ 2918565 w 5893496"/>
                <a:gd name="connsiteY6" fmla="*/ 3112377 h 3112621"/>
                <a:gd name="connsiteX7" fmla="*/ 1196236 w 5893496"/>
                <a:gd name="connsiteY7" fmla="*/ 2152760 h 3112621"/>
                <a:gd name="connsiteX8" fmla="*/ 0 w 5893496"/>
                <a:gd name="connsiteY8" fmla="*/ 1550895 h 3112621"/>
                <a:gd name="connsiteX0" fmla="*/ 0 w 5893496"/>
                <a:gd name="connsiteY0" fmla="*/ 1550895 h 3074467"/>
                <a:gd name="connsiteX1" fmla="*/ 1459284 w 5893496"/>
                <a:gd name="connsiteY1" fmla="*/ 759251 h 3074467"/>
                <a:gd name="connsiteX2" fmla="*/ 3025037 w 5893496"/>
                <a:gd name="connsiteY2" fmla="*/ 24 h 3074467"/>
                <a:gd name="connsiteX3" fmla="*/ 4415429 w 5893496"/>
                <a:gd name="connsiteY3" fmla="*/ 736642 h 3074467"/>
                <a:gd name="connsiteX4" fmla="*/ 5893496 w 5893496"/>
                <a:gd name="connsiteY4" fmla="*/ 1528516 h 3074467"/>
                <a:gd name="connsiteX5" fmla="*/ 4515634 w 5893496"/>
                <a:gd name="connsiteY5" fmla="*/ 2239039 h 3074467"/>
                <a:gd name="connsiteX6" fmla="*/ 2956143 w 5893496"/>
                <a:gd name="connsiteY6" fmla="*/ 3074210 h 3074467"/>
                <a:gd name="connsiteX7" fmla="*/ 1196236 w 5893496"/>
                <a:gd name="connsiteY7" fmla="*/ 2152760 h 3074467"/>
                <a:gd name="connsiteX8" fmla="*/ 0 w 5893496"/>
                <a:gd name="connsiteY8" fmla="*/ 1550895 h 3074467"/>
                <a:gd name="connsiteX0" fmla="*/ 0 w 5893496"/>
                <a:gd name="connsiteY0" fmla="*/ 1550895 h 3074808"/>
                <a:gd name="connsiteX1" fmla="*/ 1459284 w 5893496"/>
                <a:gd name="connsiteY1" fmla="*/ 759251 h 3074808"/>
                <a:gd name="connsiteX2" fmla="*/ 3025037 w 5893496"/>
                <a:gd name="connsiteY2" fmla="*/ 24 h 3074808"/>
                <a:gd name="connsiteX3" fmla="*/ 4415429 w 5893496"/>
                <a:gd name="connsiteY3" fmla="*/ 736642 h 3074808"/>
                <a:gd name="connsiteX4" fmla="*/ 5893496 w 5893496"/>
                <a:gd name="connsiteY4" fmla="*/ 1528516 h 3074808"/>
                <a:gd name="connsiteX5" fmla="*/ 4515634 w 5893496"/>
                <a:gd name="connsiteY5" fmla="*/ 2239039 h 3074808"/>
                <a:gd name="connsiteX6" fmla="*/ 2956143 w 5893496"/>
                <a:gd name="connsiteY6" fmla="*/ 3074210 h 3074808"/>
                <a:gd name="connsiteX7" fmla="*/ 1196236 w 5893496"/>
                <a:gd name="connsiteY7" fmla="*/ 2152760 h 3074808"/>
                <a:gd name="connsiteX8" fmla="*/ 0 w 5893496"/>
                <a:gd name="connsiteY8" fmla="*/ 1550895 h 3074808"/>
                <a:gd name="connsiteX0" fmla="*/ 0 w 5893496"/>
                <a:gd name="connsiteY0" fmla="*/ 1550895 h 3075396"/>
                <a:gd name="connsiteX1" fmla="*/ 1459284 w 5893496"/>
                <a:gd name="connsiteY1" fmla="*/ 759251 h 3075396"/>
                <a:gd name="connsiteX2" fmla="*/ 3025037 w 5893496"/>
                <a:gd name="connsiteY2" fmla="*/ 24 h 3075396"/>
                <a:gd name="connsiteX3" fmla="*/ 4415429 w 5893496"/>
                <a:gd name="connsiteY3" fmla="*/ 736642 h 3075396"/>
                <a:gd name="connsiteX4" fmla="*/ 5893496 w 5893496"/>
                <a:gd name="connsiteY4" fmla="*/ 1528516 h 3075396"/>
                <a:gd name="connsiteX5" fmla="*/ 4478056 w 5893496"/>
                <a:gd name="connsiteY5" fmla="*/ 2328097 h 3075396"/>
                <a:gd name="connsiteX6" fmla="*/ 2956143 w 5893496"/>
                <a:gd name="connsiteY6" fmla="*/ 3074210 h 3075396"/>
                <a:gd name="connsiteX7" fmla="*/ 1196236 w 5893496"/>
                <a:gd name="connsiteY7" fmla="*/ 2152760 h 3075396"/>
                <a:gd name="connsiteX8" fmla="*/ 0 w 5893496"/>
                <a:gd name="connsiteY8" fmla="*/ 1550895 h 3075396"/>
                <a:gd name="connsiteX0" fmla="*/ 0 w 5893496"/>
                <a:gd name="connsiteY0" fmla="*/ 1550895 h 3075552"/>
                <a:gd name="connsiteX1" fmla="*/ 1459284 w 5893496"/>
                <a:gd name="connsiteY1" fmla="*/ 759251 h 3075552"/>
                <a:gd name="connsiteX2" fmla="*/ 3025037 w 5893496"/>
                <a:gd name="connsiteY2" fmla="*/ 24 h 3075552"/>
                <a:gd name="connsiteX3" fmla="*/ 4415429 w 5893496"/>
                <a:gd name="connsiteY3" fmla="*/ 736642 h 3075552"/>
                <a:gd name="connsiteX4" fmla="*/ 5893496 w 5893496"/>
                <a:gd name="connsiteY4" fmla="*/ 1528516 h 3075552"/>
                <a:gd name="connsiteX5" fmla="*/ 4478056 w 5893496"/>
                <a:gd name="connsiteY5" fmla="*/ 2328097 h 3075552"/>
                <a:gd name="connsiteX6" fmla="*/ 2956143 w 5893496"/>
                <a:gd name="connsiteY6" fmla="*/ 3074210 h 3075552"/>
                <a:gd name="connsiteX7" fmla="*/ 1196236 w 5893496"/>
                <a:gd name="connsiteY7" fmla="*/ 2152760 h 3075552"/>
                <a:gd name="connsiteX8" fmla="*/ 0 w 5893496"/>
                <a:gd name="connsiteY8" fmla="*/ 1550895 h 3075552"/>
                <a:gd name="connsiteX0" fmla="*/ 0 w 5893496"/>
                <a:gd name="connsiteY0" fmla="*/ 1550895 h 3074659"/>
                <a:gd name="connsiteX1" fmla="*/ 1459284 w 5893496"/>
                <a:gd name="connsiteY1" fmla="*/ 759251 h 3074659"/>
                <a:gd name="connsiteX2" fmla="*/ 3025037 w 5893496"/>
                <a:gd name="connsiteY2" fmla="*/ 24 h 3074659"/>
                <a:gd name="connsiteX3" fmla="*/ 4415429 w 5893496"/>
                <a:gd name="connsiteY3" fmla="*/ 736642 h 3074659"/>
                <a:gd name="connsiteX4" fmla="*/ 5893496 w 5893496"/>
                <a:gd name="connsiteY4" fmla="*/ 1528516 h 3074659"/>
                <a:gd name="connsiteX5" fmla="*/ 4478056 w 5893496"/>
                <a:gd name="connsiteY5" fmla="*/ 2328097 h 3074659"/>
                <a:gd name="connsiteX6" fmla="*/ 2956143 w 5893496"/>
                <a:gd name="connsiteY6" fmla="*/ 3074210 h 3074659"/>
                <a:gd name="connsiteX7" fmla="*/ 1196236 w 5893496"/>
                <a:gd name="connsiteY7" fmla="*/ 2152760 h 3074659"/>
                <a:gd name="connsiteX8" fmla="*/ 0 w 5893496"/>
                <a:gd name="connsiteY8" fmla="*/ 1550895 h 3074659"/>
                <a:gd name="connsiteX0" fmla="*/ 0 w 5893496"/>
                <a:gd name="connsiteY0" fmla="*/ 1550895 h 3074709"/>
                <a:gd name="connsiteX1" fmla="*/ 1459284 w 5893496"/>
                <a:gd name="connsiteY1" fmla="*/ 759251 h 3074709"/>
                <a:gd name="connsiteX2" fmla="*/ 3025037 w 5893496"/>
                <a:gd name="connsiteY2" fmla="*/ 24 h 3074709"/>
                <a:gd name="connsiteX3" fmla="*/ 4415429 w 5893496"/>
                <a:gd name="connsiteY3" fmla="*/ 736642 h 3074709"/>
                <a:gd name="connsiteX4" fmla="*/ 5893496 w 5893496"/>
                <a:gd name="connsiteY4" fmla="*/ 1528516 h 3074709"/>
                <a:gd name="connsiteX5" fmla="*/ 4478056 w 5893496"/>
                <a:gd name="connsiteY5" fmla="*/ 2328097 h 3074709"/>
                <a:gd name="connsiteX6" fmla="*/ 2956143 w 5893496"/>
                <a:gd name="connsiteY6" fmla="*/ 3074210 h 3074709"/>
                <a:gd name="connsiteX7" fmla="*/ 1196236 w 5893496"/>
                <a:gd name="connsiteY7" fmla="*/ 2152760 h 3074709"/>
                <a:gd name="connsiteX8" fmla="*/ 0 w 5893496"/>
                <a:gd name="connsiteY8" fmla="*/ 1550895 h 3074709"/>
                <a:gd name="connsiteX0" fmla="*/ 0 w 5893496"/>
                <a:gd name="connsiteY0" fmla="*/ 1550895 h 3074769"/>
                <a:gd name="connsiteX1" fmla="*/ 1459284 w 5893496"/>
                <a:gd name="connsiteY1" fmla="*/ 759251 h 3074769"/>
                <a:gd name="connsiteX2" fmla="*/ 3025037 w 5893496"/>
                <a:gd name="connsiteY2" fmla="*/ 24 h 3074769"/>
                <a:gd name="connsiteX3" fmla="*/ 4415429 w 5893496"/>
                <a:gd name="connsiteY3" fmla="*/ 736642 h 3074769"/>
                <a:gd name="connsiteX4" fmla="*/ 5893496 w 5893496"/>
                <a:gd name="connsiteY4" fmla="*/ 1528516 h 3074769"/>
                <a:gd name="connsiteX5" fmla="*/ 4478056 w 5893496"/>
                <a:gd name="connsiteY5" fmla="*/ 2328097 h 3074769"/>
                <a:gd name="connsiteX6" fmla="*/ 2956143 w 5893496"/>
                <a:gd name="connsiteY6" fmla="*/ 3074210 h 3074769"/>
                <a:gd name="connsiteX7" fmla="*/ 1196236 w 5893496"/>
                <a:gd name="connsiteY7" fmla="*/ 2152760 h 3074769"/>
                <a:gd name="connsiteX8" fmla="*/ 0 w 5893496"/>
                <a:gd name="connsiteY8" fmla="*/ 1550895 h 3074769"/>
                <a:gd name="connsiteX0" fmla="*/ 0 w 5893496"/>
                <a:gd name="connsiteY0" fmla="*/ 1563614 h 3087488"/>
                <a:gd name="connsiteX1" fmla="*/ 1459284 w 5893496"/>
                <a:gd name="connsiteY1" fmla="*/ 771970 h 3087488"/>
                <a:gd name="connsiteX2" fmla="*/ 2924829 w 5893496"/>
                <a:gd name="connsiteY2" fmla="*/ 21 h 3087488"/>
                <a:gd name="connsiteX3" fmla="*/ 4415429 w 5893496"/>
                <a:gd name="connsiteY3" fmla="*/ 749361 h 3087488"/>
                <a:gd name="connsiteX4" fmla="*/ 5893496 w 5893496"/>
                <a:gd name="connsiteY4" fmla="*/ 1541235 h 3087488"/>
                <a:gd name="connsiteX5" fmla="*/ 4478056 w 5893496"/>
                <a:gd name="connsiteY5" fmla="*/ 2340816 h 3087488"/>
                <a:gd name="connsiteX6" fmla="*/ 2956143 w 5893496"/>
                <a:gd name="connsiteY6" fmla="*/ 3086929 h 3087488"/>
                <a:gd name="connsiteX7" fmla="*/ 1196236 w 5893496"/>
                <a:gd name="connsiteY7" fmla="*/ 2165479 h 3087488"/>
                <a:gd name="connsiteX8" fmla="*/ 0 w 5893496"/>
                <a:gd name="connsiteY8" fmla="*/ 1563614 h 3087488"/>
                <a:gd name="connsiteX0" fmla="*/ 0 w 5893496"/>
                <a:gd name="connsiteY0" fmla="*/ 1563707 h 3087581"/>
                <a:gd name="connsiteX1" fmla="*/ 1459284 w 5893496"/>
                <a:gd name="connsiteY1" fmla="*/ 772063 h 3087581"/>
                <a:gd name="connsiteX2" fmla="*/ 2924829 w 5893496"/>
                <a:gd name="connsiteY2" fmla="*/ 114 h 3087581"/>
                <a:gd name="connsiteX3" fmla="*/ 4415429 w 5893496"/>
                <a:gd name="connsiteY3" fmla="*/ 749454 h 3087581"/>
                <a:gd name="connsiteX4" fmla="*/ 5893496 w 5893496"/>
                <a:gd name="connsiteY4" fmla="*/ 1541328 h 3087581"/>
                <a:gd name="connsiteX5" fmla="*/ 4478056 w 5893496"/>
                <a:gd name="connsiteY5" fmla="*/ 2340909 h 3087581"/>
                <a:gd name="connsiteX6" fmla="*/ 2956143 w 5893496"/>
                <a:gd name="connsiteY6" fmla="*/ 3087022 h 3087581"/>
                <a:gd name="connsiteX7" fmla="*/ 1196236 w 5893496"/>
                <a:gd name="connsiteY7" fmla="*/ 2165572 h 3087581"/>
                <a:gd name="connsiteX8" fmla="*/ 0 w 5893496"/>
                <a:gd name="connsiteY8" fmla="*/ 1563707 h 3087581"/>
                <a:gd name="connsiteX0" fmla="*/ 0 w 5893496"/>
                <a:gd name="connsiteY0" fmla="*/ 1525548 h 3049422"/>
                <a:gd name="connsiteX1" fmla="*/ 1459284 w 5893496"/>
                <a:gd name="connsiteY1" fmla="*/ 733904 h 3049422"/>
                <a:gd name="connsiteX2" fmla="*/ 2912303 w 5893496"/>
                <a:gd name="connsiteY2" fmla="*/ 122 h 3049422"/>
                <a:gd name="connsiteX3" fmla="*/ 4415429 w 5893496"/>
                <a:gd name="connsiteY3" fmla="*/ 711295 h 3049422"/>
                <a:gd name="connsiteX4" fmla="*/ 5893496 w 5893496"/>
                <a:gd name="connsiteY4" fmla="*/ 1503169 h 3049422"/>
                <a:gd name="connsiteX5" fmla="*/ 4478056 w 5893496"/>
                <a:gd name="connsiteY5" fmla="*/ 2302750 h 3049422"/>
                <a:gd name="connsiteX6" fmla="*/ 2956143 w 5893496"/>
                <a:gd name="connsiteY6" fmla="*/ 3048863 h 3049422"/>
                <a:gd name="connsiteX7" fmla="*/ 1196236 w 5893496"/>
                <a:gd name="connsiteY7" fmla="*/ 2127413 h 3049422"/>
                <a:gd name="connsiteX8" fmla="*/ 0 w 5893496"/>
                <a:gd name="connsiteY8" fmla="*/ 1525548 h 3049422"/>
                <a:gd name="connsiteX0" fmla="*/ 0 w 5893496"/>
                <a:gd name="connsiteY0" fmla="*/ 1525548 h 3049422"/>
                <a:gd name="connsiteX1" fmla="*/ 1459284 w 5893496"/>
                <a:gd name="connsiteY1" fmla="*/ 733904 h 3049422"/>
                <a:gd name="connsiteX2" fmla="*/ 2912303 w 5893496"/>
                <a:gd name="connsiteY2" fmla="*/ 122 h 3049422"/>
                <a:gd name="connsiteX3" fmla="*/ 4415429 w 5893496"/>
                <a:gd name="connsiteY3" fmla="*/ 711295 h 3049422"/>
                <a:gd name="connsiteX4" fmla="*/ 5893496 w 5893496"/>
                <a:gd name="connsiteY4" fmla="*/ 1503169 h 3049422"/>
                <a:gd name="connsiteX5" fmla="*/ 4478056 w 5893496"/>
                <a:gd name="connsiteY5" fmla="*/ 2302750 h 3049422"/>
                <a:gd name="connsiteX6" fmla="*/ 2956143 w 5893496"/>
                <a:gd name="connsiteY6" fmla="*/ 3048863 h 3049422"/>
                <a:gd name="connsiteX7" fmla="*/ 1196236 w 5893496"/>
                <a:gd name="connsiteY7" fmla="*/ 2127413 h 3049422"/>
                <a:gd name="connsiteX8" fmla="*/ 0 w 5893496"/>
                <a:gd name="connsiteY8" fmla="*/ 1525548 h 3049422"/>
                <a:gd name="connsiteX0" fmla="*/ 0 w 5893496"/>
                <a:gd name="connsiteY0" fmla="*/ 1525565 h 3049439"/>
                <a:gd name="connsiteX1" fmla="*/ 1459284 w 5893496"/>
                <a:gd name="connsiteY1" fmla="*/ 733921 h 3049439"/>
                <a:gd name="connsiteX2" fmla="*/ 2912303 w 5893496"/>
                <a:gd name="connsiteY2" fmla="*/ 139 h 3049439"/>
                <a:gd name="connsiteX3" fmla="*/ 4415429 w 5893496"/>
                <a:gd name="connsiteY3" fmla="*/ 711312 h 3049439"/>
                <a:gd name="connsiteX4" fmla="*/ 5893496 w 5893496"/>
                <a:gd name="connsiteY4" fmla="*/ 1503186 h 3049439"/>
                <a:gd name="connsiteX5" fmla="*/ 4478056 w 5893496"/>
                <a:gd name="connsiteY5" fmla="*/ 2302767 h 3049439"/>
                <a:gd name="connsiteX6" fmla="*/ 2956143 w 5893496"/>
                <a:gd name="connsiteY6" fmla="*/ 3048880 h 3049439"/>
                <a:gd name="connsiteX7" fmla="*/ 1196236 w 5893496"/>
                <a:gd name="connsiteY7" fmla="*/ 2127430 h 3049439"/>
                <a:gd name="connsiteX8" fmla="*/ 0 w 5893496"/>
                <a:gd name="connsiteY8" fmla="*/ 1525565 h 3049439"/>
                <a:gd name="connsiteX0" fmla="*/ 0 w 5893496"/>
                <a:gd name="connsiteY0" fmla="*/ 1550987 h 3074861"/>
                <a:gd name="connsiteX1" fmla="*/ 1459284 w 5893496"/>
                <a:gd name="connsiteY1" fmla="*/ 759343 h 3074861"/>
                <a:gd name="connsiteX2" fmla="*/ 2987459 w 5893496"/>
                <a:gd name="connsiteY2" fmla="*/ 116 h 3074861"/>
                <a:gd name="connsiteX3" fmla="*/ 4415429 w 5893496"/>
                <a:gd name="connsiteY3" fmla="*/ 736734 h 3074861"/>
                <a:gd name="connsiteX4" fmla="*/ 5893496 w 5893496"/>
                <a:gd name="connsiteY4" fmla="*/ 1528608 h 3074861"/>
                <a:gd name="connsiteX5" fmla="*/ 4478056 w 5893496"/>
                <a:gd name="connsiteY5" fmla="*/ 2328189 h 3074861"/>
                <a:gd name="connsiteX6" fmla="*/ 2956143 w 5893496"/>
                <a:gd name="connsiteY6" fmla="*/ 3074302 h 3074861"/>
                <a:gd name="connsiteX7" fmla="*/ 1196236 w 5893496"/>
                <a:gd name="connsiteY7" fmla="*/ 2152852 h 3074861"/>
                <a:gd name="connsiteX8" fmla="*/ 0 w 5893496"/>
                <a:gd name="connsiteY8" fmla="*/ 1550987 h 3074861"/>
                <a:gd name="connsiteX0" fmla="*/ 0 w 5893496"/>
                <a:gd name="connsiteY0" fmla="*/ 1551003 h 3074877"/>
                <a:gd name="connsiteX1" fmla="*/ 1459284 w 5893496"/>
                <a:gd name="connsiteY1" fmla="*/ 759359 h 3074877"/>
                <a:gd name="connsiteX2" fmla="*/ 2987459 w 5893496"/>
                <a:gd name="connsiteY2" fmla="*/ 132 h 3074877"/>
                <a:gd name="connsiteX3" fmla="*/ 4415429 w 5893496"/>
                <a:gd name="connsiteY3" fmla="*/ 736750 h 3074877"/>
                <a:gd name="connsiteX4" fmla="*/ 5893496 w 5893496"/>
                <a:gd name="connsiteY4" fmla="*/ 1528624 h 3074877"/>
                <a:gd name="connsiteX5" fmla="*/ 4478056 w 5893496"/>
                <a:gd name="connsiteY5" fmla="*/ 2328205 h 3074877"/>
                <a:gd name="connsiteX6" fmla="*/ 2956143 w 5893496"/>
                <a:gd name="connsiteY6" fmla="*/ 3074318 h 3074877"/>
                <a:gd name="connsiteX7" fmla="*/ 1196236 w 5893496"/>
                <a:gd name="connsiteY7" fmla="*/ 2152868 h 3074877"/>
                <a:gd name="connsiteX8" fmla="*/ 0 w 5893496"/>
                <a:gd name="connsiteY8" fmla="*/ 1551003 h 3074877"/>
                <a:gd name="connsiteX0" fmla="*/ 0 w 5893496"/>
                <a:gd name="connsiteY0" fmla="*/ 1551007 h 3074881"/>
                <a:gd name="connsiteX1" fmla="*/ 1459284 w 5893496"/>
                <a:gd name="connsiteY1" fmla="*/ 759363 h 3074881"/>
                <a:gd name="connsiteX2" fmla="*/ 2987459 w 5893496"/>
                <a:gd name="connsiteY2" fmla="*/ 136 h 3074881"/>
                <a:gd name="connsiteX3" fmla="*/ 4415429 w 5893496"/>
                <a:gd name="connsiteY3" fmla="*/ 736754 h 3074881"/>
                <a:gd name="connsiteX4" fmla="*/ 5893496 w 5893496"/>
                <a:gd name="connsiteY4" fmla="*/ 1528628 h 3074881"/>
                <a:gd name="connsiteX5" fmla="*/ 4478056 w 5893496"/>
                <a:gd name="connsiteY5" fmla="*/ 2328209 h 3074881"/>
                <a:gd name="connsiteX6" fmla="*/ 2956143 w 5893496"/>
                <a:gd name="connsiteY6" fmla="*/ 3074322 h 3074881"/>
                <a:gd name="connsiteX7" fmla="*/ 1196236 w 5893496"/>
                <a:gd name="connsiteY7" fmla="*/ 2152872 h 3074881"/>
                <a:gd name="connsiteX8" fmla="*/ 0 w 5893496"/>
                <a:gd name="connsiteY8" fmla="*/ 1551007 h 3074881"/>
                <a:gd name="connsiteX0" fmla="*/ 0 w 5893496"/>
                <a:gd name="connsiteY0" fmla="*/ 1538267 h 3062141"/>
                <a:gd name="connsiteX1" fmla="*/ 1459284 w 5893496"/>
                <a:gd name="connsiteY1" fmla="*/ 746623 h 3062141"/>
                <a:gd name="connsiteX2" fmla="*/ 2999985 w 5893496"/>
                <a:gd name="connsiteY2" fmla="*/ 119 h 3062141"/>
                <a:gd name="connsiteX3" fmla="*/ 4415429 w 5893496"/>
                <a:gd name="connsiteY3" fmla="*/ 724014 h 3062141"/>
                <a:gd name="connsiteX4" fmla="*/ 5893496 w 5893496"/>
                <a:gd name="connsiteY4" fmla="*/ 1515888 h 3062141"/>
                <a:gd name="connsiteX5" fmla="*/ 4478056 w 5893496"/>
                <a:gd name="connsiteY5" fmla="*/ 2315469 h 3062141"/>
                <a:gd name="connsiteX6" fmla="*/ 2956143 w 5893496"/>
                <a:gd name="connsiteY6" fmla="*/ 3061582 h 3062141"/>
                <a:gd name="connsiteX7" fmla="*/ 1196236 w 5893496"/>
                <a:gd name="connsiteY7" fmla="*/ 2140132 h 3062141"/>
                <a:gd name="connsiteX8" fmla="*/ 0 w 5893496"/>
                <a:gd name="connsiteY8" fmla="*/ 1538267 h 3062141"/>
                <a:gd name="connsiteX0" fmla="*/ 0 w 5893496"/>
                <a:gd name="connsiteY0" fmla="*/ 1538171 h 3062045"/>
                <a:gd name="connsiteX1" fmla="*/ 1459284 w 5893496"/>
                <a:gd name="connsiteY1" fmla="*/ 746527 h 3062045"/>
                <a:gd name="connsiteX2" fmla="*/ 2999985 w 5893496"/>
                <a:gd name="connsiteY2" fmla="*/ 23 h 3062045"/>
                <a:gd name="connsiteX3" fmla="*/ 4415429 w 5893496"/>
                <a:gd name="connsiteY3" fmla="*/ 723918 h 3062045"/>
                <a:gd name="connsiteX4" fmla="*/ 5893496 w 5893496"/>
                <a:gd name="connsiteY4" fmla="*/ 1515792 h 3062045"/>
                <a:gd name="connsiteX5" fmla="*/ 4478056 w 5893496"/>
                <a:gd name="connsiteY5" fmla="*/ 2315373 h 3062045"/>
                <a:gd name="connsiteX6" fmla="*/ 2956143 w 5893496"/>
                <a:gd name="connsiteY6" fmla="*/ 3061486 h 3062045"/>
                <a:gd name="connsiteX7" fmla="*/ 1196236 w 5893496"/>
                <a:gd name="connsiteY7" fmla="*/ 2140036 h 3062045"/>
                <a:gd name="connsiteX8" fmla="*/ 0 w 5893496"/>
                <a:gd name="connsiteY8" fmla="*/ 1538171 h 3062045"/>
                <a:gd name="connsiteX0" fmla="*/ 0 w 5893496"/>
                <a:gd name="connsiteY0" fmla="*/ 1538171 h 3062045"/>
                <a:gd name="connsiteX1" fmla="*/ 1459284 w 5893496"/>
                <a:gd name="connsiteY1" fmla="*/ 746527 h 3062045"/>
                <a:gd name="connsiteX2" fmla="*/ 2999985 w 5893496"/>
                <a:gd name="connsiteY2" fmla="*/ 23 h 3062045"/>
                <a:gd name="connsiteX3" fmla="*/ 4415429 w 5893496"/>
                <a:gd name="connsiteY3" fmla="*/ 723918 h 3062045"/>
                <a:gd name="connsiteX4" fmla="*/ 5893496 w 5893496"/>
                <a:gd name="connsiteY4" fmla="*/ 1515792 h 3062045"/>
                <a:gd name="connsiteX5" fmla="*/ 4478056 w 5893496"/>
                <a:gd name="connsiteY5" fmla="*/ 2315373 h 3062045"/>
                <a:gd name="connsiteX6" fmla="*/ 2956143 w 5893496"/>
                <a:gd name="connsiteY6" fmla="*/ 3061486 h 3062045"/>
                <a:gd name="connsiteX7" fmla="*/ 1196236 w 5893496"/>
                <a:gd name="connsiteY7" fmla="*/ 2140036 h 3062045"/>
                <a:gd name="connsiteX8" fmla="*/ 0 w 5893496"/>
                <a:gd name="connsiteY8" fmla="*/ 1538171 h 3062045"/>
                <a:gd name="connsiteX0" fmla="*/ 0 w 5893496"/>
                <a:gd name="connsiteY0" fmla="*/ 1550892 h 3074766"/>
                <a:gd name="connsiteX1" fmla="*/ 1459284 w 5893496"/>
                <a:gd name="connsiteY1" fmla="*/ 759248 h 3074766"/>
                <a:gd name="connsiteX2" fmla="*/ 2924829 w 5893496"/>
                <a:gd name="connsiteY2" fmla="*/ 22 h 3074766"/>
                <a:gd name="connsiteX3" fmla="*/ 4415429 w 5893496"/>
                <a:gd name="connsiteY3" fmla="*/ 736639 h 3074766"/>
                <a:gd name="connsiteX4" fmla="*/ 5893496 w 5893496"/>
                <a:gd name="connsiteY4" fmla="*/ 1528513 h 3074766"/>
                <a:gd name="connsiteX5" fmla="*/ 4478056 w 5893496"/>
                <a:gd name="connsiteY5" fmla="*/ 2328094 h 3074766"/>
                <a:gd name="connsiteX6" fmla="*/ 2956143 w 5893496"/>
                <a:gd name="connsiteY6" fmla="*/ 3074207 h 3074766"/>
                <a:gd name="connsiteX7" fmla="*/ 1196236 w 5893496"/>
                <a:gd name="connsiteY7" fmla="*/ 2152757 h 3074766"/>
                <a:gd name="connsiteX8" fmla="*/ 0 w 5893496"/>
                <a:gd name="connsiteY8" fmla="*/ 1550892 h 3074766"/>
                <a:gd name="connsiteX0" fmla="*/ 0 w 5893496"/>
                <a:gd name="connsiteY0" fmla="*/ 1550895 h 3074769"/>
                <a:gd name="connsiteX1" fmla="*/ 1459284 w 5893496"/>
                <a:gd name="connsiteY1" fmla="*/ 759251 h 3074769"/>
                <a:gd name="connsiteX2" fmla="*/ 2924829 w 5893496"/>
                <a:gd name="connsiteY2" fmla="*/ 25 h 3074769"/>
                <a:gd name="connsiteX3" fmla="*/ 4415429 w 5893496"/>
                <a:gd name="connsiteY3" fmla="*/ 736642 h 3074769"/>
                <a:gd name="connsiteX4" fmla="*/ 5893496 w 5893496"/>
                <a:gd name="connsiteY4" fmla="*/ 1528516 h 3074769"/>
                <a:gd name="connsiteX5" fmla="*/ 4478056 w 5893496"/>
                <a:gd name="connsiteY5" fmla="*/ 2328097 h 3074769"/>
                <a:gd name="connsiteX6" fmla="*/ 2956143 w 5893496"/>
                <a:gd name="connsiteY6" fmla="*/ 3074210 h 3074769"/>
                <a:gd name="connsiteX7" fmla="*/ 1196236 w 5893496"/>
                <a:gd name="connsiteY7" fmla="*/ 2152760 h 3074769"/>
                <a:gd name="connsiteX8" fmla="*/ 0 w 5893496"/>
                <a:gd name="connsiteY8" fmla="*/ 1550895 h 3074769"/>
                <a:gd name="connsiteX0" fmla="*/ 0 w 5893496"/>
                <a:gd name="connsiteY0" fmla="*/ 1550895 h 3074769"/>
                <a:gd name="connsiteX1" fmla="*/ 1459284 w 5893496"/>
                <a:gd name="connsiteY1" fmla="*/ 759251 h 3074769"/>
                <a:gd name="connsiteX2" fmla="*/ 2924829 w 5893496"/>
                <a:gd name="connsiteY2" fmla="*/ 25 h 3074769"/>
                <a:gd name="connsiteX3" fmla="*/ 4415429 w 5893496"/>
                <a:gd name="connsiteY3" fmla="*/ 736642 h 3074769"/>
                <a:gd name="connsiteX4" fmla="*/ 5893496 w 5893496"/>
                <a:gd name="connsiteY4" fmla="*/ 1528516 h 3074769"/>
                <a:gd name="connsiteX5" fmla="*/ 4478056 w 5893496"/>
                <a:gd name="connsiteY5" fmla="*/ 2328097 h 3074769"/>
                <a:gd name="connsiteX6" fmla="*/ 2956143 w 5893496"/>
                <a:gd name="connsiteY6" fmla="*/ 3074210 h 3074769"/>
                <a:gd name="connsiteX7" fmla="*/ 1196236 w 5893496"/>
                <a:gd name="connsiteY7" fmla="*/ 2152760 h 3074769"/>
                <a:gd name="connsiteX8" fmla="*/ 0 w 5893496"/>
                <a:gd name="connsiteY8" fmla="*/ 1550895 h 3074769"/>
                <a:gd name="connsiteX0" fmla="*/ 0 w 5893496"/>
                <a:gd name="connsiteY0" fmla="*/ 1550895 h 3074769"/>
                <a:gd name="connsiteX1" fmla="*/ 1459284 w 5893496"/>
                <a:gd name="connsiteY1" fmla="*/ 759251 h 3074769"/>
                <a:gd name="connsiteX2" fmla="*/ 2924829 w 5893496"/>
                <a:gd name="connsiteY2" fmla="*/ 25 h 3074769"/>
                <a:gd name="connsiteX3" fmla="*/ 4415429 w 5893496"/>
                <a:gd name="connsiteY3" fmla="*/ 736642 h 3074769"/>
                <a:gd name="connsiteX4" fmla="*/ 5893496 w 5893496"/>
                <a:gd name="connsiteY4" fmla="*/ 1528516 h 3074769"/>
                <a:gd name="connsiteX5" fmla="*/ 4478056 w 5893496"/>
                <a:gd name="connsiteY5" fmla="*/ 2328097 h 3074769"/>
                <a:gd name="connsiteX6" fmla="*/ 2956143 w 5893496"/>
                <a:gd name="connsiteY6" fmla="*/ 3074210 h 3074769"/>
                <a:gd name="connsiteX7" fmla="*/ 1196236 w 5893496"/>
                <a:gd name="connsiteY7" fmla="*/ 2152760 h 3074769"/>
                <a:gd name="connsiteX8" fmla="*/ 0 w 5893496"/>
                <a:gd name="connsiteY8" fmla="*/ 1550895 h 3074769"/>
                <a:gd name="connsiteX0" fmla="*/ 0 w 5893496"/>
                <a:gd name="connsiteY0" fmla="*/ 1550895 h 3074769"/>
                <a:gd name="connsiteX1" fmla="*/ 1459284 w 5893496"/>
                <a:gd name="connsiteY1" fmla="*/ 759251 h 3074769"/>
                <a:gd name="connsiteX2" fmla="*/ 2924829 w 5893496"/>
                <a:gd name="connsiteY2" fmla="*/ 25 h 3074769"/>
                <a:gd name="connsiteX3" fmla="*/ 4415429 w 5893496"/>
                <a:gd name="connsiteY3" fmla="*/ 736642 h 3074769"/>
                <a:gd name="connsiteX4" fmla="*/ 5893496 w 5893496"/>
                <a:gd name="connsiteY4" fmla="*/ 1528516 h 3074769"/>
                <a:gd name="connsiteX5" fmla="*/ 4478056 w 5893496"/>
                <a:gd name="connsiteY5" fmla="*/ 2328097 h 3074769"/>
                <a:gd name="connsiteX6" fmla="*/ 2956143 w 5893496"/>
                <a:gd name="connsiteY6" fmla="*/ 3074210 h 3074769"/>
                <a:gd name="connsiteX7" fmla="*/ 1196236 w 5893496"/>
                <a:gd name="connsiteY7" fmla="*/ 2152760 h 3074769"/>
                <a:gd name="connsiteX8" fmla="*/ 0 w 5893496"/>
                <a:gd name="connsiteY8" fmla="*/ 1550895 h 3074769"/>
                <a:gd name="connsiteX0" fmla="*/ 0 w 5893496"/>
                <a:gd name="connsiteY0" fmla="*/ 1550895 h 3074769"/>
                <a:gd name="connsiteX1" fmla="*/ 1459284 w 5893496"/>
                <a:gd name="connsiteY1" fmla="*/ 759251 h 3074769"/>
                <a:gd name="connsiteX2" fmla="*/ 2924829 w 5893496"/>
                <a:gd name="connsiteY2" fmla="*/ 25 h 3074769"/>
                <a:gd name="connsiteX3" fmla="*/ 4415429 w 5893496"/>
                <a:gd name="connsiteY3" fmla="*/ 736642 h 3074769"/>
                <a:gd name="connsiteX4" fmla="*/ 5893496 w 5893496"/>
                <a:gd name="connsiteY4" fmla="*/ 1528516 h 3074769"/>
                <a:gd name="connsiteX5" fmla="*/ 4478056 w 5893496"/>
                <a:gd name="connsiteY5" fmla="*/ 2328097 h 3074769"/>
                <a:gd name="connsiteX6" fmla="*/ 2956143 w 5893496"/>
                <a:gd name="connsiteY6" fmla="*/ 3074210 h 3074769"/>
                <a:gd name="connsiteX7" fmla="*/ 1196236 w 5893496"/>
                <a:gd name="connsiteY7" fmla="*/ 2152760 h 3074769"/>
                <a:gd name="connsiteX8" fmla="*/ 0 w 5893496"/>
                <a:gd name="connsiteY8" fmla="*/ 1550895 h 3074769"/>
                <a:gd name="connsiteX0" fmla="*/ 0 w 5893496"/>
                <a:gd name="connsiteY0" fmla="*/ 1550895 h 3074769"/>
                <a:gd name="connsiteX1" fmla="*/ 1459284 w 5893496"/>
                <a:gd name="connsiteY1" fmla="*/ 759251 h 3074769"/>
                <a:gd name="connsiteX2" fmla="*/ 2924829 w 5893496"/>
                <a:gd name="connsiteY2" fmla="*/ 25 h 3074769"/>
                <a:gd name="connsiteX3" fmla="*/ 4415429 w 5893496"/>
                <a:gd name="connsiteY3" fmla="*/ 736642 h 3074769"/>
                <a:gd name="connsiteX4" fmla="*/ 5893496 w 5893496"/>
                <a:gd name="connsiteY4" fmla="*/ 1528516 h 3074769"/>
                <a:gd name="connsiteX5" fmla="*/ 4478056 w 5893496"/>
                <a:gd name="connsiteY5" fmla="*/ 2328097 h 3074769"/>
                <a:gd name="connsiteX6" fmla="*/ 2956143 w 5893496"/>
                <a:gd name="connsiteY6" fmla="*/ 3074210 h 3074769"/>
                <a:gd name="connsiteX7" fmla="*/ 1196236 w 5893496"/>
                <a:gd name="connsiteY7" fmla="*/ 2152760 h 3074769"/>
                <a:gd name="connsiteX8" fmla="*/ 0 w 5893496"/>
                <a:gd name="connsiteY8" fmla="*/ 1550895 h 307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93496" h="3074769">
                  <a:moveTo>
                    <a:pt x="0" y="1550895"/>
                  </a:moveTo>
                  <a:cubicBezTo>
                    <a:pt x="498953" y="1539167"/>
                    <a:pt x="996865" y="1068619"/>
                    <a:pt x="1459284" y="759251"/>
                  </a:cubicBezTo>
                  <a:cubicBezTo>
                    <a:pt x="1921703" y="449883"/>
                    <a:pt x="2432138" y="3792"/>
                    <a:pt x="2924829" y="25"/>
                  </a:cubicBezTo>
                  <a:cubicBezTo>
                    <a:pt x="3417520" y="-3742"/>
                    <a:pt x="3970755" y="418281"/>
                    <a:pt x="4415429" y="736642"/>
                  </a:cubicBezTo>
                  <a:cubicBezTo>
                    <a:pt x="4860103" y="1055003"/>
                    <a:pt x="5298510" y="1468955"/>
                    <a:pt x="5893496" y="1528516"/>
                  </a:cubicBezTo>
                  <a:cubicBezTo>
                    <a:pt x="5398718" y="1562418"/>
                    <a:pt x="4942563" y="2006869"/>
                    <a:pt x="4478056" y="2328097"/>
                  </a:cubicBezTo>
                  <a:cubicBezTo>
                    <a:pt x="4013549" y="2649325"/>
                    <a:pt x="3540691" y="3052543"/>
                    <a:pt x="2956143" y="3074210"/>
                  </a:cubicBezTo>
                  <a:cubicBezTo>
                    <a:pt x="2371595" y="3095877"/>
                    <a:pt x="1651348" y="2482982"/>
                    <a:pt x="1196236" y="2152760"/>
                  </a:cubicBezTo>
                  <a:cubicBezTo>
                    <a:pt x="741124" y="1822538"/>
                    <a:pt x="365343" y="1537177"/>
                    <a:pt x="0" y="1550895"/>
                  </a:cubicBezTo>
                  <a:close/>
                </a:path>
              </a:pathLst>
            </a:custGeom>
            <a:pattFill prst="pct25">
              <a:fgClr>
                <a:srgbClr val="FF00FF"/>
              </a:fgClr>
              <a:bgClr>
                <a:schemeClr val="bg1"/>
              </a:bgClr>
            </a:pattFill>
            <a:ln w="28575">
              <a:noFill/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Arrow Connector 64"/>
            <p:cNvCxnSpPr/>
            <p:nvPr/>
          </p:nvCxnSpPr>
          <p:spPr bwMode="auto">
            <a:xfrm>
              <a:off x="1040524" y="1471268"/>
              <a:ext cx="7189076" cy="0"/>
            </a:xfrm>
            <a:prstGeom prst="straightConnector1">
              <a:avLst/>
            </a:prstGeom>
            <a:noFill/>
            <a:ln w="28575" cap="flat" cmpd="sng" algn="in">
              <a:solidFill>
                <a:srgbClr val="FF00FF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Arrow Connector 23"/>
            <p:cNvCxnSpPr/>
            <p:nvPr/>
          </p:nvCxnSpPr>
          <p:spPr bwMode="auto">
            <a:xfrm>
              <a:off x="914400" y="2991255"/>
              <a:ext cx="7189076" cy="0"/>
            </a:xfrm>
            <a:prstGeom prst="straightConnector1">
              <a:avLst/>
            </a:prstGeom>
            <a:noFill/>
            <a:ln w="28575" cap="flat" cmpd="sng" algn="in">
              <a:solidFill>
                <a:srgbClr val="FF00FF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Arrow Connector 24"/>
            <p:cNvCxnSpPr/>
            <p:nvPr/>
          </p:nvCxnSpPr>
          <p:spPr bwMode="auto">
            <a:xfrm>
              <a:off x="914400" y="4504745"/>
              <a:ext cx="7189076" cy="0"/>
            </a:xfrm>
            <a:prstGeom prst="straightConnector1">
              <a:avLst/>
            </a:prstGeom>
            <a:noFill/>
            <a:ln w="28575" cap="flat" cmpd="sng" algn="in">
              <a:solidFill>
                <a:srgbClr val="FF00FF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pic>
          <p:nvPicPr>
            <p:cNvPr id="71" name="Picture 70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17304" y="4540577"/>
              <a:ext cx="1087564" cy="19358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22" name="Straight Arrow Connector 21"/>
            <p:cNvCxnSpPr/>
            <p:nvPr/>
          </p:nvCxnSpPr>
          <p:spPr bwMode="auto">
            <a:xfrm flipV="1">
              <a:off x="1481960" y="1092896"/>
              <a:ext cx="0" cy="3632376"/>
            </a:xfrm>
            <a:prstGeom prst="straightConnector1">
              <a:avLst/>
            </a:prstGeom>
            <a:noFill/>
            <a:ln w="28575" cap="flat" cmpd="sng" algn="in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Arrow Connector 22"/>
            <p:cNvCxnSpPr/>
            <p:nvPr/>
          </p:nvCxnSpPr>
          <p:spPr bwMode="auto">
            <a:xfrm>
              <a:off x="914401" y="3741503"/>
              <a:ext cx="7189076" cy="0"/>
            </a:xfrm>
            <a:prstGeom prst="straightConnector1">
              <a:avLst/>
            </a:prstGeom>
            <a:noFill/>
            <a:ln w="28575" cap="flat" cmpd="sng" algn="in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pic>
          <p:nvPicPr>
            <p:cNvPr id="38" name="Picture 37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53382" y="3785748"/>
              <a:ext cx="256382" cy="14934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" name="Picture 38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64220" y="2800341"/>
              <a:ext cx="96143" cy="14934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54" name="Group 53"/>
            <p:cNvGrpSpPr/>
            <p:nvPr/>
          </p:nvGrpSpPr>
          <p:grpSpPr>
            <a:xfrm>
              <a:off x="924767" y="2984758"/>
              <a:ext cx="7163575" cy="1513491"/>
              <a:chOff x="241125" y="3459451"/>
              <a:chExt cx="8655986" cy="1828801"/>
            </a:xfrm>
          </p:grpSpPr>
          <p:sp>
            <p:nvSpPr>
              <p:cNvPr id="55" name="Freeform 54"/>
              <p:cNvSpPr/>
              <p:nvPr/>
            </p:nvSpPr>
            <p:spPr>
              <a:xfrm>
                <a:off x="905256" y="3459451"/>
                <a:ext cx="3675888" cy="1828801"/>
              </a:xfrm>
              <a:custGeom>
                <a:avLst/>
                <a:gdLst>
                  <a:gd name="connsiteX0" fmla="*/ 0 w 375781"/>
                  <a:gd name="connsiteY0" fmla="*/ 338203 h 338203"/>
                  <a:gd name="connsiteX1" fmla="*/ 25052 w 375781"/>
                  <a:gd name="connsiteY1" fmla="*/ 275573 h 338203"/>
                  <a:gd name="connsiteX2" fmla="*/ 137786 w 375781"/>
                  <a:gd name="connsiteY2" fmla="*/ 200416 h 338203"/>
                  <a:gd name="connsiteX3" fmla="*/ 162839 w 375781"/>
                  <a:gd name="connsiteY3" fmla="*/ 175364 h 338203"/>
                  <a:gd name="connsiteX4" fmla="*/ 237995 w 375781"/>
                  <a:gd name="connsiteY4" fmla="*/ 125260 h 338203"/>
                  <a:gd name="connsiteX5" fmla="*/ 313151 w 375781"/>
                  <a:gd name="connsiteY5" fmla="*/ 50104 h 338203"/>
                  <a:gd name="connsiteX6" fmla="*/ 375781 w 375781"/>
                  <a:gd name="connsiteY6" fmla="*/ 0 h 338203"/>
                  <a:gd name="connsiteX0" fmla="*/ 0 w 375781"/>
                  <a:gd name="connsiteY0" fmla="*/ 338203 h 338203"/>
                  <a:gd name="connsiteX1" fmla="*/ 25052 w 375781"/>
                  <a:gd name="connsiteY1" fmla="*/ 275573 h 338203"/>
                  <a:gd name="connsiteX2" fmla="*/ 137786 w 375781"/>
                  <a:gd name="connsiteY2" fmla="*/ 200416 h 338203"/>
                  <a:gd name="connsiteX3" fmla="*/ 162839 w 375781"/>
                  <a:gd name="connsiteY3" fmla="*/ 175364 h 338203"/>
                  <a:gd name="connsiteX4" fmla="*/ 313151 w 375781"/>
                  <a:gd name="connsiteY4" fmla="*/ 50104 h 338203"/>
                  <a:gd name="connsiteX5" fmla="*/ 375781 w 375781"/>
                  <a:gd name="connsiteY5" fmla="*/ 0 h 338203"/>
                  <a:gd name="connsiteX0" fmla="*/ 0 w 375781"/>
                  <a:gd name="connsiteY0" fmla="*/ 338203 h 338203"/>
                  <a:gd name="connsiteX1" fmla="*/ 25052 w 375781"/>
                  <a:gd name="connsiteY1" fmla="*/ 275573 h 338203"/>
                  <a:gd name="connsiteX2" fmla="*/ 137786 w 375781"/>
                  <a:gd name="connsiteY2" fmla="*/ 200416 h 338203"/>
                  <a:gd name="connsiteX3" fmla="*/ 313151 w 375781"/>
                  <a:gd name="connsiteY3" fmla="*/ 50104 h 338203"/>
                  <a:gd name="connsiteX4" fmla="*/ 375781 w 375781"/>
                  <a:gd name="connsiteY4" fmla="*/ 0 h 338203"/>
                  <a:gd name="connsiteX0" fmla="*/ 4125 w 379906"/>
                  <a:gd name="connsiteY0" fmla="*/ 338203 h 338203"/>
                  <a:gd name="connsiteX1" fmla="*/ 29177 w 379906"/>
                  <a:gd name="connsiteY1" fmla="*/ 275573 h 338203"/>
                  <a:gd name="connsiteX2" fmla="*/ 317276 w 379906"/>
                  <a:gd name="connsiteY2" fmla="*/ 50104 h 338203"/>
                  <a:gd name="connsiteX3" fmla="*/ 379906 w 379906"/>
                  <a:gd name="connsiteY3" fmla="*/ 0 h 338203"/>
                  <a:gd name="connsiteX0" fmla="*/ 0 w 375781"/>
                  <a:gd name="connsiteY0" fmla="*/ 338203 h 338203"/>
                  <a:gd name="connsiteX1" fmla="*/ 313151 w 375781"/>
                  <a:gd name="connsiteY1" fmla="*/ 50104 h 338203"/>
                  <a:gd name="connsiteX2" fmla="*/ 375781 w 375781"/>
                  <a:gd name="connsiteY2" fmla="*/ 0 h 338203"/>
                  <a:gd name="connsiteX0" fmla="*/ 0 w 3389012"/>
                  <a:gd name="connsiteY0" fmla="*/ 1654282 h 1654282"/>
                  <a:gd name="connsiteX1" fmla="*/ 3144033 w 3389012"/>
                  <a:gd name="connsiteY1" fmla="*/ 126107 h 1654282"/>
                  <a:gd name="connsiteX2" fmla="*/ 3206663 w 3389012"/>
                  <a:gd name="connsiteY2" fmla="*/ 76003 h 1654282"/>
                  <a:gd name="connsiteX0" fmla="*/ 0 w 3144033"/>
                  <a:gd name="connsiteY0" fmla="*/ 1528175 h 1528175"/>
                  <a:gd name="connsiteX1" fmla="*/ 3144033 w 3144033"/>
                  <a:gd name="connsiteY1" fmla="*/ 0 h 1528175"/>
                  <a:gd name="connsiteX0" fmla="*/ 0 w 1816274"/>
                  <a:gd name="connsiteY0" fmla="*/ 876822 h 876822"/>
                  <a:gd name="connsiteX1" fmla="*/ 1816274 w 1816274"/>
                  <a:gd name="connsiteY1" fmla="*/ 0 h 876822"/>
                  <a:gd name="connsiteX0" fmla="*/ 0 w 1816274"/>
                  <a:gd name="connsiteY0" fmla="*/ 876822 h 876822"/>
                  <a:gd name="connsiteX1" fmla="*/ 1002082 w 1816274"/>
                  <a:gd name="connsiteY1" fmla="*/ 388306 h 876822"/>
                  <a:gd name="connsiteX2" fmla="*/ 1816274 w 1816274"/>
                  <a:gd name="connsiteY2" fmla="*/ 0 h 876822"/>
                  <a:gd name="connsiteX0" fmla="*/ 0 w 3682652"/>
                  <a:gd name="connsiteY0" fmla="*/ 488516 h 591522"/>
                  <a:gd name="connsiteX1" fmla="*/ 1002082 w 3682652"/>
                  <a:gd name="connsiteY1" fmla="*/ 0 h 591522"/>
                  <a:gd name="connsiteX2" fmla="*/ 3682652 w 3682652"/>
                  <a:gd name="connsiteY2" fmla="*/ 513568 h 591522"/>
                  <a:gd name="connsiteX0" fmla="*/ 0 w 3682652"/>
                  <a:gd name="connsiteY0" fmla="*/ 901875 h 979068"/>
                  <a:gd name="connsiteX1" fmla="*/ 1803748 w 3682652"/>
                  <a:gd name="connsiteY1" fmla="*/ 0 h 979068"/>
                  <a:gd name="connsiteX2" fmla="*/ 3682652 w 3682652"/>
                  <a:gd name="connsiteY2" fmla="*/ 926927 h 979068"/>
                  <a:gd name="connsiteX0" fmla="*/ 0 w 3701464"/>
                  <a:gd name="connsiteY0" fmla="*/ 901875 h 1036134"/>
                  <a:gd name="connsiteX1" fmla="*/ 1803748 w 3701464"/>
                  <a:gd name="connsiteY1" fmla="*/ 0 h 1036134"/>
                  <a:gd name="connsiteX2" fmla="*/ 3507288 w 3701464"/>
                  <a:gd name="connsiteY2" fmla="*/ 977032 h 1036134"/>
                  <a:gd name="connsiteX3" fmla="*/ 3682652 w 3701464"/>
                  <a:gd name="connsiteY3" fmla="*/ 926927 h 1036134"/>
                  <a:gd name="connsiteX0" fmla="*/ 0 w 5536504"/>
                  <a:gd name="connsiteY0" fmla="*/ 901875 h 1891498"/>
                  <a:gd name="connsiteX1" fmla="*/ 1803748 w 5536504"/>
                  <a:gd name="connsiteY1" fmla="*/ 0 h 1891498"/>
                  <a:gd name="connsiteX2" fmla="*/ 3507288 w 5536504"/>
                  <a:gd name="connsiteY2" fmla="*/ 977032 h 1891498"/>
                  <a:gd name="connsiteX3" fmla="*/ 5536504 w 5536504"/>
                  <a:gd name="connsiteY3" fmla="*/ 1891431 h 1891498"/>
                  <a:gd name="connsiteX0" fmla="*/ 0 w 5536504"/>
                  <a:gd name="connsiteY0" fmla="*/ 901875 h 1891431"/>
                  <a:gd name="connsiteX1" fmla="*/ 1803748 w 5536504"/>
                  <a:gd name="connsiteY1" fmla="*/ 0 h 1891431"/>
                  <a:gd name="connsiteX2" fmla="*/ 3507288 w 5536504"/>
                  <a:gd name="connsiteY2" fmla="*/ 977032 h 1891431"/>
                  <a:gd name="connsiteX3" fmla="*/ 5123145 w 5536504"/>
                  <a:gd name="connsiteY3" fmla="*/ 1741119 h 1891431"/>
                  <a:gd name="connsiteX4" fmla="*/ 5536504 w 5536504"/>
                  <a:gd name="connsiteY4" fmla="*/ 1891431 h 1891431"/>
                  <a:gd name="connsiteX0" fmla="*/ 0 w 7340252"/>
                  <a:gd name="connsiteY0" fmla="*/ 901875 h 1757619"/>
                  <a:gd name="connsiteX1" fmla="*/ 1803748 w 7340252"/>
                  <a:gd name="connsiteY1" fmla="*/ 0 h 1757619"/>
                  <a:gd name="connsiteX2" fmla="*/ 3507288 w 7340252"/>
                  <a:gd name="connsiteY2" fmla="*/ 977032 h 1757619"/>
                  <a:gd name="connsiteX3" fmla="*/ 5123145 w 7340252"/>
                  <a:gd name="connsiteY3" fmla="*/ 1741119 h 1757619"/>
                  <a:gd name="connsiteX4" fmla="*/ 7340252 w 7340252"/>
                  <a:gd name="connsiteY4" fmla="*/ 964505 h 1757619"/>
                  <a:gd name="connsiteX0" fmla="*/ 0 w 7340252"/>
                  <a:gd name="connsiteY0" fmla="*/ 901875 h 1868761"/>
                  <a:gd name="connsiteX1" fmla="*/ 1803748 w 7340252"/>
                  <a:gd name="connsiteY1" fmla="*/ 0 h 1868761"/>
                  <a:gd name="connsiteX2" fmla="*/ 3507288 w 7340252"/>
                  <a:gd name="connsiteY2" fmla="*/ 977032 h 1868761"/>
                  <a:gd name="connsiteX3" fmla="*/ 5448822 w 7340252"/>
                  <a:gd name="connsiteY3" fmla="*/ 1853853 h 1868761"/>
                  <a:gd name="connsiteX4" fmla="*/ 7340252 w 7340252"/>
                  <a:gd name="connsiteY4" fmla="*/ 964505 h 1868761"/>
                  <a:gd name="connsiteX0" fmla="*/ 0 w 7340252"/>
                  <a:gd name="connsiteY0" fmla="*/ 901875 h 1868761"/>
                  <a:gd name="connsiteX1" fmla="*/ 1803748 w 7340252"/>
                  <a:gd name="connsiteY1" fmla="*/ 0 h 1868761"/>
                  <a:gd name="connsiteX2" fmla="*/ 3632548 w 7340252"/>
                  <a:gd name="connsiteY2" fmla="*/ 914401 h 1868761"/>
                  <a:gd name="connsiteX3" fmla="*/ 5448822 w 7340252"/>
                  <a:gd name="connsiteY3" fmla="*/ 1853853 h 1868761"/>
                  <a:gd name="connsiteX4" fmla="*/ 7340252 w 7340252"/>
                  <a:gd name="connsiteY4" fmla="*/ 964505 h 1868761"/>
                  <a:gd name="connsiteX0" fmla="*/ 0 w 7340252"/>
                  <a:gd name="connsiteY0" fmla="*/ 864296 h 1831182"/>
                  <a:gd name="connsiteX1" fmla="*/ 1803748 w 7340252"/>
                  <a:gd name="connsiteY1" fmla="*/ 0 h 1831182"/>
                  <a:gd name="connsiteX2" fmla="*/ 3632548 w 7340252"/>
                  <a:gd name="connsiteY2" fmla="*/ 876822 h 1831182"/>
                  <a:gd name="connsiteX3" fmla="*/ 5448822 w 7340252"/>
                  <a:gd name="connsiteY3" fmla="*/ 1816274 h 1831182"/>
                  <a:gd name="connsiteX4" fmla="*/ 7340252 w 7340252"/>
                  <a:gd name="connsiteY4" fmla="*/ 926926 h 1831182"/>
                  <a:gd name="connsiteX0" fmla="*/ 0 w 7340252"/>
                  <a:gd name="connsiteY0" fmla="*/ 864296 h 1831182"/>
                  <a:gd name="connsiteX1" fmla="*/ 1803748 w 7340252"/>
                  <a:gd name="connsiteY1" fmla="*/ 0 h 1831182"/>
                  <a:gd name="connsiteX2" fmla="*/ 3632548 w 7340252"/>
                  <a:gd name="connsiteY2" fmla="*/ 876822 h 1831182"/>
                  <a:gd name="connsiteX3" fmla="*/ 5448822 w 7340252"/>
                  <a:gd name="connsiteY3" fmla="*/ 1816274 h 1831182"/>
                  <a:gd name="connsiteX4" fmla="*/ 7340252 w 7340252"/>
                  <a:gd name="connsiteY4" fmla="*/ 926926 h 1831182"/>
                  <a:gd name="connsiteX0" fmla="*/ 0 w 7340252"/>
                  <a:gd name="connsiteY0" fmla="*/ 864296 h 1831182"/>
                  <a:gd name="connsiteX1" fmla="*/ 1803748 w 7340252"/>
                  <a:gd name="connsiteY1" fmla="*/ 0 h 1831182"/>
                  <a:gd name="connsiteX2" fmla="*/ 3632548 w 7340252"/>
                  <a:gd name="connsiteY2" fmla="*/ 876822 h 1831182"/>
                  <a:gd name="connsiteX3" fmla="*/ 5448822 w 7340252"/>
                  <a:gd name="connsiteY3" fmla="*/ 1816274 h 1831182"/>
                  <a:gd name="connsiteX4" fmla="*/ 7340252 w 7340252"/>
                  <a:gd name="connsiteY4" fmla="*/ 926926 h 1831182"/>
                  <a:gd name="connsiteX0" fmla="*/ 0 w 7340252"/>
                  <a:gd name="connsiteY0" fmla="*/ 864296 h 1831182"/>
                  <a:gd name="connsiteX1" fmla="*/ 1803748 w 7340252"/>
                  <a:gd name="connsiteY1" fmla="*/ 0 h 1831182"/>
                  <a:gd name="connsiteX2" fmla="*/ 3632548 w 7340252"/>
                  <a:gd name="connsiteY2" fmla="*/ 876822 h 1831182"/>
                  <a:gd name="connsiteX3" fmla="*/ 5448822 w 7340252"/>
                  <a:gd name="connsiteY3" fmla="*/ 1816274 h 1831182"/>
                  <a:gd name="connsiteX4" fmla="*/ 7340252 w 7340252"/>
                  <a:gd name="connsiteY4" fmla="*/ 926926 h 1831182"/>
                  <a:gd name="connsiteX0" fmla="*/ 0 w 7540668"/>
                  <a:gd name="connsiteY0" fmla="*/ 1091249 h 1832666"/>
                  <a:gd name="connsiteX1" fmla="*/ 2004164 w 7540668"/>
                  <a:gd name="connsiteY1" fmla="*/ 1484 h 1832666"/>
                  <a:gd name="connsiteX2" fmla="*/ 3832964 w 7540668"/>
                  <a:gd name="connsiteY2" fmla="*/ 878306 h 1832666"/>
                  <a:gd name="connsiteX3" fmla="*/ 5649238 w 7540668"/>
                  <a:gd name="connsiteY3" fmla="*/ 1817758 h 1832666"/>
                  <a:gd name="connsiteX4" fmla="*/ 7540668 w 7540668"/>
                  <a:gd name="connsiteY4" fmla="*/ 928410 h 1832666"/>
                  <a:gd name="connsiteX0" fmla="*/ 0 w 7540668"/>
                  <a:gd name="connsiteY0" fmla="*/ 1089816 h 1831233"/>
                  <a:gd name="connsiteX1" fmla="*/ 263046 w 7540668"/>
                  <a:gd name="connsiteY1" fmla="*/ 914452 h 1831233"/>
                  <a:gd name="connsiteX2" fmla="*/ 2004164 w 7540668"/>
                  <a:gd name="connsiteY2" fmla="*/ 51 h 1831233"/>
                  <a:gd name="connsiteX3" fmla="*/ 3832964 w 7540668"/>
                  <a:gd name="connsiteY3" fmla="*/ 876873 h 1831233"/>
                  <a:gd name="connsiteX4" fmla="*/ 5649238 w 7540668"/>
                  <a:gd name="connsiteY4" fmla="*/ 1816325 h 1831233"/>
                  <a:gd name="connsiteX5" fmla="*/ 7540668 w 7540668"/>
                  <a:gd name="connsiteY5" fmla="*/ 926977 h 1831233"/>
                  <a:gd name="connsiteX0" fmla="*/ 0 w 7540668"/>
                  <a:gd name="connsiteY0" fmla="*/ 1089816 h 1831233"/>
                  <a:gd name="connsiteX1" fmla="*/ 263046 w 7540668"/>
                  <a:gd name="connsiteY1" fmla="*/ 914452 h 1831233"/>
                  <a:gd name="connsiteX2" fmla="*/ 2004164 w 7540668"/>
                  <a:gd name="connsiteY2" fmla="*/ 51 h 1831233"/>
                  <a:gd name="connsiteX3" fmla="*/ 3832964 w 7540668"/>
                  <a:gd name="connsiteY3" fmla="*/ 876873 h 1831233"/>
                  <a:gd name="connsiteX4" fmla="*/ 5649238 w 7540668"/>
                  <a:gd name="connsiteY4" fmla="*/ 1816325 h 1831233"/>
                  <a:gd name="connsiteX5" fmla="*/ 7540668 w 7540668"/>
                  <a:gd name="connsiteY5" fmla="*/ 926977 h 1831233"/>
                  <a:gd name="connsiteX0" fmla="*/ 0 w 7828767"/>
                  <a:gd name="connsiteY0" fmla="*/ 1089816 h 1817388"/>
                  <a:gd name="connsiteX1" fmla="*/ 263046 w 7828767"/>
                  <a:gd name="connsiteY1" fmla="*/ 914452 h 1817388"/>
                  <a:gd name="connsiteX2" fmla="*/ 2004164 w 7828767"/>
                  <a:gd name="connsiteY2" fmla="*/ 51 h 1817388"/>
                  <a:gd name="connsiteX3" fmla="*/ 3832964 w 7828767"/>
                  <a:gd name="connsiteY3" fmla="*/ 876873 h 1817388"/>
                  <a:gd name="connsiteX4" fmla="*/ 5649238 w 7828767"/>
                  <a:gd name="connsiteY4" fmla="*/ 1816325 h 1817388"/>
                  <a:gd name="connsiteX5" fmla="*/ 7828767 w 7828767"/>
                  <a:gd name="connsiteY5" fmla="*/ 688983 h 1817388"/>
                  <a:gd name="connsiteX0" fmla="*/ 0 w 7828767"/>
                  <a:gd name="connsiteY0" fmla="*/ 1089816 h 1816329"/>
                  <a:gd name="connsiteX1" fmla="*/ 263046 w 7828767"/>
                  <a:gd name="connsiteY1" fmla="*/ 914452 h 1816329"/>
                  <a:gd name="connsiteX2" fmla="*/ 2004164 w 7828767"/>
                  <a:gd name="connsiteY2" fmla="*/ 51 h 1816329"/>
                  <a:gd name="connsiteX3" fmla="*/ 3832964 w 7828767"/>
                  <a:gd name="connsiteY3" fmla="*/ 876873 h 1816329"/>
                  <a:gd name="connsiteX4" fmla="*/ 5649238 w 7828767"/>
                  <a:gd name="connsiteY4" fmla="*/ 1816325 h 1816329"/>
                  <a:gd name="connsiteX5" fmla="*/ 7503090 w 7828767"/>
                  <a:gd name="connsiteY5" fmla="*/ 889399 h 1816329"/>
                  <a:gd name="connsiteX6" fmla="*/ 7828767 w 7828767"/>
                  <a:gd name="connsiteY6" fmla="*/ 688983 h 1816329"/>
                  <a:gd name="connsiteX0" fmla="*/ 0 w 7828767"/>
                  <a:gd name="connsiteY0" fmla="*/ 1089816 h 1816329"/>
                  <a:gd name="connsiteX1" fmla="*/ 263046 w 7828767"/>
                  <a:gd name="connsiteY1" fmla="*/ 914452 h 1816329"/>
                  <a:gd name="connsiteX2" fmla="*/ 2004164 w 7828767"/>
                  <a:gd name="connsiteY2" fmla="*/ 51 h 1816329"/>
                  <a:gd name="connsiteX3" fmla="*/ 3832964 w 7828767"/>
                  <a:gd name="connsiteY3" fmla="*/ 876873 h 1816329"/>
                  <a:gd name="connsiteX4" fmla="*/ 5649238 w 7828767"/>
                  <a:gd name="connsiteY4" fmla="*/ 1816325 h 1816329"/>
                  <a:gd name="connsiteX5" fmla="*/ 7503090 w 7828767"/>
                  <a:gd name="connsiteY5" fmla="*/ 889399 h 1816329"/>
                  <a:gd name="connsiteX6" fmla="*/ 7828767 w 7828767"/>
                  <a:gd name="connsiteY6" fmla="*/ 688983 h 1816329"/>
                  <a:gd name="connsiteX0" fmla="*/ 14876 w 7843643"/>
                  <a:gd name="connsiteY0" fmla="*/ 1089853 h 1816366"/>
                  <a:gd name="connsiteX1" fmla="*/ 202766 w 7843643"/>
                  <a:gd name="connsiteY1" fmla="*/ 927015 h 1816366"/>
                  <a:gd name="connsiteX2" fmla="*/ 2019040 w 7843643"/>
                  <a:gd name="connsiteY2" fmla="*/ 88 h 1816366"/>
                  <a:gd name="connsiteX3" fmla="*/ 3847840 w 7843643"/>
                  <a:gd name="connsiteY3" fmla="*/ 876910 h 1816366"/>
                  <a:gd name="connsiteX4" fmla="*/ 5664114 w 7843643"/>
                  <a:gd name="connsiteY4" fmla="*/ 1816362 h 1816366"/>
                  <a:gd name="connsiteX5" fmla="*/ 7517966 w 7843643"/>
                  <a:gd name="connsiteY5" fmla="*/ 889436 h 1816366"/>
                  <a:gd name="connsiteX6" fmla="*/ 7843643 w 7843643"/>
                  <a:gd name="connsiteY6" fmla="*/ 689020 h 1816366"/>
                  <a:gd name="connsiteX0" fmla="*/ 19636 w 7848403"/>
                  <a:gd name="connsiteY0" fmla="*/ 1102379 h 1828892"/>
                  <a:gd name="connsiteX1" fmla="*/ 207526 w 7848403"/>
                  <a:gd name="connsiteY1" fmla="*/ 939541 h 1828892"/>
                  <a:gd name="connsiteX2" fmla="*/ 2098956 w 7848403"/>
                  <a:gd name="connsiteY2" fmla="*/ 87 h 1828892"/>
                  <a:gd name="connsiteX3" fmla="*/ 3852600 w 7848403"/>
                  <a:gd name="connsiteY3" fmla="*/ 889436 h 1828892"/>
                  <a:gd name="connsiteX4" fmla="*/ 5668874 w 7848403"/>
                  <a:gd name="connsiteY4" fmla="*/ 1828888 h 1828892"/>
                  <a:gd name="connsiteX5" fmla="*/ 7522726 w 7848403"/>
                  <a:gd name="connsiteY5" fmla="*/ 901962 h 1828892"/>
                  <a:gd name="connsiteX6" fmla="*/ 7848403 w 7848403"/>
                  <a:gd name="connsiteY6" fmla="*/ 701546 h 1828892"/>
                  <a:gd name="connsiteX0" fmla="*/ 19636 w 7848403"/>
                  <a:gd name="connsiteY0" fmla="*/ 1102314 h 1828828"/>
                  <a:gd name="connsiteX1" fmla="*/ 207526 w 7848403"/>
                  <a:gd name="connsiteY1" fmla="*/ 939476 h 1828828"/>
                  <a:gd name="connsiteX2" fmla="*/ 2098956 w 7848403"/>
                  <a:gd name="connsiteY2" fmla="*/ 22 h 1828828"/>
                  <a:gd name="connsiteX3" fmla="*/ 3890178 w 7848403"/>
                  <a:gd name="connsiteY3" fmla="*/ 914424 h 1828828"/>
                  <a:gd name="connsiteX4" fmla="*/ 5668874 w 7848403"/>
                  <a:gd name="connsiteY4" fmla="*/ 1828823 h 1828828"/>
                  <a:gd name="connsiteX5" fmla="*/ 7522726 w 7848403"/>
                  <a:gd name="connsiteY5" fmla="*/ 901897 h 1828828"/>
                  <a:gd name="connsiteX6" fmla="*/ 7848403 w 7848403"/>
                  <a:gd name="connsiteY6" fmla="*/ 701481 h 1828828"/>
                  <a:gd name="connsiteX0" fmla="*/ 19636 w 7848403"/>
                  <a:gd name="connsiteY0" fmla="*/ 1102314 h 1853880"/>
                  <a:gd name="connsiteX1" fmla="*/ 207526 w 7848403"/>
                  <a:gd name="connsiteY1" fmla="*/ 939476 h 1853880"/>
                  <a:gd name="connsiteX2" fmla="*/ 2098956 w 7848403"/>
                  <a:gd name="connsiteY2" fmla="*/ 22 h 1853880"/>
                  <a:gd name="connsiteX3" fmla="*/ 3890178 w 7848403"/>
                  <a:gd name="connsiteY3" fmla="*/ 914424 h 1853880"/>
                  <a:gd name="connsiteX4" fmla="*/ 5681400 w 7848403"/>
                  <a:gd name="connsiteY4" fmla="*/ 1853875 h 1853880"/>
                  <a:gd name="connsiteX5" fmla="*/ 7522726 w 7848403"/>
                  <a:gd name="connsiteY5" fmla="*/ 901897 h 1853880"/>
                  <a:gd name="connsiteX6" fmla="*/ 7848403 w 7848403"/>
                  <a:gd name="connsiteY6" fmla="*/ 701481 h 1853880"/>
                  <a:gd name="connsiteX0" fmla="*/ 19636 w 7848403"/>
                  <a:gd name="connsiteY0" fmla="*/ 1102314 h 1828828"/>
                  <a:gd name="connsiteX1" fmla="*/ 207526 w 7848403"/>
                  <a:gd name="connsiteY1" fmla="*/ 939476 h 1828828"/>
                  <a:gd name="connsiteX2" fmla="*/ 2098956 w 7848403"/>
                  <a:gd name="connsiteY2" fmla="*/ 22 h 1828828"/>
                  <a:gd name="connsiteX3" fmla="*/ 3890178 w 7848403"/>
                  <a:gd name="connsiteY3" fmla="*/ 914424 h 1828828"/>
                  <a:gd name="connsiteX4" fmla="*/ 5731504 w 7848403"/>
                  <a:gd name="connsiteY4" fmla="*/ 1828823 h 1828828"/>
                  <a:gd name="connsiteX5" fmla="*/ 7522726 w 7848403"/>
                  <a:gd name="connsiteY5" fmla="*/ 901897 h 1828828"/>
                  <a:gd name="connsiteX6" fmla="*/ 7848403 w 7848403"/>
                  <a:gd name="connsiteY6" fmla="*/ 701481 h 1828828"/>
                  <a:gd name="connsiteX0" fmla="*/ 19636 w 7885981"/>
                  <a:gd name="connsiteY0" fmla="*/ 1102314 h 1828828"/>
                  <a:gd name="connsiteX1" fmla="*/ 207526 w 7885981"/>
                  <a:gd name="connsiteY1" fmla="*/ 939476 h 1828828"/>
                  <a:gd name="connsiteX2" fmla="*/ 2098956 w 7885981"/>
                  <a:gd name="connsiteY2" fmla="*/ 22 h 1828828"/>
                  <a:gd name="connsiteX3" fmla="*/ 3890178 w 7885981"/>
                  <a:gd name="connsiteY3" fmla="*/ 914424 h 1828828"/>
                  <a:gd name="connsiteX4" fmla="*/ 5731504 w 7885981"/>
                  <a:gd name="connsiteY4" fmla="*/ 1828823 h 1828828"/>
                  <a:gd name="connsiteX5" fmla="*/ 7522726 w 7885981"/>
                  <a:gd name="connsiteY5" fmla="*/ 901897 h 1828828"/>
                  <a:gd name="connsiteX6" fmla="*/ 7885981 w 7885981"/>
                  <a:gd name="connsiteY6" fmla="*/ 538643 h 1828828"/>
                  <a:gd name="connsiteX0" fmla="*/ 19636 w 7885981"/>
                  <a:gd name="connsiteY0" fmla="*/ 1102314 h 1828828"/>
                  <a:gd name="connsiteX1" fmla="*/ 207526 w 7885981"/>
                  <a:gd name="connsiteY1" fmla="*/ 939476 h 1828828"/>
                  <a:gd name="connsiteX2" fmla="*/ 2098956 w 7885981"/>
                  <a:gd name="connsiteY2" fmla="*/ 22 h 1828828"/>
                  <a:gd name="connsiteX3" fmla="*/ 3890178 w 7885981"/>
                  <a:gd name="connsiteY3" fmla="*/ 914424 h 1828828"/>
                  <a:gd name="connsiteX4" fmla="*/ 5731504 w 7885981"/>
                  <a:gd name="connsiteY4" fmla="*/ 1828823 h 1828828"/>
                  <a:gd name="connsiteX5" fmla="*/ 7522726 w 7885981"/>
                  <a:gd name="connsiteY5" fmla="*/ 901897 h 1828828"/>
                  <a:gd name="connsiteX6" fmla="*/ 7885981 w 7885981"/>
                  <a:gd name="connsiteY6" fmla="*/ 538643 h 1828828"/>
                  <a:gd name="connsiteX0" fmla="*/ 19636 w 7885981"/>
                  <a:gd name="connsiteY0" fmla="*/ 1102314 h 1828828"/>
                  <a:gd name="connsiteX1" fmla="*/ 207526 w 7885981"/>
                  <a:gd name="connsiteY1" fmla="*/ 939476 h 1828828"/>
                  <a:gd name="connsiteX2" fmla="*/ 2098956 w 7885981"/>
                  <a:gd name="connsiteY2" fmla="*/ 22 h 1828828"/>
                  <a:gd name="connsiteX3" fmla="*/ 3890178 w 7885981"/>
                  <a:gd name="connsiteY3" fmla="*/ 914424 h 1828828"/>
                  <a:gd name="connsiteX4" fmla="*/ 5731504 w 7885981"/>
                  <a:gd name="connsiteY4" fmla="*/ 1828823 h 1828828"/>
                  <a:gd name="connsiteX5" fmla="*/ 7522726 w 7885981"/>
                  <a:gd name="connsiteY5" fmla="*/ 901897 h 1828828"/>
                  <a:gd name="connsiteX6" fmla="*/ 7885981 w 7885981"/>
                  <a:gd name="connsiteY6" fmla="*/ 538643 h 1828828"/>
                  <a:gd name="connsiteX0" fmla="*/ 19636 w 7885981"/>
                  <a:gd name="connsiteY0" fmla="*/ 1102314 h 1828828"/>
                  <a:gd name="connsiteX1" fmla="*/ 207526 w 7885981"/>
                  <a:gd name="connsiteY1" fmla="*/ 939476 h 1828828"/>
                  <a:gd name="connsiteX2" fmla="*/ 2098956 w 7885981"/>
                  <a:gd name="connsiteY2" fmla="*/ 22 h 1828828"/>
                  <a:gd name="connsiteX3" fmla="*/ 3890178 w 7885981"/>
                  <a:gd name="connsiteY3" fmla="*/ 914424 h 1828828"/>
                  <a:gd name="connsiteX4" fmla="*/ 5731504 w 7885981"/>
                  <a:gd name="connsiteY4" fmla="*/ 1828823 h 1828828"/>
                  <a:gd name="connsiteX5" fmla="*/ 7522726 w 7885981"/>
                  <a:gd name="connsiteY5" fmla="*/ 901897 h 1828828"/>
                  <a:gd name="connsiteX6" fmla="*/ 7885981 w 7885981"/>
                  <a:gd name="connsiteY6" fmla="*/ 538643 h 1828828"/>
                  <a:gd name="connsiteX0" fmla="*/ 19636 w 7885981"/>
                  <a:gd name="connsiteY0" fmla="*/ 1102314 h 1828828"/>
                  <a:gd name="connsiteX1" fmla="*/ 207526 w 7885981"/>
                  <a:gd name="connsiteY1" fmla="*/ 939476 h 1828828"/>
                  <a:gd name="connsiteX2" fmla="*/ 2098956 w 7885981"/>
                  <a:gd name="connsiteY2" fmla="*/ 22 h 1828828"/>
                  <a:gd name="connsiteX3" fmla="*/ 3890178 w 7885981"/>
                  <a:gd name="connsiteY3" fmla="*/ 914424 h 1828828"/>
                  <a:gd name="connsiteX4" fmla="*/ 5731504 w 7885981"/>
                  <a:gd name="connsiteY4" fmla="*/ 1828823 h 1828828"/>
                  <a:gd name="connsiteX5" fmla="*/ 7522726 w 7885981"/>
                  <a:gd name="connsiteY5" fmla="*/ 901897 h 1828828"/>
                  <a:gd name="connsiteX6" fmla="*/ 7885981 w 7885981"/>
                  <a:gd name="connsiteY6" fmla="*/ 538643 h 1828828"/>
                  <a:gd name="connsiteX0" fmla="*/ 19636 w 7885981"/>
                  <a:gd name="connsiteY0" fmla="*/ 1102314 h 1828828"/>
                  <a:gd name="connsiteX1" fmla="*/ 207526 w 7885981"/>
                  <a:gd name="connsiteY1" fmla="*/ 939476 h 1828828"/>
                  <a:gd name="connsiteX2" fmla="*/ 2098956 w 7885981"/>
                  <a:gd name="connsiteY2" fmla="*/ 22 h 1828828"/>
                  <a:gd name="connsiteX3" fmla="*/ 3890178 w 7885981"/>
                  <a:gd name="connsiteY3" fmla="*/ 914424 h 1828828"/>
                  <a:gd name="connsiteX4" fmla="*/ 5731504 w 7885981"/>
                  <a:gd name="connsiteY4" fmla="*/ 1828823 h 1828828"/>
                  <a:gd name="connsiteX5" fmla="*/ 7522726 w 7885981"/>
                  <a:gd name="connsiteY5" fmla="*/ 901897 h 1828828"/>
                  <a:gd name="connsiteX6" fmla="*/ 7885981 w 7885981"/>
                  <a:gd name="connsiteY6" fmla="*/ 538643 h 1828828"/>
                  <a:gd name="connsiteX0" fmla="*/ 19636 w 7961137"/>
                  <a:gd name="connsiteY0" fmla="*/ 1102314 h 1828828"/>
                  <a:gd name="connsiteX1" fmla="*/ 207526 w 7961137"/>
                  <a:gd name="connsiteY1" fmla="*/ 939476 h 1828828"/>
                  <a:gd name="connsiteX2" fmla="*/ 2098956 w 7961137"/>
                  <a:gd name="connsiteY2" fmla="*/ 22 h 1828828"/>
                  <a:gd name="connsiteX3" fmla="*/ 3890178 w 7961137"/>
                  <a:gd name="connsiteY3" fmla="*/ 914424 h 1828828"/>
                  <a:gd name="connsiteX4" fmla="*/ 5731504 w 7961137"/>
                  <a:gd name="connsiteY4" fmla="*/ 1828823 h 1828828"/>
                  <a:gd name="connsiteX5" fmla="*/ 7522726 w 7961137"/>
                  <a:gd name="connsiteY5" fmla="*/ 901897 h 1828828"/>
                  <a:gd name="connsiteX6" fmla="*/ 7961137 w 7961137"/>
                  <a:gd name="connsiteY6" fmla="*/ 563695 h 1828828"/>
                  <a:gd name="connsiteX0" fmla="*/ 19636 w 7961137"/>
                  <a:gd name="connsiteY0" fmla="*/ 1102314 h 1828828"/>
                  <a:gd name="connsiteX1" fmla="*/ 207526 w 7961137"/>
                  <a:gd name="connsiteY1" fmla="*/ 939476 h 1828828"/>
                  <a:gd name="connsiteX2" fmla="*/ 2098956 w 7961137"/>
                  <a:gd name="connsiteY2" fmla="*/ 22 h 1828828"/>
                  <a:gd name="connsiteX3" fmla="*/ 3890178 w 7961137"/>
                  <a:gd name="connsiteY3" fmla="*/ 914424 h 1828828"/>
                  <a:gd name="connsiteX4" fmla="*/ 5731504 w 7961137"/>
                  <a:gd name="connsiteY4" fmla="*/ 1828823 h 1828828"/>
                  <a:gd name="connsiteX5" fmla="*/ 7522726 w 7961137"/>
                  <a:gd name="connsiteY5" fmla="*/ 901897 h 1828828"/>
                  <a:gd name="connsiteX6" fmla="*/ 7961137 w 7961137"/>
                  <a:gd name="connsiteY6" fmla="*/ 563695 h 1828828"/>
                  <a:gd name="connsiteX0" fmla="*/ 19636 w 7961137"/>
                  <a:gd name="connsiteY0" fmla="*/ 1102314 h 1828828"/>
                  <a:gd name="connsiteX1" fmla="*/ 207526 w 7961137"/>
                  <a:gd name="connsiteY1" fmla="*/ 939476 h 1828828"/>
                  <a:gd name="connsiteX2" fmla="*/ 2098956 w 7961137"/>
                  <a:gd name="connsiteY2" fmla="*/ 22 h 1828828"/>
                  <a:gd name="connsiteX3" fmla="*/ 3890178 w 7961137"/>
                  <a:gd name="connsiteY3" fmla="*/ 914424 h 1828828"/>
                  <a:gd name="connsiteX4" fmla="*/ 5731504 w 7961137"/>
                  <a:gd name="connsiteY4" fmla="*/ 1828823 h 1828828"/>
                  <a:gd name="connsiteX5" fmla="*/ 7522726 w 7961137"/>
                  <a:gd name="connsiteY5" fmla="*/ 901897 h 1828828"/>
                  <a:gd name="connsiteX6" fmla="*/ 7961137 w 7961137"/>
                  <a:gd name="connsiteY6" fmla="*/ 563695 h 1828828"/>
                  <a:gd name="connsiteX0" fmla="*/ 18041 w 7959542"/>
                  <a:gd name="connsiteY0" fmla="*/ 1114839 h 1841353"/>
                  <a:gd name="connsiteX1" fmla="*/ 205931 w 7959542"/>
                  <a:gd name="connsiteY1" fmla="*/ 952001 h 1841353"/>
                  <a:gd name="connsiteX2" fmla="*/ 2072309 w 7959542"/>
                  <a:gd name="connsiteY2" fmla="*/ 20 h 1841353"/>
                  <a:gd name="connsiteX3" fmla="*/ 3888583 w 7959542"/>
                  <a:gd name="connsiteY3" fmla="*/ 926949 h 1841353"/>
                  <a:gd name="connsiteX4" fmla="*/ 5729909 w 7959542"/>
                  <a:gd name="connsiteY4" fmla="*/ 1841348 h 1841353"/>
                  <a:gd name="connsiteX5" fmla="*/ 7521131 w 7959542"/>
                  <a:gd name="connsiteY5" fmla="*/ 914422 h 1841353"/>
                  <a:gd name="connsiteX6" fmla="*/ 7959542 w 7959542"/>
                  <a:gd name="connsiteY6" fmla="*/ 576220 h 1841353"/>
                  <a:gd name="connsiteX0" fmla="*/ 18041 w 7959542"/>
                  <a:gd name="connsiteY0" fmla="*/ 1114839 h 1841353"/>
                  <a:gd name="connsiteX1" fmla="*/ 205931 w 7959542"/>
                  <a:gd name="connsiteY1" fmla="*/ 952001 h 1841353"/>
                  <a:gd name="connsiteX2" fmla="*/ 2072309 w 7959542"/>
                  <a:gd name="connsiteY2" fmla="*/ 20 h 1841353"/>
                  <a:gd name="connsiteX3" fmla="*/ 3888583 w 7959542"/>
                  <a:gd name="connsiteY3" fmla="*/ 926949 h 1841353"/>
                  <a:gd name="connsiteX4" fmla="*/ 5742435 w 7959542"/>
                  <a:gd name="connsiteY4" fmla="*/ 1841348 h 1841353"/>
                  <a:gd name="connsiteX5" fmla="*/ 7521131 w 7959542"/>
                  <a:gd name="connsiteY5" fmla="*/ 914422 h 1841353"/>
                  <a:gd name="connsiteX6" fmla="*/ 7959542 w 7959542"/>
                  <a:gd name="connsiteY6" fmla="*/ 576220 h 1841353"/>
                  <a:gd name="connsiteX0" fmla="*/ 18041 w 7959542"/>
                  <a:gd name="connsiteY0" fmla="*/ 1114839 h 1841353"/>
                  <a:gd name="connsiteX1" fmla="*/ 205931 w 7959542"/>
                  <a:gd name="connsiteY1" fmla="*/ 952001 h 1841353"/>
                  <a:gd name="connsiteX2" fmla="*/ 2072309 w 7959542"/>
                  <a:gd name="connsiteY2" fmla="*/ 20 h 1841353"/>
                  <a:gd name="connsiteX3" fmla="*/ 3888583 w 7959542"/>
                  <a:gd name="connsiteY3" fmla="*/ 926949 h 1841353"/>
                  <a:gd name="connsiteX4" fmla="*/ 5742435 w 7959542"/>
                  <a:gd name="connsiteY4" fmla="*/ 1841348 h 1841353"/>
                  <a:gd name="connsiteX5" fmla="*/ 7521131 w 7959542"/>
                  <a:gd name="connsiteY5" fmla="*/ 914422 h 1841353"/>
                  <a:gd name="connsiteX6" fmla="*/ 7959542 w 7959542"/>
                  <a:gd name="connsiteY6" fmla="*/ 576220 h 1841353"/>
                  <a:gd name="connsiteX0" fmla="*/ 0 w 7941501"/>
                  <a:gd name="connsiteY0" fmla="*/ 1115909 h 1842423"/>
                  <a:gd name="connsiteX1" fmla="*/ 2054268 w 7941501"/>
                  <a:gd name="connsiteY1" fmla="*/ 1090 h 1842423"/>
                  <a:gd name="connsiteX2" fmla="*/ 3870542 w 7941501"/>
                  <a:gd name="connsiteY2" fmla="*/ 928019 h 1842423"/>
                  <a:gd name="connsiteX3" fmla="*/ 5724394 w 7941501"/>
                  <a:gd name="connsiteY3" fmla="*/ 1842418 h 1842423"/>
                  <a:gd name="connsiteX4" fmla="*/ 7503090 w 7941501"/>
                  <a:gd name="connsiteY4" fmla="*/ 915492 h 1842423"/>
                  <a:gd name="connsiteX5" fmla="*/ 7941501 w 7941501"/>
                  <a:gd name="connsiteY5" fmla="*/ 577290 h 1842423"/>
                  <a:gd name="connsiteX0" fmla="*/ 0 w 8004132"/>
                  <a:gd name="connsiteY0" fmla="*/ 1128578 h 1842566"/>
                  <a:gd name="connsiteX1" fmla="*/ 2116899 w 8004132"/>
                  <a:gd name="connsiteY1" fmla="*/ 1233 h 1842566"/>
                  <a:gd name="connsiteX2" fmla="*/ 3933173 w 8004132"/>
                  <a:gd name="connsiteY2" fmla="*/ 928162 h 1842566"/>
                  <a:gd name="connsiteX3" fmla="*/ 5787025 w 8004132"/>
                  <a:gd name="connsiteY3" fmla="*/ 1842561 h 1842566"/>
                  <a:gd name="connsiteX4" fmla="*/ 7565721 w 8004132"/>
                  <a:gd name="connsiteY4" fmla="*/ 915635 h 1842566"/>
                  <a:gd name="connsiteX5" fmla="*/ 8004132 w 8004132"/>
                  <a:gd name="connsiteY5" fmla="*/ 577433 h 1842566"/>
                  <a:gd name="connsiteX0" fmla="*/ 0 w 8004132"/>
                  <a:gd name="connsiteY0" fmla="*/ 1128578 h 1842566"/>
                  <a:gd name="connsiteX1" fmla="*/ 2116899 w 8004132"/>
                  <a:gd name="connsiteY1" fmla="*/ 1233 h 1842566"/>
                  <a:gd name="connsiteX2" fmla="*/ 3933173 w 8004132"/>
                  <a:gd name="connsiteY2" fmla="*/ 928162 h 1842566"/>
                  <a:gd name="connsiteX3" fmla="*/ 5787025 w 8004132"/>
                  <a:gd name="connsiteY3" fmla="*/ 1842561 h 1842566"/>
                  <a:gd name="connsiteX4" fmla="*/ 7565721 w 8004132"/>
                  <a:gd name="connsiteY4" fmla="*/ 915635 h 1842566"/>
                  <a:gd name="connsiteX5" fmla="*/ 8004132 w 8004132"/>
                  <a:gd name="connsiteY5" fmla="*/ 577433 h 1842566"/>
                  <a:gd name="connsiteX0" fmla="*/ 0 w 8004132"/>
                  <a:gd name="connsiteY0" fmla="*/ 1128578 h 1846173"/>
                  <a:gd name="connsiteX1" fmla="*/ 2116899 w 8004132"/>
                  <a:gd name="connsiteY1" fmla="*/ 1233 h 1846173"/>
                  <a:gd name="connsiteX2" fmla="*/ 3933173 w 8004132"/>
                  <a:gd name="connsiteY2" fmla="*/ 928162 h 1846173"/>
                  <a:gd name="connsiteX3" fmla="*/ 5787025 w 8004132"/>
                  <a:gd name="connsiteY3" fmla="*/ 1842561 h 1846173"/>
                  <a:gd name="connsiteX4" fmla="*/ 8004132 w 8004132"/>
                  <a:gd name="connsiteY4" fmla="*/ 577433 h 1846173"/>
                  <a:gd name="connsiteX0" fmla="*/ 0 w 8004132"/>
                  <a:gd name="connsiteY0" fmla="*/ 1128578 h 1846173"/>
                  <a:gd name="connsiteX1" fmla="*/ 2116899 w 8004132"/>
                  <a:gd name="connsiteY1" fmla="*/ 1233 h 1846173"/>
                  <a:gd name="connsiteX2" fmla="*/ 3933173 w 8004132"/>
                  <a:gd name="connsiteY2" fmla="*/ 928162 h 1846173"/>
                  <a:gd name="connsiteX3" fmla="*/ 5787025 w 8004132"/>
                  <a:gd name="connsiteY3" fmla="*/ 1842561 h 1846173"/>
                  <a:gd name="connsiteX4" fmla="*/ 8004132 w 8004132"/>
                  <a:gd name="connsiteY4" fmla="*/ 577433 h 1846173"/>
                  <a:gd name="connsiteX0" fmla="*/ 0 w 8004132"/>
                  <a:gd name="connsiteY0" fmla="*/ 1128578 h 1846173"/>
                  <a:gd name="connsiteX1" fmla="*/ 2104373 w 8004132"/>
                  <a:gd name="connsiteY1" fmla="*/ 1233 h 1846173"/>
                  <a:gd name="connsiteX2" fmla="*/ 3933173 w 8004132"/>
                  <a:gd name="connsiteY2" fmla="*/ 928162 h 1846173"/>
                  <a:gd name="connsiteX3" fmla="*/ 5787025 w 8004132"/>
                  <a:gd name="connsiteY3" fmla="*/ 1842561 h 1846173"/>
                  <a:gd name="connsiteX4" fmla="*/ 8004132 w 8004132"/>
                  <a:gd name="connsiteY4" fmla="*/ 577433 h 1846173"/>
                  <a:gd name="connsiteX0" fmla="*/ 0 w 8004132"/>
                  <a:gd name="connsiteY0" fmla="*/ 1127362 h 1844957"/>
                  <a:gd name="connsiteX1" fmla="*/ 2104373 w 8004132"/>
                  <a:gd name="connsiteY1" fmla="*/ 17 h 1844957"/>
                  <a:gd name="connsiteX2" fmla="*/ 3933173 w 8004132"/>
                  <a:gd name="connsiteY2" fmla="*/ 926946 h 1844957"/>
                  <a:gd name="connsiteX3" fmla="*/ 5787025 w 8004132"/>
                  <a:gd name="connsiteY3" fmla="*/ 1841345 h 1844957"/>
                  <a:gd name="connsiteX4" fmla="*/ 8004132 w 8004132"/>
                  <a:gd name="connsiteY4" fmla="*/ 576217 h 1844957"/>
                  <a:gd name="connsiteX0" fmla="*/ 0 w 8004132"/>
                  <a:gd name="connsiteY0" fmla="*/ 1127362 h 1845534"/>
                  <a:gd name="connsiteX1" fmla="*/ 2104373 w 8004132"/>
                  <a:gd name="connsiteY1" fmla="*/ 17 h 1845534"/>
                  <a:gd name="connsiteX2" fmla="*/ 3933173 w 8004132"/>
                  <a:gd name="connsiteY2" fmla="*/ 926946 h 1845534"/>
                  <a:gd name="connsiteX3" fmla="*/ 5787025 w 8004132"/>
                  <a:gd name="connsiteY3" fmla="*/ 1841345 h 1845534"/>
                  <a:gd name="connsiteX4" fmla="*/ 8004132 w 8004132"/>
                  <a:gd name="connsiteY4" fmla="*/ 576217 h 1845534"/>
                  <a:gd name="connsiteX0" fmla="*/ 0 w 8004132"/>
                  <a:gd name="connsiteY0" fmla="*/ 1127362 h 1844957"/>
                  <a:gd name="connsiteX1" fmla="*/ 2104373 w 8004132"/>
                  <a:gd name="connsiteY1" fmla="*/ 17 h 1844957"/>
                  <a:gd name="connsiteX2" fmla="*/ 3933173 w 8004132"/>
                  <a:gd name="connsiteY2" fmla="*/ 926946 h 1844957"/>
                  <a:gd name="connsiteX3" fmla="*/ 5736921 w 8004132"/>
                  <a:gd name="connsiteY3" fmla="*/ 1841345 h 1844957"/>
                  <a:gd name="connsiteX4" fmla="*/ 8004132 w 8004132"/>
                  <a:gd name="connsiteY4" fmla="*/ 576217 h 1844957"/>
                  <a:gd name="connsiteX0" fmla="*/ 0 w 8004132"/>
                  <a:gd name="connsiteY0" fmla="*/ 1127362 h 1841429"/>
                  <a:gd name="connsiteX1" fmla="*/ 2104373 w 8004132"/>
                  <a:gd name="connsiteY1" fmla="*/ 17 h 1841429"/>
                  <a:gd name="connsiteX2" fmla="*/ 3933173 w 8004132"/>
                  <a:gd name="connsiteY2" fmla="*/ 926946 h 1841429"/>
                  <a:gd name="connsiteX3" fmla="*/ 5736921 w 8004132"/>
                  <a:gd name="connsiteY3" fmla="*/ 1841345 h 1841429"/>
                  <a:gd name="connsiteX4" fmla="*/ 8004132 w 8004132"/>
                  <a:gd name="connsiteY4" fmla="*/ 576217 h 1841429"/>
                  <a:gd name="connsiteX0" fmla="*/ 0 w 8004132"/>
                  <a:gd name="connsiteY0" fmla="*/ 1127362 h 1841429"/>
                  <a:gd name="connsiteX1" fmla="*/ 2104373 w 8004132"/>
                  <a:gd name="connsiteY1" fmla="*/ 17 h 1841429"/>
                  <a:gd name="connsiteX2" fmla="*/ 3933173 w 8004132"/>
                  <a:gd name="connsiteY2" fmla="*/ 926946 h 1841429"/>
                  <a:gd name="connsiteX3" fmla="*/ 5736921 w 8004132"/>
                  <a:gd name="connsiteY3" fmla="*/ 1841345 h 1841429"/>
                  <a:gd name="connsiteX4" fmla="*/ 8004132 w 8004132"/>
                  <a:gd name="connsiteY4" fmla="*/ 576217 h 1841429"/>
                  <a:gd name="connsiteX0" fmla="*/ 0 w 8004132"/>
                  <a:gd name="connsiteY0" fmla="*/ 1127362 h 1841358"/>
                  <a:gd name="connsiteX1" fmla="*/ 2104373 w 8004132"/>
                  <a:gd name="connsiteY1" fmla="*/ 17 h 1841358"/>
                  <a:gd name="connsiteX2" fmla="*/ 3933173 w 8004132"/>
                  <a:gd name="connsiteY2" fmla="*/ 926946 h 1841358"/>
                  <a:gd name="connsiteX3" fmla="*/ 5736921 w 8004132"/>
                  <a:gd name="connsiteY3" fmla="*/ 1841345 h 1841358"/>
                  <a:gd name="connsiteX4" fmla="*/ 8004132 w 8004132"/>
                  <a:gd name="connsiteY4" fmla="*/ 576217 h 1841358"/>
                  <a:gd name="connsiteX0" fmla="*/ 0 w 8004132"/>
                  <a:gd name="connsiteY0" fmla="*/ 1127362 h 1841358"/>
                  <a:gd name="connsiteX1" fmla="*/ 2104373 w 8004132"/>
                  <a:gd name="connsiteY1" fmla="*/ 17 h 1841358"/>
                  <a:gd name="connsiteX2" fmla="*/ 3933173 w 8004132"/>
                  <a:gd name="connsiteY2" fmla="*/ 926946 h 1841358"/>
                  <a:gd name="connsiteX3" fmla="*/ 5736921 w 8004132"/>
                  <a:gd name="connsiteY3" fmla="*/ 1841345 h 1841358"/>
                  <a:gd name="connsiteX4" fmla="*/ 8004132 w 8004132"/>
                  <a:gd name="connsiteY4" fmla="*/ 576217 h 1841358"/>
                  <a:gd name="connsiteX0" fmla="*/ 0 w 8004132"/>
                  <a:gd name="connsiteY0" fmla="*/ 1127362 h 1841358"/>
                  <a:gd name="connsiteX1" fmla="*/ 2104373 w 8004132"/>
                  <a:gd name="connsiteY1" fmla="*/ 17 h 1841358"/>
                  <a:gd name="connsiteX2" fmla="*/ 3933173 w 8004132"/>
                  <a:gd name="connsiteY2" fmla="*/ 926946 h 1841358"/>
                  <a:gd name="connsiteX3" fmla="*/ 5736921 w 8004132"/>
                  <a:gd name="connsiteY3" fmla="*/ 1841345 h 1841358"/>
                  <a:gd name="connsiteX4" fmla="*/ 8004132 w 8004132"/>
                  <a:gd name="connsiteY4" fmla="*/ 576217 h 1841358"/>
                  <a:gd name="connsiteX0" fmla="*/ 0 w 6526060"/>
                  <a:gd name="connsiteY0" fmla="*/ 275251 h 1927228"/>
                  <a:gd name="connsiteX1" fmla="*/ 626301 w 6526060"/>
                  <a:gd name="connsiteY1" fmla="*/ 85887 h 1927228"/>
                  <a:gd name="connsiteX2" fmla="*/ 2455101 w 6526060"/>
                  <a:gd name="connsiteY2" fmla="*/ 1012816 h 1927228"/>
                  <a:gd name="connsiteX3" fmla="*/ 4258849 w 6526060"/>
                  <a:gd name="connsiteY3" fmla="*/ 1927215 h 1927228"/>
                  <a:gd name="connsiteX4" fmla="*/ 6526060 w 6526060"/>
                  <a:gd name="connsiteY4" fmla="*/ 662087 h 1927228"/>
                  <a:gd name="connsiteX0" fmla="*/ 0 w 6526060"/>
                  <a:gd name="connsiteY0" fmla="*/ 237237 h 1889214"/>
                  <a:gd name="connsiteX1" fmla="*/ 626301 w 6526060"/>
                  <a:gd name="connsiteY1" fmla="*/ 47873 h 1889214"/>
                  <a:gd name="connsiteX2" fmla="*/ 2455101 w 6526060"/>
                  <a:gd name="connsiteY2" fmla="*/ 974802 h 1889214"/>
                  <a:gd name="connsiteX3" fmla="*/ 4258849 w 6526060"/>
                  <a:gd name="connsiteY3" fmla="*/ 1889201 h 1889214"/>
                  <a:gd name="connsiteX4" fmla="*/ 6526060 w 6526060"/>
                  <a:gd name="connsiteY4" fmla="*/ 624073 h 1889214"/>
                  <a:gd name="connsiteX0" fmla="*/ 0 w 6526060"/>
                  <a:gd name="connsiteY0" fmla="*/ 189383 h 1841360"/>
                  <a:gd name="connsiteX1" fmla="*/ 626301 w 6526060"/>
                  <a:gd name="connsiteY1" fmla="*/ 19 h 1841360"/>
                  <a:gd name="connsiteX2" fmla="*/ 2455101 w 6526060"/>
                  <a:gd name="connsiteY2" fmla="*/ 926948 h 1841360"/>
                  <a:gd name="connsiteX3" fmla="*/ 4258849 w 6526060"/>
                  <a:gd name="connsiteY3" fmla="*/ 1841347 h 1841360"/>
                  <a:gd name="connsiteX4" fmla="*/ 6526060 w 6526060"/>
                  <a:gd name="connsiteY4" fmla="*/ 576219 h 1841360"/>
                  <a:gd name="connsiteX0" fmla="*/ 0 w 6526060"/>
                  <a:gd name="connsiteY0" fmla="*/ 202159 h 1854136"/>
                  <a:gd name="connsiteX1" fmla="*/ 626301 w 6526060"/>
                  <a:gd name="connsiteY1" fmla="*/ 12795 h 1854136"/>
                  <a:gd name="connsiteX2" fmla="*/ 2455101 w 6526060"/>
                  <a:gd name="connsiteY2" fmla="*/ 939724 h 1854136"/>
                  <a:gd name="connsiteX3" fmla="*/ 4258849 w 6526060"/>
                  <a:gd name="connsiteY3" fmla="*/ 1854123 h 1854136"/>
                  <a:gd name="connsiteX4" fmla="*/ 6526060 w 6526060"/>
                  <a:gd name="connsiteY4" fmla="*/ 588995 h 1854136"/>
                  <a:gd name="connsiteX0" fmla="*/ 0 w 6350696"/>
                  <a:gd name="connsiteY0" fmla="*/ 266000 h 1905302"/>
                  <a:gd name="connsiteX1" fmla="*/ 450937 w 6350696"/>
                  <a:gd name="connsiteY1" fmla="*/ 63961 h 1905302"/>
                  <a:gd name="connsiteX2" fmla="*/ 2279737 w 6350696"/>
                  <a:gd name="connsiteY2" fmla="*/ 990890 h 1905302"/>
                  <a:gd name="connsiteX3" fmla="*/ 4083485 w 6350696"/>
                  <a:gd name="connsiteY3" fmla="*/ 1905289 h 1905302"/>
                  <a:gd name="connsiteX4" fmla="*/ 6350696 w 6350696"/>
                  <a:gd name="connsiteY4" fmla="*/ 640161 h 1905302"/>
                  <a:gd name="connsiteX0" fmla="*/ 0 w 6350696"/>
                  <a:gd name="connsiteY0" fmla="*/ 238776 h 1878078"/>
                  <a:gd name="connsiteX1" fmla="*/ 450937 w 6350696"/>
                  <a:gd name="connsiteY1" fmla="*/ 36737 h 1878078"/>
                  <a:gd name="connsiteX2" fmla="*/ 2279737 w 6350696"/>
                  <a:gd name="connsiteY2" fmla="*/ 963666 h 1878078"/>
                  <a:gd name="connsiteX3" fmla="*/ 4083485 w 6350696"/>
                  <a:gd name="connsiteY3" fmla="*/ 1878065 h 1878078"/>
                  <a:gd name="connsiteX4" fmla="*/ 6350696 w 6350696"/>
                  <a:gd name="connsiteY4" fmla="*/ 612937 h 1878078"/>
                  <a:gd name="connsiteX0" fmla="*/ 0 w 6350696"/>
                  <a:gd name="connsiteY0" fmla="*/ 202084 h 1841386"/>
                  <a:gd name="connsiteX1" fmla="*/ 450937 w 6350696"/>
                  <a:gd name="connsiteY1" fmla="*/ 45 h 1841386"/>
                  <a:gd name="connsiteX2" fmla="*/ 2279737 w 6350696"/>
                  <a:gd name="connsiteY2" fmla="*/ 926974 h 1841386"/>
                  <a:gd name="connsiteX3" fmla="*/ 4083485 w 6350696"/>
                  <a:gd name="connsiteY3" fmla="*/ 1841373 h 1841386"/>
                  <a:gd name="connsiteX4" fmla="*/ 6350696 w 6350696"/>
                  <a:gd name="connsiteY4" fmla="*/ 576245 h 1841386"/>
                  <a:gd name="connsiteX0" fmla="*/ 0 w 6350696"/>
                  <a:gd name="connsiteY0" fmla="*/ 202232 h 1841534"/>
                  <a:gd name="connsiteX1" fmla="*/ 450937 w 6350696"/>
                  <a:gd name="connsiteY1" fmla="*/ 193 h 1841534"/>
                  <a:gd name="connsiteX2" fmla="*/ 2279737 w 6350696"/>
                  <a:gd name="connsiteY2" fmla="*/ 927122 h 1841534"/>
                  <a:gd name="connsiteX3" fmla="*/ 4083485 w 6350696"/>
                  <a:gd name="connsiteY3" fmla="*/ 1841521 h 1841534"/>
                  <a:gd name="connsiteX4" fmla="*/ 6350696 w 6350696"/>
                  <a:gd name="connsiteY4" fmla="*/ 576393 h 1841534"/>
                  <a:gd name="connsiteX0" fmla="*/ 0 w 6350696"/>
                  <a:gd name="connsiteY0" fmla="*/ 202084 h 1841386"/>
                  <a:gd name="connsiteX1" fmla="*/ 450937 w 6350696"/>
                  <a:gd name="connsiteY1" fmla="*/ 45 h 1841386"/>
                  <a:gd name="connsiteX2" fmla="*/ 2279737 w 6350696"/>
                  <a:gd name="connsiteY2" fmla="*/ 926974 h 1841386"/>
                  <a:gd name="connsiteX3" fmla="*/ 4083485 w 6350696"/>
                  <a:gd name="connsiteY3" fmla="*/ 1841373 h 1841386"/>
                  <a:gd name="connsiteX4" fmla="*/ 6350696 w 6350696"/>
                  <a:gd name="connsiteY4" fmla="*/ 576245 h 1841386"/>
                  <a:gd name="connsiteX0" fmla="*/ 0 w 6350696"/>
                  <a:gd name="connsiteY0" fmla="*/ 242480 h 1881782"/>
                  <a:gd name="connsiteX1" fmla="*/ 450937 w 6350696"/>
                  <a:gd name="connsiteY1" fmla="*/ 40441 h 1881782"/>
                  <a:gd name="connsiteX2" fmla="*/ 2279737 w 6350696"/>
                  <a:gd name="connsiteY2" fmla="*/ 967370 h 1881782"/>
                  <a:gd name="connsiteX3" fmla="*/ 4083485 w 6350696"/>
                  <a:gd name="connsiteY3" fmla="*/ 1881769 h 1881782"/>
                  <a:gd name="connsiteX4" fmla="*/ 6350696 w 6350696"/>
                  <a:gd name="connsiteY4" fmla="*/ 616641 h 1881782"/>
                  <a:gd name="connsiteX0" fmla="*/ 0 w 6350696"/>
                  <a:gd name="connsiteY0" fmla="*/ 202084 h 1841386"/>
                  <a:gd name="connsiteX1" fmla="*/ 450937 w 6350696"/>
                  <a:gd name="connsiteY1" fmla="*/ 45 h 1841386"/>
                  <a:gd name="connsiteX2" fmla="*/ 2279737 w 6350696"/>
                  <a:gd name="connsiteY2" fmla="*/ 926974 h 1841386"/>
                  <a:gd name="connsiteX3" fmla="*/ 4083485 w 6350696"/>
                  <a:gd name="connsiteY3" fmla="*/ 1841373 h 1841386"/>
                  <a:gd name="connsiteX4" fmla="*/ 6350696 w 6350696"/>
                  <a:gd name="connsiteY4" fmla="*/ 576245 h 1841386"/>
                  <a:gd name="connsiteX0" fmla="*/ 0 w 6350696"/>
                  <a:gd name="connsiteY0" fmla="*/ 202084 h 1841386"/>
                  <a:gd name="connsiteX1" fmla="*/ 450937 w 6350696"/>
                  <a:gd name="connsiteY1" fmla="*/ 45 h 1841386"/>
                  <a:gd name="connsiteX2" fmla="*/ 2279737 w 6350696"/>
                  <a:gd name="connsiteY2" fmla="*/ 926974 h 1841386"/>
                  <a:gd name="connsiteX3" fmla="*/ 4083485 w 6350696"/>
                  <a:gd name="connsiteY3" fmla="*/ 1841373 h 1841386"/>
                  <a:gd name="connsiteX4" fmla="*/ 6350696 w 6350696"/>
                  <a:gd name="connsiteY4" fmla="*/ 576245 h 1841386"/>
                  <a:gd name="connsiteX0" fmla="*/ 0 w 6350696"/>
                  <a:gd name="connsiteY0" fmla="*/ 202084 h 1841386"/>
                  <a:gd name="connsiteX1" fmla="*/ 450937 w 6350696"/>
                  <a:gd name="connsiteY1" fmla="*/ 45 h 1841386"/>
                  <a:gd name="connsiteX2" fmla="*/ 2279737 w 6350696"/>
                  <a:gd name="connsiteY2" fmla="*/ 926974 h 1841386"/>
                  <a:gd name="connsiteX3" fmla="*/ 4083485 w 6350696"/>
                  <a:gd name="connsiteY3" fmla="*/ 1841373 h 1841386"/>
                  <a:gd name="connsiteX4" fmla="*/ 6350696 w 6350696"/>
                  <a:gd name="connsiteY4" fmla="*/ 576245 h 1841386"/>
                  <a:gd name="connsiteX0" fmla="*/ 0 w 6413326"/>
                  <a:gd name="connsiteY0" fmla="*/ 303176 h 1866426"/>
                  <a:gd name="connsiteX1" fmla="*/ 513567 w 6413326"/>
                  <a:gd name="connsiteY1" fmla="*/ 25085 h 1866426"/>
                  <a:gd name="connsiteX2" fmla="*/ 2342367 w 6413326"/>
                  <a:gd name="connsiteY2" fmla="*/ 952014 h 1866426"/>
                  <a:gd name="connsiteX3" fmla="*/ 4146115 w 6413326"/>
                  <a:gd name="connsiteY3" fmla="*/ 1866413 h 1866426"/>
                  <a:gd name="connsiteX4" fmla="*/ 6413326 w 6413326"/>
                  <a:gd name="connsiteY4" fmla="*/ 601285 h 1866426"/>
                  <a:gd name="connsiteX0" fmla="*/ 0 w 5899759"/>
                  <a:gd name="connsiteY0" fmla="*/ 0 h 1841341"/>
                  <a:gd name="connsiteX1" fmla="*/ 1828800 w 5899759"/>
                  <a:gd name="connsiteY1" fmla="*/ 926929 h 1841341"/>
                  <a:gd name="connsiteX2" fmla="*/ 3632548 w 5899759"/>
                  <a:gd name="connsiteY2" fmla="*/ 1841328 h 1841341"/>
                  <a:gd name="connsiteX3" fmla="*/ 5899759 w 5899759"/>
                  <a:gd name="connsiteY3" fmla="*/ 576200 h 1841341"/>
                  <a:gd name="connsiteX0" fmla="*/ 0 w 5899759"/>
                  <a:gd name="connsiteY0" fmla="*/ 0 h 1841341"/>
                  <a:gd name="connsiteX1" fmla="*/ 1828800 w 5899759"/>
                  <a:gd name="connsiteY1" fmla="*/ 926929 h 1841341"/>
                  <a:gd name="connsiteX2" fmla="*/ 3632548 w 5899759"/>
                  <a:gd name="connsiteY2" fmla="*/ 1841328 h 1841341"/>
                  <a:gd name="connsiteX3" fmla="*/ 5899759 w 5899759"/>
                  <a:gd name="connsiteY3" fmla="*/ 576200 h 1841341"/>
                  <a:gd name="connsiteX0" fmla="*/ 0 w 7302674"/>
                  <a:gd name="connsiteY0" fmla="*/ 6870 h 1869788"/>
                  <a:gd name="connsiteX1" fmla="*/ 1828800 w 7302674"/>
                  <a:gd name="connsiteY1" fmla="*/ 933799 h 1869788"/>
                  <a:gd name="connsiteX2" fmla="*/ 3632548 w 7302674"/>
                  <a:gd name="connsiteY2" fmla="*/ 1848198 h 1869788"/>
                  <a:gd name="connsiteX3" fmla="*/ 7302674 w 7302674"/>
                  <a:gd name="connsiteY3" fmla="*/ 0 h 1869788"/>
                  <a:gd name="connsiteX0" fmla="*/ 0 w 7302674"/>
                  <a:gd name="connsiteY0" fmla="*/ 6873 h 1869791"/>
                  <a:gd name="connsiteX1" fmla="*/ 1828800 w 7302674"/>
                  <a:gd name="connsiteY1" fmla="*/ 933802 h 1869791"/>
                  <a:gd name="connsiteX2" fmla="*/ 3632548 w 7302674"/>
                  <a:gd name="connsiteY2" fmla="*/ 1848201 h 1869791"/>
                  <a:gd name="connsiteX3" fmla="*/ 7302674 w 7302674"/>
                  <a:gd name="connsiteY3" fmla="*/ 3 h 1869791"/>
                  <a:gd name="connsiteX0" fmla="*/ 0 w 7302674"/>
                  <a:gd name="connsiteY0" fmla="*/ 6873 h 1848530"/>
                  <a:gd name="connsiteX1" fmla="*/ 1828800 w 7302674"/>
                  <a:gd name="connsiteY1" fmla="*/ 933802 h 1848530"/>
                  <a:gd name="connsiteX2" fmla="*/ 3632548 w 7302674"/>
                  <a:gd name="connsiteY2" fmla="*/ 1848201 h 1848530"/>
                  <a:gd name="connsiteX3" fmla="*/ 7302674 w 7302674"/>
                  <a:gd name="connsiteY3" fmla="*/ 3 h 1848530"/>
                  <a:gd name="connsiteX0" fmla="*/ 0 w 7302674"/>
                  <a:gd name="connsiteY0" fmla="*/ 6873 h 1848234"/>
                  <a:gd name="connsiteX1" fmla="*/ 1828800 w 7302674"/>
                  <a:gd name="connsiteY1" fmla="*/ 933802 h 1848234"/>
                  <a:gd name="connsiteX2" fmla="*/ 3632548 w 7302674"/>
                  <a:gd name="connsiteY2" fmla="*/ 1848201 h 1848234"/>
                  <a:gd name="connsiteX3" fmla="*/ 7302674 w 7302674"/>
                  <a:gd name="connsiteY3" fmla="*/ 3 h 1848234"/>
                  <a:gd name="connsiteX0" fmla="*/ 0 w 7302674"/>
                  <a:gd name="connsiteY0" fmla="*/ 6873 h 1870616"/>
                  <a:gd name="connsiteX1" fmla="*/ 1803748 w 7302674"/>
                  <a:gd name="connsiteY1" fmla="*/ 946478 h 1870616"/>
                  <a:gd name="connsiteX2" fmla="*/ 3632548 w 7302674"/>
                  <a:gd name="connsiteY2" fmla="*/ 1848201 h 1870616"/>
                  <a:gd name="connsiteX3" fmla="*/ 7302674 w 7302674"/>
                  <a:gd name="connsiteY3" fmla="*/ 3 h 1870616"/>
                  <a:gd name="connsiteX0" fmla="*/ 0 w 3632548"/>
                  <a:gd name="connsiteY0" fmla="*/ 0 h 1863743"/>
                  <a:gd name="connsiteX1" fmla="*/ 1803748 w 3632548"/>
                  <a:gd name="connsiteY1" fmla="*/ 939605 h 1863743"/>
                  <a:gd name="connsiteX2" fmla="*/ 3632548 w 3632548"/>
                  <a:gd name="connsiteY2" fmla="*/ 1841328 h 1863743"/>
                  <a:gd name="connsiteX0" fmla="*/ 0 w 3632548"/>
                  <a:gd name="connsiteY0" fmla="*/ 0 h 1841328"/>
                  <a:gd name="connsiteX1" fmla="*/ 1803748 w 3632548"/>
                  <a:gd name="connsiteY1" fmla="*/ 939605 h 1841328"/>
                  <a:gd name="connsiteX2" fmla="*/ 3632548 w 3632548"/>
                  <a:gd name="connsiteY2" fmla="*/ 1841328 h 1841328"/>
                  <a:gd name="connsiteX0" fmla="*/ 0 w 3632548"/>
                  <a:gd name="connsiteY0" fmla="*/ 43 h 1841371"/>
                  <a:gd name="connsiteX1" fmla="*/ 1803748 w 3632548"/>
                  <a:gd name="connsiteY1" fmla="*/ 939648 h 1841371"/>
                  <a:gd name="connsiteX2" fmla="*/ 3632548 w 3632548"/>
                  <a:gd name="connsiteY2" fmla="*/ 1841371 h 1841371"/>
                  <a:gd name="connsiteX0" fmla="*/ 0 w 3632548"/>
                  <a:gd name="connsiteY0" fmla="*/ 43 h 1841371"/>
                  <a:gd name="connsiteX1" fmla="*/ 1853509 w 3632548"/>
                  <a:gd name="connsiteY1" fmla="*/ 939648 h 1841371"/>
                  <a:gd name="connsiteX2" fmla="*/ 3632548 w 3632548"/>
                  <a:gd name="connsiteY2" fmla="*/ 1841371 h 1841371"/>
                  <a:gd name="connsiteX0" fmla="*/ 0 w 3632548"/>
                  <a:gd name="connsiteY0" fmla="*/ 43 h 1841371"/>
                  <a:gd name="connsiteX1" fmla="*/ 1865949 w 3632548"/>
                  <a:gd name="connsiteY1" fmla="*/ 939648 h 1841371"/>
                  <a:gd name="connsiteX2" fmla="*/ 3632548 w 3632548"/>
                  <a:gd name="connsiteY2" fmla="*/ 1841371 h 1841371"/>
                  <a:gd name="connsiteX0" fmla="*/ 0 w 3632548"/>
                  <a:gd name="connsiteY0" fmla="*/ 44 h 1841372"/>
                  <a:gd name="connsiteX1" fmla="*/ 1803748 w 3632548"/>
                  <a:gd name="connsiteY1" fmla="*/ 927037 h 1841372"/>
                  <a:gd name="connsiteX2" fmla="*/ 3632548 w 3632548"/>
                  <a:gd name="connsiteY2" fmla="*/ 1841372 h 1841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32548" h="1841372">
                    <a:moveTo>
                      <a:pt x="0" y="44"/>
                    </a:moveTo>
                    <a:cubicBezTo>
                      <a:pt x="716072" y="-5895"/>
                      <a:pt x="1260953" y="582123"/>
                      <a:pt x="1803748" y="927037"/>
                    </a:cubicBezTo>
                    <a:cubicBezTo>
                      <a:pt x="2346543" y="1271951"/>
                      <a:pt x="2866372" y="1834337"/>
                      <a:pt x="3632548" y="1841372"/>
                    </a:cubicBezTo>
                  </a:path>
                </a:pathLst>
              </a:custGeom>
              <a:ln w="28575">
                <a:solidFill>
                  <a:srgbClr val="FF0000"/>
                </a:solidFill>
              </a:ln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" name="Freeform 55"/>
              <p:cNvSpPr/>
              <p:nvPr/>
            </p:nvSpPr>
            <p:spPr>
              <a:xfrm flipH="1">
                <a:off x="4562856" y="3459451"/>
                <a:ext cx="3675888" cy="1828801"/>
              </a:xfrm>
              <a:custGeom>
                <a:avLst/>
                <a:gdLst>
                  <a:gd name="connsiteX0" fmla="*/ 0 w 375781"/>
                  <a:gd name="connsiteY0" fmla="*/ 338203 h 338203"/>
                  <a:gd name="connsiteX1" fmla="*/ 25052 w 375781"/>
                  <a:gd name="connsiteY1" fmla="*/ 275573 h 338203"/>
                  <a:gd name="connsiteX2" fmla="*/ 137786 w 375781"/>
                  <a:gd name="connsiteY2" fmla="*/ 200416 h 338203"/>
                  <a:gd name="connsiteX3" fmla="*/ 162839 w 375781"/>
                  <a:gd name="connsiteY3" fmla="*/ 175364 h 338203"/>
                  <a:gd name="connsiteX4" fmla="*/ 237995 w 375781"/>
                  <a:gd name="connsiteY4" fmla="*/ 125260 h 338203"/>
                  <a:gd name="connsiteX5" fmla="*/ 313151 w 375781"/>
                  <a:gd name="connsiteY5" fmla="*/ 50104 h 338203"/>
                  <a:gd name="connsiteX6" fmla="*/ 375781 w 375781"/>
                  <a:gd name="connsiteY6" fmla="*/ 0 h 338203"/>
                  <a:gd name="connsiteX0" fmla="*/ 0 w 375781"/>
                  <a:gd name="connsiteY0" fmla="*/ 338203 h 338203"/>
                  <a:gd name="connsiteX1" fmla="*/ 25052 w 375781"/>
                  <a:gd name="connsiteY1" fmla="*/ 275573 h 338203"/>
                  <a:gd name="connsiteX2" fmla="*/ 137786 w 375781"/>
                  <a:gd name="connsiteY2" fmla="*/ 200416 h 338203"/>
                  <a:gd name="connsiteX3" fmla="*/ 162839 w 375781"/>
                  <a:gd name="connsiteY3" fmla="*/ 175364 h 338203"/>
                  <a:gd name="connsiteX4" fmla="*/ 313151 w 375781"/>
                  <a:gd name="connsiteY4" fmla="*/ 50104 h 338203"/>
                  <a:gd name="connsiteX5" fmla="*/ 375781 w 375781"/>
                  <a:gd name="connsiteY5" fmla="*/ 0 h 338203"/>
                  <a:gd name="connsiteX0" fmla="*/ 0 w 375781"/>
                  <a:gd name="connsiteY0" fmla="*/ 338203 h 338203"/>
                  <a:gd name="connsiteX1" fmla="*/ 25052 w 375781"/>
                  <a:gd name="connsiteY1" fmla="*/ 275573 h 338203"/>
                  <a:gd name="connsiteX2" fmla="*/ 137786 w 375781"/>
                  <a:gd name="connsiteY2" fmla="*/ 200416 h 338203"/>
                  <a:gd name="connsiteX3" fmla="*/ 313151 w 375781"/>
                  <a:gd name="connsiteY3" fmla="*/ 50104 h 338203"/>
                  <a:gd name="connsiteX4" fmla="*/ 375781 w 375781"/>
                  <a:gd name="connsiteY4" fmla="*/ 0 h 338203"/>
                  <a:gd name="connsiteX0" fmla="*/ 4125 w 379906"/>
                  <a:gd name="connsiteY0" fmla="*/ 338203 h 338203"/>
                  <a:gd name="connsiteX1" fmla="*/ 29177 w 379906"/>
                  <a:gd name="connsiteY1" fmla="*/ 275573 h 338203"/>
                  <a:gd name="connsiteX2" fmla="*/ 317276 w 379906"/>
                  <a:gd name="connsiteY2" fmla="*/ 50104 h 338203"/>
                  <a:gd name="connsiteX3" fmla="*/ 379906 w 379906"/>
                  <a:gd name="connsiteY3" fmla="*/ 0 h 338203"/>
                  <a:gd name="connsiteX0" fmla="*/ 0 w 375781"/>
                  <a:gd name="connsiteY0" fmla="*/ 338203 h 338203"/>
                  <a:gd name="connsiteX1" fmla="*/ 313151 w 375781"/>
                  <a:gd name="connsiteY1" fmla="*/ 50104 h 338203"/>
                  <a:gd name="connsiteX2" fmla="*/ 375781 w 375781"/>
                  <a:gd name="connsiteY2" fmla="*/ 0 h 338203"/>
                  <a:gd name="connsiteX0" fmla="*/ 0 w 3389012"/>
                  <a:gd name="connsiteY0" fmla="*/ 1654282 h 1654282"/>
                  <a:gd name="connsiteX1" fmla="*/ 3144033 w 3389012"/>
                  <a:gd name="connsiteY1" fmla="*/ 126107 h 1654282"/>
                  <a:gd name="connsiteX2" fmla="*/ 3206663 w 3389012"/>
                  <a:gd name="connsiteY2" fmla="*/ 76003 h 1654282"/>
                  <a:gd name="connsiteX0" fmla="*/ 0 w 3144033"/>
                  <a:gd name="connsiteY0" fmla="*/ 1528175 h 1528175"/>
                  <a:gd name="connsiteX1" fmla="*/ 3144033 w 3144033"/>
                  <a:gd name="connsiteY1" fmla="*/ 0 h 1528175"/>
                  <a:gd name="connsiteX0" fmla="*/ 0 w 1816274"/>
                  <a:gd name="connsiteY0" fmla="*/ 876822 h 876822"/>
                  <a:gd name="connsiteX1" fmla="*/ 1816274 w 1816274"/>
                  <a:gd name="connsiteY1" fmla="*/ 0 h 876822"/>
                  <a:gd name="connsiteX0" fmla="*/ 0 w 1816274"/>
                  <a:gd name="connsiteY0" fmla="*/ 876822 h 876822"/>
                  <a:gd name="connsiteX1" fmla="*/ 1002082 w 1816274"/>
                  <a:gd name="connsiteY1" fmla="*/ 388306 h 876822"/>
                  <a:gd name="connsiteX2" fmla="*/ 1816274 w 1816274"/>
                  <a:gd name="connsiteY2" fmla="*/ 0 h 876822"/>
                  <a:gd name="connsiteX0" fmla="*/ 0 w 3682652"/>
                  <a:gd name="connsiteY0" fmla="*/ 488516 h 591522"/>
                  <a:gd name="connsiteX1" fmla="*/ 1002082 w 3682652"/>
                  <a:gd name="connsiteY1" fmla="*/ 0 h 591522"/>
                  <a:gd name="connsiteX2" fmla="*/ 3682652 w 3682652"/>
                  <a:gd name="connsiteY2" fmla="*/ 513568 h 591522"/>
                  <a:gd name="connsiteX0" fmla="*/ 0 w 3682652"/>
                  <a:gd name="connsiteY0" fmla="*/ 901875 h 979068"/>
                  <a:gd name="connsiteX1" fmla="*/ 1803748 w 3682652"/>
                  <a:gd name="connsiteY1" fmla="*/ 0 h 979068"/>
                  <a:gd name="connsiteX2" fmla="*/ 3682652 w 3682652"/>
                  <a:gd name="connsiteY2" fmla="*/ 926927 h 979068"/>
                  <a:gd name="connsiteX0" fmla="*/ 0 w 3701464"/>
                  <a:gd name="connsiteY0" fmla="*/ 901875 h 1036134"/>
                  <a:gd name="connsiteX1" fmla="*/ 1803748 w 3701464"/>
                  <a:gd name="connsiteY1" fmla="*/ 0 h 1036134"/>
                  <a:gd name="connsiteX2" fmla="*/ 3507288 w 3701464"/>
                  <a:gd name="connsiteY2" fmla="*/ 977032 h 1036134"/>
                  <a:gd name="connsiteX3" fmla="*/ 3682652 w 3701464"/>
                  <a:gd name="connsiteY3" fmla="*/ 926927 h 1036134"/>
                  <a:gd name="connsiteX0" fmla="*/ 0 w 5536504"/>
                  <a:gd name="connsiteY0" fmla="*/ 901875 h 1891498"/>
                  <a:gd name="connsiteX1" fmla="*/ 1803748 w 5536504"/>
                  <a:gd name="connsiteY1" fmla="*/ 0 h 1891498"/>
                  <a:gd name="connsiteX2" fmla="*/ 3507288 w 5536504"/>
                  <a:gd name="connsiteY2" fmla="*/ 977032 h 1891498"/>
                  <a:gd name="connsiteX3" fmla="*/ 5536504 w 5536504"/>
                  <a:gd name="connsiteY3" fmla="*/ 1891431 h 1891498"/>
                  <a:gd name="connsiteX0" fmla="*/ 0 w 5536504"/>
                  <a:gd name="connsiteY0" fmla="*/ 901875 h 1891431"/>
                  <a:gd name="connsiteX1" fmla="*/ 1803748 w 5536504"/>
                  <a:gd name="connsiteY1" fmla="*/ 0 h 1891431"/>
                  <a:gd name="connsiteX2" fmla="*/ 3507288 w 5536504"/>
                  <a:gd name="connsiteY2" fmla="*/ 977032 h 1891431"/>
                  <a:gd name="connsiteX3" fmla="*/ 5123145 w 5536504"/>
                  <a:gd name="connsiteY3" fmla="*/ 1741119 h 1891431"/>
                  <a:gd name="connsiteX4" fmla="*/ 5536504 w 5536504"/>
                  <a:gd name="connsiteY4" fmla="*/ 1891431 h 1891431"/>
                  <a:gd name="connsiteX0" fmla="*/ 0 w 7340252"/>
                  <a:gd name="connsiteY0" fmla="*/ 901875 h 1757619"/>
                  <a:gd name="connsiteX1" fmla="*/ 1803748 w 7340252"/>
                  <a:gd name="connsiteY1" fmla="*/ 0 h 1757619"/>
                  <a:gd name="connsiteX2" fmla="*/ 3507288 w 7340252"/>
                  <a:gd name="connsiteY2" fmla="*/ 977032 h 1757619"/>
                  <a:gd name="connsiteX3" fmla="*/ 5123145 w 7340252"/>
                  <a:gd name="connsiteY3" fmla="*/ 1741119 h 1757619"/>
                  <a:gd name="connsiteX4" fmla="*/ 7340252 w 7340252"/>
                  <a:gd name="connsiteY4" fmla="*/ 964505 h 1757619"/>
                  <a:gd name="connsiteX0" fmla="*/ 0 w 7340252"/>
                  <a:gd name="connsiteY0" fmla="*/ 901875 h 1868761"/>
                  <a:gd name="connsiteX1" fmla="*/ 1803748 w 7340252"/>
                  <a:gd name="connsiteY1" fmla="*/ 0 h 1868761"/>
                  <a:gd name="connsiteX2" fmla="*/ 3507288 w 7340252"/>
                  <a:gd name="connsiteY2" fmla="*/ 977032 h 1868761"/>
                  <a:gd name="connsiteX3" fmla="*/ 5448822 w 7340252"/>
                  <a:gd name="connsiteY3" fmla="*/ 1853853 h 1868761"/>
                  <a:gd name="connsiteX4" fmla="*/ 7340252 w 7340252"/>
                  <a:gd name="connsiteY4" fmla="*/ 964505 h 1868761"/>
                  <a:gd name="connsiteX0" fmla="*/ 0 w 7340252"/>
                  <a:gd name="connsiteY0" fmla="*/ 901875 h 1868761"/>
                  <a:gd name="connsiteX1" fmla="*/ 1803748 w 7340252"/>
                  <a:gd name="connsiteY1" fmla="*/ 0 h 1868761"/>
                  <a:gd name="connsiteX2" fmla="*/ 3632548 w 7340252"/>
                  <a:gd name="connsiteY2" fmla="*/ 914401 h 1868761"/>
                  <a:gd name="connsiteX3" fmla="*/ 5448822 w 7340252"/>
                  <a:gd name="connsiteY3" fmla="*/ 1853853 h 1868761"/>
                  <a:gd name="connsiteX4" fmla="*/ 7340252 w 7340252"/>
                  <a:gd name="connsiteY4" fmla="*/ 964505 h 1868761"/>
                  <a:gd name="connsiteX0" fmla="*/ 0 w 7340252"/>
                  <a:gd name="connsiteY0" fmla="*/ 864296 h 1831182"/>
                  <a:gd name="connsiteX1" fmla="*/ 1803748 w 7340252"/>
                  <a:gd name="connsiteY1" fmla="*/ 0 h 1831182"/>
                  <a:gd name="connsiteX2" fmla="*/ 3632548 w 7340252"/>
                  <a:gd name="connsiteY2" fmla="*/ 876822 h 1831182"/>
                  <a:gd name="connsiteX3" fmla="*/ 5448822 w 7340252"/>
                  <a:gd name="connsiteY3" fmla="*/ 1816274 h 1831182"/>
                  <a:gd name="connsiteX4" fmla="*/ 7340252 w 7340252"/>
                  <a:gd name="connsiteY4" fmla="*/ 926926 h 1831182"/>
                  <a:gd name="connsiteX0" fmla="*/ 0 w 7340252"/>
                  <a:gd name="connsiteY0" fmla="*/ 864296 h 1831182"/>
                  <a:gd name="connsiteX1" fmla="*/ 1803748 w 7340252"/>
                  <a:gd name="connsiteY1" fmla="*/ 0 h 1831182"/>
                  <a:gd name="connsiteX2" fmla="*/ 3632548 w 7340252"/>
                  <a:gd name="connsiteY2" fmla="*/ 876822 h 1831182"/>
                  <a:gd name="connsiteX3" fmla="*/ 5448822 w 7340252"/>
                  <a:gd name="connsiteY3" fmla="*/ 1816274 h 1831182"/>
                  <a:gd name="connsiteX4" fmla="*/ 7340252 w 7340252"/>
                  <a:gd name="connsiteY4" fmla="*/ 926926 h 1831182"/>
                  <a:gd name="connsiteX0" fmla="*/ 0 w 7340252"/>
                  <a:gd name="connsiteY0" fmla="*/ 864296 h 1831182"/>
                  <a:gd name="connsiteX1" fmla="*/ 1803748 w 7340252"/>
                  <a:gd name="connsiteY1" fmla="*/ 0 h 1831182"/>
                  <a:gd name="connsiteX2" fmla="*/ 3632548 w 7340252"/>
                  <a:gd name="connsiteY2" fmla="*/ 876822 h 1831182"/>
                  <a:gd name="connsiteX3" fmla="*/ 5448822 w 7340252"/>
                  <a:gd name="connsiteY3" fmla="*/ 1816274 h 1831182"/>
                  <a:gd name="connsiteX4" fmla="*/ 7340252 w 7340252"/>
                  <a:gd name="connsiteY4" fmla="*/ 926926 h 1831182"/>
                  <a:gd name="connsiteX0" fmla="*/ 0 w 7340252"/>
                  <a:gd name="connsiteY0" fmla="*/ 864296 h 1831182"/>
                  <a:gd name="connsiteX1" fmla="*/ 1803748 w 7340252"/>
                  <a:gd name="connsiteY1" fmla="*/ 0 h 1831182"/>
                  <a:gd name="connsiteX2" fmla="*/ 3632548 w 7340252"/>
                  <a:gd name="connsiteY2" fmla="*/ 876822 h 1831182"/>
                  <a:gd name="connsiteX3" fmla="*/ 5448822 w 7340252"/>
                  <a:gd name="connsiteY3" fmla="*/ 1816274 h 1831182"/>
                  <a:gd name="connsiteX4" fmla="*/ 7340252 w 7340252"/>
                  <a:gd name="connsiteY4" fmla="*/ 926926 h 1831182"/>
                  <a:gd name="connsiteX0" fmla="*/ 0 w 7540668"/>
                  <a:gd name="connsiteY0" fmla="*/ 1091249 h 1832666"/>
                  <a:gd name="connsiteX1" fmla="*/ 2004164 w 7540668"/>
                  <a:gd name="connsiteY1" fmla="*/ 1484 h 1832666"/>
                  <a:gd name="connsiteX2" fmla="*/ 3832964 w 7540668"/>
                  <a:gd name="connsiteY2" fmla="*/ 878306 h 1832666"/>
                  <a:gd name="connsiteX3" fmla="*/ 5649238 w 7540668"/>
                  <a:gd name="connsiteY3" fmla="*/ 1817758 h 1832666"/>
                  <a:gd name="connsiteX4" fmla="*/ 7540668 w 7540668"/>
                  <a:gd name="connsiteY4" fmla="*/ 928410 h 1832666"/>
                  <a:gd name="connsiteX0" fmla="*/ 0 w 7540668"/>
                  <a:gd name="connsiteY0" fmla="*/ 1089816 h 1831233"/>
                  <a:gd name="connsiteX1" fmla="*/ 263046 w 7540668"/>
                  <a:gd name="connsiteY1" fmla="*/ 914452 h 1831233"/>
                  <a:gd name="connsiteX2" fmla="*/ 2004164 w 7540668"/>
                  <a:gd name="connsiteY2" fmla="*/ 51 h 1831233"/>
                  <a:gd name="connsiteX3" fmla="*/ 3832964 w 7540668"/>
                  <a:gd name="connsiteY3" fmla="*/ 876873 h 1831233"/>
                  <a:gd name="connsiteX4" fmla="*/ 5649238 w 7540668"/>
                  <a:gd name="connsiteY4" fmla="*/ 1816325 h 1831233"/>
                  <a:gd name="connsiteX5" fmla="*/ 7540668 w 7540668"/>
                  <a:gd name="connsiteY5" fmla="*/ 926977 h 1831233"/>
                  <a:gd name="connsiteX0" fmla="*/ 0 w 7540668"/>
                  <a:gd name="connsiteY0" fmla="*/ 1089816 h 1831233"/>
                  <a:gd name="connsiteX1" fmla="*/ 263046 w 7540668"/>
                  <a:gd name="connsiteY1" fmla="*/ 914452 h 1831233"/>
                  <a:gd name="connsiteX2" fmla="*/ 2004164 w 7540668"/>
                  <a:gd name="connsiteY2" fmla="*/ 51 h 1831233"/>
                  <a:gd name="connsiteX3" fmla="*/ 3832964 w 7540668"/>
                  <a:gd name="connsiteY3" fmla="*/ 876873 h 1831233"/>
                  <a:gd name="connsiteX4" fmla="*/ 5649238 w 7540668"/>
                  <a:gd name="connsiteY4" fmla="*/ 1816325 h 1831233"/>
                  <a:gd name="connsiteX5" fmla="*/ 7540668 w 7540668"/>
                  <a:gd name="connsiteY5" fmla="*/ 926977 h 1831233"/>
                  <a:gd name="connsiteX0" fmla="*/ 0 w 7828767"/>
                  <a:gd name="connsiteY0" fmla="*/ 1089816 h 1817388"/>
                  <a:gd name="connsiteX1" fmla="*/ 263046 w 7828767"/>
                  <a:gd name="connsiteY1" fmla="*/ 914452 h 1817388"/>
                  <a:gd name="connsiteX2" fmla="*/ 2004164 w 7828767"/>
                  <a:gd name="connsiteY2" fmla="*/ 51 h 1817388"/>
                  <a:gd name="connsiteX3" fmla="*/ 3832964 w 7828767"/>
                  <a:gd name="connsiteY3" fmla="*/ 876873 h 1817388"/>
                  <a:gd name="connsiteX4" fmla="*/ 5649238 w 7828767"/>
                  <a:gd name="connsiteY4" fmla="*/ 1816325 h 1817388"/>
                  <a:gd name="connsiteX5" fmla="*/ 7828767 w 7828767"/>
                  <a:gd name="connsiteY5" fmla="*/ 688983 h 1817388"/>
                  <a:gd name="connsiteX0" fmla="*/ 0 w 7828767"/>
                  <a:gd name="connsiteY0" fmla="*/ 1089816 h 1816329"/>
                  <a:gd name="connsiteX1" fmla="*/ 263046 w 7828767"/>
                  <a:gd name="connsiteY1" fmla="*/ 914452 h 1816329"/>
                  <a:gd name="connsiteX2" fmla="*/ 2004164 w 7828767"/>
                  <a:gd name="connsiteY2" fmla="*/ 51 h 1816329"/>
                  <a:gd name="connsiteX3" fmla="*/ 3832964 w 7828767"/>
                  <a:gd name="connsiteY3" fmla="*/ 876873 h 1816329"/>
                  <a:gd name="connsiteX4" fmla="*/ 5649238 w 7828767"/>
                  <a:gd name="connsiteY4" fmla="*/ 1816325 h 1816329"/>
                  <a:gd name="connsiteX5" fmla="*/ 7503090 w 7828767"/>
                  <a:gd name="connsiteY5" fmla="*/ 889399 h 1816329"/>
                  <a:gd name="connsiteX6" fmla="*/ 7828767 w 7828767"/>
                  <a:gd name="connsiteY6" fmla="*/ 688983 h 1816329"/>
                  <a:gd name="connsiteX0" fmla="*/ 0 w 7828767"/>
                  <a:gd name="connsiteY0" fmla="*/ 1089816 h 1816329"/>
                  <a:gd name="connsiteX1" fmla="*/ 263046 w 7828767"/>
                  <a:gd name="connsiteY1" fmla="*/ 914452 h 1816329"/>
                  <a:gd name="connsiteX2" fmla="*/ 2004164 w 7828767"/>
                  <a:gd name="connsiteY2" fmla="*/ 51 h 1816329"/>
                  <a:gd name="connsiteX3" fmla="*/ 3832964 w 7828767"/>
                  <a:gd name="connsiteY3" fmla="*/ 876873 h 1816329"/>
                  <a:gd name="connsiteX4" fmla="*/ 5649238 w 7828767"/>
                  <a:gd name="connsiteY4" fmla="*/ 1816325 h 1816329"/>
                  <a:gd name="connsiteX5" fmla="*/ 7503090 w 7828767"/>
                  <a:gd name="connsiteY5" fmla="*/ 889399 h 1816329"/>
                  <a:gd name="connsiteX6" fmla="*/ 7828767 w 7828767"/>
                  <a:gd name="connsiteY6" fmla="*/ 688983 h 1816329"/>
                  <a:gd name="connsiteX0" fmla="*/ 14876 w 7843643"/>
                  <a:gd name="connsiteY0" fmla="*/ 1089853 h 1816366"/>
                  <a:gd name="connsiteX1" fmla="*/ 202766 w 7843643"/>
                  <a:gd name="connsiteY1" fmla="*/ 927015 h 1816366"/>
                  <a:gd name="connsiteX2" fmla="*/ 2019040 w 7843643"/>
                  <a:gd name="connsiteY2" fmla="*/ 88 h 1816366"/>
                  <a:gd name="connsiteX3" fmla="*/ 3847840 w 7843643"/>
                  <a:gd name="connsiteY3" fmla="*/ 876910 h 1816366"/>
                  <a:gd name="connsiteX4" fmla="*/ 5664114 w 7843643"/>
                  <a:gd name="connsiteY4" fmla="*/ 1816362 h 1816366"/>
                  <a:gd name="connsiteX5" fmla="*/ 7517966 w 7843643"/>
                  <a:gd name="connsiteY5" fmla="*/ 889436 h 1816366"/>
                  <a:gd name="connsiteX6" fmla="*/ 7843643 w 7843643"/>
                  <a:gd name="connsiteY6" fmla="*/ 689020 h 1816366"/>
                  <a:gd name="connsiteX0" fmla="*/ 19636 w 7848403"/>
                  <a:gd name="connsiteY0" fmla="*/ 1102379 h 1828892"/>
                  <a:gd name="connsiteX1" fmla="*/ 207526 w 7848403"/>
                  <a:gd name="connsiteY1" fmla="*/ 939541 h 1828892"/>
                  <a:gd name="connsiteX2" fmla="*/ 2098956 w 7848403"/>
                  <a:gd name="connsiteY2" fmla="*/ 87 h 1828892"/>
                  <a:gd name="connsiteX3" fmla="*/ 3852600 w 7848403"/>
                  <a:gd name="connsiteY3" fmla="*/ 889436 h 1828892"/>
                  <a:gd name="connsiteX4" fmla="*/ 5668874 w 7848403"/>
                  <a:gd name="connsiteY4" fmla="*/ 1828888 h 1828892"/>
                  <a:gd name="connsiteX5" fmla="*/ 7522726 w 7848403"/>
                  <a:gd name="connsiteY5" fmla="*/ 901962 h 1828892"/>
                  <a:gd name="connsiteX6" fmla="*/ 7848403 w 7848403"/>
                  <a:gd name="connsiteY6" fmla="*/ 701546 h 1828892"/>
                  <a:gd name="connsiteX0" fmla="*/ 19636 w 7848403"/>
                  <a:gd name="connsiteY0" fmla="*/ 1102314 h 1828828"/>
                  <a:gd name="connsiteX1" fmla="*/ 207526 w 7848403"/>
                  <a:gd name="connsiteY1" fmla="*/ 939476 h 1828828"/>
                  <a:gd name="connsiteX2" fmla="*/ 2098956 w 7848403"/>
                  <a:gd name="connsiteY2" fmla="*/ 22 h 1828828"/>
                  <a:gd name="connsiteX3" fmla="*/ 3890178 w 7848403"/>
                  <a:gd name="connsiteY3" fmla="*/ 914424 h 1828828"/>
                  <a:gd name="connsiteX4" fmla="*/ 5668874 w 7848403"/>
                  <a:gd name="connsiteY4" fmla="*/ 1828823 h 1828828"/>
                  <a:gd name="connsiteX5" fmla="*/ 7522726 w 7848403"/>
                  <a:gd name="connsiteY5" fmla="*/ 901897 h 1828828"/>
                  <a:gd name="connsiteX6" fmla="*/ 7848403 w 7848403"/>
                  <a:gd name="connsiteY6" fmla="*/ 701481 h 1828828"/>
                  <a:gd name="connsiteX0" fmla="*/ 19636 w 7848403"/>
                  <a:gd name="connsiteY0" fmla="*/ 1102314 h 1853880"/>
                  <a:gd name="connsiteX1" fmla="*/ 207526 w 7848403"/>
                  <a:gd name="connsiteY1" fmla="*/ 939476 h 1853880"/>
                  <a:gd name="connsiteX2" fmla="*/ 2098956 w 7848403"/>
                  <a:gd name="connsiteY2" fmla="*/ 22 h 1853880"/>
                  <a:gd name="connsiteX3" fmla="*/ 3890178 w 7848403"/>
                  <a:gd name="connsiteY3" fmla="*/ 914424 h 1853880"/>
                  <a:gd name="connsiteX4" fmla="*/ 5681400 w 7848403"/>
                  <a:gd name="connsiteY4" fmla="*/ 1853875 h 1853880"/>
                  <a:gd name="connsiteX5" fmla="*/ 7522726 w 7848403"/>
                  <a:gd name="connsiteY5" fmla="*/ 901897 h 1853880"/>
                  <a:gd name="connsiteX6" fmla="*/ 7848403 w 7848403"/>
                  <a:gd name="connsiteY6" fmla="*/ 701481 h 1853880"/>
                  <a:gd name="connsiteX0" fmla="*/ 19636 w 7848403"/>
                  <a:gd name="connsiteY0" fmla="*/ 1102314 h 1828828"/>
                  <a:gd name="connsiteX1" fmla="*/ 207526 w 7848403"/>
                  <a:gd name="connsiteY1" fmla="*/ 939476 h 1828828"/>
                  <a:gd name="connsiteX2" fmla="*/ 2098956 w 7848403"/>
                  <a:gd name="connsiteY2" fmla="*/ 22 h 1828828"/>
                  <a:gd name="connsiteX3" fmla="*/ 3890178 w 7848403"/>
                  <a:gd name="connsiteY3" fmla="*/ 914424 h 1828828"/>
                  <a:gd name="connsiteX4" fmla="*/ 5731504 w 7848403"/>
                  <a:gd name="connsiteY4" fmla="*/ 1828823 h 1828828"/>
                  <a:gd name="connsiteX5" fmla="*/ 7522726 w 7848403"/>
                  <a:gd name="connsiteY5" fmla="*/ 901897 h 1828828"/>
                  <a:gd name="connsiteX6" fmla="*/ 7848403 w 7848403"/>
                  <a:gd name="connsiteY6" fmla="*/ 701481 h 1828828"/>
                  <a:gd name="connsiteX0" fmla="*/ 19636 w 7885981"/>
                  <a:gd name="connsiteY0" fmla="*/ 1102314 h 1828828"/>
                  <a:gd name="connsiteX1" fmla="*/ 207526 w 7885981"/>
                  <a:gd name="connsiteY1" fmla="*/ 939476 h 1828828"/>
                  <a:gd name="connsiteX2" fmla="*/ 2098956 w 7885981"/>
                  <a:gd name="connsiteY2" fmla="*/ 22 h 1828828"/>
                  <a:gd name="connsiteX3" fmla="*/ 3890178 w 7885981"/>
                  <a:gd name="connsiteY3" fmla="*/ 914424 h 1828828"/>
                  <a:gd name="connsiteX4" fmla="*/ 5731504 w 7885981"/>
                  <a:gd name="connsiteY4" fmla="*/ 1828823 h 1828828"/>
                  <a:gd name="connsiteX5" fmla="*/ 7522726 w 7885981"/>
                  <a:gd name="connsiteY5" fmla="*/ 901897 h 1828828"/>
                  <a:gd name="connsiteX6" fmla="*/ 7885981 w 7885981"/>
                  <a:gd name="connsiteY6" fmla="*/ 538643 h 1828828"/>
                  <a:gd name="connsiteX0" fmla="*/ 19636 w 7885981"/>
                  <a:gd name="connsiteY0" fmla="*/ 1102314 h 1828828"/>
                  <a:gd name="connsiteX1" fmla="*/ 207526 w 7885981"/>
                  <a:gd name="connsiteY1" fmla="*/ 939476 h 1828828"/>
                  <a:gd name="connsiteX2" fmla="*/ 2098956 w 7885981"/>
                  <a:gd name="connsiteY2" fmla="*/ 22 h 1828828"/>
                  <a:gd name="connsiteX3" fmla="*/ 3890178 w 7885981"/>
                  <a:gd name="connsiteY3" fmla="*/ 914424 h 1828828"/>
                  <a:gd name="connsiteX4" fmla="*/ 5731504 w 7885981"/>
                  <a:gd name="connsiteY4" fmla="*/ 1828823 h 1828828"/>
                  <a:gd name="connsiteX5" fmla="*/ 7522726 w 7885981"/>
                  <a:gd name="connsiteY5" fmla="*/ 901897 h 1828828"/>
                  <a:gd name="connsiteX6" fmla="*/ 7885981 w 7885981"/>
                  <a:gd name="connsiteY6" fmla="*/ 538643 h 1828828"/>
                  <a:gd name="connsiteX0" fmla="*/ 19636 w 7885981"/>
                  <a:gd name="connsiteY0" fmla="*/ 1102314 h 1828828"/>
                  <a:gd name="connsiteX1" fmla="*/ 207526 w 7885981"/>
                  <a:gd name="connsiteY1" fmla="*/ 939476 h 1828828"/>
                  <a:gd name="connsiteX2" fmla="*/ 2098956 w 7885981"/>
                  <a:gd name="connsiteY2" fmla="*/ 22 h 1828828"/>
                  <a:gd name="connsiteX3" fmla="*/ 3890178 w 7885981"/>
                  <a:gd name="connsiteY3" fmla="*/ 914424 h 1828828"/>
                  <a:gd name="connsiteX4" fmla="*/ 5731504 w 7885981"/>
                  <a:gd name="connsiteY4" fmla="*/ 1828823 h 1828828"/>
                  <a:gd name="connsiteX5" fmla="*/ 7522726 w 7885981"/>
                  <a:gd name="connsiteY5" fmla="*/ 901897 h 1828828"/>
                  <a:gd name="connsiteX6" fmla="*/ 7885981 w 7885981"/>
                  <a:gd name="connsiteY6" fmla="*/ 538643 h 1828828"/>
                  <a:gd name="connsiteX0" fmla="*/ 19636 w 7885981"/>
                  <a:gd name="connsiteY0" fmla="*/ 1102314 h 1828828"/>
                  <a:gd name="connsiteX1" fmla="*/ 207526 w 7885981"/>
                  <a:gd name="connsiteY1" fmla="*/ 939476 h 1828828"/>
                  <a:gd name="connsiteX2" fmla="*/ 2098956 w 7885981"/>
                  <a:gd name="connsiteY2" fmla="*/ 22 h 1828828"/>
                  <a:gd name="connsiteX3" fmla="*/ 3890178 w 7885981"/>
                  <a:gd name="connsiteY3" fmla="*/ 914424 h 1828828"/>
                  <a:gd name="connsiteX4" fmla="*/ 5731504 w 7885981"/>
                  <a:gd name="connsiteY4" fmla="*/ 1828823 h 1828828"/>
                  <a:gd name="connsiteX5" fmla="*/ 7522726 w 7885981"/>
                  <a:gd name="connsiteY5" fmla="*/ 901897 h 1828828"/>
                  <a:gd name="connsiteX6" fmla="*/ 7885981 w 7885981"/>
                  <a:gd name="connsiteY6" fmla="*/ 538643 h 1828828"/>
                  <a:gd name="connsiteX0" fmla="*/ 19636 w 7885981"/>
                  <a:gd name="connsiteY0" fmla="*/ 1102314 h 1828828"/>
                  <a:gd name="connsiteX1" fmla="*/ 207526 w 7885981"/>
                  <a:gd name="connsiteY1" fmla="*/ 939476 h 1828828"/>
                  <a:gd name="connsiteX2" fmla="*/ 2098956 w 7885981"/>
                  <a:gd name="connsiteY2" fmla="*/ 22 h 1828828"/>
                  <a:gd name="connsiteX3" fmla="*/ 3890178 w 7885981"/>
                  <a:gd name="connsiteY3" fmla="*/ 914424 h 1828828"/>
                  <a:gd name="connsiteX4" fmla="*/ 5731504 w 7885981"/>
                  <a:gd name="connsiteY4" fmla="*/ 1828823 h 1828828"/>
                  <a:gd name="connsiteX5" fmla="*/ 7522726 w 7885981"/>
                  <a:gd name="connsiteY5" fmla="*/ 901897 h 1828828"/>
                  <a:gd name="connsiteX6" fmla="*/ 7885981 w 7885981"/>
                  <a:gd name="connsiteY6" fmla="*/ 538643 h 1828828"/>
                  <a:gd name="connsiteX0" fmla="*/ 19636 w 7885981"/>
                  <a:gd name="connsiteY0" fmla="*/ 1102314 h 1828828"/>
                  <a:gd name="connsiteX1" fmla="*/ 207526 w 7885981"/>
                  <a:gd name="connsiteY1" fmla="*/ 939476 h 1828828"/>
                  <a:gd name="connsiteX2" fmla="*/ 2098956 w 7885981"/>
                  <a:gd name="connsiteY2" fmla="*/ 22 h 1828828"/>
                  <a:gd name="connsiteX3" fmla="*/ 3890178 w 7885981"/>
                  <a:gd name="connsiteY3" fmla="*/ 914424 h 1828828"/>
                  <a:gd name="connsiteX4" fmla="*/ 5731504 w 7885981"/>
                  <a:gd name="connsiteY4" fmla="*/ 1828823 h 1828828"/>
                  <a:gd name="connsiteX5" fmla="*/ 7522726 w 7885981"/>
                  <a:gd name="connsiteY5" fmla="*/ 901897 h 1828828"/>
                  <a:gd name="connsiteX6" fmla="*/ 7885981 w 7885981"/>
                  <a:gd name="connsiteY6" fmla="*/ 538643 h 1828828"/>
                  <a:gd name="connsiteX0" fmla="*/ 19636 w 7961137"/>
                  <a:gd name="connsiteY0" fmla="*/ 1102314 h 1828828"/>
                  <a:gd name="connsiteX1" fmla="*/ 207526 w 7961137"/>
                  <a:gd name="connsiteY1" fmla="*/ 939476 h 1828828"/>
                  <a:gd name="connsiteX2" fmla="*/ 2098956 w 7961137"/>
                  <a:gd name="connsiteY2" fmla="*/ 22 h 1828828"/>
                  <a:gd name="connsiteX3" fmla="*/ 3890178 w 7961137"/>
                  <a:gd name="connsiteY3" fmla="*/ 914424 h 1828828"/>
                  <a:gd name="connsiteX4" fmla="*/ 5731504 w 7961137"/>
                  <a:gd name="connsiteY4" fmla="*/ 1828823 h 1828828"/>
                  <a:gd name="connsiteX5" fmla="*/ 7522726 w 7961137"/>
                  <a:gd name="connsiteY5" fmla="*/ 901897 h 1828828"/>
                  <a:gd name="connsiteX6" fmla="*/ 7961137 w 7961137"/>
                  <a:gd name="connsiteY6" fmla="*/ 563695 h 1828828"/>
                  <a:gd name="connsiteX0" fmla="*/ 19636 w 7961137"/>
                  <a:gd name="connsiteY0" fmla="*/ 1102314 h 1828828"/>
                  <a:gd name="connsiteX1" fmla="*/ 207526 w 7961137"/>
                  <a:gd name="connsiteY1" fmla="*/ 939476 h 1828828"/>
                  <a:gd name="connsiteX2" fmla="*/ 2098956 w 7961137"/>
                  <a:gd name="connsiteY2" fmla="*/ 22 h 1828828"/>
                  <a:gd name="connsiteX3" fmla="*/ 3890178 w 7961137"/>
                  <a:gd name="connsiteY3" fmla="*/ 914424 h 1828828"/>
                  <a:gd name="connsiteX4" fmla="*/ 5731504 w 7961137"/>
                  <a:gd name="connsiteY4" fmla="*/ 1828823 h 1828828"/>
                  <a:gd name="connsiteX5" fmla="*/ 7522726 w 7961137"/>
                  <a:gd name="connsiteY5" fmla="*/ 901897 h 1828828"/>
                  <a:gd name="connsiteX6" fmla="*/ 7961137 w 7961137"/>
                  <a:gd name="connsiteY6" fmla="*/ 563695 h 1828828"/>
                  <a:gd name="connsiteX0" fmla="*/ 19636 w 7961137"/>
                  <a:gd name="connsiteY0" fmla="*/ 1102314 h 1828828"/>
                  <a:gd name="connsiteX1" fmla="*/ 207526 w 7961137"/>
                  <a:gd name="connsiteY1" fmla="*/ 939476 h 1828828"/>
                  <a:gd name="connsiteX2" fmla="*/ 2098956 w 7961137"/>
                  <a:gd name="connsiteY2" fmla="*/ 22 h 1828828"/>
                  <a:gd name="connsiteX3" fmla="*/ 3890178 w 7961137"/>
                  <a:gd name="connsiteY3" fmla="*/ 914424 h 1828828"/>
                  <a:gd name="connsiteX4" fmla="*/ 5731504 w 7961137"/>
                  <a:gd name="connsiteY4" fmla="*/ 1828823 h 1828828"/>
                  <a:gd name="connsiteX5" fmla="*/ 7522726 w 7961137"/>
                  <a:gd name="connsiteY5" fmla="*/ 901897 h 1828828"/>
                  <a:gd name="connsiteX6" fmla="*/ 7961137 w 7961137"/>
                  <a:gd name="connsiteY6" fmla="*/ 563695 h 1828828"/>
                  <a:gd name="connsiteX0" fmla="*/ 18041 w 7959542"/>
                  <a:gd name="connsiteY0" fmla="*/ 1114839 h 1841353"/>
                  <a:gd name="connsiteX1" fmla="*/ 205931 w 7959542"/>
                  <a:gd name="connsiteY1" fmla="*/ 952001 h 1841353"/>
                  <a:gd name="connsiteX2" fmla="*/ 2072309 w 7959542"/>
                  <a:gd name="connsiteY2" fmla="*/ 20 h 1841353"/>
                  <a:gd name="connsiteX3" fmla="*/ 3888583 w 7959542"/>
                  <a:gd name="connsiteY3" fmla="*/ 926949 h 1841353"/>
                  <a:gd name="connsiteX4" fmla="*/ 5729909 w 7959542"/>
                  <a:gd name="connsiteY4" fmla="*/ 1841348 h 1841353"/>
                  <a:gd name="connsiteX5" fmla="*/ 7521131 w 7959542"/>
                  <a:gd name="connsiteY5" fmla="*/ 914422 h 1841353"/>
                  <a:gd name="connsiteX6" fmla="*/ 7959542 w 7959542"/>
                  <a:gd name="connsiteY6" fmla="*/ 576220 h 1841353"/>
                  <a:gd name="connsiteX0" fmla="*/ 18041 w 7959542"/>
                  <a:gd name="connsiteY0" fmla="*/ 1114839 h 1841353"/>
                  <a:gd name="connsiteX1" fmla="*/ 205931 w 7959542"/>
                  <a:gd name="connsiteY1" fmla="*/ 952001 h 1841353"/>
                  <a:gd name="connsiteX2" fmla="*/ 2072309 w 7959542"/>
                  <a:gd name="connsiteY2" fmla="*/ 20 h 1841353"/>
                  <a:gd name="connsiteX3" fmla="*/ 3888583 w 7959542"/>
                  <a:gd name="connsiteY3" fmla="*/ 926949 h 1841353"/>
                  <a:gd name="connsiteX4" fmla="*/ 5742435 w 7959542"/>
                  <a:gd name="connsiteY4" fmla="*/ 1841348 h 1841353"/>
                  <a:gd name="connsiteX5" fmla="*/ 7521131 w 7959542"/>
                  <a:gd name="connsiteY5" fmla="*/ 914422 h 1841353"/>
                  <a:gd name="connsiteX6" fmla="*/ 7959542 w 7959542"/>
                  <a:gd name="connsiteY6" fmla="*/ 576220 h 1841353"/>
                  <a:gd name="connsiteX0" fmla="*/ 18041 w 7959542"/>
                  <a:gd name="connsiteY0" fmla="*/ 1114839 h 1841353"/>
                  <a:gd name="connsiteX1" fmla="*/ 205931 w 7959542"/>
                  <a:gd name="connsiteY1" fmla="*/ 952001 h 1841353"/>
                  <a:gd name="connsiteX2" fmla="*/ 2072309 w 7959542"/>
                  <a:gd name="connsiteY2" fmla="*/ 20 h 1841353"/>
                  <a:gd name="connsiteX3" fmla="*/ 3888583 w 7959542"/>
                  <a:gd name="connsiteY3" fmla="*/ 926949 h 1841353"/>
                  <a:gd name="connsiteX4" fmla="*/ 5742435 w 7959542"/>
                  <a:gd name="connsiteY4" fmla="*/ 1841348 h 1841353"/>
                  <a:gd name="connsiteX5" fmla="*/ 7521131 w 7959542"/>
                  <a:gd name="connsiteY5" fmla="*/ 914422 h 1841353"/>
                  <a:gd name="connsiteX6" fmla="*/ 7959542 w 7959542"/>
                  <a:gd name="connsiteY6" fmla="*/ 576220 h 1841353"/>
                  <a:gd name="connsiteX0" fmla="*/ 0 w 7941501"/>
                  <a:gd name="connsiteY0" fmla="*/ 1115909 h 1842423"/>
                  <a:gd name="connsiteX1" fmla="*/ 2054268 w 7941501"/>
                  <a:gd name="connsiteY1" fmla="*/ 1090 h 1842423"/>
                  <a:gd name="connsiteX2" fmla="*/ 3870542 w 7941501"/>
                  <a:gd name="connsiteY2" fmla="*/ 928019 h 1842423"/>
                  <a:gd name="connsiteX3" fmla="*/ 5724394 w 7941501"/>
                  <a:gd name="connsiteY3" fmla="*/ 1842418 h 1842423"/>
                  <a:gd name="connsiteX4" fmla="*/ 7503090 w 7941501"/>
                  <a:gd name="connsiteY4" fmla="*/ 915492 h 1842423"/>
                  <a:gd name="connsiteX5" fmla="*/ 7941501 w 7941501"/>
                  <a:gd name="connsiteY5" fmla="*/ 577290 h 1842423"/>
                  <a:gd name="connsiteX0" fmla="*/ 0 w 8004132"/>
                  <a:gd name="connsiteY0" fmla="*/ 1128578 h 1842566"/>
                  <a:gd name="connsiteX1" fmla="*/ 2116899 w 8004132"/>
                  <a:gd name="connsiteY1" fmla="*/ 1233 h 1842566"/>
                  <a:gd name="connsiteX2" fmla="*/ 3933173 w 8004132"/>
                  <a:gd name="connsiteY2" fmla="*/ 928162 h 1842566"/>
                  <a:gd name="connsiteX3" fmla="*/ 5787025 w 8004132"/>
                  <a:gd name="connsiteY3" fmla="*/ 1842561 h 1842566"/>
                  <a:gd name="connsiteX4" fmla="*/ 7565721 w 8004132"/>
                  <a:gd name="connsiteY4" fmla="*/ 915635 h 1842566"/>
                  <a:gd name="connsiteX5" fmla="*/ 8004132 w 8004132"/>
                  <a:gd name="connsiteY5" fmla="*/ 577433 h 1842566"/>
                  <a:gd name="connsiteX0" fmla="*/ 0 w 8004132"/>
                  <a:gd name="connsiteY0" fmla="*/ 1128578 h 1842566"/>
                  <a:gd name="connsiteX1" fmla="*/ 2116899 w 8004132"/>
                  <a:gd name="connsiteY1" fmla="*/ 1233 h 1842566"/>
                  <a:gd name="connsiteX2" fmla="*/ 3933173 w 8004132"/>
                  <a:gd name="connsiteY2" fmla="*/ 928162 h 1842566"/>
                  <a:gd name="connsiteX3" fmla="*/ 5787025 w 8004132"/>
                  <a:gd name="connsiteY3" fmla="*/ 1842561 h 1842566"/>
                  <a:gd name="connsiteX4" fmla="*/ 7565721 w 8004132"/>
                  <a:gd name="connsiteY4" fmla="*/ 915635 h 1842566"/>
                  <a:gd name="connsiteX5" fmla="*/ 8004132 w 8004132"/>
                  <a:gd name="connsiteY5" fmla="*/ 577433 h 1842566"/>
                  <a:gd name="connsiteX0" fmla="*/ 0 w 8004132"/>
                  <a:gd name="connsiteY0" fmla="*/ 1128578 h 1846173"/>
                  <a:gd name="connsiteX1" fmla="*/ 2116899 w 8004132"/>
                  <a:gd name="connsiteY1" fmla="*/ 1233 h 1846173"/>
                  <a:gd name="connsiteX2" fmla="*/ 3933173 w 8004132"/>
                  <a:gd name="connsiteY2" fmla="*/ 928162 h 1846173"/>
                  <a:gd name="connsiteX3" fmla="*/ 5787025 w 8004132"/>
                  <a:gd name="connsiteY3" fmla="*/ 1842561 h 1846173"/>
                  <a:gd name="connsiteX4" fmla="*/ 8004132 w 8004132"/>
                  <a:gd name="connsiteY4" fmla="*/ 577433 h 1846173"/>
                  <a:gd name="connsiteX0" fmla="*/ 0 w 8004132"/>
                  <a:gd name="connsiteY0" fmla="*/ 1128578 h 1846173"/>
                  <a:gd name="connsiteX1" fmla="*/ 2116899 w 8004132"/>
                  <a:gd name="connsiteY1" fmla="*/ 1233 h 1846173"/>
                  <a:gd name="connsiteX2" fmla="*/ 3933173 w 8004132"/>
                  <a:gd name="connsiteY2" fmla="*/ 928162 h 1846173"/>
                  <a:gd name="connsiteX3" fmla="*/ 5787025 w 8004132"/>
                  <a:gd name="connsiteY3" fmla="*/ 1842561 h 1846173"/>
                  <a:gd name="connsiteX4" fmla="*/ 8004132 w 8004132"/>
                  <a:gd name="connsiteY4" fmla="*/ 577433 h 1846173"/>
                  <a:gd name="connsiteX0" fmla="*/ 0 w 8004132"/>
                  <a:gd name="connsiteY0" fmla="*/ 1128578 h 1846173"/>
                  <a:gd name="connsiteX1" fmla="*/ 2104373 w 8004132"/>
                  <a:gd name="connsiteY1" fmla="*/ 1233 h 1846173"/>
                  <a:gd name="connsiteX2" fmla="*/ 3933173 w 8004132"/>
                  <a:gd name="connsiteY2" fmla="*/ 928162 h 1846173"/>
                  <a:gd name="connsiteX3" fmla="*/ 5787025 w 8004132"/>
                  <a:gd name="connsiteY3" fmla="*/ 1842561 h 1846173"/>
                  <a:gd name="connsiteX4" fmla="*/ 8004132 w 8004132"/>
                  <a:gd name="connsiteY4" fmla="*/ 577433 h 1846173"/>
                  <a:gd name="connsiteX0" fmla="*/ 0 w 8004132"/>
                  <a:gd name="connsiteY0" fmla="*/ 1127362 h 1844957"/>
                  <a:gd name="connsiteX1" fmla="*/ 2104373 w 8004132"/>
                  <a:gd name="connsiteY1" fmla="*/ 17 h 1844957"/>
                  <a:gd name="connsiteX2" fmla="*/ 3933173 w 8004132"/>
                  <a:gd name="connsiteY2" fmla="*/ 926946 h 1844957"/>
                  <a:gd name="connsiteX3" fmla="*/ 5787025 w 8004132"/>
                  <a:gd name="connsiteY3" fmla="*/ 1841345 h 1844957"/>
                  <a:gd name="connsiteX4" fmla="*/ 8004132 w 8004132"/>
                  <a:gd name="connsiteY4" fmla="*/ 576217 h 1844957"/>
                  <a:gd name="connsiteX0" fmla="*/ 0 w 8004132"/>
                  <a:gd name="connsiteY0" fmla="*/ 1127362 h 1845534"/>
                  <a:gd name="connsiteX1" fmla="*/ 2104373 w 8004132"/>
                  <a:gd name="connsiteY1" fmla="*/ 17 h 1845534"/>
                  <a:gd name="connsiteX2" fmla="*/ 3933173 w 8004132"/>
                  <a:gd name="connsiteY2" fmla="*/ 926946 h 1845534"/>
                  <a:gd name="connsiteX3" fmla="*/ 5787025 w 8004132"/>
                  <a:gd name="connsiteY3" fmla="*/ 1841345 h 1845534"/>
                  <a:gd name="connsiteX4" fmla="*/ 8004132 w 8004132"/>
                  <a:gd name="connsiteY4" fmla="*/ 576217 h 1845534"/>
                  <a:gd name="connsiteX0" fmla="*/ 0 w 8004132"/>
                  <a:gd name="connsiteY0" fmla="*/ 1127362 h 1844957"/>
                  <a:gd name="connsiteX1" fmla="*/ 2104373 w 8004132"/>
                  <a:gd name="connsiteY1" fmla="*/ 17 h 1844957"/>
                  <a:gd name="connsiteX2" fmla="*/ 3933173 w 8004132"/>
                  <a:gd name="connsiteY2" fmla="*/ 926946 h 1844957"/>
                  <a:gd name="connsiteX3" fmla="*/ 5736921 w 8004132"/>
                  <a:gd name="connsiteY3" fmla="*/ 1841345 h 1844957"/>
                  <a:gd name="connsiteX4" fmla="*/ 8004132 w 8004132"/>
                  <a:gd name="connsiteY4" fmla="*/ 576217 h 1844957"/>
                  <a:gd name="connsiteX0" fmla="*/ 0 w 8004132"/>
                  <a:gd name="connsiteY0" fmla="*/ 1127362 h 1841429"/>
                  <a:gd name="connsiteX1" fmla="*/ 2104373 w 8004132"/>
                  <a:gd name="connsiteY1" fmla="*/ 17 h 1841429"/>
                  <a:gd name="connsiteX2" fmla="*/ 3933173 w 8004132"/>
                  <a:gd name="connsiteY2" fmla="*/ 926946 h 1841429"/>
                  <a:gd name="connsiteX3" fmla="*/ 5736921 w 8004132"/>
                  <a:gd name="connsiteY3" fmla="*/ 1841345 h 1841429"/>
                  <a:gd name="connsiteX4" fmla="*/ 8004132 w 8004132"/>
                  <a:gd name="connsiteY4" fmla="*/ 576217 h 1841429"/>
                  <a:gd name="connsiteX0" fmla="*/ 0 w 8004132"/>
                  <a:gd name="connsiteY0" fmla="*/ 1127362 h 1841429"/>
                  <a:gd name="connsiteX1" fmla="*/ 2104373 w 8004132"/>
                  <a:gd name="connsiteY1" fmla="*/ 17 h 1841429"/>
                  <a:gd name="connsiteX2" fmla="*/ 3933173 w 8004132"/>
                  <a:gd name="connsiteY2" fmla="*/ 926946 h 1841429"/>
                  <a:gd name="connsiteX3" fmla="*/ 5736921 w 8004132"/>
                  <a:gd name="connsiteY3" fmla="*/ 1841345 h 1841429"/>
                  <a:gd name="connsiteX4" fmla="*/ 8004132 w 8004132"/>
                  <a:gd name="connsiteY4" fmla="*/ 576217 h 1841429"/>
                  <a:gd name="connsiteX0" fmla="*/ 0 w 8004132"/>
                  <a:gd name="connsiteY0" fmla="*/ 1127362 h 1841358"/>
                  <a:gd name="connsiteX1" fmla="*/ 2104373 w 8004132"/>
                  <a:gd name="connsiteY1" fmla="*/ 17 h 1841358"/>
                  <a:gd name="connsiteX2" fmla="*/ 3933173 w 8004132"/>
                  <a:gd name="connsiteY2" fmla="*/ 926946 h 1841358"/>
                  <a:gd name="connsiteX3" fmla="*/ 5736921 w 8004132"/>
                  <a:gd name="connsiteY3" fmla="*/ 1841345 h 1841358"/>
                  <a:gd name="connsiteX4" fmla="*/ 8004132 w 8004132"/>
                  <a:gd name="connsiteY4" fmla="*/ 576217 h 1841358"/>
                  <a:gd name="connsiteX0" fmla="*/ 0 w 8004132"/>
                  <a:gd name="connsiteY0" fmla="*/ 1127362 h 1841358"/>
                  <a:gd name="connsiteX1" fmla="*/ 2104373 w 8004132"/>
                  <a:gd name="connsiteY1" fmla="*/ 17 h 1841358"/>
                  <a:gd name="connsiteX2" fmla="*/ 3933173 w 8004132"/>
                  <a:gd name="connsiteY2" fmla="*/ 926946 h 1841358"/>
                  <a:gd name="connsiteX3" fmla="*/ 5736921 w 8004132"/>
                  <a:gd name="connsiteY3" fmla="*/ 1841345 h 1841358"/>
                  <a:gd name="connsiteX4" fmla="*/ 8004132 w 8004132"/>
                  <a:gd name="connsiteY4" fmla="*/ 576217 h 1841358"/>
                  <a:gd name="connsiteX0" fmla="*/ 0 w 8004132"/>
                  <a:gd name="connsiteY0" fmla="*/ 1127362 h 1841358"/>
                  <a:gd name="connsiteX1" fmla="*/ 2104373 w 8004132"/>
                  <a:gd name="connsiteY1" fmla="*/ 17 h 1841358"/>
                  <a:gd name="connsiteX2" fmla="*/ 3933173 w 8004132"/>
                  <a:gd name="connsiteY2" fmla="*/ 926946 h 1841358"/>
                  <a:gd name="connsiteX3" fmla="*/ 5736921 w 8004132"/>
                  <a:gd name="connsiteY3" fmla="*/ 1841345 h 1841358"/>
                  <a:gd name="connsiteX4" fmla="*/ 8004132 w 8004132"/>
                  <a:gd name="connsiteY4" fmla="*/ 576217 h 1841358"/>
                  <a:gd name="connsiteX0" fmla="*/ 0 w 6526060"/>
                  <a:gd name="connsiteY0" fmla="*/ 275251 h 1927228"/>
                  <a:gd name="connsiteX1" fmla="*/ 626301 w 6526060"/>
                  <a:gd name="connsiteY1" fmla="*/ 85887 h 1927228"/>
                  <a:gd name="connsiteX2" fmla="*/ 2455101 w 6526060"/>
                  <a:gd name="connsiteY2" fmla="*/ 1012816 h 1927228"/>
                  <a:gd name="connsiteX3" fmla="*/ 4258849 w 6526060"/>
                  <a:gd name="connsiteY3" fmla="*/ 1927215 h 1927228"/>
                  <a:gd name="connsiteX4" fmla="*/ 6526060 w 6526060"/>
                  <a:gd name="connsiteY4" fmla="*/ 662087 h 1927228"/>
                  <a:gd name="connsiteX0" fmla="*/ 0 w 6526060"/>
                  <a:gd name="connsiteY0" fmla="*/ 237237 h 1889214"/>
                  <a:gd name="connsiteX1" fmla="*/ 626301 w 6526060"/>
                  <a:gd name="connsiteY1" fmla="*/ 47873 h 1889214"/>
                  <a:gd name="connsiteX2" fmla="*/ 2455101 w 6526060"/>
                  <a:gd name="connsiteY2" fmla="*/ 974802 h 1889214"/>
                  <a:gd name="connsiteX3" fmla="*/ 4258849 w 6526060"/>
                  <a:gd name="connsiteY3" fmla="*/ 1889201 h 1889214"/>
                  <a:gd name="connsiteX4" fmla="*/ 6526060 w 6526060"/>
                  <a:gd name="connsiteY4" fmla="*/ 624073 h 1889214"/>
                  <a:gd name="connsiteX0" fmla="*/ 0 w 6526060"/>
                  <a:gd name="connsiteY0" fmla="*/ 189383 h 1841360"/>
                  <a:gd name="connsiteX1" fmla="*/ 626301 w 6526060"/>
                  <a:gd name="connsiteY1" fmla="*/ 19 h 1841360"/>
                  <a:gd name="connsiteX2" fmla="*/ 2455101 w 6526060"/>
                  <a:gd name="connsiteY2" fmla="*/ 926948 h 1841360"/>
                  <a:gd name="connsiteX3" fmla="*/ 4258849 w 6526060"/>
                  <a:gd name="connsiteY3" fmla="*/ 1841347 h 1841360"/>
                  <a:gd name="connsiteX4" fmla="*/ 6526060 w 6526060"/>
                  <a:gd name="connsiteY4" fmla="*/ 576219 h 1841360"/>
                  <a:gd name="connsiteX0" fmla="*/ 0 w 6526060"/>
                  <a:gd name="connsiteY0" fmla="*/ 202159 h 1854136"/>
                  <a:gd name="connsiteX1" fmla="*/ 626301 w 6526060"/>
                  <a:gd name="connsiteY1" fmla="*/ 12795 h 1854136"/>
                  <a:gd name="connsiteX2" fmla="*/ 2455101 w 6526060"/>
                  <a:gd name="connsiteY2" fmla="*/ 939724 h 1854136"/>
                  <a:gd name="connsiteX3" fmla="*/ 4258849 w 6526060"/>
                  <a:gd name="connsiteY3" fmla="*/ 1854123 h 1854136"/>
                  <a:gd name="connsiteX4" fmla="*/ 6526060 w 6526060"/>
                  <a:gd name="connsiteY4" fmla="*/ 588995 h 1854136"/>
                  <a:gd name="connsiteX0" fmla="*/ 0 w 6350696"/>
                  <a:gd name="connsiteY0" fmla="*/ 266000 h 1905302"/>
                  <a:gd name="connsiteX1" fmla="*/ 450937 w 6350696"/>
                  <a:gd name="connsiteY1" fmla="*/ 63961 h 1905302"/>
                  <a:gd name="connsiteX2" fmla="*/ 2279737 w 6350696"/>
                  <a:gd name="connsiteY2" fmla="*/ 990890 h 1905302"/>
                  <a:gd name="connsiteX3" fmla="*/ 4083485 w 6350696"/>
                  <a:gd name="connsiteY3" fmla="*/ 1905289 h 1905302"/>
                  <a:gd name="connsiteX4" fmla="*/ 6350696 w 6350696"/>
                  <a:gd name="connsiteY4" fmla="*/ 640161 h 1905302"/>
                  <a:gd name="connsiteX0" fmla="*/ 0 w 6350696"/>
                  <a:gd name="connsiteY0" fmla="*/ 238776 h 1878078"/>
                  <a:gd name="connsiteX1" fmla="*/ 450937 w 6350696"/>
                  <a:gd name="connsiteY1" fmla="*/ 36737 h 1878078"/>
                  <a:gd name="connsiteX2" fmla="*/ 2279737 w 6350696"/>
                  <a:gd name="connsiteY2" fmla="*/ 963666 h 1878078"/>
                  <a:gd name="connsiteX3" fmla="*/ 4083485 w 6350696"/>
                  <a:gd name="connsiteY3" fmla="*/ 1878065 h 1878078"/>
                  <a:gd name="connsiteX4" fmla="*/ 6350696 w 6350696"/>
                  <a:gd name="connsiteY4" fmla="*/ 612937 h 1878078"/>
                  <a:gd name="connsiteX0" fmla="*/ 0 w 6350696"/>
                  <a:gd name="connsiteY0" fmla="*/ 202084 h 1841386"/>
                  <a:gd name="connsiteX1" fmla="*/ 450937 w 6350696"/>
                  <a:gd name="connsiteY1" fmla="*/ 45 h 1841386"/>
                  <a:gd name="connsiteX2" fmla="*/ 2279737 w 6350696"/>
                  <a:gd name="connsiteY2" fmla="*/ 926974 h 1841386"/>
                  <a:gd name="connsiteX3" fmla="*/ 4083485 w 6350696"/>
                  <a:gd name="connsiteY3" fmla="*/ 1841373 h 1841386"/>
                  <a:gd name="connsiteX4" fmla="*/ 6350696 w 6350696"/>
                  <a:gd name="connsiteY4" fmla="*/ 576245 h 1841386"/>
                  <a:gd name="connsiteX0" fmla="*/ 0 w 6350696"/>
                  <a:gd name="connsiteY0" fmla="*/ 202232 h 1841534"/>
                  <a:gd name="connsiteX1" fmla="*/ 450937 w 6350696"/>
                  <a:gd name="connsiteY1" fmla="*/ 193 h 1841534"/>
                  <a:gd name="connsiteX2" fmla="*/ 2279737 w 6350696"/>
                  <a:gd name="connsiteY2" fmla="*/ 927122 h 1841534"/>
                  <a:gd name="connsiteX3" fmla="*/ 4083485 w 6350696"/>
                  <a:gd name="connsiteY3" fmla="*/ 1841521 h 1841534"/>
                  <a:gd name="connsiteX4" fmla="*/ 6350696 w 6350696"/>
                  <a:gd name="connsiteY4" fmla="*/ 576393 h 1841534"/>
                  <a:gd name="connsiteX0" fmla="*/ 0 w 6350696"/>
                  <a:gd name="connsiteY0" fmla="*/ 202084 h 1841386"/>
                  <a:gd name="connsiteX1" fmla="*/ 450937 w 6350696"/>
                  <a:gd name="connsiteY1" fmla="*/ 45 h 1841386"/>
                  <a:gd name="connsiteX2" fmla="*/ 2279737 w 6350696"/>
                  <a:gd name="connsiteY2" fmla="*/ 926974 h 1841386"/>
                  <a:gd name="connsiteX3" fmla="*/ 4083485 w 6350696"/>
                  <a:gd name="connsiteY3" fmla="*/ 1841373 h 1841386"/>
                  <a:gd name="connsiteX4" fmla="*/ 6350696 w 6350696"/>
                  <a:gd name="connsiteY4" fmla="*/ 576245 h 1841386"/>
                  <a:gd name="connsiteX0" fmla="*/ 0 w 6350696"/>
                  <a:gd name="connsiteY0" fmla="*/ 242480 h 1881782"/>
                  <a:gd name="connsiteX1" fmla="*/ 450937 w 6350696"/>
                  <a:gd name="connsiteY1" fmla="*/ 40441 h 1881782"/>
                  <a:gd name="connsiteX2" fmla="*/ 2279737 w 6350696"/>
                  <a:gd name="connsiteY2" fmla="*/ 967370 h 1881782"/>
                  <a:gd name="connsiteX3" fmla="*/ 4083485 w 6350696"/>
                  <a:gd name="connsiteY3" fmla="*/ 1881769 h 1881782"/>
                  <a:gd name="connsiteX4" fmla="*/ 6350696 w 6350696"/>
                  <a:gd name="connsiteY4" fmla="*/ 616641 h 1881782"/>
                  <a:gd name="connsiteX0" fmla="*/ 0 w 6350696"/>
                  <a:gd name="connsiteY0" fmla="*/ 202084 h 1841386"/>
                  <a:gd name="connsiteX1" fmla="*/ 450937 w 6350696"/>
                  <a:gd name="connsiteY1" fmla="*/ 45 h 1841386"/>
                  <a:gd name="connsiteX2" fmla="*/ 2279737 w 6350696"/>
                  <a:gd name="connsiteY2" fmla="*/ 926974 h 1841386"/>
                  <a:gd name="connsiteX3" fmla="*/ 4083485 w 6350696"/>
                  <a:gd name="connsiteY3" fmla="*/ 1841373 h 1841386"/>
                  <a:gd name="connsiteX4" fmla="*/ 6350696 w 6350696"/>
                  <a:gd name="connsiteY4" fmla="*/ 576245 h 1841386"/>
                  <a:gd name="connsiteX0" fmla="*/ 0 w 6350696"/>
                  <a:gd name="connsiteY0" fmla="*/ 202084 h 1841386"/>
                  <a:gd name="connsiteX1" fmla="*/ 450937 w 6350696"/>
                  <a:gd name="connsiteY1" fmla="*/ 45 h 1841386"/>
                  <a:gd name="connsiteX2" fmla="*/ 2279737 w 6350696"/>
                  <a:gd name="connsiteY2" fmla="*/ 926974 h 1841386"/>
                  <a:gd name="connsiteX3" fmla="*/ 4083485 w 6350696"/>
                  <a:gd name="connsiteY3" fmla="*/ 1841373 h 1841386"/>
                  <a:gd name="connsiteX4" fmla="*/ 6350696 w 6350696"/>
                  <a:gd name="connsiteY4" fmla="*/ 576245 h 1841386"/>
                  <a:gd name="connsiteX0" fmla="*/ 0 w 6350696"/>
                  <a:gd name="connsiteY0" fmla="*/ 202084 h 1841386"/>
                  <a:gd name="connsiteX1" fmla="*/ 450937 w 6350696"/>
                  <a:gd name="connsiteY1" fmla="*/ 45 h 1841386"/>
                  <a:gd name="connsiteX2" fmla="*/ 2279737 w 6350696"/>
                  <a:gd name="connsiteY2" fmla="*/ 926974 h 1841386"/>
                  <a:gd name="connsiteX3" fmla="*/ 4083485 w 6350696"/>
                  <a:gd name="connsiteY3" fmla="*/ 1841373 h 1841386"/>
                  <a:gd name="connsiteX4" fmla="*/ 6350696 w 6350696"/>
                  <a:gd name="connsiteY4" fmla="*/ 576245 h 1841386"/>
                  <a:gd name="connsiteX0" fmla="*/ 0 w 6413326"/>
                  <a:gd name="connsiteY0" fmla="*/ 303176 h 1866426"/>
                  <a:gd name="connsiteX1" fmla="*/ 513567 w 6413326"/>
                  <a:gd name="connsiteY1" fmla="*/ 25085 h 1866426"/>
                  <a:gd name="connsiteX2" fmla="*/ 2342367 w 6413326"/>
                  <a:gd name="connsiteY2" fmla="*/ 952014 h 1866426"/>
                  <a:gd name="connsiteX3" fmla="*/ 4146115 w 6413326"/>
                  <a:gd name="connsiteY3" fmla="*/ 1866413 h 1866426"/>
                  <a:gd name="connsiteX4" fmla="*/ 6413326 w 6413326"/>
                  <a:gd name="connsiteY4" fmla="*/ 601285 h 1866426"/>
                  <a:gd name="connsiteX0" fmla="*/ 0 w 5899759"/>
                  <a:gd name="connsiteY0" fmla="*/ 0 h 1841341"/>
                  <a:gd name="connsiteX1" fmla="*/ 1828800 w 5899759"/>
                  <a:gd name="connsiteY1" fmla="*/ 926929 h 1841341"/>
                  <a:gd name="connsiteX2" fmla="*/ 3632548 w 5899759"/>
                  <a:gd name="connsiteY2" fmla="*/ 1841328 h 1841341"/>
                  <a:gd name="connsiteX3" fmla="*/ 5899759 w 5899759"/>
                  <a:gd name="connsiteY3" fmla="*/ 576200 h 1841341"/>
                  <a:gd name="connsiteX0" fmla="*/ 0 w 5899759"/>
                  <a:gd name="connsiteY0" fmla="*/ 0 h 1841341"/>
                  <a:gd name="connsiteX1" fmla="*/ 1828800 w 5899759"/>
                  <a:gd name="connsiteY1" fmla="*/ 926929 h 1841341"/>
                  <a:gd name="connsiteX2" fmla="*/ 3632548 w 5899759"/>
                  <a:gd name="connsiteY2" fmla="*/ 1841328 h 1841341"/>
                  <a:gd name="connsiteX3" fmla="*/ 5899759 w 5899759"/>
                  <a:gd name="connsiteY3" fmla="*/ 576200 h 1841341"/>
                  <a:gd name="connsiteX0" fmla="*/ 0 w 7302674"/>
                  <a:gd name="connsiteY0" fmla="*/ 6870 h 1869788"/>
                  <a:gd name="connsiteX1" fmla="*/ 1828800 w 7302674"/>
                  <a:gd name="connsiteY1" fmla="*/ 933799 h 1869788"/>
                  <a:gd name="connsiteX2" fmla="*/ 3632548 w 7302674"/>
                  <a:gd name="connsiteY2" fmla="*/ 1848198 h 1869788"/>
                  <a:gd name="connsiteX3" fmla="*/ 7302674 w 7302674"/>
                  <a:gd name="connsiteY3" fmla="*/ 0 h 1869788"/>
                  <a:gd name="connsiteX0" fmla="*/ 0 w 7302674"/>
                  <a:gd name="connsiteY0" fmla="*/ 6873 h 1869791"/>
                  <a:gd name="connsiteX1" fmla="*/ 1828800 w 7302674"/>
                  <a:gd name="connsiteY1" fmla="*/ 933802 h 1869791"/>
                  <a:gd name="connsiteX2" fmla="*/ 3632548 w 7302674"/>
                  <a:gd name="connsiteY2" fmla="*/ 1848201 h 1869791"/>
                  <a:gd name="connsiteX3" fmla="*/ 7302674 w 7302674"/>
                  <a:gd name="connsiteY3" fmla="*/ 3 h 1869791"/>
                  <a:gd name="connsiteX0" fmla="*/ 0 w 7302674"/>
                  <a:gd name="connsiteY0" fmla="*/ 6873 h 1848530"/>
                  <a:gd name="connsiteX1" fmla="*/ 1828800 w 7302674"/>
                  <a:gd name="connsiteY1" fmla="*/ 933802 h 1848530"/>
                  <a:gd name="connsiteX2" fmla="*/ 3632548 w 7302674"/>
                  <a:gd name="connsiteY2" fmla="*/ 1848201 h 1848530"/>
                  <a:gd name="connsiteX3" fmla="*/ 7302674 w 7302674"/>
                  <a:gd name="connsiteY3" fmla="*/ 3 h 1848530"/>
                  <a:gd name="connsiteX0" fmla="*/ 0 w 7302674"/>
                  <a:gd name="connsiteY0" fmla="*/ 6873 h 1848234"/>
                  <a:gd name="connsiteX1" fmla="*/ 1828800 w 7302674"/>
                  <a:gd name="connsiteY1" fmla="*/ 933802 h 1848234"/>
                  <a:gd name="connsiteX2" fmla="*/ 3632548 w 7302674"/>
                  <a:gd name="connsiteY2" fmla="*/ 1848201 h 1848234"/>
                  <a:gd name="connsiteX3" fmla="*/ 7302674 w 7302674"/>
                  <a:gd name="connsiteY3" fmla="*/ 3 h 1848234"/>
                  <a:gd name="connsiteX0" fmla="*/ 0 w 7302674"/>
                  <a:gd name="connsiteY0" fmla="*/ 6873 h 1870616"/>
                  <a:gd name="connsiteX1" fmla="*/ 1803748 w 7302674"/>
                  <a:gd name="connsiteY1" fmla="*/ 946478 h 1870616"/>
                  <a:gd name="connsiteX2" fmla="*/ 3632548 w 7302674"/>
                  <a:gd name="connsiteY2" fmla="*/ 1848201 h 1870616"/>
                  <a:gd name="connsiteX3" fmla="*/ 7302674 w 7302674"/>
                  <a:gd name="connsiteY3" fmla="*/ 3 h 1870616"/>
                  <a:gd name="connsiteX0" fmla="*/ 0 w 3632548"/>
                  <a:gd name="connsiteY0" fmla="*/ 0 h 1863743"/>
                  <a:gd name="connsiteX1" fmla="*/ 1803748 w 3632548"/>
                  <a:gd name="connsiteY1" fmla="*/ 939605 h 1863743"/>
                  <a:gd name="connsiteX2" fmla="*/ 3632548 w 3632548"/>
                  <a:gd name="connsiteY2" fmla="*/ 1841328 h 1863743"/>
                  <a:gd name="connsiteX0" fmla="*/ 0 w 3632548"/>
                  <a:gd name="connsiteY0" fmla="*/ 0 h 1841328"/>
                  <a:gd name="connsiteX1" fmla="*/ 1803748 w 3632548"/>
                  <a:gd name="connsiteY1" fmla="*/ 939605 h 1841328"/>
                  <a:gd name="connsiteX2" fmla="*/ 3632548 w 3632548"/>
                  <a:gd name="connsiteY2" fmla="*/ 1841328 h 1841328"/>
                  <a:gd name="connsiteX0" fmla="*/ 0 w 3632548"/>
                  <a:gd name="connsiteY0" fmla="*/ 43 h 1841371"/>
                  <a:gd name="connsiteX1" fmla="*/ 1803748 w 3632548"/>
                  <a:gd name="connsiteY1" fmla="*/ 939648 h 1841371"/>
                  <a:gd name="connsiteX2" fmla="*/ 3632548 w 3632548"/>
                  <a:gd name="connsiteY2" fmla="*/ 1841371 h 1841371"/>
                  <a:gd name="connsiteX0" fmla="*/ 0 w 3632548"/>
                  <a:gd name="connsiteY0" fmla="*/ 43 h 1841371"/>
                  <a:gd name="connsiteX1" fmla="*/ 1853509 w 3632548"/>
                  <a:gd name="connsiteY1" fmla="*/ 939648 h 1841371"/>
                  <a:gd name="connsiteX2" fmla="*/ 3632548 w 3632548"/>
                  <a:gd name="connsiteY2" fmla="*/ 1841371 h 1841371"/>
                  <a:gd name="connsiteX0" fmla="*/ 0 w 3632548"/>
                  <a:gd name="connsiteY0" fmla="*/ 43 h 1841371"/>
                  <a:gd name="connsiteX1" fmla="*/ 1865949 w 3632548"/>
                  <a:gd name="connsiteY1" fmla="*/ 939648 h 1841371"/>
                  <a:gd name="connsiteX2" fmla="*/ 3632548 w 3632548"/>
                  <a:gd name="connsiteY2" fmla="*/ 1841371 h 1841371"/>
                  <a:gd name="connsiteX0" fmla="*/ 0 w 3632548"/>
                  <a:gd name="connsiteY0" fmla="*/ 44 h 1841372"/>
                  <a:gd name="connsiteX1" fmla="*/ 1803748 w 3632548"/>
                  <a:gd name="connsiteY1" fmla="*/ 927037 h 1841372"/>
                  <a:gd name="connsiteX2" fmla="*/ 3632548 w 3632548"/>
                  <a:gd name="connsiteY2" fmla="*/ 1841372 h 1841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32548" h="1841372">
                    <a:moveTo>
                      <a:pt x="0" y="44"/>
                    </a:moveTo>
                    <a:cubicBezTo>
                      <a:pt x="716072" y="-5895"/>
                      <a:pt x="1260953" y="582123"/>
                      <a:pt x="1803748" y="927037"/>
                    </a:cubicBezTo>
                    <a:cubicBezTo>
                      <a:pt x="2346543" y="1271951"/>
                      <a:pt x="2866372" y="1834337"/>
                      <a:pt x="3632548" y="1841372"/>
                    </a:cubicBezTo>
                  </a:path>
                </a:pathLst>
              </a:custGeom>
              <a:ln w="28575">
                <a:solidFill>
                  <a:srgbClr val="FF0000"/>
                </a:solidFill>
              </a:ln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7" name="Freeform 56"/>
              <p:cNvSpPr/>
              <p:nvPr/>
            </p:nvSpPr>
            <p:spPr>
              <a:xfrm flipH="1">
                <a:off x="241125" y="3459480"/>
                <a:ext cx="667512" cy="137160"/>
              </a:xfrm>
              <a:custGeom>
                <a:avLst/>
                <a:gdLst>
                  <a:gd name="connsiteX0" fmla="*/ 0 w 375781"/>
                  <a:gd name="connsiteY0" fmla="*/ 338203 h 338203"/>
                  <a:gd name="connsiteX1" fmla="*/ 25052 w 375781"/>
                  <a:gd name="connsiteY1" fmla="*/ 275573 h 338203"/>
                  <a:gd name="connsiteX2" fmla="*/ 137786 w 375781"/>
                  <a:gd name="connsiteY2" fmla="*/ 200416 h 338203"/>
                  <a:gd name="connsiteX3" fmla="*/ 162839 w 375781"/>
                  <a:gd name="connsiteY3" fmla="*/ 175364 h 338203"/>
                  <a:gd name="connsiteX4" fmla="*/ 237995 w 375781"/>
                  <a:gd name="connsiteY4" fmla="*/ 125260 h 338203"/>
                  <a:gd name="connsiteX5" fmla="*/ 313151 w 375781"/>
                  <a:gd name="connsiteY5" fmla="*/ 50104 h 338203"/>
                  <a:gd name="connsiteX6" fmla="*/ 375781 w 375781"/>
                  <a:gd name="connsiteY6" fmla="*/ 0 h 338203"/>
                  <a:gd name="connsiteX0" fmla="*/ 0 w 375781"/>
                  <a:gd name="connsiteY0" fmla="*/ 338203 h 338203"/>
                  <a:gd name="connsiteX1" fmla="*/ 25052 w 375781"/>
                  <a:gd name="connsiteY1" fmla="*/ 275573 h 338203"/>
                  <a:gd name="connsiteX2" fmla="*/ 137786 w 375781"/>
                  <a:gd name="connsiteY2" fmla="*/ 200416 h 338203"/>
                  <a:gd name="connsiteX3" fmla="*/ 162839 w 375781"/>
                  <a:gd name="connsiteY3" fmla="*/ 175364 h 338203"/>
                  <a:gd name="connsiteX4" fmla="*/ 313151 w 375781"/>
                  <a:gd name="connsiteY4" fmla="*/ 50104 h 338203"/>
                  <a:gd name="connsiteX5" fmla="*/ 375781 w 375781"/>
                  <a:gd name="connsiteY5" fmla="*/ 0 h 338203"/>
                  <a:gd name="connsiteX0" fmla="*/ 0 w 375781"/>
                  <a:gd name="connsiteY0" fmla="*/ 338203 h 338203"/>
                  <a:gd name="connsiteX1" fmla="*/ 25052 w 375781"/>
                  <a:gd name="connsiteY1" fmla="*/ 275573 h 338203"/>
                  <a:gd name="connsiteX2" fmla="*/ 137786 w 375781"/>
                  <a:gd name="connsiteY2" fmla="*/ 200416 h 338203"/>
                  <a:gd name="connsiteX3" fmla="*/ 313151 w 375781"/>
                  <a:gd name="connsiteY3" fmla="*/ 50104 h 338203"/>
                  <a:gd name="connsiteX4" fmla="*/ 375781 w 375781"/>
                  <a:gd name="connsiteY4" fmla="*/ 0 h 338203"/>
                  <a:gd name="connsiteX0" fmla="*/ 4125 w 379906"/>
                  <a:gd name="connsiteY0" fmla="*/ 338203 h 338203"/>
                  <a:gd name="connsiteX1" fmla="*/ 29177 w 379906"/>
                  <a:gd name="connsiteY1" fmla="*/ 275573 h 338203"/>
                  <a:gd name="connsiteX2" fmla="*/ 317276 w 379906"/>
                  <a:gd name="connsiteY2" fmla="*/ 50104 h 338203"/>
                  <a:gd name="connsiteX3" fmla="*/ 379906 w 379906"/>
                  <a:gd name="connsiteY3" fmla="*/ 0 h 338203"/>
                  <a:gd name="connsiteX0" fmla="*/ 0 w 375781"/>
                  <a:gd name="connsiteY0" fmla="*/ 338203 h 338203"/>
                  <a:gd name="connsiteX1" fmla="*/ 313151 w 375781"/>
                  <a:gd name="connsiteY1" fmla="*/ 50104 h 338203"/>
                  <a:gd name="connsiteX2" fmla="*/ 375781 w 375781"/>
                  <a:gd name="connsiteY2" fmla="*/ 0 h 338203"/>
                  <a:gd name="connsiteX0" fmla="*/ 0 w 3389012"/>
                  <a:gd name="connsiteY0" fmla="*/ 1654282 h 1654282"/>
                  <a:gd name="connsiteX1" fmla="*/ 3144033 w 3389012"/>
                  <a:gd name="connsiteY1" fmla="*/ 126107 h 1654282"/>
                  <a:gd name="connsiteX2" fmla="*/ 3206663 w 3389012"/>
                  <a:gd name="connsiteY2" fmla="*/ 76003 h 1654282"/>
                  <a:gd name="connsiteX0" fmla="*/ 0 w 3144033"/>
                  <a:gd name="connsiteY0" fmla="*/ 1528175 h 1528175"/>
                  <a:gd name="connsiteX1" fmla="*/ 3144033 w 3144033"/>
                  <a:gd name="connsiteY1" fmla="*/ 0 h 1528175"/>
                  <a:gd name="connsiteX0" fmla="*/ 0 w 1816274"/>
                  <a:gd name="connsiteY0" fmla="*/ 876822 h 876822"/>
                  <a:gd name="connsiteX1" fmla="*/ 1816274 w 1816274"/>
                  <a:gd name="connsiteY1" fmla="*/ 0 h 876822"/>
                  <a:gd name="connsiteX0" fmla="*/ 0 w 1816274"/>
                  <a:gd name="connsiteY0" fmla="*/ 876822 h 876822"/>
                  <a:gd name="connsiteX1" fmla="*/ 1002082 w 1816274"/>
                  <a:gd name="connsiteY1" fmla="*/ 388306 h 876822"/>
                  <a:gd name="connsiteX2" fmla="*/ 1816274 w 1816274"/>
                  <a:gd name="connsiteY2" fmla="*/ 0 h 876822"/>
                  <a:gd name="connsiteX0" fmla="*/ 0 w 3682652"/>
                  <a:gd name="connsiteY0" fmla="*/ 488516 h 591522"/>
                  <a:gd name="connsiteX1" fmla="*/ 1002082 w 3682652"/>
                  <a:gd name="connsiteY1" fmla="*/ 0 h 591522"/>
                  <a:gd name="connsiteX2" fmla="*/ 3682652 w 3682652"/>
                  <a:gd name="connsiteY2" fmla="*/ 513568 h 591522"/>
                  <a:gd name="connsiteX0" fmla="*/ 0 w 3682652"/>
                  <a:gd name="connsiteY0" fmla="*/ 901875 h 979068"/>
                  <a:gd name="connsiteX1" fmla="*/ 1803748 w 3682652"/>
                  <a:gd name="connsiteY1" fmla="*/ 0 h 979068"/>
                  <a:gd name="connsiteX2" fmla="*/ 3682652 w 3682652"/>
                  <a:gd name="connsiteY2" fmla="*/ 926927 h 979068"/>
                  <a:gd name="connsiteX0" fmla="*/ 0 w 3701464"/>
                  <a:gd name="connsiteY0" fmla="*/ 901875 h 1036134"/>
                  <a:gd name="connsiteX1" fmla="*/ 1803748 w 3701464"/>
                  <a:gd name="connsiteY1" fmla="*/ 0 h 1036134"/>
                  <a:gd name="connsiteX2" fmla="*/ 3507288 w 3701464"/>
                  <a:gd name="connsiteY2" fmla="*/ 977032 h 1036134"/>
                  <a:gd name="connsiteX3" fmla="*/ 3682652 w 3701464"/>
                  <a:gd name="connsiteY3" fmla="*/ 926927 h 1036134"/>
                  <a:gd name="connsiteX0" fmla="*/ 0 w 5536504"/>
                  <a:gd name="connsiteY0" fmla="*/ 901875 h 1891498"/>
                  <a:gd name="connsiteX1" fmla="*/ 1803748 w 5536504"/>
                  <a:gd name="connsiteY1" fmla="*/ 0 h 1891498"/>
                  <a:gd name="connsiteX2" fmla="*/ 3507288 w 5536504"/>
                  <a:gd name="connsiteY2" fmla="*/ 977032 h 1891498"/>
                  <a:gd name="connsiteX3" fmla="*/ 5536504 w 5536504"/>
                  <a:gd name="connsiteY3" fmla="*/ 1891431 h 1891498"/>
                  <a:gd name="connsiteX0" fmla="*/ 0 w 5536504"/>
                  <a:gd name="connsiteY0" fmla="*/ 901875 h 1891431"/>
                  <a:gd name="connsiteX1" fmla="*/ 1803748 w 5536504"/>
                  <a:gd name="connsiteY1" fmla="*/ 0 h 1891431"/>
                  <a:gd name="connsiteX2" fmla="*/ 3507288 w 5536504"/>
                  <a:gd name="connsiteY2" fmla="*/ 977032 h 1891431"/>
                  <a:gd name="connsiteX3" fmla="*/ 5123145 w 5536504"/>
                  <a:gd name="connsiteY3" fmla="*/ 1741119 h 1891431"/>
                  <a:gd name="connsiteX4" fmla="*/ 5536504 w 5536504"/>
                  <a:gd name="connsiteY4" fmla="*/ 1891431 h 1891431"/>
                  <a:gd name="connsiteX0" fmla="*/ 0 w 7340252"/>
                  <a:gd name="connsiteY0" fmla="*/ 901875 h 1757619"/>
                  <a:gd name="connsiteX1" fmla="*/ 1803748 w 7340252"/>
                  <a:gd name="connsiteY1" fmla="*/ 0 h 1757619"/>
                  <a:gd name="connsiteX2" fmla="*/ 3507288 w 7340252"/>
                  <a:gd name="connsiteY2" fmla="*/ 977032 h 1757619"/>
                  <a:gd name="connsiteX3" fmla="*/ 5123145 w 7340252"/>
                  <a:gd name="connsiteY3" fmla="*/ 1741119 h 1757619"/>
                  <a:gd name="connsiteX4" fmla="*/ 7340252 w 7340252"/>
                  <a:gd name="connsiteY4" fmla="*/ 964505 h 1757619"/>
                  <a:gd name="connsiteX0" fmla="*/ 0 w 7340252"/>
                  <a:gd name="connsiteY0" fmla="*/ 901875 h 1868761"/>
                  <a:gd name="connsiteX1" fmla="*/ 1803748 w 7340252"/>
                  <a:gd name="connsiteY1" fmla="*/ 0 h 1868761"/>
                  <a:gd name="connsiteX2" fmla="*/ 3507288 w 7340252"/>
                  <a:gd name="connsiteY2" fmla="*/ 977032 h 1868761"/>
                  <a:gd name="connsiteX3" fmla="*/ 5448822 w 7340252"/>
                  <a:gd name="connsiteY3" fmla="*/ 1853853 h 1868761"/>
                  <a:gd name="connsiteX4" fmla="*/ 7340252 w 7340252"/>
                  <a:gd name="connsiteY4" fmla="*/ 964505 h 1868761"/>
                  <a:gd name="connsiteX0" fmla="*/ 0 w 7340252"/>
                  <a:gd name="connsiteY0" fmla="*/ 901875 h 1868761"/>
                  <a:gd name="connsiteX1" fmla="*/ 1803748 w 7340252"/>
                  <a:gd name="connsiteY1" fmla="*/ 0 h 1868761"/>
                  <a:gd name="connsiteX2" fmla="*/ 3632548 w 7340252"/>
                  <a:gd name="connsiteY2" fmla="*/ 914401 h 1868761"/>
                  <a:gd name="connsiteX3" fmla="*/ 5448822 w 7340252"/>
                  <a:gd name="connsiteY3" fmla="*/ 1853853 h 1868761"/>
                  <a:gd name="connsiteX4" fmla="*/ 7340252 w 7340252"/>
                  <a:gd name="connsiteY4" fmla="*/ 964505 h 1868761"/>
                  <a:gd name="connsiteX0" fmla="*/ 0 w 7340252"/>
                  <a:gd name="connsiteY0" fmla="*/ 864296 h 1831182"/>
                  <a:gd name="connsiteX1" fmla="*/ 1803748 w 7340252"/>
                  <a:gd name="connsiteY1" fmla="*/ 0 h 1831182"/>
                  <a:gd name="connsiteX2" fmla="*/ 3632548 w 7340252"/>
                  <a:gd name="connsiteY2" fmla="*/ 876822 h 1831182"/>
                  <a:gd name="connsiteX3" fmla="*/ 5448822 w 7340252"/>
                  <a:gd name="connsiteY3" fmla="*/ 1816274 h 1831182"/>
                  <a:gd name="connsiteX4" fmla="*/ 7340252 w 7340252"/>
                  <a:gd name="connsiteY4" fmla="*/ 926926 h 1831182"/>
                  <a:gd name="connsiteX0" fmla="*/ 0 w 7340252"/>
                  <a:gd name="connsiteY0" fmla="*/ 864296 h 1831182"/>
                  <a:gd name="connsiteX1" fmla="*/ 1803748 w 7340252"/>
                  <a:gd name="connsiteY1" fmla="*/ 0 h 1831182"/>
                  <a:gd name="connsiteX2" fmla="*/ 3632548 w 7340252"/>
                  <a:gd name="connsiteY2" fmla="*/ 876822 h 1831182"/>
                  <a:gd name="connsiteX3" fmla="*/ 5448822 w 7340252"/>
                  <a:gd name="connsiteY3" fmla="*/ 1816274 h 1831182"/>
                  <a:gd name="connsiteX4" fmla="*/ 7340252 w 7340252"/>
                  <a:gd name="connsiteY4" fmla="*/ 926926 h 1831182"/>
                  <a:gd name="connsiteX0" fmla="*/ 0 w 7340252"/>
                  <a:gd name="connsiteY0" fmla="*/ 864296 h 1831182"/>
                  <a:gd name="connsiteX1" fmla="*/ 1803748 w 7340252"/>
                  <a:gd name="connsiteY1" fmla="*/ 0 h 1831182"/>
                  <a:gd name="connsiteX2" fmla="*/ 3632548 w 7340252"/>
                  <a:gd name="connsiteY2" fmla="*/ 876822 h 1831182"/>
                  <a:gd name="connsiteX3" fmla="*/ 5448822 w 7340252"/>
                  <a:gd name="connsiteY3" fmla="*/ 1816274 h 1831182"/>
                  <a:gd name="connsiteX4" fmla="*/ 7340252 w 7340252"/>
                  <a:gd name="connsiteY4" fmla="*/ 926926 h 1831182"/>
                  <a:gd name="connsiteX0" fmla="*/ 0 w 7340252"/>
                  <a:gd name="connsiteY0" fmla="*/ 864296 h 1831182"/>
                  <a:gd name="connsiteX1" fmla="*/ 1803748 w 7340252"/>
                  <a:gd name="connsiteY1" fmla="*/ 0 h 1831182"/>
                  <a:gd name="connsiteX2" fmla="*/ 3632548 w 7340252"/>
                  <a:gd name="connsiteY2" fmla="*/ 876822 h 1831182"/>
                  <a:gd name="connsiteX3" fmla="*/ 5448822 w 7340252"/>
                  <a:gd name="connsiteY3" fmla="*/ 1816274 h 1831182"/>
                  <a:gd name="connsiteX4" fmla="*/ 7340252 w 7340252"/>
                  <a:gd name="connsiteY4" fmla="*/ 926926 h 1831182"/>
                  <a:gd name="connsiteX0" fmla="*/ 0 w 7540668"/>
                  <a:gd name="connsiteY0" fmla="*/ 1091249 h 1832666"/>
                  <a:gd name="connsiteX1" fmla="*/ 2004164 w 7540668"/>
                  <a:gd name="connsiteY1" fmla="*/ 1484 h 1832666"/>
                  <a:gd name="connsiteX2" fmla="*/ 3832964 w 7540668"/>
                  <a:gd name="connsiteY2" fmla="*/ 878306 h 1832666"/>
                  <a:gd name="connsiteX3" fmla="*/ 5649238 w 7540668"/>
                  <a:gd name="connsiteY3" fmla="*/ 1817758 h 1832666"/>
                  <a:gd name="connsiteX4" fmla="*/ 7540668 w 7540668"/>
                  <a:gd name="connsiteY4" fmla="*/ 928410 h 1832666"/>
                  <a:gd name="connsiteX0" fmla="*/ 0 w 7540668"/>
                  <a:gd name="connsiteY0" fmla="*/ 1089816 h 1831233"/>
                  <a:gd name="connsiteX1" fmla="*/ 263046 w 7540668"/>
                  <a:gd name="connsiteY1" fmla="*/ 914452 h 1831233"/>
                  <a:gd name="connsiteX2" fmla="*/ 2004164 w 7540668"/>
                  <a:gd name="connsiteY2" fmla="*/ 51 h 1831233"/>
                  <a:gd name="connsiteX3" fmla="*/ 3832964 w 7540668"/>
                  <a:gd name="connsiteY3" fmla="*/ 876873 h 1831233"/>
                  <a:gd name="connsiteX4" fmla="*/ 5649238 w 7540668"/>
                  <a:gd name="connsiteY4" fmla="*/ 1816325 h 1831233"/>
                  <a:gd name="connsiteX5" fmla="*/ 7540668 w 7540668"/>
                  <a:gd name="connsiteY5" fmla="*/ 926977 h 1831233"/>
                  <a:gd name="connsiteX0" fmla="*/ 0 w 7540668"/>
                  <a:gd name="connsiteY0" fmla="*/ 1089816 h 1831233"/>
                  <a:gd name="connsiteX1" fmla="*/ 263046 w 7540668"/>
                  <a:gd name="connsiteY1" fmla="*/ 914452 h 1831233"/>
                  <a:gd name="connsiteX2" fmla="*/ 2004164 w 7540668"/>
                  <a:gd name="connsiteY2" fmla="*/ 51 h 1831233"/>
                  <a:gd name="connsiteX3" fmla="*/ 3832964 w 7540668"/>
                  <a:gd name="connsiteY3" fmla="*/ 876873 h 1831233"/>
                  <a:gd name="connsiteX4" fmla="*/ 5649238 w 7540668"/>
                  <a:gd name="connsiteY4" fmla="*/ 1816325 h 1831233"/>
                  <a:gd name="connsiteX5" fmla="*/ 7540668 w 7540668"/>
                  <a:gd name="connsiteY5" fmla="*/ 926977 h 1831233"/>
                  <a:gd name="connsiteX0" fmla="*/ 0 w 7828767"/>
                  <a:gd name="connsiteY0" fmla="*/ 1089816 h 1817388"/>
                  <a:gd name="connsiteX1" fmla="*/ 263046 w 7828767"/>
                  <a:gd name="connsiteY1" fmla="*/ 914452 h 1817388"/>
                  <a:gd name="connsiteX2" fmla="*/ 2004164 w 7828767"/>
                  <a:gd name="connsiteY2" fmla="*/ 51 h 1817388"/>
                  <a:gd name="connsiteX3" fmla="*/ 3832964 w 7828767"/>
                  <a:gd name="connsiteY3" fmla="*/ 876873 h 1817388"/>
                  <a:gd name="connsiteX4" fmla="*/ 5649238 w 7828767"/>
                  <a:gd name="connsiteY4" fmla="*/ 1816325 h 1817388"/>
                  <a:gd name="connsiteX5" fmla="*/ 7828767 w 7828767"/>
                  <a:gd name="connsiteY5" fmla="*/ 688983 h 1817388"/>
                  <a:gd name="connsiteX0" fmla="*/ 0 w 7828767"/>
                  <a:gd name="connsiteY0" fmla="*/ 1089816 h 1816329"/>
                  <a:gd name="connsiteX1" fmla="*/ 263046 w 7828767"/>
                  <a:gd name="connsiteY1" fmla="*/ 914452 h 1816329"/>
                  <a:gd name="connsiteX2" fmla="*/ 2004164 w 7828767"/>
                  <a:gd name="connsiteY2" fmla="*/ 51 h 1816329"/>
                  <a:gd name="connsiteX3" fmla="*/ 3832964 w 7828767"/>
                  <a:gd name="connsiteY3" fmla="*/ 876873 h 1816329"/>
                  <a:gd name="connsiteX4" fmla="*/ 5649238 w 7828767"/>
                  <a:gd name="connsiteY4" fmla="*/ 1816325 h 1816329"/>
                  <a:gd name="connsiteX5" fmla="*/ 7503090 w 7828767"/>
                  <a:gd name="connsiteY5" fmla="*/ 889399 h 1816329"/>
                  <a:gd name="connsiteX6" fmla="*/ 7828767 w 7828767"/>
                  <a:gd name="connsiteY6" fmla="*/ 688983 h 1816329"/>
                  <a:gd name="connsiteX0" fmla="*/ 0 w 7828767"/>
                  <a:gd name="connsiteY0" fmla="*/ 1089816 h 1816329"/>
                  <a:gd name="connsiteX1" fmla="*/ 263046 w 7828767"/>
                  <a:gd name="connsiteY1" fmla="*/ 914452 h 1816329"/>
                  <a:gd name="connsiteX2" fmla="*/ 2004164 w 7828767"/>
                  <a:gd name="connsiteY2" fmla="*/ 51 h 1816329"/>
                  <a:gd name="connsiteX3" fmla="*/ 3832964 w 7828767"/>
                  <a:gd name="connsiteY3" fmla="*/ 876873 h 1816329"/>
                  <a:gd name="connsiteX4" fmla="*/ 5649238 w 7828767"/>
                  <a:gd name="connsiteY4" fmla="*/ 1816325 h 1816329"/>
                  <a:gd name="connsiteX5" fmla="*/ 7503090 w 7828767"/>
                  <a:gd name="connsiteY5" fmla="*/ 889399 h 1816329"/>
                  <a:gd name="connsiteX6" fmla="*/ 7828767 w 7828767"/>
                  <a:gd name="connsiteY6" fmla="*/ 688983 h 1816329"/>
                  <a:gd name="connsiteX0" fmla="*/ 14876 w 7843643"/>
                  <a:gd name="connsiteY0" fmla="*/ 1089853 h 1816366"/>
                  <a:gd name="connsiteX1" fmla="*/ 202766 w 7843643"/>
                  <a:gd name="connsiteY1" fmla="*/ 927015 h 1816366"/>
                  <a:gd name="connsiteX2" fmla="*/ 2019040 w 7843643"/>
                  <a:gd name="connsiteY2" fmla="*/ 88 h 1816366"/>
                  <a:gd name="connsiteX3" fmla="*/ 3847840 w 7843643"/>
                  <a:gd name="connsiteY3" fmla="*/ 876910 h 1816366"/>
                  <a:gd name="connsiteX4" fmla="*/ 5664114 w 7843643"/>
                  <a:gd name="connsiteY4" fmla="*/ 1816362 h 1816366"/>
                  <a:gd name="connsiteX5" fmla="*/ 7517966 w 7843643"/>
                  <a:gd name="connsiteY5" fmla="*/ 889436 h 1816366"/>
                  <a:gd name="connsiteX6" fmla="*/ 7843643 w 7843643"/>
                  <a:gd name="connsiteY6" fmla="*/ 689020 h 1816366"/>
                  <a:gd name="connsiteX0" fmla="*/ 19636 w 7848403"/>
                  <a:gd name="connsiteY0" fmla="*/ 1102379 h 1828892"/>
                  <a:gd name="connsiteX1" fmla="*/ 207526 w 7848403"/>
                  <a:gd name="connsiteY1" fmla="*/ 939541 h 1828892"/>
                  <a:gd name="connsiteX2" fmla="*/ 2098956 w 7848403"/>
                  <a:gd name="connsiteY2" fmla="*/ 87 h 1828892"/>
                  <a:gd name="connsiteX3" fmla="*/ 3852600 w 7848403"/>
                  <a:gd name="connsiteY3" fmla="*/ 889436 h 1828892"/>
                  <a:gd name="connsiteX4" fmla="*/ 5668874 w 7848403"/>
                  <a:gd name="connsiteY4" fmla="*/ 1828888 h 1828892"/>
                  <a:gd name="connsiteX5" fmla="*/ 7522726 w 7848403"/>
                  <a:gd name="connsiteY5" fmla="*/ 901962 h 1828892"/>
                  <a:gd name="connsiteX6" fmla="*/ 7848403 w 7848403"/>
                  <a:gd name="connsiteY6" fmla="*/ 701546 h 1828892"/>
                  <a:gd name="connsiteX0" fmla="*/ 19636 w 7848403"/>
                  <a:gd name="connsiteY0" fmla="*/ 1102314 h 1828828"/>
                  <a:gd name="connsiteX1" fmla="*/ 207526 w 7848403"/>
                  <a:gd name="connsiteY1" fmla="*/ 939476 h 1828828"/>
                  <a:gd name="connsiteX2" fmla="*/ 2098956 w 7848403"/>
                  <a:gd name="connsiteY2" fmla="*/ 22 h 1828828"/>
                  <a:gd name="connsiteX3" fmla="*/ 3890178 w 7848403"/>
                  <a:gd name="connsiteY3" fmla="*/ 914424 h 1828828"/>
                  <a:gd name="connsiteX4" fmla="*/ 5668874 w 7848403"/>
                  <a:gd name="connsiteY4" fmla="*/ 1828823 h 1828828"/>
                  <a:gd name="connsiteX5" fmla="*/ 7522726 w 7848403"/>
                  <a:gd name="connsiteY5" fmla="*/ 901897 h 1828828"/>
                  <a:gd name="connsiteX6" fmla="*/ 7848403 w 7848403"/>
                  <a:gd name="connsiteY6" fmla="*/ 701481 h 1828828"/>
                  <a:gd name="connsiteX0" fmla="*/ 19636 w 7848403"/>
                  <a:gd name="connsiteY0" fmla="*/ 1102314 h 1853880"/>
                  <a:gd name="connsiteX1" fmla="*/ 207526 w 7848403"/>
                  <a:gd name="connsiteY1" fmla="*/ 939476 h 1853880"/>
                  <a:gd name="connsiteX2" fmla="*/ 2098956 w 7848403"/>
                  <a:gd name="connsiteY2" fmla="*/ 22 h 1853880"/>
                  <a:gd name="connsiteX3" fmla="*/ 3890178 w 7848403"/>
                  <a:gd name="connsiteY3" fmla="*/ 914424 h 1853880"/>
                  <a:gd name="connsiteX4" fmla="*/ 5681400 w 7848403"/>
                  <a:gd name="connsiteY4" fmla="*/ 1853875 h 1853880"/>
                  <a:gd name="connsiteX5" fmla="*/ 7522726 w 7848403"/>
                  <a:gd name="connsiteY5" fmla="*/ 901897 h 1853880"/>
                  <a:gd name="connsiteX6" fmla="*/ 7848403 w 7848403"/>
                  <a:gd name="connsiteY6" fmla="*/ 701481 h 1853880"/>
                  <a:gd name="connsiteX0" fmla="*/ 19636 w 7848403"/>
                  <a:gd name="connsiteY0" fmla="*/ 1102314 h 1828828"/>
                  <a:gd name="connsiteX1" fmla="*/ 207526 w 7848403"/>
                  <a:gd name="connsiteY1" fmla="*/ 939476 h 1828828"/>
                  <a:gd name="connsiteX2" fmla="*/ 2098956 w 7848403"/>
                  <a:gd name="connsiteY2" fmla="*/ 22 h 1828828"/>
                  <a:gd name="connsiteX3" fmla="*/ 3890178 w 7848403"/>
                  <a:gd name="connsiteY3" fmla="*/ 914424 h 1828828"/>
                  <a:gd name="connsiteX4" fmla="*/ 5731504 w 7848403"/>
                  <a:gd name="connsiteY4" fmla="*/ 1828823 h 1828828"/>
                  <a:gd name="connsiteX5" fmla="*/ 7522726 w 7848403"/>
                  <a:gd name="connsiteY5" fmla="*/ 901897 h 1828828"/>
                  <a:gd name="connsiteX6" fmla="*/ 7848403 w 7848403"/>
                  <a:gd name="connsiteY6" fmla="*/ 701481 h 1828828"/>
                  <a:gd name="connsiteX0" fmla="*/ 19636 w 7885981"/>
                  <a:gd name="connsiteY0" fmla="*/ 1102314 h 1828828"/>
                  <a:gd name="connsiteX1" fmla="*/ 207526 w 7885981"/>
                  <a:gd name="connsiteY1" fmla="*/ 939476 h 1828828"/>
                  <a:gd name="connsiteX2" fmla="*/ 2098956 w 7885981"/>
                  <a:gd name="connsiteY2" fmla="*/ 22 h 1828828"/>
                  <a:gd name="connsiteX3" fmla="*/ 3890178 w 7885981"/>
                  <a:gd name="connsiteY3" fmla="*/ 914424 h 1828828"/>
                  <a:gd name="connsiteX4" fmla="*/ 5731504 w 7885981"/>
                  <a:gd name="connsiteY4" fmla="*/ 1828823 h 1828828"/>
                  <a:gd name="connsiteX5" fmla="*/ 7522726 w 7885981"/>
                  <a:gd name="connsiteY5" fmla="*/ 901897 h 1828828"/>
                  <a:gd name="connsiteX6" fmla="*/ 7885981 w 7885981"/>
                  <a:gd name="connsiteY6" fmla="*/ 538643 h 1828828"/>
                  <a:gd name="connsiteX0" fmla="*/ 19636 w 7885981"/>
                  <a:gd name="connsiteY0" fmla="*/ 1102314 h 1828828"/>
                  <a:gd name="connsiteX1" fmla="*/ 207526 w 7885981"/>
                  <a:gd name="connsiteY1" fmla="*/ 939476 h 1828828"/>
                  <a:gd name="connsiteX2" fmla="*/ 2098956 w 7885981"/>
                  <a:gd name="connsiteY2" fmla="*/ 22 h 1828828"/>
                  <a:gd name="connsiteX3" fmla="*/ 3890178 w 7885981"/>
                  <a:gd name="connsiteY3" fmla="*/ 914424 h 1828828"/>
                  <a:gd name="connsiteX4" fmla="*/ 5731504 w 7885981"/>
                  <a:gd name="connsiteY4" fmla="*/ 1828823 h 1828828"/>
                  <a:gd name="connsiteX5" fmla="*/ 7522726 w 7885981"/>
                  <a:gd name="connsiteY5" fmla="*/ 901897 h 1828828"/>
                  <a:gd name="connsiteX6" fmla="*/ 7885981 w 7885981"/>
                  <a:gd name="connsiteY6" fmla="*/ 538643 h 1828828"/>
                  <a:gd name="connsiteX0" fmla="*/ 19636 w 7885981"/>
                  <a:gd name="connsiteY0" fmla="*/ 1102314 h 1828828"/>
                  <a:gd name="connsiteX1" fmla="*/ 207526 w 7885981"/>
                  <a:gd name="connsiteY1" fmla="*/ 939476 h 1828828"/>
                  <a:gd name="connsiteX2" fmla="*/ 2098956 w 7885981"/>
                  <a:gd name="connsiteY2" fmla="*/ 22 h 1828828"/>
                  <a:gd name="connsiteX3" fmla="*/ 3890178 w 7885981"/>
                  <a:gd name="connsiteY3" fmla="*/ 914424 h 1828828"/>
                  <a:gd name="connsiteX4" fmla="*/ 5731504 w 7885981"/>
                  <a:gd name="connsiteY4" fmla="*/ 1828823 h 1828828"/>
                  <a:gd name="connsiteX5" fmla="*/ 7522726 w 7885981"/>
                  <a:gd name="connsiteY5" fmla="*/ 901897 h 1828828"/>
                  <a:gd name="connsiteX6" fmla="*/ 7885981 w 7885981"/>
                  <a:gd name="connsiteY6" fmla="*/ 538643 h 1828828"/>
                  <a:gd name="connsiteX0" fmla="*/ 19636 w 7885981"/>
                  <a:gd name="connsiteY0" fmla="*/ 1102314 h 1828828"/>
                  <a:gd name="connsiteX1" fmla="*/ 207526 w 7885981"/>
                  <a:gd name="connsiteY1" fmla="*/ 939476 h 1828828"/>
                  <a:gd name="connsiteX2" fmla="*/ 2098956 w 7885981"/>
                  <a:gd name="connsiteY2" fmla="*/ 22 h 1828828"/>
                  <a:gd name="connsiteX3" fmla="*/ 3890178 w 7885981"/>
                  <a:gd name="connsiteY3" fmla="*/ 914424 h 1828828"/>
                  <a:gd name="connsiteX4" fmla="*/ 5731504 w 7885981"/>
                  <a:gd name="connsiteY4" fmla="*/ 1828823 h 1828828"/>
                  <a:gd name="connsiteX5" fmla="*/ 7522726 w 7885981"/>
                  <a:gd name="connsiteY5" fmla="*/ 901897 h 1828828"/>
                  <a:gd name="connsiteX6" fmla="*/ 7885981 w 7885981"/>
                  <a:gd name="connsiteY6" fmla="*/ 538643 h 1828828"/>
                  <a:gd name="connsiteX0" fmla="*/ 19636 w 7885981"/>
                  <a:gd name="connsiteY0" fmla="*/ 1102314 h 1828828"/>
                  <a:gd name="connsiteX1" fmla="*/ 207526 w 7885981"/>
                  <a:gd name="connsiteY1" fmla="*/ 939476 h 1828828"/>
                  <a:gd name="connsiteX2" fmla="*/ 2098956 w 7885981"/>
                  <a:gd name="connsiteY2" fmla="*/ 22 h 1828828"/>
                  <a:gd name="connsiteX3" fmla="*/ 3890178 w 7885981"/>
                  <a:gd name="connsiteY3" fmla="*/ 914424 h 1828828"/>
                  <a:gd name="connsiteX4" fmla="*/ 5731504 w 7885981"/>
                  <a:gd name="connsiteY4" fmla="*/ 1828823 h 1828828"/>
                  <a:gd name="connsiteX5" fmla="*/ 7522726 w 7885981"/>
                  <a:gd name="connsiteY5" fmla="*/ 901897 h 1828828"/>
                  <a:gd name="connsiteX6" fmla="*/ 7885981 w 7885981"/>
                  <a:gd name="connsiteY6" fmla="*/ 538643 h 1828828"/>
                  <a:gd name="connsiteX0" fmla="*/ 19636 w 7885981"/>
                  <a:gd name="connsiteY0" fmla="*/ 1102314 h 1828828"/>
                  <a:gd name="connsiteX1" fmla="*/ 207526 w 7885981"/>
                  <a:gd name="connsiteY1" fmla="*/ 939476 h 1828828"/>
                  <a:gd name="connsiteX2" fmla="*/ 2098956 w 7885981"/>
                  <a:gd name="connsiteY2" fmla="*/ 22 h 1828828"/>
                  <a:gd name="connsiteX3" fmla="*/ 3890178 w 7885981"/>
                  <a:gd name="connsiteY3" fmla="*/ 914424 h 1828828"/>
                  <a:gd name="connsiteX4" fmla="*/ 5731504 w 7885981"/>
                  <a:gd name="connsiteY4" fmla="*/ 1828823 h 1828828"/>
                  <a:gd name="connsiteX5" fmla="*/ 7522726 w 7885981"/>
                  <a:gd name="connsiteY5" fmla="*/ 901897 h 1828828"/>
                  <a:gd name="connsiteX6" fmla="*/ 7885981 w 7885981"/>
                  <a:gd name="connsiteY6" fmla="*/ 538643 h 1828828"/>
                  <a:gd name="connsiteX0" fmla="*/ 19636 w 7961137"/>
                  <a:gd name="connsiteY0" fmla="*/ 1102314 h 1828828"/>
                  <a:gd name="connsiteX1" fmla="*/ 207526 w 7961137"/>
                  <a:gd name="connsiteY1" fmla="*/ 939476 h 1828828"/>
                  <a:gd name="connsiteX2" fmla="*/ 2098956 w 7961137"/>
                  <a:gd name="connsiteY2" fmla="*/ 22 h 1828828"/>
                  <a:gd name="connsiteX3" fmla="*/ 3890178 w 7961137"/>
                  <a:gd name="connsiteY3" fmla="*/ 914424 h 1828828"/>
                  <a:gd name="connsiteX4" fmla="*/ 5731504 w 7961137"/>
                  <a:gd name="connsiteY4" fmla="*/ 1828823 h 1828828"/>
                  <a:gd name="connsiteX5" fmla="*/ 7522726 w 7961137"/>
                  <a:gd name="connsiteY5" fmla="*/ 901897 h 1828828"/>
                  <a:gd name="connsiteX6" fmla="*/ 7961137 w 7961137"/>
                  <a:gd name="connsiteY6" fmla="*/ 563695 h 1828828"/>
                  <a:gd name="connsiteX0" fmla="*/ 19636 w 7961137"/>
                  <a:gd name="connsiteY0" fmla="*/ 1102314 h 1828828"/>
                  <a:gd name="connsiteX1" fmla="*/ 207526 w 7961137"/>
                  <a:gd name="connsiteY1" fmla="*/ 939476 h 1828828"/>
                  <a:gd name="connsiteX2" fmla="*/ 2098956 w 7961137"/>
                  <a:gd name="connsiteY2" fmla="*/ 22 h 1828828"/>
                  <a:gd name="connsiteX3" fmla="*/ 3890178 w 7961137"/>
                  <a:gd name="connsiteY3" fmla="*/ 914424 h 1828828"/>
                  <a:gd name="connsiteX4" fmla="*/ 5731504 w 7961137"/>
                  <a:gd name="connsiteY4" fmla="*/ 1828823 h 1828828"/>
                  <a:gd name="connsiteX5" fmla="*/ 7522726 w 7961137"/>
                  <a:gd name="connsiteY5" fmla="*/ 901897 h 1828828"/>
                  <a:gd name="connsiteX6" fmla="*/ 7961137 w 7961137"/>
                  <a:gd name="connsiteY6" fmla="*/ 563695 h 1828828"/>
                  <a:gd name="connsiteX0" fmla="*/ 19636 w 7961137"/>
                  <a:gd name="connsiteY0" fmla="*/ 1102314 h 1828828"/>
                  <a:gd name="connsiteX1" fmla="*/ 207526 w 7961137"/>
                  <a:gd name="connsiteY1" fmla="*/ 939476 h 1828828"/>
                  <a:gd name="connsiteX2" fmla="*/ 2098956 w 7961137"/>
                  <a:gd name="connsiteY2" fmla="*/ 22 h 1828828"/>
                  <a:gd name="connsiteX3" fmla="*/ 3890178 w 7961137"/>
                  <a:gd name="connsiteY3" fmla="*/ 914424 h 1828828"/>
                  <a:gd name="connsiteX4" fmla="*/ 5731504 w 7961137"/>
                  <a:gd name="connsiteY4" fmla="*/ 1828823 h 1828828"/>
                  <a:gd name="connsiteX5" fmla="*/ 7522726 w 7961137"/>
                  <a:gd name="connsiteY5" fmla="*/ 901897 h 1828828"/>
                  <a:gd name="connsiteX6" fmla="*/ 7961137 w 7961137"/>
                  <a:gd name="connsiteY6" fmla="*/ 563695 h 1828828"/>
                  <a:gd name="connsiteX0" fmla="*/ 18041 w 7959542"/>
                  <a:gd name="connsiteY0" fmla="*/ 1114839 h 1841353"/>
                  <a:gd name="connsiteX1" fmla="*/ 205931 w 7959542"/>
                  <a:gd name="connsiteY1" fmla="*/ 952001 h 1841353"/>
                  <a:gd name="connsiteX2" fmla="*/ 2072309 w 7959542"/>
                  <a:gd name="connsiteY2" fmla="*/ 20 h 1841353"/>
                  <a:gd name="connsiteX3" fmla="*/ 3888583 w 7959542"/>
                  <a:gd name="connsiteY3" fmla="*/ 926949 h 1841353"/>
                  <a:gd name="connsiteX4" fmla="*/ 5729909 w 7959542"/>
                  <a:gd name="connsiteY4" fmla="*/ 1841348 h 1841353"/>
                  <a:gd name="connsiteX5" fmla="*/ 7521131 w 7959542"/>
                  <a:gd name="connsiteY5" fmla="*/ 914422 h 1841353"/>
                  <a:gd name="connsiteX6" fmla="*/ 7959542 w 7959542"/>
                  <a:gd name="connsiteY6" fmla="*/ 576220 h 1841353"/>
                  <a:gd name="connsiteX0" fmla="*/ 18041 w 7959542"/>
                  <a:gd name="connsiteY0" fmla="*/ 1114839 h 1841353"/>
                  <a:gd name="connsiteX1" fmla="*/ 205931 w 7959542"/>
                  <a:gd name="connsiteY1" fmla="*/ 952001 h 1841353"/>
                  <a:gd name="connsiteX2" fmla="*/ 2072309 w 7959542"/>
                  <a:gd name="connsiteY2" fmla="*/ 20 h 1841353"/>
                  <a:gd name="connsiteX3" fmla="*/ 3888583 w 7959542"/>
                  <a:gd name="connsiteY3" fmla="*/ 926949 h 1841353"/>
                  <a:gd name="connsiteX4" fmla="*/ 5742435 w 7959542"/>
                  <a:gd name="connsiteY4" fmla="*/ 1841348 h 1841353"/>
                  <a:gd name="connsiteX5" fmla="*/ 7521131 w 7959542"/>
                  <a:gd name="connsiteY5" fmla="*/ 914422 h 1841353"/>
                  <a:gd name="connsiteX6" fmla="*/ 7959542 w 7959542"/>
                  <a:gd name="connsiteY6" fmla="*/ 576220 h 1841353"/>
                  <a:gd name="connsiteX0" fmla="*/ 18041 w 7959542"/>
                  <a:gd name="connsiteY0" fmla="*/ 1114839 h 1841353"/>
                  <a:gd name="connsiteX1" fmla="*/ 205931 w 7959542"/>
                  <a:gd name="connsiteY1" fmla="*/ 952001 h 1841353"/>
                  <a:gd name="connsiteX2" fmla="*/ 2072309 w 7959542"/>
                  <a:gd name="connsiteY2" fmla="*/ 20 h 1841353"/>
                  <a:gd name="connsiteX3" fmla="*/ 3888583 w 7959542"/>
                  <a:gd name="connsiteY3" fmla="*/ 926949 h 1841353"/>
                  <a:gd name="connsiteX4" fmla="*/ 5742435 w 7959542"/>
                  <a:gd name="connsiteY4" fmla="*/ 1841348 h 1841353"/>
                  <a:gd name="connsiteX5" fmla="*/ 7521131 w 7959542"/>
                  <a:gd name="connsiteY5" fmla="*/ 914422 h 1841353"/>
                  <a:gd name="connsiteX6" fmla="*/ 7959542 w 7959542"/>
                  <a:gd name="connsiteY6" fmla="*/ 576220 h 1841353"/>
                  <a:gd name="connsiteX0" fmla="*/ 0 w 7941501"/>
                  <a:gd name="connsiteY0" fmla="*/ 1115909 h 1842423"/>
                  <a:gd name="connsiteX1" fmla="*/ 2054268 w 7941501"/>
                  <a:gd name="connsiteY1" fmla="*/ 1090 h 1842423"/>
                  <a:gd name="connsiteX2" fmla="*/ 3870542 w 7941501"/>
                  <a:gd name="connsiteY2" fmla="*/ 928019 h 1842423"/>
                  <a:gd name="connsiteX3" fmla="*/ 5724394 w 7941501"/>
                  <a:gd name="connsiteY3" fmla="*/ 1842418 h 1842423"/>
                  <a:gd name="connsiteX4" fmla="*/ 7503090 w 7941501"/>
                  <a:gd name="connsiteY4" fmla="*/ 915492 h 1842423"/>
                  <a:gd name="connsiteX5" fmla="*/ 7941501 w 7941501"/>
                  <a:gd name="connsiteY5" fmla="*/ 577290 h 1842423"/>
                  <a:gd name="connsiteX0" fmla="*/ 0 w 8004132"/>
                  <a:gd name="connsiteY0" fmla="*/ 1128578 h 1842566"/>
                  <a:gd name="connsiteX1" fmla="*/ 2116899 w 8004132"/>
                  <a:gd name="connsiteY1" fmla="*/ 1233 h 1842566"/>
                  <a:gd name="connsiteX2" fmla="*/ 3933173 w 8004132"/>
                  <a:gd name="connsiteY2" fmla="*/ 928162 h 1842566"/>
                  <a:gd name="connsiteX3" fmla="*/ 5787025 w 8004132"/>
                  <a:gd name="connsiteY3" fmla="*/ 1842561 h 1842566"/>
                  <a:gd name="connsiteX4" fmla="*/ 7565721 w 8004132"/>
                  <a:gd name="connsiteY4" fmla="*/ 915635 h 1842566"/>
                  <a:gd name="connsiteX5" fmla="*/ 8004132 w 8004132"/>
                  <a:gd name="connsiteY5" fmla="*/ 577433 h 1842566"/>
                  <a:gd name="connsiteX0" fmla="*/ 0 w 8004132"/>
                  <a:gd name="connsiteY0" fmla="*/ 1128578 h 1842566"/>
                  <a:gd name="connsiteX1" fmla="*/ 2116899 w 8004132"/>
                  <a:gd name="connsiteY1" fmla="*/ 1233 h 1842566"/>
                  <a:gd name="connsiteX2" fmla="*/ 3933173 w 8004132"/>
                  <a:gd name="connsiteY2" fmla="*/ 928162 h 1842566"/>
                  <a:gd name="connsiteX3" fmla="*/ 5787025 w 8004132"/>
                  <a:gd name="connsiteY3" fmla="*/ 1842561 h 1842566"/>
                  <a:gd name="connsiteX4" fmla="*/ 7565721 w 8004132"/>
                  <a:gd name="connsiteY4" fmla="*/ 915635 h 1842566"/>
                  <a:gd name="connsiteX5" fmla="*/ 8004132 w 8004132"/>
                  <a:gd name="connsiteY5" fmla="*/ 577433 h 1842566"/>
                  <a:gd name="connsiteX0" fmla="*/ 0 w 8004132"/>
                  <a:gd name="connsiteY0" fmla="*/ 1128578 h 1846173"/>
                  <a:gd name="connsiteX1" fmla="*/ 2116899 w 8004132"/>
                  <a:gd name="connsiteY1" fmla="*/ 1233 h 1846173"/>
                  <a:gd name="connsiteX2" fmla="*/ 3933173 w 8004132"/>
                  <a:gd name="connsiteY2" fmla="*/ 928162 h 1846173"/>
                  <a:gd name="connsiteX3" fmla="*/ 5787025 w 8004132"/>
                  <a:gd name="connsiteY3" fmla="*/ 1842561 h 1846173"/>
                  <a:gd name="connsiteX4" fmla="*/ 8004132 w 8004132"/>
                  <a:gd name="connsiteY4" fmla="*/ 577433 h 1846173"/>
                  <a:gd name="connsiteX0" fmla="*/ 0 w 8004132"/>
                  <a:gd name="connsiteY0" fmla="*/ 1128578 h 1846173"/>
                  <a:gd name="connsiteX1" fmla="*/ 2116899 w 8004132"/>
                  <a:gd name="connsiteY1" fmla="*/ 1233 h 1846173"/>
                  <a:gd name="connsiteX2" fmla="*/ 3933173 w 8004132"/>
                  <a:gd name="connsiteY2" fmla="*/ 928162 h 1846173"/>
                  <a:gd name="connsiteX3" fmla="*/ 5787025 w 8004132"/>
                  <a:gd name="connsiteY3" fmla="*/ 1842561 h 1846173"/>
                  <a:gd name="connsiteX4" fmla="*/ 8004132 w 8004132"/>
                  <a:gd name="connsiteY4" fmla="*/ 577433 h 1846173"/>
                  <a:gd name="connsiteX0" fmla="*/ 0 w 8004132"/>
                  <a:gd name="connsiteY0" fmla="*/ 1128578 h 1846173"/>
                  <a:gd name="connsiteX1" fmla="*/ 2104373 w 8004132"/>
                  <a:gd name="connsiteY1" fmla="*/ 1233 h 1846173"/>
                  <a:gd name="connsiteX2" fmla="*/ 3933173 w 8004132"/>
                  <a:gd name="connsiteY2" fmla="*/ 928162 h 1846173"/>
                  <a:gd name="connsiteX3" fmla="*/ 5787025 w 8004132"/>
                  <a:gd name="connsiteY3" fmla="*/ 1842561 h 1846173"/>
                  <a:gd name="connsiteX4" fmla="*/ 8004132 w 8004132"/>
                  <a:gd name="connsiteY4" fmla="*/ 577433 h 1846173"/>
                  <a:gd name="connsiteX0" fmla="*/ 0 w 8004132"/>
                  <a:gd name="connsiteY0" fmla="*/ 1127362 h 1844957"/>
                  <a:gd name="connsiteX1" fmla="*/ 2104373 w 8004132"/>
                  <a:gd name="connsiteY1" fmla="*/ 17 h 1844957"/>
                  <a:gd name="connsiteX2" fmla="*/ 3933173 w 8004132"/>
                  <a:gd name="connsiteY2" fmla="*/ 926946 h 1844957"/>
                  <a:gd name="connsiteX3" fmla="*/ 5787025 w 8004132"/>
                  <a:gd name="connsiteY3" fmla="*/ 1841345 h 1844957"/>
                  <a:gd name="connsiteX4" fmla="*/ 8004132 w 8004132"/>
                  <a:gd name="connsiteY4" fmla="*/ 576217 h 1844957"/>
                  <a:gd name="connsiteX0" fmla="*/ 0 w 8004132"/>
                  <a:gd name="connsiteY0" fmla="*/ 1127362 h 1845534"/>
                  <a:gd name="connsiteX1" fmla="*/ 2104373 w 8004132"/>
                  <a:gd name="connsiteY1" fmla="*/ 17 h 1845534"/>
                  <a:gd name="connsiteX2" fmla="*/ 3933173 w 8004132"/>
                  <a:gd name="connsiteY2" fmla="*/ 926946 h 1845534"/>
                  <a:gd name="connsiteX3" fmla="*/ 5787025 w 8004132"/>
                  <a:gd name="connsiteY3" fmla="*/ 1841345 h 1845534"/>
                  <a:gd name="connsiteX4" fmla="*/ 8004132 w 8004132"/>
                  <a:gd name="connsiteY4" fmla="*/ 576217 h 1845534"/>
                  <a:gd name="connsiteX0" fmla="*/ 0 w 8004132"/>
                  <a:gd name="connsiteY0" fmla="*/ 1127362 h 1844957"/>
                  <a:gd name="connsiteX1" fmla="*/ 2104373 w 8004132"/>
                  <a:gd name="connsiteY1" fmla="*/ 17 h 1844957"/>
                  <a:gd name="connsiteX2" fmla="*/ 3933173 w 8004132"/>
                  <a:gd name="connsiteY2" fmla="*/ 926946 h 1844957"/>
                  <a:gd name="connsiteX3" fmla="*/ 5736921 w 8004132"/>
                  <a:gd name="connsiteY3" fmla="*/ 1841345 h 1844957"/>
                  <a:gd name="connsiteX4" fmla="*/ 8004132 w 8004132"/>
                  <a:gd name="connsiteY4" fmla="*/ 576217 h 1844957"/>
                  <a:gd name="connsiteX0" fmla="*/ 0 w 8004132"/>
                  <a:gd name="connsiteY0" fmla="*/ 1127362 h 1841429"/>
                  <a:gd name="connsiteX1" fmla="*/ 2104373 w 8004132"/>
                  <a:gd name="connsiteY1" fmla="*/ 17 h 1841429"/>
                  <a:gd name="connsiteX2" fmla="*/ 3933173 w 8004132"/>
                  <a:gd name="connsiteY2" fmla="*/ 926946 h 1841429"/>
                  <a:gd name="connsiteX3" fmla="*/ 5736921 w 8004132"/>
                  <a:gd name="connsiteY3" fmla="*/ 1841345 h 1841429"/>
                  <a:gd name="connsiteX4" fmla="*/ 8004132 w 8004132"/>
                  <a:gd name="connsiteY4" fmla="*/ 576217 h 1841429"/>
                  <a:gd name="connsiteX0" fmla="*/ 0 w 8004132"/>
                  <a:gd name="connsiteY0" fmla="*/ 1127362 h 1841429"/>
                  <a:gd name="connsiteX1" fmla="*/ 2104373 w 8004132"/>
                  <a:gd name="connsiteY1" fmla="*/ 17 h 1841429"/>
                  <a:gd name="connsiteX2" fmla="*/ 3933173 w 8004132"/>
                  <a:gd name="connsiteY2" fmla="*/ 926946 h 1841429"/>
                  <a:gd name="connsiteX3" fmla="*/ 5736921 w 8004132"/>
                  <a:gd name="connsiteY3" fmla="*/ 1841345 h 1841429"/>
                  <a:gd name="connsiteX4" fmla="*/ 8004132 w 8004132"/>
                  <a:gd name="connsiteY4" fmla="*/ 576217 h 1841429"/>
                  <a:gd name="connsiteX0" fmla="*/ 0 w 8004132"/>
                  <a:gd name="connsiteY0" fmla="*/ 1127362 h 1841358"/>
                  <a:gd name="connsiteX1" fmla="*/ 2104373 w 8004132"/>
                  <a:gd name="connsiteY1" fmla="*/ 17 h 1841358"/>
                  <a:gd name="connsiteX2" fmla="*/ 3933173 w 8004132"/>
                  <a:gd name="connsiteY2" fmla="*/ 926946 h 1841358"/>
                  <a:gd name="connsiteX3" fmla="*/ 5736921 w 8004132"/>
                  <a:gd name="connsiteY3" fmla="*/ 1841345 h 1841358"/>
                  <a:gd name="connsiteX4" fmla="*/ 8004132 w 8004132"/>
                  <a:gd name="connsiteY4" fmla="*/ 576217 h 1841358"/>
                  <a:gd name="connsiteX0" fmla="*/ 0 w 8004132"/>
                  <a:gd name="connsiteY0" fmla="*/ 1127362 h 1841358"/>
                  <a:gd name="connsiteX1" fmla="*/ 2104373 w 8004132"/>
                  <a:gd name="connsiteY1" fmla="*/ 17 h 1841358"/>
                  <a:gd name="connsiteX2" fmla="*/ 3933173 w 8004132"/>
                  <a:gd name="connsiteY2" fmla="*/ 926946 h 1841358"/>
                  <a:gd name="connsiteX3" fmla="*/ 5736921 w 8004132"/>
                  <a:gd name="connsiteY3" fmla="*/ 1841345 h 1841358"/>
                  <a:gd name="connsiteX4" fmla="*/ 8004132 w 8004132"/>
                  <a:gd name="connsiteY4" fmla="*/ 576217 h 1841358"/>
                  <a:gd name="connsiteX0" fmla="*/ 0 w 8004132"/>
                  <a:gd name="connsiteY0" fmla="*/ 1127362 h 1841358"/>
                  <a:gd name="connsiteX1" fmla="*/ 2104373 w 8004132"/>
                  <a:gd name="connsiteY1" fmla="*/ 17 h 1841358"/>
                  <a:gd name="connsiteX2" fmla="*/ 3933173 w 8004132"/>
                  <a:gd name="connsiteY2" fmla="*/ 926946 h 1841358"/>
                  <a:gd name="connsiteX3" fmla="*/ 5736921 w 8004132"/>
                  <a:gd name="connsiteY3" fmla="*/ 1841345 h 1841358"/>
                  <a:gd name="connsiteX4" fmla="*/ 8004132 w 8004132"/>
                  <a:gd name="connsiteY4" fmla="*/ 576217 h 1841358"/>
                  <a:gd name="connsiteX0" fmla="*/ 0 w 6526060"/>
                  <a:gd name="connsiteY0" fmla="*/ 275251 h 1927228"/>
                  <a:gd name="connsiteX1" fmla="*/ 626301 w 6526060"/>
                  <a:gd name="connsiteY1" fmla="*/ 85887 h 1927228"/>
                  <a:gd name="connsiteX2" fmla="*/ 2455101 w 6526060"/>
                  <a:gd name="connsiteY2" fmla="*/ 1012816 h 1927228"/>
                  <a:gd name="connsiteX3" fmla="*/ 4258849 w 6526060"/>
                  <a:gd name="connsiteY3" fmla="*/ 1927215 h 1927228"/>
                  <a:gd name="connsiteX4" fmla="*/ 6526060 w 6526060"/>
                  <a:gd name="connsiteY4" fmla="*/ 662087 h 1927228"/>
                  <a:gd name="connsiteX0" fmla="*/ 0 w 6526060"/>
                  <a:gd name="connsiteY0" fmla="*/ 237237 h 1889214"/>
                  <a:gd name="connsiteX1" fmla="*/ 626301 w 6526060"/>
                  <a:gd name="connsiteY1" fmla="*/ 47873 h 1889214"/>
                  <a:gd name="connsiteX2" fmla="*/ 2455101 w 6526060"/>
                  <a:gd name="connsiteY2" fmla="*/ 974802 h 1889214"/>
                  <a:gd name="connsiteX3" fmla="*/ 4258849 w 6526060"/>
                  <a:gd name="connsiteY3" fmla="*/ 1889201 h 1889214"/>
                  <a:gd name="connsiteX4" fmla="*/ 6526060 w 6526060"/>
                  <a:gd name="connsiteY4" fmla="*/ 624073 h 1889214"/>
                  <a:gd name="connsiteX0" fmla="*/ 0 w 6526060"/>
                  <a:gd name="connsiteY0" fmla="*/ 189383 h 1841360"/>
                  <a:gd name="connsiteX1" fmla="*/ 626301 w 6526060"/>
                  <a:gd name="connsiteY1" fmla="*/ 19 h 1841360"/>
                  <a:gd name="connsiteX2" fmla="*/ 2455101 w 6526060"/>
                  <a:gd name="connsiteY2" fmla="*/ 926948 h 1841360"/>
                  <a:gd name="connsiteX3" fmla="*/ 4258849 w 6526060"/>
                  <a:gd name="connsiteY3" fmla="*/ 1841347 h 1841360"/>
                  <a:gd name="connsiteX4" fmla="*/ 6526060 w 6526060"/>
                  <a:gd name="connsiteY4" fmla="*/ 576219 h 1841360"/>
                  <a:gd name="connsiteX0" fmla="*/ 0 w 6526060"/>
                  <a:gd name="connsiteY0" fmla="*/ 202159 h 1854136"/>
                  <a:gd name="connsiteX1" fmla="*/ 626301 w 6526060"/>
                  <a:gd name="connsiteY1" fmla="*/ 12795 h 1854136"/>
                  <a:gd name="connsiteX2" fmla="*/ 2455101 w 6526060"/>
                  <a:gd name="connsiteY2" fmla="*/ 939724 h 1854136"/>
                  <a:gd name="connsiteX3" fmla="*/ 4258849 w 6526060"/>
                  <a:gd name="connsiteY3" fmla="*/ 1854123 h 1854136"/>
                  <a:gd name="connsiteX4" fmla="*/ 6526060 w 6526060"/>
                  <a:gd name="connsiteY4" fmla="*/ 588995 h 1854136"/>
                  <a:gd name="connsiteX0" fmla="*/ 0 w 6350696"/>
                  <a:gd name="connsiteY0" fmla="*/ 266000 h 1905302"/>
                  <a:gd name="connsiteX1" fmla="*/ 450937 w 6350696"/>
                  <a:gd name="connsiteY1" fmla="*/ 63961 h 1905302"/>
                  <a:gd name="connsiteX2" fmla="*/ 2279737 w 6350696"/>
                  <a:gd name="connsiteY2" fmla="*/ 990890 h 1905302"/>
                  <a:gd name="connsiteX3" fmla="*/ 4083485 w 6350696"/>
                  <a:gd name="connsiteY3" fmla="*/ 1905289 h 1905302"/>
                  <a:gd name="connsiteX4" fmla="*/ 6350696 w 6350696"/>
                  <a:gd name="connsiteY4" fmla="*/ 640161 h 1905302"/>
                  <a:gd name="connsiteX0" fmla="*/ 0 w 6350696"/>
                  <a:gd name="connsiteY0" fmla="*/ 238776 h 1878078"/>
                  <a:gd name="connsiteX1" fmla="*/ 450937 w 6350696"/>
                  <a:gd name="connsiteY1" fmla="*/ 36737 h 1878078"/>
                  <a:gd name="connsiteX2" fmla="*/ 2279737 w 6350696"/>
                  <a:gd name="connsiteY2" fmla="*/ 963666 h 1878078"/>
                  <a:gd name="connsiteX3" fmla="*/ 4083485 w 6350696"/>
                  <a:gd name="connsiteY3" fmla="*/ 1878065 h 1878078"/>
                  <a:gd name="connsiteX4" fmla="*/ 6350696 w 6350696"/>
                  <a:gd name="connsiteY4" fmla="*/ 612937 h 1878078"/>
                  <a:gd name="connsiteX0" fmla="*/ 0 w 6350696"/>
                  <a:gd name="connsiteY0" fmla="*/ 202084 h 1841386"/>
                  <a:gd name="connsiteX1" fmla="*/ 450937 w 6350696"/>
                  <a:gd name="connsiteY1" fmla="*/ 45 h 1841386"/>
                  <a:gd name="connsiteX2" fmla="*/ 2279737 w 6350696"/>
                  <a:gd name="connsiteY2" fmla="*/ 926974 h 1841386"/>
                  <a:gd name="connsiteX3" fmla="*/ 4083485 w 6350696"/>
                  <a:gd name="connsiteY3" fmla="*/ 1841373 h 1841386"/>
                  <a:gd name="connsiteX4" fmla="*/ 6350696 w 6350696"/>
                  <a:gd name="connsiteY4" fmla="*/ 576245 h 1841386"/>
                  <a:gd name="connsiteX0" fmla="*/ 0 w 6350696"/>
                  <a:gd name="connsiteY0" fmla="*/ 202232 h 1841534"/>
                  <a:gd name="connsiteX1" fmla="*/ 450937 w 6350696"/>
                  <a:gd name="connsiteY1" fmla="*/ 193 h 1841534"/>
                  <a:gd name="connsiteX2" fmla="*/ 2279737 w 6350696"/>
                  <a:gd name="connsiteY2" fmla="*/ 927122 h 1841534"/>
                  <a:gd name="connsiteX3" fmla="*/ 4083485 w 6350696"/>
                  <a:gd name="connsiteY3" fmla="*/ 1841521 h 1841534"/>
                  <a:gd name="connsiteX4" fmla="*/ 6350696 w 6350696"/>
                  <a:gd name="connsiteY4" fmla="*/ 576393 h 1841534"/>
                  <a:gd name="connsiteX0" fmla="*/ 0 w 6350696"/>
                  <a:gd name="connsiteY0" fmla="*/ 202084 h 1841386"/>
                  <a:gd name="connsiteX1" fmla="*/ 450937 w 6350696"/>
                  <a:gd name="connsiteY1" fmla="*/ 45 h 1841386"/>
                  <a:gd name="connsiteX2" fmla="*/ 2279737 w 6350696"/>
                  <a:gd name="connsiteY2" fmla="*/ 926974 h 1841386"/>
                  <a:gd name="connsiteX3" fmla="*/ 4083485 w 6350696"/>
                  <a:gd name="connsiteY3" fmla="*/ 1841373 h 1841386"/>
                  <a:gd name="connsiteX4" fmla="*/ 6350696 w 6350696"/>
                  <a:gd name="connsiteY4" fmla="*/ 576245 h 1841386"/>
                  <a:gd name="connsiteX0" fmla="*/ 0 w 6350696"/>
                  <a:gd name="connsiteY0" fmla="*/ 242480 h 1881782"/>
                  <a:gd name="connsiteX1" fmla="*/ 450937 w 6350696"/>
                  <a:gd name="connsiteY1" fmla="*/ 40441 h 1881782"/>
                  <a:gd name="connsiteX2" fmla="*/ 2279737 w 6350696"/>
                  <a:gd name="connsiteY2" fmla="*/ 967370 h 1881782"/>
                  <a:gd name="connsiteX3" fmla="*/ 4083485 w 6350696"/>
                  <a:gd name="connsiteY3" fmla="*/ 1881769 h 1881782"/>
                  <a:gd name="connsiteX4" fmla="*/ 6350696 w 6350696"/>
                  <a:gd name="connsiteY4" fmla="*/ 616641 h 1881782"/>
                  <a:gd name="connsiteX0" fmla="*/ 0 w 6350696"/>
                  <a:gd name="connsiteY0" fmla="*/ 202084 h 1841386"/>
                  <a:gd name="connsiteX1" fmla="*/ 450937 w 6350696"/>
                  <a:gd name="connsiteY1" fmla="*/ 45 h 1841386"/>
                  <a:gd name="connsiteX2" fmla="*/ 2279737 w 6350696"/>
                  <a:gd name="connsiteY2" fmla="*/ 926974 h 1841386"/>
                  <a:gd name="connsiteX3" fmla="*/ 4083485 w 6350696"/>
                  <a:gd name="connsiteY3" fmla="*/ 1841373 h 1841386"/>
                  <a:gd name="connsiteX4" fmla="*/ 6350696 w 6350696"/>
                  <a:gd name="connsiteY4" fmla="*/ 576245 h 1841386"/>
                  <a:gd name="connsiteX0" fmla="*/ 0 w 6350696"/>
                  <a:gd name="connsiteY0" fmla="*/ 202084 h 1841386"/>
                  <a:gd name="connsiteX1" fmla="*/ 450937 w 6350696"/>
                  <a:gd name="connsiteY1" fmla="*/ 45 h 1841386"/>
                  <a:gd name="connsiteX2" fmla="*/ 2279737 w 6350696"/>
                  <a:gd name="connsiteY2" fmla="*/ 926974 h 1841386"/>
                  <a:gd name="connsiteX3" fmla="*/ 4083485 w 6350696"/>
                  <a:gd name="connsiteY3" fmla="*/ 1841373 h 1841386"/>
                  <a:gd name="connsiteX4" fmla="*/ 6350696 w 6350696"/>
                  <a:gd name="connsiteY4" fmla="*/ 576245 h 1841386"/>
                  <a:gd name="connsiteX0" fmla="*/ 0 w 6350696"/>
                  <a:gd name="connsiteY0" fmla="*/ 202084 h 1841386"/>
                  <a:gd name="connsiteX1" fmla="*/ 450937 w 6350696"/>
                  <a:gd name="connsiteY1" fmla="*/ 45 h 1841386"/>
                  <a:gd name="connsiteX2" fmla="*/ 2279737 w 6350696"/>
                  <a:gd name="connsiteY2" fmla="*/ 926974 h 1841386"/>
                  <a:gd name="connsiteX3" fmla="*/ 4083485 w 6350696"/>
                  <a:gd name="connsiteY3" fmla="*/ 1841373 h 1841386"/>
                  <a:gd name="connsiteX4" fmla="*/ 6350696 w 6350696"/>
                  <a:gd name="connsiteY4" fmla="*/ 576245 h 1841386"/>
                  <a:gd name="connsiteX0" fmla="*/ 0 w 6413326"/>
                  <a:gd name="connsiteY0" fmla="*/ 303176 h 1866426"/>
                  <a:gd name="connsiteX1" fmla="*/ 513567 w 6413326"/>
                  <a:gd name="connsiteY1" fmla="*/ 25085 h 1866426"/>
                  <a:gd name="connsiteX2" fmla="*/ 2342367 w 6413326"/>
                  <a:gd name="connsiteY2" fmla="*/ 952014 h 1866426"/>
                  <a:gd name="connsiteX3" fmla="*/ 4146115 w 6413326"/>
                  <a:gd name="connsiteY3" fmla="*/ 1866413 h 1866426"/>
                  <a:gd name="connsiteX4" fmla="*/ 6413326 w 6413326"/>
                  <a:gd name="connsiteY4" fmla="*/ 601285 h 1866426"/>
                  <a:gd name="connsiteX0" fmla="*/ 0 w 5899759"/>
                  <a:gd name="connsiteY0" fmla="*/ 0 h 1841341"/>
                  <a:gd name="connsiteX1" fmla="*/ 1828800 w 5899759"/>
                  <a:gd name="connsiteY1" fmla="*/ 926929 h 1841341"/>
                  <a:gd name="connsiteX2" fmla="*/ 3632548 w 5899759"/>
                  <a:gd name="connsiteY2" fmla="*/ 1841328 h 1841341"/>
                  <a:gd name="connsiteX3" fmla="*/ 5899759 w 5899759"/>
                  <a:gd name="connsiteY3" fmla="*/ 576200 h 1841341"/>
                  <a:gd name="connsiteX0" fmla="*/ 0 w 5899759"/>
                  <a:gd name="connsiteY0" fmla="*/ 0 h 1841341"/>
                  <a:gd name="connsiteX1" fmla="*/ 1828800 w 5899759"/>
                  <a:gd name="connsiteY1" fmla="*/ 926929 h 1841341"/>
                  <a:gd name="connsiteX2" fmla="*/ 3632548 w 5899759"/>
                  <a:gd name="connsiteY2" fmla="*/ 1841328 h 1841341"/>
                  <a:gd name="connsiteX3" fmla="*/ 5899759 w 5899759"/>
                  <a:gd name="connsiteY3" fmla="*/ 576200 h 1841341"/>
                  <a:gd name="connsiteX0" fmla="*/ 0 w 7302674"/>
                  <a:gd name="connsiteY0" fmla="*/ 6870 h 1869788"/>
                  <a:gd name="connsiteX1" fmla="*/ 1828800 w 7302674"/>
                  <a:gd name="connsiteY1" fmla="*/ 933799 h 1869788"/>
                  <a:gd name="connsiteX2" fmla="*/ 3632548 w 7302674"/>
                  <a:gd name="connsiteY2" fmla="*/ 1848198 h 1869788"/>
                  <a:gd name="connsiteX3" fmla="*/ 7302674 w 7302674"/>
                  <a:gd name="connsiteY3" fmla="*/ 0 h 1869788"/>
                  <a:gd name="connsiteX0" fmla="*/ 0 w 7302674"/>
                  <a:gd name="connsiteY0" fmla="*/ 6873 h 1869791"/>
                  <a:gd name="connsiteX1" fmla="*/ 1828800 w 7302674"/>
                  <a:gd name="connsiteY1" fmla="*/ 933802 h 1869791"/>
                  <a:gd name="connsiteX2" fmla="*/ 3632548 w 7302674"/>
                  <a:gd name="connsiteY2" fmla="*/ 1848201 h 1869791"/>
                  <a:gd name="connsiteX3" fmla="*/ 7302674 w 7302674"/>
                  <a:gd name="connsiteY3" fmla="*/ 3 h 1869791"/>
                  <a:gd name="connsiteX0" fmla="*/ 0 w 7302674"/>
                  <a:gd name="connsiteY0" fmla="*/ 6873 h 1848530"/>
                  <a:gd name="connsiteX1" fmla="*/ 1828800 w 7302674"/>
                  <a:gd name="connsiteY1" fmla="*/ 933802 h 1848530"/>
                  <a:gd name="connsiteX2" fmla="*/ 3632548 w 7302674"/>
                  <a:gd name="connsiteY2" fmla="*/ 1848201 h 1848530"/>
                  <a:gd name="connsiteX3" fmla="*/ 7302674 w 7302674"/>
                  <a:gd name="connsiteY3" fmla="*/ 3 h 1848530"/>
                  <a:gd name="connsiteX0" fmla="*/ 0 w 7302674"/>
                  <a:gd name="connsiteY0" fmla="*/ 6873 h 1848234"/>
                  <a:gd name="connsiteX1" fmla="*/ 1828800 w 7302674"/>
                  <a:gd name="connsiteY1" fmla="*/ 933802 h 1848234"/>
                  <a:gd name="connsiteX2" fmla="*/ 3632548 w 7302674"/>
                  <a:gd name="connsiteY2" fmla="*/ 1848201 h 1848234"/>
                  <a:gd name="connsiteX3" fmla="*/ 7302674 w 7302674"/>
                  <a:gd name="connsiteY3" fmla="*/ 3 h 1848234"/>
                  <a:gd name="connsiteX0" fmla="*/ 0 w 7302674"/>
                  <a:gd name="connsiteY0" fmla="*/ 6873 h 1870616"/>
                  <a:gd name="connsiteX1" fmla="*/ 1803748 w 7302674"/>
                  <a:gd name="connsiteY1" fmla="*/ 946478 h 1870616"/>
                  <a:gd name="connsiteX2" fmla="*/ 3632548 w 7302674"/>
                  <a:gd name="connsiteY2" fmla="*/ 1848201 h 1870616"/>
                  <a:gd name="connsiteX3" fmla="*/ 7302674 w 7302674"/>
                  <a:gd name="connsiteY3" fmla="*/ 3 h 1870616"/>
                  <a:gd name="connsiteX0" fmla="*/ 0 w 3632548"/>
                  <a:gd name="connsiteY0" fmla="*/ 0 h 1863743"/>
                  <a:gd name="connsiteX1" fmla="*/ 1803748 w 3632548"/>
                  <a:gd name="connsiteY1" fmla="*/ 939605 h 1863743"/>
                  <a:gd name="connsiteX2" fmla="*/ 3632548 w 3632548"/>
                  <a:gd name="connsiteY2" fmla="*/ 1841328 h 1863743"/>
                  <a:gd name="connsiteX0" fmla="*/ 0 w 3632548"/>
                  <a:gd name="connsiteY0" fmla="*/ 0 h 1841328"/>
                  <a:gd name="connsiteX1" fmla="*/ 1803748 w 3632548"/>
                  <a:gd name="connsiteY1" fmla="*/ 939605 h 1841328"/>
                  <a:gd name="connsiteX2" fmla="*/ 3632548 w 3632548"/>
                  <a:gd name="connsiteY2" fmla="*/ 1841328 h 1841328"/>
                  <a:gd name="connsiteX0" fmla="*/ 0 w 3632548"/>
                  <a:gd name="connsiteY0" fmla="*/ 43 h 1841371"/>
                  <a:gd name="connsiteX1" fmla="*/ 1803748 w 3632548"/>
                  <a:gd name="connsiteY1" fmla="*/ 939648 h 1841371"/>
                  <a:gd name="connsiteX2" fmla="*/ 3632548 w 3632548"/>
                  <a:gd name="connsiteY2" fmla="*/ 1841371 h 1841371"/>
                  <a:gd name="connsiteX0" fmla="*/ 0 w 3632548"/>
                  <a:gd name="connsiteY0" fmla="*/ 43 h 1841371"/>
                  <a:gd name="connsiteX1" fmla="*/ 1853509 w 3632548"/>
                  <a:gd name="connsiteY1" fmla="*/ 939648 h 1841371"/>
                  <a:gd name="connsiteX2" fmla="*/ 3632548 w 3632548"/>
                  <a:gd name="connsiteY2" fmla="*/ 1841371 h 1841371"/>
                  <a:gd name="connsiteX0" fmla="*/ 0 w 3632548"/>
                  <a:gd name="connsiteY0" fmla="*/ 43 h 1841371"/>
                  <a:gd name="connsiteX1" fmla="*/ 1865949 w 3632548"/>
                  <a:gd name="connsiteY1" fmla="*/ 939648 h 1841371"/>
                  <a:gd name="connsiteX2" fmla="*/ 3632548 w 3632548"/>
                  <a:gd name="connsiteY2" fmla="*/ 1841371 h 1841371"/>
                  <a:gd name="connsiteX0" fmla="*/ 0 w 3632548"/>
                  <a:gd name="connsiteY0" fmla="*/ 44 h 1841372"/>
                  <a:gd name="connsiteX1" fmla="*/ 1803748 w 3632548"/>
                  <a:gd name="connsiteY1" fmla="*/ 927037 h 1841372"/>
                  <a:gd name="connsiteX2" fmla="*/ 3632548 w 3632548"/>
                  <a:gd name="connsiteY2" fmla="*/ 1841372 h 1841372"/>
                  <a:gd name="connsiteX0" fmla="*/ 0 w 3632548"/>
                  <a:gd name="connsiteY0" fmla="*/ 0 h 1841328"/>
                  <a:gd name="connsiteX1" fmla="*/ 648965 w 3632548"/>
                  <a:gd name="connsiteY1" fmla="*/ 152382 h 1841328"/>
                  <a:gd name="connsiteX2" fmla="*/ 1803748 w 3632548"/>
                  <a:gd name="connsiteY2" fmla="*/ 926993 h 1841328"/>
                  <a:gd name="connsiteX3" fmla="*/ 3632548 w 3632548"/>
                  <a:gd name="connsiteY3" fmla="*/ 1841328 h 1841328"/>
                  <a:gd name="connsiteX0" fmla="*/ 0 w 3632548"/>
                  <a:gd name="connsiteY0" fmla="*/ 29611 h 1870939"/>
                  <a:gd name="connsiteX1" fmla="*/ 648965 w 3632548"/>
                  <a:gd name="connsiteY1" fmla="*/ 181993 h 1870939"/>
                  <a:gd name="connsiteX2" fmla="*/ 3632548 w 3632548"/>
                  <a:gd name="connsiteY2" fmla="*/ 1870939 h 1870939"/>
                  <a:gd name="connsiteX0" fmla="*/ 0 w 648965"/>
                  <a:gd name="connsiteY0" fmla="*/ 29611 h 181993"/>
                  <a:gd name="connsiteX1" fmla="*/ 648965 w 648965"/>
                  <a:gd name="connsiteY1" fmla="*/ 181993 h 181993"/>
                  <a:gd name="connsiteX0" fmla="*/ 0 w 648965"/>
                  <a:gd name="connsiteY0" fmla="*/ 34167 h 186549"/>
                  <a:gd name="connsiteX1" fmla="*/ 648965 w 648965"/>
                  <a:gd name="connsiteY1" fmla="*/ 186549 h 186549"/>
                  <a:gd name="connsiteX0" fmla="*/ 0 w 648965"/>
                  <a:gd name="connsiteY0" fmla="*/ 38828 h 191210"/>
                  <a:gd name="connsiteX1" fmla="*/ 648965 w 648965"/>
                  <a:gd name="connsiteY1" fmla="*/ 191210 h 191210"/>
                  <a:gd name="connsiteX0" fmla="*/ 0 w 648965"/>
                  <a:gd name="connsiteY0" fmla="*/ 0 h 152382"/>
                  <a:gd name="connsiteX1" fmla="*/ 648965 w 648965"/>
                  <a:gd name="connsiteY1" fmla="*/ 152382 h 152382"/>
                  <a:gd name="connsiteX0" fmla="*/ 0 w 648965"/>
                  <a:gd name="connsiteY0" fmla="*/ 0 h 152382"/>
                  <a:gd name="connsiteX1" fmla="*/ 648965 w 648965"/>
                  <a:gd name="connsiteY1" fmla="*/ 152382 h 152382"/>
                  <a:gd name="connsiteX0" fmla="*/ 0 w 648965"/>
                  <a:gd name="connsiteY0" fmla="*/ 0 h 152382"/>
                  <a:gd name="connsiteX1" fmla="*/ 648965 w 648965"/>
                  <a:gd name="connsiteY1" fmla="*/ 152382 h 152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8965" h="152382">
                    <a:moveTo>
                      <a:pt x="0" y="0"/>
                    </a:moveTo>
                    <a:cubicBezTo>
                      <a:pt x="232563" y="173"/>
                      <a:pt x="429187" y="48157"/>
                      <a:pt x="648965" y="152382"/>
                    </a:cubicBezTo>
                  </a:path>
                </a:pathLst>
              </a:custGeom>
              <a:ln w="28575">
                <a:solidFill>
                  <a:srgbClr val="FF0000"/>
                </a:solidFill>
              </a:ln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8" name="Freeform 57"/>
              <p:cNvSpPr/>
              <p:nvPr/>
            </p:nvSpPr>
            <p:spPr>
              <a:xfrm>
                <a:off x="8229599" y="3459480"/>
                <a:ext cx="667512" cy="137160"/>
              </a:xfrm>
              <a:custGeom>
                <a:avLst/>
                <a:gdLst>
                  <a:gd name="connsiteX0" fmla="*/ 0 w 375781"/>
                  <a:gd name="connsiteY0" fmla="*/ 338203 h 338203"/>
                  <a:gd name="connsiteX1" fmla="*/ 25052 w 375781"/>
                  <a:gd name="connsiteY1" fmla="*/ 275573 h 338203"/>
                  <a:gd name="connsiteX2" fmla="*/ 137786 w 375781"/>
                  <a:gd name="connsiteY2" fmla="*/ 200416 h 338203"/>
                  <a:gd name="connsiteX3" fmla="*/ 162839 w 375781"/>
                  <a:gd name="connsiteY3" fmla="*/ 175364 h 338203"/>
                  <a:gd name="connsiteX4" fmla="*/ 237995 w 375781"/>
                  <a:gd name="connsiteY4" fmla="*/ 125260 h 338203"/>
                  <a:gd name="connsiteX5" fmla="*/ 313151 w 375781"/>
                  <a:gd name="connsiteY5" fmla="*/ 50104 h 338203"/>
                  <a:gd name="connsiteX6" fmla="*/ 375781 w 375781"/>
                  <a:gd name="connsiteY6" fmla="*/ 0 h 338203"/>
                  <a:gd name="connsiteX0" fmla="*/ 0 w 375781"/>
                  <a:gd name="connsiteY0" fmla="*/ 338203 h 338203"/>
                  <a:gd name="connsiteX1" fmla="*/ 25052 w 375781"/>
                  <a:gd name="connsiteY1" fmla="*/ 275573 h 338203"/>
                  <a:gd name="connsiteX2" fmla="*/ 137786 w 375781"/>
                  <a:gd name="connsiteY2" fmla="*/ 200416 h 338203"/>
                  <a:gd name="connsiteX3" fmla="*/ 162839 w 375781"/>
                  <a:gd name="connsiteY3" fmla="*/ 175364 h 338203"/>
                  <a:gd name="connsiteX4" fmla="*/ 313151 w 375781"/>
                  <a:gd name="connsiteY4" fmla="*/ 50104 h 338203"/>
                  <a:gd name="connsiteX5" fmla="*/ 375781 w 375781"/>
                  <a:gd name="connsiteY5" fmla="*/ 0 h 338203"/>
                  <a:gd name="connsiteX0" fmla="*/ 0 w 375781"/>
                  <a:gd name="connsiteY0" fmla="*/ 338203 h 338203"/>
                  <a:gd name="connsiteX1" fmla="*/ 25052 w 375781"/>
                  <a:gd name="connsiteY1" fmla="*/ 275573 h 338203"/>
                  <a:gd name="connsiteX2" fmla="*/ 137786 w 375781"/>
                  <a:gd name="connsiteY2" fmla="*/ 200416 h 338203"/>
                  <a:gd name="connsiteX3" fmla="*/ 313151 w 375781"/>
                  <a:gd name="connsiteY3" fmla="*/ 50104 h 338203"/>
                  <a:gd name="connsiteX4" fmla="*/ 375781 w 375781"/>
                  <a:gd name="connsiteY4" fmla="*/ 0 h 338203"/>
                  <a:gd name="connsiteX0" fmla="*/ 4125 w 379906"/>
                  <a:gd name="connsiteY0" fmla="*/ 338203 h 338203"/>
                  <a:gd name="connsiteX1" fmla="*/ 29177 w 379906"/>
                  <a:gd name="connsiteY1" fmla="*/ 275573 h 338203"/>
                  <a:gd name="connsiteX2" fmla="*/ 317276 w 379906"/>
                  <a:gd name="connsiteY2" fmla="*/ 50104 h 338203"/>
                  <a:gd name="connsiteX3" fmla="*/ 379906 w 379906"/>
                  <a:gd name="connsiteY3" fmla="*/ 0 h 338203"/>
                  <a:gd name="connsiteX0" fmla="*/ 0 w 375781"/>
                  <a:gd name="connsiteY0" fmla="*/ 338203 h 338203"/>
                  <a:gd name="connsiteX1" fmla="*/ 313151 w 375781"/>
                  <a:gd name="connsiteY1" fmla="*/ 50104 h 338203"/>
                  <a:gd name="connsiteX2" fmla="*/ 375781 w 375781"/>
                  <a:gd name="connsiteY2" fmla="*/ 0 h 338203"/>
                  <a:gd name="connsiteX0" fmla="*/ 0 w 3389012"/>
                  <a:gd name="connsiteY0" fmla="*/ 1654282 h 1654282"/>
                  <a:gd name="connsiteX1" fmla="*/ 3144033 w 3389012"/>
                  <a:gd name="connsiteY1" fmla="*/ 126107 h 1654282"/>
                  <a:gd name="connsiteX2" fmla="*/ 3206663 w 3389012"/>
                  <a:gd name="connsiteY2" fmla="*/ 76003 h 1654282"/>
                  <a:gd name="connsiteX0" fmla="*/ 0 w 3144033"/>
                  <a:gd name="connsiteY0" fmla="*/ 1528175 h 1528175"/>
                  <a:gd name="connsiteX1" fmla="*/ 3144033 w 3144033"/>
                  <a:gd name="connsiteY1" fmla="*/ 0 h 1528175"/>
                  <a:gd name="connsiteX0" fmla="*/ 0 w 1816274"/>
                  <a:gd name="connsiteY0" fmla="*/ 876822 h 876822"/>
                  <a:gd name="connsiteX1" fmla="*/ 1816274 w 1816274"/>
                  <a:gd name="connsiteY1" fmla="*/ 0 h 876822"/>
                  <a:gd name="connsiteX0" fmla="*/ 0 w 1816274"/>
                  <a:gd name="connsiteY0" fmla="*/ 876822 h 876822"/>
                  <a:gd name="connsiteX1" fmla="*/ 1002082 w 1816274"/>
                  <a:gd name="connsiteY1" fmla="*/ 388306 h 876822"/>
                  <a:gd name="connsiteX2" fmla="*/ 1816274 w 1816274"/>
                  <a:gd name="connsiteY2" fmla="*/ 0 h 876822"/>
                  <a:gd name="connsiteX0" fmla="*/ 0 w 3682652"/>
                  <a:gd name="connsiteY0" fmla="*/ 488516 h 591522"/>
                  <a:gd name="connsiteX1" fmla="*/ 1002082 w 3682652"/>
                  <a:gd name="connsiteY1" fmla="*/ 0 h 591522"/>
                  <a:gd name="connsiteX2" fmla="*/ 3682652 w 3682652"/>
                  <a:gd name="connsiteY2" fmla="*/ 513568 h 591522"/>
                  <a:gd name="connsiteX0" fmla="*/ 0 w 3682652"/>
                  <a:gd name="connsiteY0" fmla="*/ 901875 h 979068"/>
                  <a:gd name="connsiteX1" fmla="*/ 1803748 w 3682652"/>
                  <a:gd name="connsiteY1" fmla="*/ 0 h 979068"/>
                  <a:gd name="connsiteX2" fmla="*/ 3682652 w 3682652"/>
                  <a:gd name="connsiteY2" fmla="*/ 926927 h 979068"/>
                  <a:gd name="connsiteX0" fmla="*/ 0 w 3701464"/>
                  <a:gd name="connsiteY0" fmla="*/ 901875 h 1036134"/>
                  <a:gd name="connsiteX1" fmla="*/ 1803748 w 3701464"/>
                  <a:gd name="connsiteY1" fmla="*/ 0 h 1036134"/>
                  <a:gd name="connsiteX2" fmla="*/ 3507288 w 3701464"/>
                  <a:gd name="connsiteY2" fmla="*/ 977032 h 1036134"/>
                  <a:gd name="connsiteX3" fmla="*/ 3682652 w 3701464"/>
                  <a:gd name="connsiteY3" fmla="*/ 926927 h 1036134"/>
                  <a:gd name="connsiteX0" fmla="*/ 0 w 5536504"/>
                  <a:gd name="connsiteY0" fmla="*/ 901875 h 1891498"/>
                  <a:gd name="connsiteX1" fmla="*/ 1803748 w 5536504"/>
                  <a:gd name="connsiteY1" fmla="*/ 0 h 1891498"/>
                  <a:gd name="connsiteX2" fmla="*/ 3507288 w 5536504"/>
                  <a:gd name="connsiteY2" fmla="*/ 977032 h 1891498"/>
                  <a:gd name="connsiteX3" fmla="*/ 5536504 w 5536504"/>
                  <a:gd name="connsiteY3" fmla="*/ 1891431 h 1891498"/>
                  <a:gd name="connsiteX0" fmla="*/ 0 w 5536504"/>
                  <a:gd name="connsiteY0" fmla="*/ 901875 h 1891431"/>
                  <a:gd name="connsiteX1" fmla="*/ 1803748 w 5536504"/>
                  <a:gd name="connsiteY1" fmla="*/ 0 h 1891431"/>
                  <a:gd name="connsiteX2" fmla="*/ 3507288 w 5536504"/>
                  <a:gd name="connsiteY2" fmla="*/ 977032 h 1891431"/>
                  <a:gd name="connsiteX3" fmla="*/ 5123145 w 5536504"/>
                  <a:gd name="connsiteY3" fmla="*/ 1741119 h 1891431"/>
                  <a:gd name="connsiteX4" fmla="*/ 5536504 w 5536504"/>
                  <a:gd name="connsiteY4" fmla="*/ 1891431 h 1891431"/>
                  <a:gd name="connsiteX0" fmla="*/ 0 w 7340252"/>
                  <a:gd name="connsiteY0" fmla="*/ 901875 h 1757619"/>
                  <a:gd name="connsiteX1" fmla="*/ 1803748 w 7340252"/>
                  <a:gd name="connsiteY1" fmla="*/ 0 h 1757619"/>
                  <a:gd name="connsiteX2" fmla="*/ 3507288 w 7340252"/>
                  <a:gd name="connsiteY2" fmla="*/ 977032 h 1757619"/>
                  <a:gd name="connsiteX3" fmla="*/ 5123145 w 7340252"/>
                  <a:gd name="connsiteY3" fmla="*/ 1741119 h 1757619"/>
                  <a:gd name="connsiteX4" fmla="*/ 7340252 w 7340252"/>
                  <a:gd name="connsiteY4" fmla="*/ 964505 h 1757619"/>
                  <a:gd name="connsiteX0" fmla="*/ 0 w 7340252"/>
                  <a:gd name="connsiteY0" fmla="*/ 901875 h 1868761"/>
                  <a:gd name="connsiteX1" fmla="*/ 1803748 w 7340252"/>
                  <a:gd name="connsiteY1" fmla="*/ 0 h 1868761"/>
                  <a:gd name="connsiteX2" fmla="*/ 3507288 w 7340252"/>
                  <a:gd name="connsiteY2" fmla="*/ 977032 h 1868761"/>
                  <a:gd name="connsiteX3" fmla="*/ 5448822 w 7340252"/>
                  <a:gd name="connsiteY3" fmla="*/ 1853853 h 1868761"/>
                  <a:gd name="connsiteX4" fmla="*/ 7340252 w 7340252"/>
                  <a:gd name="connsiteY4" fmla="*/ 964505 h 1868761"/>
                  <a:gd name="connsiteX0" fmla="*/ 0 w 7340252"/>
                  <a:gd name="connsiteY0" fmla="*/ 901875 h 1868761"/>
                  <a:gd name="connsiteX1" fmla="*/ 1803748 w 7340252"/>
                  <a:gd name="connsiteY1" fmla="*/ 0 h 1868761"/>
                  <a:gd name="connsiteX2" fmla="*/ 3632548 w 7340252"/>
                  <a:gd name="connsiteY2" fmla="*/ 914401 h 1868761"/>
                  <a:gd name="connsiteX3" fmla="*/ 5448822 w 7340252"/>
                  <a:gd name="connsiteY3" fmla="*/ 1853853 h 1868761"/>
                  <a:gd name="connsiteX4" fmla="*/ 7340252 w 7340252"/>
                  <a:gd name="connsiteY4" fmla="*/ 964505 h 1868761"/>
                  <a:gd name="connsiteX0" fmla="*/ 0 w 7340252"/>
                  <a:gd name="connsiteY0" fmla="*/ 864296 h 1831182"/>
                  <a:gd name="connsiteX1" fmla="*/ 1803748 w 7340252"/>
                  <a:gd name="connsiteY1" fmla="*/ 0 h 1831182"/>
                  <a:gd name="connsiteX2" fmla="*/ 3632548 w 7340252"/>
                  <a:gd name="connsiteY2" fmla="*/ 876822 h 1831182"/>
                  <a:gd name="connsiteX3" fmla="*/ 5448822 w 7340252"/>
                  <a:gd name="connsiteY3" fmla="*/ 1816274 h 1831182"/>
                  <a:gd name="connsiteX4" fmla="*/ 7340252 w 7340252"/>
                  <a:gd name="connsiteY4" fmla="*/ 926926 h 1831182"/>
                  <a:gd name="connsiteX0" fmla="*/ 0 w 7340252"/>
                  <a:gd name="connsiteY0" fmla="*/ 864296 h 1831182"/>
                  <a:gd name="connsiteX1" fmla="*/ 1803748 w 7340252"/>
                  <a:gd name="connsiteY1" fmla="*/ 0 h 1831182"/>
                  <a:gd name="connsiteX2" fmla="*/ 3632548 w 7340252"/>
                  <a:gd name="connsiteY2" fmla="*/ 876822 h 1831182"/>
                  <a:gd name="connsiteX3" fmla="*/ 5448822 w 7340252"/>
                  <a:gd name="connsiteY3" fmla="*/ 1816274 h 1831182"/>
                  <a:gd name="connsiteX4" fmla="*/ 7340252 w 7340252"/>
                  <a:gd name="connsiteY4" fmla="*/ 926926 h 1831182"/>
                  <a:gd name="connsiteX0" fmla="*/ 0 w 7340252"/>
                  <a:gd name="connsiteY0" fmla="*/ 864296 h 1831182"/>
                  <a:gd name="connsiteX1" fmla="*/ 1803748 w 7340252"/>
                  <a:gd name="connsiteY1" fmla="*/ 0 h 1831182"/>
                  <a:gd name="connsiteX2" fmla="*/ 3632548 w 7340252"/>
                  <a:gd name="connsiteY2" fmla="*/ 876822 h 1831182"/>
                  <a:gd name="connsiteX3" fmla="*/ 5448822 w 7340252"/>
                  <a:gd name="connsiteY3" fmla="*/ 1816274 h 1831182"/>
                  <a:gd name="connsiteX4" fmla="*/ 7340252 w 7340252"/>
                  <a:gd name="connsiteY4" fmla="*/ 926926 h 1831182"/>
                  <a:gd name="connsiteX0" fmla="*/ 0 w 7340252"/>
                  <a:gd name="connsiteY0" fmla="*/ 864296 h 1831182"/>
                  <a:gd name="connsiteX1" fmla="*/ 1803748 w 7340252"/>
                  <a:gd name="connsiteY1" fmla="*/ 0 h 1831182"/>
                  <a:gd name="connsiteX2" fmla="*/ 3632548 w 7340252"/>
                  <a:gd name="connsiteY2" fmla="*/ 876822 h 1831182"/>
                  <a:gd name="connsiteX3" fmla="*/ 5448822 w 7340252"/>
                  <a:gd name="connsiteY3" fmla="*/ 1816274 h 1831182"/>
                  <a:gd name="connsiteX4" fmla="*/ 7340252 w 7340252"/>
                  <a:gd name="connsiteY4" fmla="*/ 926926 h 1831182"/>
                  <a:gd name="connsiteX0" fmla="*/ 0 w 7540668"/>
                  <a:gd name="connsiteY0" fmla="*/ 1091249 h 1832666"/>
                  <a:gd name="connsiteX1" fmla="*/ 2004164 w 7540668"/>
                  <a:gd name="connsiteY1" fmla="*/ 1484 h 1832666"/>
                  <a:gd name="connsiteX2" fmla="*/ 3832964 w 7540668"/>
                  <a:gd name="connsiteY2" fmla="*/ 878306 h 1832666"/>
                  <a:gd name="connsiteX3" fmla="*/ 5649238 w 7540668"/>
                  <a:gd name="connsiteY3" fmla="*/ 1817758 h 1832666"/>
                  <a:gd name="connsiteX4" fmla="*/ 7540668 w 7540668"/>
                  <a:gd name="connsiteY4" fmla="*/ 928410 h 1832666"/>
                  <a:gd name="connsiteX0" fmla="*/ 0 w 7540668"/>
                  <a:gd name="connsiteY0" fmla="*/ 1089816 h 1831233"/>
                  <a:gd name="connsiteX1" fmla="*/ 263046 w 7540668"/>
                  <a:gd name="connsiteY1" fmla="*/ 914452 h 1831233"/>
                  <a:gd name="connsiteX2" fmla="*/ 2004164 w 7540668"/>
                  <a:gd name="connsiteY2" fmla="*/ 51 h 1831233"/>
                  <a:gd name="connsiteX3" fmla="*/ 3832964 w 7540668"/>
                  <a:gd name="connsiteY3" fmla="*/ 876873 h 1831233"/>
                  <a:gd name="connsiteX4" fmla="*/ 5649238 w 7540668"/>
                  <a:gd name="connsiteY4" fmla="*/ 1816325 h 1831233"/>
                  <a:gd name="connsiteX5" fmla="*/ 7540668 w 7540668"/>
                  <a:gd name="connsiteY5" fmla="*/ 926977 h 1831233"/>
                  <a:gd name="connsiteX0" fmla="*/ 0 w 7540668"/>
                  <a:gd name="connsiteY0" fmla="*/ 1089816 h 1831233"/>
                  <a:gd name="connsiteX1" fmla="*/ 263046 w 7540668"/>
                  <a:gd name="connsiteY1" fmla="*/ 914452 h 1831233"/>
                  <a:gd name="connsiteX2" fmla="*/ 2004164 w 7540668"/>
                  <a:gd name="connsiteY2" fmla="*/ 51 h 1831233"/>
                  <a:gd name="connsiteX3" fmla="*/ 3832964 w 7540668"/>
                  <a:gd name="connsiteY3" fmla="*/ 876873 h 1831233"/>
                  <a:gd name="connsiteX4" fmla="*/ 5649238 w 7540668"/>
                  <a:gd name="connsiteY4" fmla="*/ 1816325 h 1831233"/>
                  <a:gd name="connsiteX5" fmla="*/ 7540668 w 7540668"/>
                  <a:gd name="connsiteY5" fmla="*/ 926977 h 1831233"/>
                  <a:gd name="connsiteX0" fmla="*/ 0 w 7828767"/>
                  <a:gd name="connsiteY0" fmla="*/ 1089816 h 1817388"/>
                  <a:gd name="connsiteX1" fmla="*/ 263046 w 7828767"/>
                  <a:gd name="connsiteY1" fmla="*/ 914452 h 1817388"/>
                  <a:gd name="connsiteX2" fmla="*/ 2004164 w 7828767"/>
                  <a:gd name="connsiteY2" fmla="*/ 51 h 1817388"/>
                  <a:gd name="connsiteX3" fmla="*/ 3832964 w 7828767"/>
                  <a:gd name="connsiteY3" fmla="*/ 876873 h 1817388"/>
                  <a:gd name="connsiteX4" fmla="*/ 5649238 w 7828767"/>
                  <a:gd name="connsiteY4" fmla="*/ 1816325 h 1817388"/>
                  <a:gd name="connsiteX5" fmla="*/ 7828767 w 7828767"/>
                  <a:gd name="connsiteY5" fmla="*/ 688983 h 1817388"/>
                  <a:gd name="connsiteX0" fmla="*/ 0 w 7828767"/>
                  <a:gd name="connsiteY0" fmla="*/ 1089816 h 1816329"/>
                  <a:gd name="connsiteX1" fmla="*/ 263046 w 7828767"/>
                  <a:gd name="connsiteY1" fmla="*/ 914452 h 1816329"/>
                  <a:gd name="connsiteX2" fmla="*/ 2004164 w 7828767"/>
                  <a:gd name="connsiteY2" fmla="*/ 51 h 1816329"/>
                  <a:gd name="connsiteX3" fmla="*/ 3832964 w 7828767"/>
                  <a:gd name="connsiteY3" fmla="*/ 876873 h 1816329"/>
                  <a:gd name="connsiteX4" fmla="*/ 5649238 w 7828767"/>
                  <a:gd name="connsiteY4" fmla="*/ 1816325 h 1816329"/>
                  <a:gd name="connsiteX5" fmla="*/ 7503090 w 7828767"/>
                  <a:gd name="connsiteY5" fmla="*/ 889399 h 1816329"/>
                  <a:gd name="connsiteX6" fmla="*/ 7828767 w 7828767"/>
                  <a:gd name="connsiteY6" fmla="*/ 688983 h 1816329"/>
                  <a:gd name="connsiteX0" fmla="*/ 0 w 7828767"/>
                  <a:gd name="connsiteY0" fmla="*/ 1089816 h 1816329"/>
                  <a:gd name="connsiteX1" fmla="*/ 263046 w 7828767"/>
                  <a:gd name="connsiteY1" fmla="*/ 914452 h 1816329"/>
                  <a:gd name="connsiteX2" fmla="*/ 2004164 w 7828767"/>
                  <a:gd name="connsiteY2" fmla="*/ 51 h 1816329"/>
                  <a:gd name="connsiteX3" fmla="*/ 3832964 w 7828767"/>
                  <a:gd name="connsiteY3" fmla="*/ 876873 h 1816329"/>
                  <a:gd name="connsiteX4" fmla="*/ 5649238 w 7828767"/>
                  <a:gd name="connsiteY4" fmla="*/ 1816325 h 1816329"/>
                  <a:gd name="connsiteX5" fmla="*/ 7503090 w 7828767"/>
                  <a:gd name="connsiteY5" fmla="*/ 889399 h 1816329"/>
                  <a:gd name="connsiteX6" fmla="*/ 7828767 w 7828767"/>
                  <a:gd name="connsiteY6" fmla="*/ 688983 h 1816329"/>
                  <a:gd name="connsiteX0" fmla="*/ 14876 w 7843643"/>
                  <a:gd name="connsiteY0" fmla="*/ 1089853 h 1816366"/>
                  <a:gd name="connsiteX1" fmla="*/ 202766 w 7843643"/>
                  <a:gd name="connsiteY1" fmla="*/ 927015 h 1816366"/>
                  <a:gd name="connsiteX2" fmla="*/ 2019040 w 7843643"/>
                  <a:gd name="connsiteY2" fmla="*/ 88 h 1816366"/>
                  <a:gd name="connsiteX3" fmla="*/ 3847840 w 7843643"/>
                  <a:gd name="connsiteY3" fmla="*/ 876910 h 1816366"/>
                  <a:gd name="connsiteX4" fmla="*/ 5664114 w 7843643"/>
                  <a:gd name="connsiteY4" fmla="*/ 1816362 h 1816366"/>
                  <a:gd name="connsiteX5" fmla="*/ 7517966 w 7843643"/>
                  <a:gd name="connsiteY5" fmla="*/ 889436 h 1816366"/>
                  <a:gd name="connsiteX6" fmla="*/ 7843643 w 7843643"/>
                  <a:gd name="connsiteY6" fmla="*/ 689020 h 1816366"/>
                  <a:gd name="connsiteX0" fmla="*/ 19636 w 7848403"/>
                  <a:gd name="connsiteY0" fmla="*/ 1102379 h 1828892"/>
                  <a:gd name="connsiteX1" fmla="*/ 207526 w 7848403"/>
                  <a:gd name="connsiteY1" fmla="*/ 939541 h 1828892"/>
                  <a:gd name="connsiteX2" fmla="*/ 2098956 w 7848403"/>
                  <a:gd name="connsiteY2" fmla="*/ 87 h 1828892"/>
                  <a:gd name="connsiteX3" fmla="*/ 3852600 w 7848403"/>
                  <a:gd name="connsiteY3" fmla="*/ 889436 h 1828892"/>
                  <a:gd name="connsiteX4" fmla="*/ 5668874 w 7848403"/>
                  <a:gd name="connsiteY4" fmla="*/ 1828888 h 1828892"/>
                  <a:gd name="connsiteX5" fmla="*/ 7522726 w 7848403"/>
                  <a:gd name="connsiteY5" fmla="*/ 901962 h 1828892"/>
                  <a:gd name="connsiteX6" fmla="*/ 7848403 w 7848403"/>
                  <a:gd name="connsiteY6" fmla="*/ 701546 h 1828892"/>
                  <a:gd name="connsiteX0" fmla="*/ 19636 w 7848403"/>
                  <a:gd name="connsiteY0" fmla="*/ 1102314 h 1828828"/>
                  <a:gd name="connsiteX1" fmla="*/ 207526 w 7848403"/>
                  <a:gd name="connsiteY1" fmla="*/ 939476 h 1828828"/>
                  <a:gd name="connsiteX2" fmla="*/ 2098956 w 7848403"/>
                  <a:gd name="connsiteY2" fmla="*/ 22 h 1828828"/>
                  <a:gd name="connsiteX3" fmla="*/ 3890178 w 7848403"/>
                  <a:gd name="connsiteY3" fmla="*/ 914424 h 1828828"/>
                  <a:gd name="connsiteX4" fmla="*/ 5668874 w 7848403"/>
                  <a:gd name="connsiteY4" fmla="*/ 1828823 h 1828828"/>
                  <a:gd name="connsiteX5" fmla="*/ 7522726 w 7848403"/>
                  <a:gd name="connsiteY5" fmla="*/ 901897 h 1828828"/>
                  <a:gd name="connsiteX6" fmla="*/ 7848403 w 7848403"/>
                  <a:gd name="connsiteY6" fmla="*/ 701481 h 1828828"/>
                  <a:gd name="connsiteX0" fmla="*/ 19636 w 7848403"/>
                  <a:gd name="connsiteY0" fmla="*/ 1102314 h 1853880"/>
                  <a:gd name="connsiteX1" fmla="*/ 207526 w 7848403"/>
                  <a:gd name="connsiteY1" fmla="*/ 939476 h 1853880"/>
                  <a:gd name="connsiteX2" fmla="*/ 2098956 w 7848403"/>
                  <a:gd name="connsiteY2" fmla="*/ 22 h 1853880"/>
                  <a:gd name="connsiteX3" fmla="*/ 3890178 w 7848403"/>
                  <a:gd name="connsiteY3" fmla="*/ 914424 h 1853880"/>
                  <a:gd name="connsiteX4" fmla="*/ 5681400 w 7848403"/>
                  <a:gd name="connsiteY4" fmla="*/ 1853875 h 1853880"/>
                  <a:gd name="connsiteX5" fmla="*/ 7522726 w 7848403"/>
                  <a:gd name="connsiteY5" fmla="*/ 901897 h 1853880"/>
                  <a:gd name="connsiteX6" fmla="*/ 7848403 w 7848403"/>
                  <a:gd name="connsiteY6" fmla="*/ 701481 h 1853880"/>
                  <a:gd name="connsiteX0" fmla="*/ 19636 w 7848403"/>
                  <a:gd name="connsiteY0" fmla="*/ 1102314 h 1828828"/>
                  <a:gd name="connsiteX1" fmla="*/ 207526 w 7848403"/>
                  <a:gd name="connsiteY1" fmla="*/ 939476 h 1828828"/>
                  <a:gd name="connsiteX2" fmla="*/ 2098956 w 7848403"/>
                  <a:gd name="connsiteY2" fmla="*/ 22 h 1828828"/>
                  <a:gd name="connsiteX3" fmla="*/ 3890178 w 7848403"/>
                  <a:gd name="connsiteY3" fmla="*/ 914424 h 1828828"/>
                  <a:gd name="connsiteX4" fmla="*/ 5731504 w 7848403"/>
                  <a:gd name="connsiteY4" fmla="*/ 1828823 h 1828828"/>
                  <a:gd name="connsiteX5" fmla="*/ 7522726 w 7848403"/>
                  <a:gd name="connsiteY5" fmla="*/ 901897 h 1828828"/>
                  <a:gd name="connsiteX6" fmla="*/ 7848403 w 7848403"/>
                  <a:gd name="connsiteY6" fmla="*/ 701481 h 1828828"/>
                  <a:gd name="connsiteX0" fmla="*/ 19636 w 7885981"/>
                  <a:gd name="connsiteY0" fmla="*/ 1102314 h 1828828"/>
                  <a:gd name="connsiteX1" fmla="*/ 207526 w 7885981"/>
                  <a:gd name="connsiteY1" fmla="*/ 939476 h 1828828"/>
                  <a:gd name="connsiteX2" fmla="*/ 2098956 w 7885981"/>
                  <a:gd name="connsiteY2" fmla="*/ 22 h 1828828"/>
                  <a:gd name="connsiteX3" fmla="*/ 3890178 w 7885981"/>
                  <a:gd name="connsiteY3" fmla="*/ 914424 h 1828828"/>
                  <a:gd name="connsiteX4" fmla="*/ 5731504 w 7885981"/>
                  <a:gd name="connsiteY4" fmla="*/ 1828823 h 1828828"/>
                  <a:gd name="connsiteX5" fmla="*/ 7522726 w 7885981"/>
                  <a:gd name="connsiteY5" fmla="*/ 901897 h 1828828"/>
                  <a:gd name="connsiteX6" fmla="*/ 7885981 w 7885981"/>
                  <a:gd name="connsiteY6" fmla="*/ 538643 h 1828828"/>
                  <a:gd name="connsiteX0" fmla="*/ 19636 w 7885981"/>
                  <a:gd name="connsiteY0" fmla="*/ 1102314 h 1828828"/>
                  <a:gd name="connsiteX1" fmla="*/ 207526 w 7885981"/>
                  <a:gd name="connsiteY1" fmla="*/ 939476 h 1828828"/>
                  <a:gd name="connsiteX2" fmla="*/ 2098956 w 7885981"/>
                  <a:gd name="connsiteY2" fmla="*/ 22 h 1828828"/>
                  <a:gd name="connsiteX3" fmla="*/ 3890178 w 7885981"/>
                  <a:gd name="connsiteY3" fmla="*/ 914424 h 1828828"/>
                  <a:gd name="connsiteX4" fmla="*/ 5731504 w 7885981"/>
                  <a:gd name="connsiteY4" fmla="*/ 1828823 h 1828828"/>
                  <a:gd name="connsiteX5" fmla="*/ 7522726 w 7885981"/>
                  <a:gd name="connsiteY5" fmla="*/ 901897 h 1828828"/>
                  <a:gd name="connsiteX6" fmla="*/ 7885981 w 7885981"/>
                  <a:gd name="connsiteY6" fmla="*/ 538643 h 1828828"/>
                  <a:gd name="connsiteX0" fmla="*/ 19636 w 7885981"/>
                  <a:gd name="connsiteY0" fmla="*/ 1102314 h 1828828"/>
                  <a:gd name="connsiteX1" fmla="*/ 207526 w 7885981"/>
                  <a:gd name="connsiteY1" fmla="*/ 939476 h 1828828"/>
                  <a:gd name="connsiteX2" fmla="*/ 2098956 w 7885981"/>
                  <a:gd name="connsiteY2" fmla="*/ 22 h 1828828"/>
                  <a:gd name="connsiteX3" fmla="*/ 3890178 w 7885981"/>
                  <a:gd name="connsiteY3" fmla="*/ 914424 h 1828828"/>
                  <a:gd name="connsiteX4" fmla="*/ 5731504 w 7885981"/>
                  <a:gd name="connsiteY4" fmla="*/ 1828823 h 1828828"/>
                  <a:gd name="connsiteX5" fmla="*/ 7522726 w 7885981"/>
                  <a:gd name="connsiteY5" fmla="*/ 901897 h 1828828"/>
                  <a:gd name="connsiteX6" fmla="*/ 7885981 w 7885981"/>
                  <a:gd name="connsiteY6" fmla="*/ 538643 h 1828828"/>
                  <a:gd name="connsiteX0" fmla="*/ 19636 w 7885981"/>
                  <a:gd name="connsiteY0" fmla="*/ 1102314 h 1828828"/>
                  <a:gd name="connsiteX1" fmla="*/ 207526 w 7885981"/>
                  <a:gd name="connsiteY1" fmla="*/ 939476 h 1828828"/>
                  <a:gd name="connsiteX2" fmla="*/ 2098956 w 7885981"/>
                  <a:gd name="connsiteY2" fmla="*/ 22 h 1828828"/>
                  <a:gd name="connsiteX3" fmla="*/ 3890178 w 7885981"/>
                  <a:gd name="connsiteY3" fmla="*/ 914424 h 1828828"/>
                  <a:gd name="connsiteX4" fmla="*/ 5731504 w 7885981"/>
                  <a:gd name="connsiteY4" fmla="*/ 1828823 h 1828828"/>
                  <a:gd name="connsiteX5" fmla="*/ 7522726 w 7885981"/>
                  <a:gd name="connsiteY5" fmla="*/ 901897 h 1828828"/>
                  <a:gd name="connsiteX6" fmla="*/ 7885981 w 7885981"/>
                  <a:gd name="connsiteY6" fmla="*/ 538643 h 1828828"/>
                  <a:gd name="connsiteX0" fmla="*/ 19636 w 7885981"/>
                  <a:gd name="connsiteY0" fmla="*/ 1102314 h 1828828"/>
                  <a:gd name="connsiteX1" fmla="*/ 207526 w 7885981"/>
                  <a:gd name="connsiteY1" fmla="*/ 939476 h 1828828"/>
                  <a:gd name="connsiteX2" fmla="*/ 2098956 w 7885981"/>
                  <a:gd name="connsiteY2" fmla="*/ 22 h 1828828"/>
                  <a:gd name="connsiteX3" fmla="*/ 3890178 w 7885981"/>
                  <a:gd name="connsiteY3" fmla="*/ 914424 h 1828828"/>
                  <a:gd name="connsiteX4" fmla="*/ 5731504 w 7885981"/>
                  <a:gd name="connsiteY4" fmla="*/ 1828823 h 1828828"/>
                  <a:gd name="connsiteX5" fmla="*/ 7522726 w 7885981"/>
                  <a:gd name="connsiteY5" fmla="*/ 901897 h 1828828"/>
                  <a:gd name="connsiteX6" fmla="*/ 7885981 w 7885981"/>
                  <a:gd name="connsiteY6" fmla="*/ 538643 h 1828828"/>
                  <a:gd name="connsiteX0" fmla="*/ 19636 w 7885981"/>
                  <a:gd name="connsiteY0" fmla="*/ 1102314 h 1828828"/>
                  <a:gd name="connsiteX1" fmla="*/ 207526 w 7885981"/>
                  <a:gd name="connsiteY1" fmla="*/ 939476 h 1828828"/>
                  <a:gd name="connsiteX2" fmla="*/ 2098956 w 7885981"/>
                  <a:gd name="connsiteY2" fmla="*/ 22 h 1828828"/>
                  <a:gd name="connsiteX3" fmla="*/ 3890178 w 7885981"/>
                  <a:gd name="connsiteY3" fmla="*/ 914424 h 1828828"/>
                  <a:gd name="connsiteX4" fmla="*/ 5731504 w 7885981"/>
                  <a:gd name="connsiteY4" fmla="*/ 1828823 h 1828828"/>
                  <a:gd name="connsiteX5" fmla="*/ 7522726 w 7885981"/>
                  <a:gd name="connsiteY5" fmla="*/ 901897 h 1828828"/>
                  <a:gd name="connsiteX6" fmla="*/ 7885981 w 7885981"/>
                  <a:gd name="connsiteY6" fmla="*/ 538643 h 1828828"/>
                  <a:gd name="connsiteX0" fmla="*/ 19636 w 7961137"/>
                  <a:gd name="connsiteY0" fmla="*/ 1102314 h 1828828"/>
                  <a:gd name="connsiteX1" fmla="*/ 207526 w 7961137"/>
                  <a:gd name="connsiteY1" fmla="*/ 939476 h 1828828"/>
                  <a:gd name="connsiteX2" fmla="*/ 2098956 w 7961137"/>
                  <a:gd name="connsiteY2" fmla="*/ 22 h 1828828"/>
                  <a:gd name="connsiteX3" fmla="*/ 3890178 w 7961137"/>
                  <a:gd name="connsiteY3" fmla="*/ 914424 h 1828828"/>
                  <a:gd name="connsiteX4" fmla="*/ 5731504 w 7961137"/>
                  <a:gd name="connsiteY4" fmla="*/ 1828823 h 1828828"/>
                  <a:gd name="connsiteX5" fmla="*/ 7522726 w 7961137"/>
                  <a:gd name="connsiteY5" fmla="*/ 901897 h 1828828"/>
                  <a:gd name="connsiteX6" fmla="*/ 7961137 w 7961137"/>
                  <a:gd name="connsiteY6" fmla="*/ 563695 h 1828828"/>
                  <a:gd name="connsiteX0" fmla="*/ 19636 w 7961137"/>
                  <a:gd name="connsiteY0" fmla="*/ 1102314 h 1828828"/>
                  <a:gd name="connsiteX1" fmla="*/ 207526 w 7961137"/>
                  <a:gd name="connsiteY1" fmla="*/ 939476 h 1828828"/>
                  <a:gd name="connsiteX2" fmla="*/ 2098956 w 7961137"/>
                  <a:gd name="connsiteY2" fmla="*/ 22 h 1828828"/>
                  <a:gd name="connsiteX3" fmla="*/ 3890178 w 7961137"/>
                  <a:gd name="connsiteY3" fmla="*/ 914424 h 1828828"/>
                  <a:gd name="connsiteX4" fmla="*/ 5731504 w 7961137"/>
                  <a:gd name="connsiteY4" fmla="*/ 1828823 h 1828828"/>
                  <a:gd name="connsiteX5" fmla="*/ 7522726 w 7961137"/>
                  <a:gd name="connsiteY5" fmla="*/ 901897 h 1828828"/>
                  <a:gd name="connsiteX6" fmla="*/ 7961137 w 7961137"/>
                  <a:gd name="connsiteY6" fmla="*/ 563695 h 1828828"/>
                  <a:gd name="connsiteX0" fmla="*/ 19636 w 7961137"/>
                  <a:gd name="connsiteY0" fmla="*/ 1102314 h 1828828"/>
                  <a:gd name="connsiteX1" fmla="*/ 207526 w 7961137"/>
                  <a:gd name="connsiteY1" fmla="*/ 939476 h 1828828"/>
                  <a:gd name="connsiteX2" fmla="*/ 2098956 w 7961137"/>
                  <a:gd name="connsiteY2" fmla="*/ 22 h 1828828"/>
                  <a:gd name="connsiteX3" fmla="*/ 3890178 w 7961137"/>
                  <a:gd name="connsiteY3" fmla="*/ 914424 h 1828828"/>
                  <a:gd name="connsiteX4" fmla="*/ 5731504 w 7961137"/>
                  <a:gd name="connsiteY4" fmla="*/ 1828823 h 1828828"/>
                  <a:gd name="connsiteX5" fmla="*/ 7522726 w 7961137"/>
                  <a:gd name="connsiteY5" fmla="*/ 901897 h 1828828"/>
                  <a:gd name="connsiteX6" fmla="*/ 7961137 w 7961137"/>
                  <a:gd name="connsiteY6" fmla="*/ 563695 h 1828828"/>
                  <a:gd name="connsiteX0" fmla="*/ 18041 w 7959542"/>
                  <a:gd name="connsiteY0" fmla="*/ 1114839 h 1841353"/>
                  <a:gd name="connsiteX1" fmla="*/ 205931 w 7959542"/>
                  <a:gd name="connsiteY1" fmla="*/ 952001 h 1841353"/>
                  <a:gd name="connsiteX2" fmla="*/ 2072309 w 7959542"/>
                  <a:gd name="connsiteY2" fmla="*/ 20 h 1841353"/>
                  <a:gd name="connsiteX3" fmla="*/ 3888583 w 7959542"/>
                  <a:gd name="connsiteY3" fmla="*/ 926949 h 1841353"/>
                  <a:gd name="connsiteX4" fmla="*/ 5729909 w 7959542"/>
                  <a:gd name="connsiteY4" fmla="*/ 1841348 h 1841353"/>
                  <a:gd name="connsiteX5" fmla="*/ 7521131 w 7959542"/>
                  <a:gd name="connsiteY5" fmla="*/ 914422 h 1841353"/>
                  <a:gd name="connsiteX6" fmla="*/ 7959542 w 7959542"/>
                  <a:gd name="connsiteY6" fmla="*/ 576220 h 1841353"/>
                  <a:gd name="connsiteX0" fmla="*/ 18041 w 7959542"/>
                  <a:gd name="connsiteY0" fmla="*/ 1114839 h 1841353"/>
                  <a:gd name="connsiteX1" fmla="*/ 205931 w 7959542"/>
                  <a:gd name="connsiteY1" fmla="*/ 952001 h 1841353"/>
                  <a:gd name="connsiteX2" fmla="*/ 2072309 w 7959542"/>
                  <a:gd name="connsiteY2" fmla="*/ 20 h 1841353"/>
                  <a:gd name="connsiteX3" fmla="*/ 3888583 w 7959542"/>
                  <a:gd name="connsiteY3" fmla="*/ 926949 h 1841353"/>
                  <a:gd name="connsiteX4" fmla="*/ 5742435 w 7959542"/>
                  <a:gd name="connsiteY4" fmla="*/ 1841348 h 1841353"/>
                  <a:gd name="connsiteX5" fmla="*/ 7521131 w 7959542"/>
                  <a:gd name="connsiteY5" fmla="*/ 914422 h 1841353"/>
                  <a:gd name="connsiteX6" fmla="*/ 7959542 w 7959542"/>
                  <a:gd name="connsiteY6" fmla="*/ 576220 h 1841353"/>
                  <a:gd name="connsiteX0" fmla="*/ 18041 w 7959542"/>
                  <a:gd name="connsiteY0" fmla="*/ 1114839 h 1841353"/>
                  <a:gd name="connsiteX1" fmla="*/ 205931 w 7959542"/>
                  <a:gd name="connsiteY1" fmla="*/ 952001 h 1841353"/>
                  <a:gd name="connsiteX2" fmla="*/ 2072309 w 7959542"/>
                  <a:gd name="connsiteY2" fmla="*/ 20 h 1841353"/>
                  <a:gd name="connsiteX3" fmla="*/ 3888583 w 7959542"/>
                  <a:gd name="connsiteY3" fmla="*/ 926949 h 1841353"/>
                  <a:gd name="connsiteX4" fmla="*/ 5742435 w 7959542"/>
                  <a:gd name="connsiteY4" fmla="*/ 1841348 h 1841353"/>
                  <a:gd name="connsiteX5" fmla="*/ 7521131 w 7959542"/>
                  <a:gd name="connsiteY5" fmla="*/ 914422 h 1841353"/>
                  <a:gd name="connsiteX6" fmla="*/ 7959542 w 7959542"/>
                  <a:gd name="connsiteY6" fmla="*/ 576220 h 1841353"/>
                  <a:gd name="connsiteX0" fmla="*/ 0 w 7941501"/>
                  <a:gd name="connsiteY0" fmla="*/ 1115909 h 1842423"/>
                  <a:gd name="connsiteX1" fmla="*/ 2054268 w 7941501"/>
                  <a:gd name="connsiteY1" fmla="*/ 1090 h 1842423"/>
                  <a:gd name="connsiteX2" fmla="*/ 3870542 w 7941501"/>
                  <a:gd name="connsiteY2" fmla="*/ 928019 h 1842423"/>
                  <a:gd name="connsiteX3" fmla="*/ 5724394 w 7941501"/>
                  <a:gd name="connsiteY3" fmla="*/ 1842418 h 1842423"/>
                  <a:gd name="connsiteX4" fmla="*/ 7503090 w 7941501"/>
                  <a:gd name="connsiteY4" fmla="*/ 915492 h 1842423"/>
                  <a:gd name="connsiteX5" fmla="*/ 7941501 w 7941501"/>
                  <a:gd name="connsiteY5" fmla="*/ 577290 h 1842423"/>
                  <a:gd name="connsiteX0" fmla="*/ 0 w 8004132"/>
                  <a:gd name="connsiteY0" fmla="*/ 1128578 h 1842566"/>
                  <a:gd name="connsiteX1" fmla="*/ 2116899 w 8004132"/>
                  <a:gd name="connsiteY1" fmla="*/ 1233 h 1842566"/>
                  <a:gd name="connsiteX2" fmla="*/ 3933173 w 8004132"/>
                  <a:gd name="connsiteY2" fmla="*/ 928162 h 1842566"/>
                  <a:gd name="connsiteX3" fmla="*/ 5787025 w 8004132"/>
                  <a:gd name="connsiteY3" fmla="*/ 1842561 h 1842566"/>
                  <a:gd name="connsiteX4" fmla="*/ 7565721 w 8004132"/>
                  <a:gd name="connsiteY4" fmla="*/ 915635 h 1842566"/>
                  <a:gd name="connsiteX5" fmla="*/ 8004132 w 8004132"/>
                  <a:gd name="connsiteY5" fmla="*/ 577433 h 1842566"/>
                  <a:gd name="connsiteX0" fmla="*/ 0 w 8004132"/>
                  <a:gd name="connsiteY0" fmla="*/ 1128578 h 1842566"/>
                  <a:gd name="connsiteX1" fmla="*/ 2116899 w 8004132"/>
                  <a:gd name="connsiteY1" fmla="*/ 1233 h 1842566"/>
                  <a:gd name="connsiteX2" fmla="*/ 3933173 w 8004132"/>
                  <a:gd name="connsiteY2" fmla="*/ 928162 h 1842566"/>
                  <a:gd name="connsiteX3" fmla="*/ 5787025 w 8004132"/>
                  <a:gd name="connsiteY3" fmla="*/ 1842561 h 1842566"/>
                  <a:gd name="connsiteX4" fmla="*/ 7565721 w 8004132"/>
                  <a:gd name="connsiteY4" fmla="*/ 915635 h 1842566"/>
                  <a:gd name="connsiteX5" fmla="*/ 8004132 w 8004132"/>
                  <a:gd name="connsiteY5" fmla="*/ 577433 h 1842566"/>
                  <a:gd name="connsiteX0" fmla="*/ 0 w 8004132"/>
                  <a:gd name="connsiteY0" fmla="*/ 1128578 h 1846173"/>
                  <a:gd name="connsiteX1" fmla="*/ 2116899 w 8004132"/>
                  <a:gd name="connsiteY1" fmla="*/ 1233 h 1846173"/>
                  <a:gd name="connsiteX2" fmla="*/ 3933173 w 8004132"/>
                  <a:gd name="connsiteY2" fmla="*/ 928162 h 1846173"/>
                  <a:gd name="connsiteX3" fmla="*/ 5787025 w 8004132"/>
                  <a:gd name="connsiteY3" fmla="*/ 1842561 h 1846173"/>
                  <a:gd name="connsiteX4" fmla="*/ 8004132 w 8004132"/>
                  <a:gd name="connsiteY4" fmla="*/ 577433 h 1846173"/>
                  <a:gd name="connsiteX0" fmla="*/ 0 w 8004132"/>
                  <a:gd name="connsiteY0" fmla="*/ 1128578 h 1846173"/>
                  <a:gd name="connsiteX1" fmla="*/ 2116899 w 8004132"/>
                  <a:gd name="connsiteY1" fmla="*/ 1233 h 1846173"/>
                  <a:gd name="connsiteX2" fmla="*/ 3933173 w 8004132"/>
                  <a:gd name="connsiteY2" fmla="*/ 928162 h 1846173"/>
                  <a:gd name="connsiteX3" fmla="*/ 5787025 w 8004132"/>
                  <a:gd name="connsiteY3" fmla="*/ 1842561 h 1846173"/>
                  <a:gd name="connsiteX4" fmla="*/ 8004132 w 8004132"/>
                  <a:gd name="connsiteY4" fmla="*/ 577433 h 1846173"/>
                  <a:gd name="connsiteX0" fmla="*/ 0 w 8004132"/>
                  <a:gd name="connsiteY0" fmla="*/ 1128578 h 1846173"/>
                  <a:gd name="connsiteX1" fmla="*/ 2104373 w 8004132"/>
                  <a:gd name="connsiteY1" fmla="*/ 1233 h 1846173"/>
                  <a:gd name="connsiteX2" fmla="*/ 3933173 w 8004132"/>
                  <a:gd name="connsiteY2" fmla="*/ 928162 h 1846173"/>
                  <a:gd name="connsiteX3" fmla="*/ 5787025 w 8004132"/>
                  <a:gd name="connsiteY3" fmla="*/ 1842561 h 1846173"/>
                  <a:gd name="connsiteX4" fmla="*/ 8004132 w 8004132"/>
                  <a:gd name="connsiteY4" fmla="*/ 577433 h 1846173"/>
                  <a:gd name="connsiteX0" fmla="*/ 0 w 8004132"/>
                  <a:gd name="connsiteY0" fmla="*/ 1127362 h 1844957"/>
                  <a:gd name="connsiteX1" fmla="*/ 2104373 w 8004132"/>
                  <a:gd name="connsiteY1" fmla="*/ 17 h 1844957"/>
                  <a:gd name="connsiteX2" fmla="*/ 3933173 w 8004132"/>
                  <a:gd name="connsiteY2" fmla="*/ 926946 h 1844957"/>
                  <a:gd name="connsiteX3" fmla="*/ 5787025 w 8004132"/>
                  <a:gd name="connsiteY3" fmla="*/ 1841345 h 1844957"/>
                  <a:gd name="connsiteX4" fmla="*/ 8004132 w 8004132"/>
                  <a:gd name="connsiteY4" fmla="*/ 576217 h 1844957"/>
                  <a:gd name="connsiteX0" fmla="*/ 0 w 8004132"/>
                  <a:gd name="connsiteY0" fmla="*/ 1127362 h 1845534"/>
                  <a:gd name="connsiteX1" fmla="*/ 2104373 w 8004132"/>
                  <a:gd name="connsiteY1" fmla="*/ 17 h 1845534"/>
                  <a:gd name="connsiteX2" fmla="*/ 3933173 w 8004132"/>
                  <a:gd name="connsiteY2" fmla="*/ 926946 h 1845534"/>
                  <a:gd name="connsiteX3" fmla="*/ 5787025 w 8004132"/>
                  <a:gd name="connsiteY3" fmla="*/ 1841345 h 1845534"/>
                  <a:gd name="connsiteX4" fmla="*/ 8004132 w 8004132"/>
                  <a:gd name="connsiteY4" fmla="*/ 576217 h 1845534"/>
                  <a:gd name="connsiteX0" fmla="*/ 0 w 8004132"/>
                  <a:gd name="connsiteY0" fmla="*/ 1127362 h 1844957"/>
                  <a:gd name="connsiteX1" fmla="*/ 2104373 w 8004132"/>
                  <a:gd name="connsiteY1" fmla="*/ 17 h 1844957"/>
                  <a:gd name="connsiteX2" fmla="*/ 3933173 w 8004132"/>
                  <a:gd name="connsiteY2" fmla="*/ 926946 h 1844957"/>
                  <a:gd name="connsiteX3" fmla="*/ 5736921 w 8004132"/>
                  <a:gd name="connsiteY3" fmla="*/ 1841345 h 1844957"/>
                  <a:gd name="connsiteX4" fmla="*/ 8004132 w 8004132"/>
                  <a:gd name="connsiteY4" fmla="*/ 576217 h 1844957"/>
                  <a:gd name="connsiteX0" fmla="*/ 0 w 8004132"/>
                  <a:gd name="connsiteY0" fmla="*/ 1127362 h 1841429"/>
                  <a:gd name="connsiteX1" fmla="*/ 2104373 w 8004132"/>
                  <a:gd name="connsiteY1" fmla="*/ 17 h 1841429"/>
                  <a:gd name="connsiteX2" fmla="*/ 3933173 w 8004132"/>
                  <a:gd name="connsiteY2" fmla="*/ 926946 h 1841429"/>
                  <a:gd name="connsiteX3" fmla="*/ 5736921 w 8004132"/>
                  <a:gd name="connsiteY3" fmla="*/ 1841345 h 1841429"/>
                  <a:gd name="connsiteX4" fmla="*/ 8004132 w 8004132"/>
                  <a:gd name="connsiteY4" fmla="*/ 576217 h 1841429"/>
                  <a:gd name="connsiteX0" fmla="*/ 0 w 8004132"/>
                  <a:gd name="connsiteY0" fmla="*/ 1127362 h 1841429"/>
                  <a:gd name="connsiteX1" fmla="*/ 2104373 w 8004132"/>
                  <a:gd name="connsiteY1" fmla="*/ 17 h 1841429"/>
                  <a:gd name="connsiteX2" fmla="*/ 3933173 w 8004132"/>
                  <a:gd name="connsiteY2" fmla="*/ 926946 h 1841429"/>
                  <a:gd name="connsiteX3" fmla="*/ 5736921 w 8004132"/>
                  <a:gd name="connsiteY3" fmla="*/ 1841345 h 1841429"/>
                  <a:gd name="connsiteX4" fmla="*/ 8004132 w 8004132"/>
                  <a:gd name="connsiteY4" fmla="*/ 576217 h 1841429"/>
                  <a:gd name="connsiteX0" fmla="*/ 0 w 8004132"/>
                  <a:gd name="connsiteY0" fmla="*/ 1127362 h 1841358"/>
                  <a:gd name="connsiteX1" fmla="*/ 2104373 w 8004132"/>
                  <a:gd name="connsiteY1" fmla="*/ 17 h 1841358"/>
                  <a:gd name="connsiteX2" fmla="*/ 3933173 w 8004132"/>
                  <a:gd name="connsiteY2" fmla="*/ 926946 h 1841358"/>
                  <a:gd name="connsiteX3" fmla="*/ 5736921 w 8004132"/>
                  <a:gd name="connsiteY3" fmla="*/ 1841345 h 1841358"/>
                  <a:gd name="connsiteX4" fmla="*/ 8004132 w 8004132"/>
                  <a:gd name="connsiteY4" fmla="*/ 576217 h 1841358"/>
                  <a:gd name="connsiteX0" fmla="*/ 0 w 8004132"/>
                  <a:gd name="connsiteY0" fmla="*/ 1127362 h 1841358"/>
                  <a:gd name="connsiteX1" fmla="*/ 2104373 w 8004132"/>
                  <a:gd name="connsiteY1" fmla="*/ 17 h 1841358"/>
                  <a:gd name="connsiteX2" fmla="*/ 3933173 w 8004132"/>
                  <a:gd name="connsiteY2" fmla="*/ 926946 h 1841358"/>
                  <a:gd name="connsiteX3" fmla="*/ 5736921 w 8004132"/>
                  <a:gd name="connsiteY3" fmla="*/ 1841345 h 1841358"/>
                  <a:gd name="connsiteX4" fmla="*/ 8004132 w 8004132"/>
                  <a:gd name="connsiteY4" fmla="*/ 576217 h 1841358"/>
                  <a:gd name="connsiteX0" fmla="*/ 0 w 8004132"/>
                  <a:gd name="connsiteY0" fmla="*/ 1127362 h 1841358"/>
                  <a:gd name="connsiteX1" fmla="*/ 2104373 w 8004132"/>
                  <a:gd name="connsiteY1" fmla="*/ 17 h 1841358"/>
                  <a:gd name="connsiteX2" fmla="*/ 3933173 w 8004132"/>
                  <a:gd name="connsiteY2" fmla="*/ 926946 h 1841358"/>
                  <a:gd name="connsiteX3" fmla="*/ 5736921 w 8004132"/>
                  <a:gd name="connsiteY3" fmla="*/ 1841345 h 1841358"/>
                  <a:gd name="connsiteX4" fmla="*/ 8004132 w 8004132"/>
                  <a:gd name="connsiteY4" fmla="*/ 576217 h 1841358"/>
                  <a:gd name="connsiteX0" fmla="*/ 0 w 6526060"/>
                  <a:gd name="connsiteY0" fmla="*/ 275251 h 1927228"/>
                  <a:gd name="connsiteX1" fmla="*/ 626301 w 6526060"/>
                  <a:gd name="connsiteY1" fmla="*/ 85887 h 1927228"/>
                  <a:gd name="connsiteX2" fmla="*/ 2455101 w 6526060"/>
                  <a:gd name="connsiteY2" fmla="*/ 1012816 h 1927228"/>
                  <a:gd name="connsiteX3" fmla="*/ 4258849 w 6526060"/>
                  <a:gd name="connsiteY3" fmla="*/ 1927215 h 1927228"/>
                  <a:gd name="connsiteX4" fmla="*/ 6526060 w 6526060"/>
                  <a:gd name="connsiteY4" fmla="*/ 662087 h 1927228"/>
                  <a:gd name="connsiteX0" fmla="*/ 0 w 6526060"/>
                  <a:gd name="connsiteY0" fmla="*/ 237237 h 1889214"/>
                  <a:gd name="connsiteX1" fmla="*/ 626301 w 6526060"/>
                  <a:gd name="connsiteY1" fmla="*/ 47873 h 1889214"/>
                  <a:gd name="connsiteX2" fmla="*/ 2455101 w 6526060"/>
                  <a:gd name="connsiteY2" fmla="*/ 974802 h 1889214"/>
                  <a:gd name="connsiteX3" fmla="*/ 4258849 w 6526060"/>
                  <a:gd name="connsiteY3" fmla="*/ 1889201 h 1889214"/>
                  <a:gd name="connsiteX4" fmla="*/ 6526060 w 6526060"/>
                  <a:gd name="connsiteY4" fmla="*/ 624073 h 1889214"/>
                  <a:gd name="connsiteX0" fmla="*/ 0 w 6526060"/>
                  <a:gd name="connsiteY0" fmla="*/ 189383 h 1841360"/>
                  <a:gd name="connsiteX1" fmla="*/ 626301 w 6526060"/>
                  <a:gd name="connsiteY1" fmla="*/ 19 h 1841360"/>
                  <a:gd name="connsiteX2" fmla="*/ 2455101 w 6526060"/>
                  <a:gd name="connsiteY2" fmla="*/ 926948 h 1841360"/>
                  <a:gd name="connsiteX3" fmla="*/ 4258849 w 6526060"/>
                  <a:gd name="connsiteY3" fmla="*/ 1841347 h 1841360"/>
                  <a:gd name="connsiteX4" fmla="*/ 6526060 w 6526060"/>
                  <a:gd name="connsiteY4" fmla="*/ 576219 h 1841360"/>
                  <a:gd name="connsiteX0" fmla="*/ 0 w 6526060"/>
                  <a:gd name="connsiteY0" fmla="*/ 202159 h 1854136"/>
                  <a:gd name="connsiteX1" fmla="*/ 626301 w 6526060"/>
                  <a:gd name="connsiteY1" fmla="*/ 12795 h 1854136"/>
                  <a:gd name="connsiteX2" fmla="*/ 2455101 w 6526060"/>
                  <a:gd name="connsiteY2" fmla="*/ 939724 h 1854136"/>
                  <a:gd name="connsiteX3" fmla="*/ 4258849 w 6526060"/>
                  <a:gd name="connsiteY3" fmla="*/ 1854123 h 1854136"/>
                  <a:gd name="connsiteX4" fmla="*/ 6526060 w 6526060"/>
                  <a:gd name="connsiteY4" fmla="*/ 588995 h 1854136"/>
                  <a:gd name="connsiteX0" fmla="*/ 0 w 6350696"/>
                  <a:gd name="connsiteY0" fmla="*/ 266000 h 1905302"/>
                  <a:gd name="connsiteX1" fmla="*/ 450937 w 6350696"/>
                  <a:gd name="connsiteY1" fmla="*/ 63961 h 1905302"/>
                  <a:gd name="connsiteX2" fmla="*/ 2279737 w 6350696"/>
                  <a:gd name="connsiteY2" fmla="*/ 990890 h 1905302"/>
                  <a:gd name="connsiteX3" fmla="*/ 4083485 w 6350696"/>
                  <a:gd name="connsiteY3" fmla="*/ 1905289 h 1905302"/>
                  <a:gd name="connsiteX4" fmla="*/ 6350696 w 6350696"/>
                  <a:gd name="connsiteY4" fmla="*/ 640161 h 1905302"/>
                  <a:gd name="connsiteX0" fmla="*/ 0 w 6350696"/>
                  <a:gd name="connsiteY0" fmla="*/ 238776 h 1878078"/>
                  <a:gd name="connsiteX1" fmla="*/ 450937 w 6350696"/>
                  <a:gd name="connsiteY1" fmla="*/ 36737 h 1878078"/>
                  <a:gd name="connsiteX2" fmla="*/ 2279737 w 6350696"/>
                  <a:gd name="connsiteY2" fmla="*/ 963666 h 1878078"/>
                  <a:gd name="connsiteX3" fmla="*/ 4083485 w 6350696"/>
                  <a:gd name="connsiteY3" fmla="*/ 1878065 h 1878078"/>
                  <a:gd name="connsiteX4" fmla="*/ 6350696 w 6350696"/>
                  <a:gd name="connsiteY4" fmla="*/ 612937 h 1878078"/>
                  <a:gd name="connsiteX0" fmla="*/ 0 w 6350696"/>
                  <a:gd name="connsiteY0" fmla="*/ 202084 h 1841386"/>
                  <a:gd name="connsiteX1" fmla="*/ 450937 w 6350696"/>
                  <a:gd name="connsiteY1" fmla="*/ 45 h 1841386"/>
                  <a:gd name="connsiteX2" fmla="*/ 2279737 w 6350696"/>
                  <a:gd name="connsiteY2" fmla="*/ 926974 h 1841386"/>
                  <a:gd name="connsiteX3" fmla="*/ 4083485 w 6350696"/>
                  <a:gd name="connsiteY3" fmla="*/ 1841373 h 1841386"/>
                  <a:gd name="connsiteX4" fmla="*/ 6350696 w 6350696"/>
                  <a:gd name="connsiteY4" fmla="*/ 576245 h 1841386"/>
                  <a:gd name="connsiteX0" fmla="*/ 0 w 6350696"/>
                  <a:gd name="connsiteY0" fmla="*/ 202232 h 1841534"/>
                  <a:gd name="connsiteX1" fmla="*/ 450937 w 6350696"/>
                  <a:gd name="connsiteY1" fmla="*/ 193 h 1841534"/>
                  <a:gd name="connsiteX2" fmla="*/ 2279737 w 6350696"/>
                  <a:gd name="connsiteY2" fmla="*/ 927122 h 1841534"/>
                  <a:gd name="connsiteX3" fmla="*/ 4083485 w 6350696"/>
                  <a:gd name="connsiteY3" fmla="*/ 1841521 h 1841534"/>
                  <a:gd name="connsiteX4" fmla="*/ 6350696 w 6350696"/>
                  <a:gd name="connsiteY4" fmla="*/ 576393 h 1841534"/>
                  <a:gd name="connsiteX0" fmla="*/ 0 w 6350696"/>
                  <a:gd name="connsiteY0" fmla="*/ 202084 h 1841386"/>
                  <a:gd name="connsiteX1" fmla="*/ 450937 w 6350696"/>
                  <a:gd name="connsiteY1" fmla="*/ 45 h 1841386"/>
                  <a:gd name="connsiteX2" fmla="*/ 2279737 w 6350696"/>
                  <a:gd name="connsiteY2" fmla="*/ 926974 h 1841386"/>
                  <a:gd name="connsiteX3" fmla="*/ 4083485 w 6350696"/>
                  <a:gd name="connsiteY3" fmla="*/ 1841373 h 1841386"/>
                  <a:gd name="connsiteX4" fmla="*/ 6350696 w 6350696"/>
                  <a:gd name="connsiteY4" fmla="*/ 576245 h 1841386"/>
                  <a:gd name="connsiteX0" fmla="*/ 0 w 6350696"/>
                  <a:gd name="connsiteY0" fmla="*/ 242480 h 1881782"/>
                  <a:gd name="connsiteX1" fmla="*/ 450937 w 6350696"/>
                  <a:gd name="connsiteY1" fmla="*/ 40441 h 1881782"/>
                  <a:gd name="connsiteX2" fmla="*/ 2279737 w 6350696"/>
                  <a:gd name="connsiteY2" fmla="*/ 967370 h 1881782"/>
                  <a:gd name="connsiteX3" fmla="*/ 4083485 w 6350696"/>
                  <a:gd name="connsiteY3" fmla="*/ 1881769 h 1881782"/>
                  <a:gd name="connsiteX4" fmla="*/ 6350696 w 6350696"/>
                  <a:gd name="connsiteY4" fmla="*/ 616641 h 1881782"/>
                  <a:gd name="connsiteX0" fmla="*/ 0 w 6350696"/>
                  <a:gd name="connsiteY0" fmla="*/ 202084 h 1841386"/>
                  <a:gd name="connsiteX1" fmla="*/ 450937 w 6350696"/>
                  <a:gd name="connsiteY1" fmla="*/ 45 h 1841386"/>
                  <a:gd name="connsiteX2" fmla="*/ 2279737 w 6350696"/>
                  <a:gd name="connsiteY2" fmla="*/ 926974 h 1841386"/>
                  <a:gd name="connsiteX3" fmla="*/ 4083485 w 6350696"/>
                  <a:gd name="connsiteY3" fmla="*/ 1841373 h 1841386"/>
                  <a:gd name="connsiteX4" fmla="*/ 6350696 w 6350696"/>
                  <a:gd name="connsiteY4" fmla="*/ 576245 h 1841386"/>
                  <a:gd name="connsiteX0" fmla="*/ 0 w 6350696"/>
                  <a:gd name="connsiteY0" fmla="*/ 202084 h 1841386"/>
                  <a:gd name="connsiteX1" fmla="*/ 450937 w 6350696"/>
                  <a:gd name="connsiteY1" fmla="*/ 45 h 1841386"/>
                  <a:gd name="connsiteX2" fmla="*/ 2279737 w 6350696"/>
                  <a:gd name="connsiteY2" fmla="*/ 926974 h 1841386"/>
                  <a:gd name="connsiteX3" fmla="*/ 4083485 w 6350696"/>
                  <a:gd name="connsiteY3" fmla="*/ 1841373 h 1841386"/>
                  <a:gd name="connsiteX4" fmla="*/ 6350696 w 6350696"/>
                  <a:gd name="connsiteY4" fmla="*/ 576245 h 1841386"/>
                  <a:gd name="connsiteX0" fmla="*/ 0 w 6350696"/>
                  <a:gd name="connsiteY0" fmla="*/ 202084 h 1841386"/>
                  <a:gd name="connsiteX1" fmla="*/ 450937 w 6350696"/>
                  <a:gd name="connsiteY1" fmla="*/ 45 h 1841386"/>
                  <a:gd name="connsiteX2" fmla="*/ 2279737 w 6350696"/>
                  <a:gd name="connsiteY2" fmla="*/ 926974 h 1841386"/>
                  <a:gd name="connsiteX3" fmla="*/ 4083485 w 6350696"/>
                  <a:gd name="connsiteY3" fmla="*/ 1841373 h 1841386"/>
                  <a:gd name="connsiteX4" fmla="*/ 6350696 w 6350696"/>
                  <a:gd name="connsiteY4" fmla="*/ 576245 h 1841386"/>
                  <a:gd name="connsiteX0" fmla="*/ 0 w 6413326"/>
                  <a:gd name="connsiteY0" fmla="*/ 303176 h 1866426"/>
                  <a:gd name="connsiteX1" fmla="*/ 513567 w 6413326"/>
                  <a:gd name="connsiteY1" fmla="*/ 25085 h 1866426"/>
                  <a:gd name="connsiteX2" fmla="*/ 2342367 w 6413326"/>
                  <a:gd name="connsiteY2" fmla="*/ 952014 h 1866426"/>
                  <a:gd name="connsiteX3" fmla="*/ 4146115 w 6413326"/>
                  <a:gd name="connsiteY3" fmla="*/ 1866413 h 1866426"/>
                  <a:gd name="connsiteX4" fmla="*/ 6413326 w 6413326"/>
                  <a:gd name="connsiteY4" fmla="*/ 601285 h 1866426"/>
                  <a:gd name="connsiteX0" fmla="*/ 0 w 5899759"/>
                  <a:gd name="connsiteY0" fmla="*/ 0 h 1841341"/>
                  <a:gd name="connsiteX1" fmla="*/ 1828800 w 5899759"/>
                  <a:gd name="connsiteY1" fmla="*/ 926929 h 1841341"/>
                  <a:gd name="connsiteX2" fmla="*/ 3632548 w 5899759"/>
                  <a:gd name="connsiteY2" fmla="*/ 1841328 h 1841341"/>
                  <a:gd name="connsiteX3" fmla="*/ 5899759 w 5899759"/>
                  <a:gd name="connsiteY3" fmla="*/ 576200 h 1841341"/>
                  <a:gd name="connsiteX0" fmla="*/ 0 w 5899759"/>
                  <a:gd name="connsiteY0" fmla="*/ 0 h 1841341"/>
                  <a:gd name="connsiteX1" fmla="*/ 1828800 w 5899759"/>
                  <a:gd name="connsiteY1" fmla="*/ 926929 h 1841341"/>
                  <a:gd name="connsiteX2" fmla="*/ 3632548 w 5899759"/>
                  <a:gd name="connsiteY2" fmla="*/ 1841328 h 1841341"/>
                  <a:gd name="connsiteX3" fmla="*/ 5899759 w 5899759"/>
                  <a:gd name="connsiteY3" fmla="*/ 576200 h 1841341"/>
                  <a:gd name="connsiteX0" fmla="*/ 0 w 7302674"/>
                  <a:gd name="connsiteY0" fmla="*/ 6870 h 1869788"/>
                  <a:gd name="connsiteX1" fmla="*/ 1828800 w 7302674"/>
                  <a:gd name="connsiteY1" fmla="*/ 933799 h 1869788"/>
                  <a:gd name="connsiteX2" fmla="*/ 3632548 w 7302674"/>
                  <a:gd name="connsiteY2" fmla="*/ 1848198 h 1869788"/>
                  <a:gd name="connsiteX3" fmla="*/ 7302674 w 7302674"/>
                  <a:gd name="connsiteY3" fmla="*/ 0 h 1869788"/>
                  <a:gd name="connsiteX0" fmla="*/ 0 w 7302674"/>
                  <a:gd name="connsiteY0" fmla="*/ 6873 h 1869791"/>
                  <a:gd name="connsiteX1" fmla="*/ 1828800 w 7302674"/>
                  <a:gd name="connsiteY1" fmla="*/ 933802 h 1869791"/>
                  <a:gd name="connsiteX2" fmla="*/ 3632548 w 7302674"/>
                  <a:gd name="connsiteY2" fmla="*/ 1848201 h 1869791"/>
                  <a:gd name="connsiteX3" fmla="*/ 7302674 w 7302674"/>
                  <a:gd name="connsiteY3" fmla="*/ 3 h 1869791"/>
                  <a:gd name="connsiteX0" fmla="*/ 0 w 7302674"/>
                  <a:gd name="connsiteY0" fmla="*/ 6873 h 1848530"/>
                  <a:gd name="connsiteX1" fmla="*/ 1828800 w 7302674"/>
                  <a:gd name="connsiteY1" fmla="*/ 933802 h 1848530"/>
                  <a:gd name="connsiteX2" fmla="*/ 3632548 w 7302674"/>
                  <a:gd name="connsiteY2" fmla="*/ 1848201 h 1848530"/>
                  <a:gd name="connsiteX3" fmla="*/ 7302674 w 7302674"/>
                  <a:gd name="connsiteY3" fmla="*/ 3 h 1848530"/>
                  <a:gd name="connsiteX0" fmla="*/ 0 w 7302674"/>
                  <a:gd name="connsiteY0" fmla="*/ 6873 h 1848234"/>
                  <a:gd name="connsiteX1" fmla="*/ 1828800 w 7302674"/>
                  <a:gd name="connsiteY1" fmla="*/ 933802 h 1848234"/>
                  <a:gd name="connsiteX2" fmla="*/ 3632548 w 7302674"/>
                  <a:gd name="connsiteY2" fmla="*/ 1848201 h 1848234"/>
                  <a:gd name="connsiteX3" fmla="*/ 7302674 w 7302674"/>
                  <a:gd name="connsiteY3" fmla="*/ 3 h 1848234"/>
                  <a:gd name="connsiteX0" fmla="*/ 0 w 7302674"/>
                  <a:gd name="connsiteY0" fmla="*/ 6873 h 1870616"/>
                  <a:gd name="connsiteX1" fmla="*/ 1803748 w 7302674"/>
                  <a:gd name="connsiteY1" fmla="*/ 946478 h 1870616"/>
                  <a:gd name="connsiteX2" fmla="*/ 3632548 w 7302674"/>
                  <a:gd name="connsiteY2" fmla="*/ 1848201 h 1870616"/>
                  <a:gd name="connsiteX3" fmla="*/ 7302674 w 7302674"/>
                  <a:gd name="connsiteY3" fmla="*/ 3 h 1870616"/>
                  <a:gd name="connsiteX0" fmla="*/ 0 w 3632548"/>
                  <a:gd name="connsiteY0" fmla="*/ 0 h 1863743"/>
                  <a:gd name="connsiteX1" fmla="*/ 1803748 w 3632548"/>
                  <a:gd name="connsiteY1" fmla="*/ 939605 h 1863743"/>
                  <a:gd name="connsiteX2" fmla="*/ 3632548 w 3632548"/>
                  <a:gd name="connsiteY2" fmla="*/ 1841328 h 1863743"/>
                  <a:gd name="connsiteX0" fmla="*/ 0 w 3632548"/>
                  <a:gd name="connsiteY0" fmla="*/ 0 h 1841328"/>
                  <a:gd name="connsiteX1" fmla="*/ 1803748 w 3632548"/>
                  <a:gd name="connsiteY1" fmla="*/ 939605 h 1841328"/>
                  <a:gd name="connsiteX2" fmla="*/ 3632548 w 3632548"/>
                  <a:gd name="connsiteY2" fmla="*/ 1841328 h 1841328"/>
                  <a:gd name="connsiteX0" fmla="*/ 0 w 3632548"/>
                  <a:gd name="connsiteY0" fmla="*/ 43 h 1841371"/>
                  <a:gd name="connsiteX1" fmla="*/ 1803748 w 3632548"/>
                  <a:gd name="connsiteY1" fmla="*/ 939648 h 1841371"/>
                  <a:gd name="connsiteX2" fmla="*/ 3632548 w 3632548"/>
                  <a:gd name="connsiteY2" fmla="*/ 1841371 h 1841371"/>
                  <a:gd name="connsiteX0" fmla="*/ 0 w 3632548"/>
                  <a:gd name="connsiteY0" fmla="*/ 43 h 1841371"/>
                  <a:gd name="connsiteX1" fmla="*/ 1853509 w 3632548"/>
                  <a:gd name="connsiteY1" fmla="*/ 939648 h 1841371"/>
                  <a:gd name="connsiteX2" fmla="*/ 3632548 w 3632548"/>
                  <a:gd name="connsiteY2" fmla="*/ 1841371 h 1841371"/>
                  <a:gd name="connsiteX0" fmla="*/ 0 w 3632548"/>
                  <a:gd name="connsiteY0" fmla="*/ 43 h 1841371"/>
                  <a:gd name="connsiteX1" fmla="*/ 1865949 w 3632548"/>
                  <a:gd name="connsiteY1" fmla="*/ 939648 h 1841371"/>
                  <a:gd name="connsiteX2" fmla="*/ 3632548 w 3632548"/>
                  <a:gd name="connsiteY2" fmla="*/ 1841371 h 1841371"/>
                  <a:gd name="connsiteX0" fmla="*/ 0 w 3632548"/>
                  <a:gd name="connsiteY0" fmla="*/ 44 h 1841372"/>
                  <a:gd name="connsiteX1" fmla="*/ 1803748 w 3632548"/>
                  <a:gd name="connsiteY1" fmla="*/ 927037 h 1841372"/>
                  <a:gd name="connsiteX2" fmla="*/ 3632548 w 3632548"/>
                  <a:gd name="connsiteY2" fmla="*/ 1841372 h 1841372"/>
                  <a:gd name="connsiteX0" fmla="*/ 0 w 3632548"/>
                  <a:gd name="connsiteY0" fmla="*/ 0 h 1841328"/>
                  <a:gd name="connsiteX1" fmla="*/ 648965 w 3632548"/>
                  <a:gd name="connsiteY1" fmla="*/ 152382 h 1841328"/>
                  <a:gd name="connsiteX2" fmla="*/ 1803748 w 3632548"/>
                  <a:gd name="connsiteY2" fmla="*/ 926993 h 1841328"/>
                  <a:gd name="connsiteX3" fmla="*/ 3632548 w 3632548"/>
                  <a:gd name="connsiteY3" fmla="*/ 1841328 h 1841328"/>
                  <a:gd name="connsiteX0" fmla="*/ 0 w 3632548"/>
                  <a:gd name="connsiteY0" fmla="*/ 29611 h 1870939"/>
                  <a:gd name="connsiteX1" fmla="*/ 648965 w 3632548"/>
                  <a:gd name="connsiteY1" fmla="*/ 181993 h 1870939"/>
                  <a:gd name="connsiteX2" fmla="*/ 3632548 w 3632548"/>
                  <a:gd name="connsiteY2" fmla="*/ 1870939 h 1870939"/>
                  <a:gd name="connsiteX0" fmla="*/ 0 w 648965"/>
                  <a:gd name="connsiteY0" fmla="*/ 29611 h 181993"/>
                  <a:gd name="connsiteX1" fmla="*/ 648965 w 648965"/>
                  <a:gd name="connsiteY1" fmla="*/ 181993 h 181993"/>
                  <a:gd name="connsiteX0" fmla="*/ 0 w 648965"/>
                  <a:gd name="connsiteY0" fmla="*/ 34167 h 186549"/>
                  <a:gd name="connsiteX1" fmla="*/ 648965 w 648965"/>
                  <a:gd name="connsiteY1" fmla="*/ 186549 h 186549"/>
                  <a:gd name="connsiteX0" fmla="*/ 0 w 648965"/>
                  <a:gd name="connsiteY0" fmla="*/ 38828 h 191210"/>
                  <a:gd name="connsiteX1" fmla="*/ 648965 w 648965"/>
                  <a:gd name="connsiteY1" fmla="*/ 191210 h 191210"/>
                  <a:gd name="connsiteX0" fmla="*/ 0 w 648965"/>
                  <a:gd name="connsiteY0" fmla="*/ 0 h 152382"/>
                  <a:gd name="connsiteX1" fmla="*/ 648965 w 648965"/>
                  <a:gd name="connsiteY1" fmla="*/ 152382 h 152382"/>
                  <a:gd name="connsiteX0" fmla="*/ 0 w 648965"/>
                  <a:gd name="connsiteY0" fmla="*/ 0 h 152382"/>
                  <a:gd name="connsiteX1" fmla="*/ 648965 w 648965"/>
                  <a:gd name="connsiteY1" fmla="*/ 152382 h 152382"/>
                  <a:gd name="connsiteX0" fmla="*/ 0 w 648965"/>
                  <a:gd name="connsiteY0" fmla="*/ 0 h 152382"/>
                  <a:gd name="connsiteX1" fmla="*/ 648965 w 648965"/>
                  <a:gd name="connsiteY1" fmla="*/ 152382 h 152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8965" h="152382">
                    <a:moveTo>
                      <a:pt x="0" y="0"/>
                    </a:moveTo>
                    <a:cubicBezTo>
                      <a:pt x="232563" y="173"/>
                      <a:pt x="429187" y="48157"/>
                      <a:pt x="648965" y="152382"/>
                    </a:cubicBezTo>
                  </a:path>
                </a:pathLst>
              </a:custGeom>
              <a:ln w="28575">
                <a:solidFill>
                  <a:srgbClr val="FF0000"/>
                </a:solidFill>
              </a:ln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 flipV="1">
              <a:off x="924767" y="1471268"/>
              <a:ext cx="7163575" cy="1513491"/>
              <a:chOff x="241125" y="3459451"/>
              <a:chExt cx="8655986" cy="1828801"/>
            </a:xfrm>
          </p:grpSpPr>
          <p:sp>
            <p:nvSpPr>
              <p:cNvPr id="60" name="Freeform 59"/>
              <p:cNvSpPr/>
              <p:nvPr/>
            </p:nvSpPr>
            <p:spPr>
              <a:xfrm>
                <a:off x="905256" y="3459451"/>
                <a:ext cx="3675888" cy="1828801"/>
              </a:xfrm>
              <a:custGeom>
                <a:avLst/>
                <a:gdLst>
                  <a:gd name="connsiteX0" fmla="*/ 0 w 375781"/>
                  <a:gd name="connsiteY0" fmla="*/ 338203 h 338203"/>
                  <a:gd name="connsiteX1" fmla="*/ 25052 w 375781"/>
                  <a:gd name="connsiteY1" fmla="*/ 275573 h 338203"/>
                  <a:gd name="connsiteX2" fmla="*/ 137786 w 375781"/>
                  <a:gd name="connsiteY2" fmla="*/ 200416 h 338203"/>
                  <a:gd name="connsiteX3" fmla="*/ 162839 w 375781"/>
                  <a:gd name="connsiteY3" fmla="*/ 175364 h 338203"/>
                  <a:gd name="connsiteX4" fmla="*/ 237995 w 375781"/>
                  <a:gd name="connsiteY4" fmla="*/ 125260 h 338203"/>
                  <a:gd name="connsiteX5" fmla="*/ 313151 w 375781"/>
                  <a:gd name="connsiteY5" fmla="*/ 50104 h 338203"/>
                  <a:gd name="connsiteX6" fmla="*/ 375781 w 375781"/>
                  <a:gd name="connsiteY6" fmla="*/ 0 h 338203"/>
                  <a:gd name="connsiteX0" fmla="*/ 0 w 375781"/>
                  <a:gd name="connsiteY0" fmla="*/ 338203 h 338203"/>
                  <a:gd name="connsiteX1" fmla="*/ 25052 w 375781"/>
                  <a:gd name="connsiteY1" fmla="*/ 275573 h 338203"/>
                  <a:gd name="connsiteX2" fmla="*/ 137786 w 375781"/>
                  <a:gd name="connsiteY2" fmla="*/ 200416 h 338203"/>
                  <a:gd name="connsiteX3" fmla="*/ 162839 w 375781"/>
                  <a:gd name="connsiteY3" fmla="*/ 175364 h 338203"/>
                  <a:gd name="connsiteX4" fmla="*/ 313151 w 375781"/>
                  <a:gd name="connsiteY4" fmla="*/ 50104 h 338203"/>
                  <a:gd name="connsiteX5" fmla="*/ 375781 w 375781"/>
                  <a:gd name="connsiteY5" fmla="*/ 0 h 338203"/>
                  <a:gd name="connsiteX0" fmla="*/ 0 w 375781"/>
                  <a:gd name="connsiteY0" fmla="*/ 338203 h 338203"/>
                  <a:gd name="connsiteX1" fmla="*/ 25052 w 375781"/>
                  <a:gd name="connsiteY1" fmla="*/ 275573 h 338203"/>
                  <a:gd name="connsiteX2" fmla="*/ 137786 w 375781"/>
                  <a:gd name="connsiteY2" fmla="*/ 200416 h 338203"/>
                  <a:gd name="connsiteX3" fmla="*/ 313151 w 375781"/>
                  <a:gd name="connsiteY3" fmla="*/ 50104 h 338203"/>
                  <a:gd name="connsiteX4" fmla="*/ 375781 w 375781"/>
                  <a:gd name="connsiteY4" fmla="*/ 0 h 338203"/>
                  <a:gd name="connsiteX0" fmla="*/ 4125 w 379906"/>
                  <a:gd name="connsiteY0" fmla="*/ 338203 h 338203"/>
                  <a:gd name="connsiteX1" fmla="*/ 29177 w 379906"/>
                  <a:gd name="connsiteY1" fmla="*/ 275573 h 338203"/>
                  <a:gd name="connsiteX2" fmla="*/ 317276 w 379906"/>
                  <a:gd name="connsiteY2" fmla="*/ 50104 h 338203"/>
                  <a:gd name="connsiteX3" fmla="*/ 379906 w 379906"/>
                  <a:gd name="connsiteY3" fmla="*/ 0 h 338203"/>
                  <a:gd name="connsiteX0" fmla="*/ 0 w 375781"/>
                  <a:gd name="connsiteY0" fmla="*/ 338203 h 338203"/>
                  <a:gd name="connsiteX1" fmla="*/ 313151 w 375781"/>
                  <a:gd name="connsiteY1" fmla="*/ 50104 h 338203"/>
                  <a:gd name="connsiteX2" fmla="*/ 375781 w 375781"/>
                  <a:gd name="connsiteY2" fmla="*/ 0 h 338203"/>
                  <a:gd name="connsiteX0" fmla="*/ 0 w 3389012"/>
                  <a:gd name="connsiteY0" fmla="*/ 1654282 h 1654282"/>
                  <a:gd name="connsiteX1" fmla="*/ 3144033 w 3389012"/>
                  <a:gd name="connsiteY1" fmla="*/ 126107 h 1654282"/>
                  <a:gd name="connsiteX2" fmla="*/ 3206663 w 3389012"/>
                  <a:gd name="connsiteY2" fmla="*/ 76003 h 1654282"/>
                  <a:gd name="connsiteX0" fmla="*/ 0 w 3144033"/>
                  <a:gd name="connsiteY0" fmla="*/ 1528175 h 1528175"/>
                  <a:gd name="connsiteX1" fmla="*/ 3144033 w 3144033"/>
                  <a:gd name="connsiteY1" fmla="*/ 0 h 1528175"/>
                  <a:gd name="connsiteX0" fmla="*/ 0 w 1816274"/>
                  <a:gd name="connsiteY0" fmla="*/ 876822 h 876822"/>
                  <a:gd name="connsiteX1" fmla="*/ 1816274 w 1816274"/>
                  <a:gd name="connsiteY1" fmla="*/ 0 h 876822"/>
                  <a:gd name="connsiteX0" fmla="*/ 0 w 1816274"/>
                  <a:gd name="connsiteY0" fmla="*/ 876822 h 876822"/>
                  <a:gd name="connsiteX1" fmla="*/ 1002082 w 1816274"/>
                  <a:gd name="connsiteY1" fmla="*/ 388306 h 876822"/>
                  <a:gd name="connsiteX2" fmla="*/ 1816274 w 1816274"/>
                  <a:gd name="connsiteY2" fmla="*/ 0 h 876822"/>
                  <a:gd name="connsiteX0" fmla="*/ 0 w 3682652"/>
                  <a:gd name="connsiteY0" fmla="*/ 488516 h 591522"/>
                  <a:gd name="connsiteX1" fmla="*/ 1002082 w 3682652"/>
                  <a:gd name="connsiteY1" fmla="*/ 0 h 591522"/>
                  <a:gd name="connsiteX2" fmla="*/ 3682652 w 3682652"/>
                  <a:gd name="connsiteY2" fmla="*/ 513568 h 591522"/>
                  <a:gd name="connsiteX0" fmla="*/ 0 w 3682652"/>
                  <a:gd name="connsiteY0" fmla="*/ 901875 h 979068"/>
                  <a:gd name="connsiteX1" fmla="*/ 1803748 w 3682652"/>
                  <a:gd name="connsiteY1" fmla="*/ 0 h 979068"/>
                  <a:gd name="connsiteX2" fmla="*/ 3682652 w 3682652"/>
                  <a:gd name="connsiteY2" fmla="*/ 926927 h 979068"/>
                  <a:gd name="connsiteX0" fmla="*/ 0 w 3701464"/>
                  <a:gd name="connsiteY0" fmla="*/ 901875 h 1036134"/>
                  <a:gd name="connsiteX1" fmla="*/ 1803748 w 3701464"/>
                  <a:gd name="connsiteY1" fmla="*/ 0 h 1036134"/>
                  <a:gd name="connsiteX2" fmla="*/ 3507288 w 3701464"/>
                  <a:gd name="connsiteY2" fmla="*/ 977032 h 1036134"/>
                  <a:gd name="connsiteX3" fmla="*/ 3682652 w 3701464"/>
                  <a:gd name="connsiteY3" fmla="*/ 926927 h 1036134"/>
                  <a:gd name="connsiteX0" fmla="*/ 0 w 5536504"/>
                  <a:gd name="connsiteY0" fmla="*/ 901875 h 1891498"/>
                  <a:gd name="connsiteX1" fmla="*/ 1803748 w 5536504"/>
                  <a:gd name="connsiteY1" fmla="*/ 0 h 1891498"/>
                  <a:gd name="connsiteX2" fmla="*/ 3507288 w 5536504"/>
                  <a:gd name="connsiteY2" fmla="*/ 977032 h 1891498"/>
                  <a:gd name="connsiteX3" fmla="*/ 5536504 w 5536504"/>
                  <a:gd name="connsiteY3" fmla="*/ 1891431 h 1891498"/>
                  <a:gd name="connsiteX0" fmla="*/ 0 w 5536504"/>
                  <a:gd name="connsiteY0" fmla="*/ 901875 h 1891431"/>
                  <a:gd name="connsiteX1" fmla="*/ 1803748 w 5536504"/>
                  <a:gd name="connsiteY1" fmla="*/ 0 h 1891431"/>
                  <a:gd name="connsiteX2" fmla="*/ 3507288 w 5536504"/>
                  <a:gd name="connsiteY2" fmla="*/ 977032 h 1891431"/>
                  <a:gd name="connsiteX3" fmla="*/ 5123145 w 5536504"/>
                  <a:gd name="connsiteY3" fmla="*/ 1741119 h 1891431"/>
                  <a:gd name="connsiteX4" fmla="*/ 5536504 w 5536504"/>
                  <a:gd name="connsiteY4" fmla="*/ 1891431 h 1891431"/>
                  <a:gd name="connsiteX0" fmla="*/ 0 w 7340252"/>
                  <a:gd name="connsiteY0" fmla="*/ 901875 h 1757619"/>
                  <a:gd name="connsiteX1" fmla="*/ 1803748 w 7340252"/>
                  <a:gd name="connsiteY1" fmla="*/ 0 h 1757619"/>
                  <a:gd name="connsiteX2" fmla="*/ 3507288 w 7340252"/>
                  <a:gd name="connsiteY2" fmla="*/ 977032 h 1757619"/>
                  <a:gd name="connsiteX3" fmla="*/ 5123145 w 7340252"/>
                  <a:gd name="connsiteY3" fmla="*/ 1741119 h 1757619"/>
                  <a:gd name="connsiteX4" fmla="*/ 7340252 w 7340252"/>
                  <a:gd name="connsiteY4" fmla="*/ 964505 h 1757619"/>
                  <a:gd name="connsiteX0" fmla="*/ 0 w 7340252"/>
                  <a:gd name="connsiteY0" fmla="*/ 901875 h 1868761"/>
                  <a:gd name="connsiteX1" fmla="*/ 1803748 w 7340252"/>
                  <a:gd name="connsiteY1" fmla="*/ 0 h 1868761"/>
                  <a:gd name="connsiteX2" fmla="*/ 3507288 w 7340252"/>
                  <a:gd name="connsiteY2" fmla="*/ 977032 h 1868761"/>
                  <a:gd name="connsiteX3" fmla="*/ 5448822 w 7340252"/>
                  <a:gd name="connsiteY3" fmla="*/ 1853853 h 1868761"/>
                  <a:gd name="connsiteX4" fmla="*/ 7340252 w 7340252"/>
                  <a:gd name="connsiteY4" fmla="*/ 964505 h 1868761"/>
                  <a:gd name="connsiteX0" fmla="*/ 0 w 7340252"/>
                  <a:gd name="connsiteY0" fmla="*/ 901875 h 1868761"/>
                  <a:gd name="connsiteX1" fmla="*/ 1803748 w 7340252"/>
                  <a:gd name="connsiteY1" fmla="*/ 0 h 1868761"/>
                  <a:gd name="connsiteX2" fmla="*/ 3632548 w 7340252"/>
                  <a:gd name="connsiteY2" fmla="*/ 914401 h 1868761"/>
                  <a:gd name="connsiteX3" fmla="*/ 5448822 w 7340252"/>
                  <a:gd name="connsiteY3" fmla="*/ 1853853 h 1868761"/>
                  <a:gd name="connsiteX4" fmla="*/ 7340252 w 7340252"/>
                  <a:gd name="connsiteY4" fmla="*/ 964505 h 1868761"/>
                  <a:gd name="connsiteX0" fmla="*/ 0 w 7340252"/>
                  <a:gd name="connsiteY0" fmla="*/ 864296 h 1831182"/>
                  <a:gd name="connsiteX1" fmla="*/ 1803748 w 7340252"/>
                  <a:gd name="connsiteY1" fmla="*/ 0 h 1831182"/>
                  <a:gd name="connsiteX2" fmla="*/ 3632548 w 7340252"/>
                  <a:gd name="connsiteY2" fmla="*/ 876822 h 1831182"/>
                  <a:gd name="connsiteX3" fmla="*/ 5448822 w 7340252"/>
                  <a:gd name="connsiteY3" fmla="*/ 1816274 h 1831182"/>
                  <a:gd name="connsiteX4" fmla="*/ 7340252 w 7340252"/>
                  <a:gd name="connsiteY4" fmla="*/ 926926 h 1831182"/>
                  <a:gd name="connsiteX0" fmla="*/ 0 w 7340252"/>
                  <a:gd name="connsiteY0" fmla="*/ 864296 h 1831182"/>
                  <a:gd name="connsiteX1" fmla="*/ 1803748 w 7340252"/>
                  <a:gd name="connsiteY1" fmla="*/ 0 h 1831182"/>
                  <a:gd name="connsiteX2" fmla="*/ 3632548 w 7340252"/>
                  <a:gd name="connsiteY2" fmla="*/ 876822 h 1831182"/>
                  <a:gd name="connsiteX3" fmla="*/ 5448822 w 7340252"/>
                  <a:gd name="connsiteY3" fmla="*/ 1816274 h 1831182"/>
                  <a:gd name="connsiteX4" fmla="*/ 7340252 w 7340252"/>
                  <a:gd name="connsiteY4" fmla="*/ 926926 h 1831182"/>
                  <a:gd name="connsiteX0" fmla="*/ 0 w 7340252"/>
                  <a:gd name="connsiteY0" fmla="*/ 864296 h 1831182"/>
                  <a:gd name="connsiteX1" fmla="*/ 1803748 w 7340252"/>
                  <a:gd name="connsiteY1" fmla="*/ 0 h 1831182"/>
                  <a:gd name="connsiteX2" fmla="*/ 3632548 w 7340252"/>
                  <a:gd name="connsiteY2" fmla="*/ 876822 h 1831182"/>
                  <a:gd name="connsiteX3" fmla="*/ 5448822 w 7340252"/>
                  <a:gd name="connsiteY3" fmla="*/ 1816274 h 1831182"/>
                  <a:gd name="connsiteX4" fmla="*/ 7340252 w 7340252"/>
                  <a:gd name="connsiteY4" fmla="*/ 926926 h 1831182"/>
                  <a:gd name="connsiteX0" fmla="*/ 0 w 7340252"/>
                  <a:gd name="connsiteY0" fmla="*/ 864296 h 1831182"/>
                  <a:gd name="connsiteX1" fmla="*/ 1803748 w 7340252"/>
                  <a:gd name="connsiteY1" fmla="*/ 0 h 1831182"/>
                  <a:gd name="connsiteX2" fmla="*/ 3632548 w 7340252"/>
                  <a:gd name="connsiteY2" fmla="*/ 876822 h 1831182"/>
                  <a:gd name="connsiteX3" fmla="*/ 5448822 w 7340252"/>
                  <a:gd name="connsiteY3" fmla="*/ 1816274 h 1831182"/>
                  <a:gd name="connsiteX4" fmla="*/ 7340252 w 7340252"/>
                  <a:gd name="connsiteY4" fmla="*/ 926926 h 1831182"/>
                  <a:gd name="connsiteX0" fmla="*/ 0 w 7540668"/>
                  <a:gd name="connsiteY0" fmla="*/ 1091249 h 1832666"/>
                  <a:gd name="connsiteX1" fmla="*/ 2004164 w 7540668"/>
                  <a:gd name="connsiteY1" fmla="*/ 1484 h 1832666"/>
                  <a:gd name="connsiteX2" fmla="*/ 3832964 w 7540668"/>
                  <a:gd name="connsiteY2" fmla="*/ 878306 h 1832666"/>
                  <a:gd name="connsiteX3" fmla="*/ 5649238 w 7540668"/>
                  <a:gd name="connsiteY3" fmla="*/ 1817758 h 1832666"/>
                  <a:gd name="connsiteX4" fmla="*/ 7540668 w 7540668"/>
                  <a:gd name="connsiteY4" fmla="*/ 928410 h 1832666"/>
                  <a:gd name="connsiteX0" fmla="*/ 0 w 7540668"/>
                  <a:gd name="connsiteY0" fmla="*/ 1089816 h 1831233"/>
                  <a:gd name="connsiteX1" fmla="*/ 263046 w 7540668"/>
                  <a:gd name="connsiteY1" fmla="*/ 914452 h 1831233"/>
                  <a:gd name="connsiteX2" fmla="*/ 2004164 w 7540668"/>
                  <a:gd name="connsiteY2" fmla="*/ 51 h 1831233"/>
                  <a:gd name="connsiteX3" fmla="*/ 3832964 w 7540668"/>
                  <a:gd name="connsiteY3" fmla="*/ 876873 h 1831233"/>
                  <a:gd name="connsiteX4" fmla="*/ 5649238 w 7540668"/>
                  <a:gd name="connsiteY4" fmla="*/ 1816325 h 1831233"/>
                  <a:gd name="connsiteX5" fmla="*/ 7540668 w 7540668"/>
                  <a:gd name="connsiteY5" fmla="*/ 926977 h 1831233"/>
                  <a:gd name="connsiteX0" fmla="*/ 0 w 7540668"/>
                  <a:gd name="connsiteY0" fmla="*/ 1089816 h 1831233"/>
                  <a:gd name="connsiteX1" fmla="*/ 263046 w 7540668"/>
                  <a:gd name="connsiteY1" fmla="*/ 914452 h 1831233"/>
                  <a:gd name="connsiteX2" fmla="*/ 2004164 w 7540668"/>
                  <a:gd name="connsiteY2" fmla="*/ 51 h 1831233"/>
                  <a:gd name="connsiteX3" fmla="*/ 3832964 w 7540668"/>
                  <a:gd name="connsiteY3" fmla="*/ 876873 h 1831233"/>
                  <a:gd name="connsiteX4" fmla="*/ 5649238 w 7540668"/>
                  <a:gd name="connsiteY4" fmla="*/ 1816325 h 1831233"/>
                  <a:gd name="connsiteX5" fmla="*/ 7540668 w 7540668"/>
                  <a:gd name="connsiteY5" fmla="*/ 926977 h 1831233"/>
                  <a:gd name="connsiteX0" fmla="*/ 0 w 7828767"/>
                  <a:gd name="connsiteY0" fmla="*/ 1089816 h 1817388"/>
                  <a:gd name="connsiteX1" fmla="*/ 263046 w 7828767"/>
                  <a:gd name="connsiteY1" fmla="*/ 914452 h 1817388"/>
                  <a:gd name="connsiteX2" fmla="*/ 2004164 w 7828767"/>
                  <a:gd name="connsiteY2" fmla="*/ 51 h 1817388"/>
                  <a:gd name="connsiteX3" fmla="*/ 3832964 w 7828767"/>
                  <a:gd name="connsiteY3" fmla="*/ 876873 h 1817388"/>
                  <a:gd name="connsiteX4" fmla="*/ 5649238 w 7828767"/>
                  <a:gd name="connsiteY4" fmla="*/ 1816325 h 1817388"/>
                  <a:gd name="connsiteX5" fmla="*/ 7828767 w 7828767"/>
                  <a:gd name="connsiteY5" fmla="*/ 688983 h 1817388"/>
                  <a:gd name="connsiteX0" fmla="*/ 0 w 7828767"/>
                  <a:gd name="connsiteY0" fmla="*/ 1089816 h 1816329"/>
                  <a:gd name="connsiteX1" fmla="*/ 263046 w 7828767"/>
                  <a:gd name="connsiteY1" fmla="*/ 914452 h 1816329"/>
                  <a:gd name="connsiteX2" fmla="*/ 2004164 w 7828767"/>
                  <a:gd name="connsiteY2" fmla="*/ 51 h 1816329"/>
                  <a:gd name="connsiteX3" fmla="*/ 3832964 w 7828767"/>
                  <a:gd name="connsiteY3" fmla="*/ 876873 h 1816329"/>
                  <a:gd name="connsiteX4" fmla="*/ 5649238 w 7828767"/>
                  <a:gd name="connsiteY4" fmla="*/ 1816325 h 1816329"/>
                  <a:gd name="connsiteX5" fmla="*/ 7503090 w 7828767"/>
                  <a:gd name="connsiteY5" fmla="*/ 889399 h 1816329"/>
                  <a:gd name="connsiteX6" fmla="*/ 7828767 w 7828767"/>
                  <a:gd name="connsiteY6" fmla="*/ 688983 h 1816329"/>
                  <a:gd name="connsiteX0" fmla="*/ 0 w 7828767"/>
                  <a:gd name="connsiteY0" fmla="*/ 1089816 h 1816329"/>
                  <a:gd name="connsiteX1" fmla="*/ 263046 w 7828767"/>
                  <a:gd name="connsiteY1" fmla="*/ 914452 h 1816329"/>
                  <a:gd name="connsiteX2" fmla="*/ 2004164 w 7828767"/>
                  <a:gd name="connsiteY2" fmla="*/ 51 h 1816329"/>
                  <a:gd name="connsiteX3" fmla="*/ 3832964 w 7828767"/>
                  <a:gd name="connsiteY3" fmla="*/ 876873 h 1816329"/>
                  <a:gd name="connsiteX4" fmla="*/ 5649238 w 7828767"/>
                  <a:gd name="connsiteY4" fmla="*/ 1816325 h 1816329"/>
                  <a:gd name="connsiteX5" fmla="*/ 7503090 w 7828767"/>
                  <a:gd name="connsiteY5" fmla="*/ 889399 h 1816329"/>
                  <a:gd name="connsiteX6" fmla="*/ 7828767 w 7828767"/>
                  <a:gd name="connsiteY6" fmla="*/ 688983 h 1816329"/>
                  <a:gd name="connsiteX0" fmla="*/ 14876 w 7843643"/>
                  <a:gd name="connsiteY0" fmla="*/ 1089853 h 1816366"/>
                  <a:gd name="connsiteX1" fmla="*/ 202766 w 7843643"/>
                  <a:gd name="connsiteY1" fmla="*/ 927015 h 1816366"/>
                  <a:gd name="connsiteX2" fmla="*/ 2019040 w 7843643"/>
                  <a:gd name="connsiteY2" fmla="*/ 88 h 1816366"/>
                  <a:gd name="connsiteX3" fmla="*/ 3847840 w 7843643"/>
                  <a:gd name="connsiteY3" fmla="*/ 876910 h 1816366"/>
                  <a:gd name="connsiteX4" fmla="*/ 5664114 w 7843643"/>
                  <a:gd name="connsiteY4" fmla="*/ 1816362 h 1816366"/>
                  <a:gd name="connsiteX5" fmla="*/ 7517966 w 7843643"/>
                  <a:gd name="connsiteY5" fmla="*/ 889436 h 1816366"/>
                  <a:gd name="connsiteX6" fmla="*/ 7843643 w 7843643"/>
                  <a:gd name="connsiteY6" fmla="*/ 689020 h 1816366"/>
                  <a:gd name="connsiteX0" fmla="*/ 19636 w 7848403"/>
                  <a:gd name="connsiteY0" fmla="*/ 1102379 h 1828892"/>
                  <a:gd name="connsiteX1" fmla="*/ 207526 w 7848403"/>
                  <a:gd name="connsiteY1" fmla="*/ 939541 h 1828892"/>
                  <a:gd name="connsiteX2" fmla="*/ 2098956 w 7848403"/>
                  <a:gd name="connsiteY2" fmla="*/ 87 h 1828892"/>
                  <a:gd name="connsiteX3" fmla="*/ 3852600 w 7848403"/>
                  <a:gd name="connsiteY3" fmla="*/ 889436 h 1828892"/>
                  <a:gd name="connsiteX4" fmla="*/ 5668874 w 7848403"/>
                  <a:gd name="connsiteY4" fmla="*/ 1828888 h 1828892"/>
                  <a:gd name="connsiteX5" fmla="*/ 7522726 w 7848403"/>
                  <a:gd name="connsiteY5" fmla="*/ 901962 h 1828892"/>
                  <a:gd name="connsiteX6" fmla="*/ 7848403 w 7848403"/>
                  <a:gd name="connsiteY6" fmla="*/ 701546 h 1828892"/>
                  <a:gd name="connsiteX0" fmla="*/ 19636 w 7848403"/>
                  <a:gd name="connsiteY0" fmla="*/ 1102314 h 1828828"/>
                  <a:gd name="connsiteX1" fmla="*/ 207526 w 7848403"/>
                  <a:gd name="connsiteY1" fmla="*/ 939476 h 1828828"/>
                  <a:gd name="connsiteX2" fmla="*/ 2098956 w 7848403"/>
                  <a:gd name="connsiteY2" fmla="*/ 22 h 1828828"/>
                  <a:gd name="connsiteX3" fmla="*/ 3890178 w 7848403"/>
                  <a:gd name="connsiteY3" fmla="*/ 914424 h 1828828"/>
                  <a:gd name="connsiteX4" fmla="*/ 5668874 w 7848403"/>
                  <a:gd name="connsiteY4" fmla="*/ 1828823 h 1828828"/>
                  <a:gd name="connsiteX5" fmla="*/ 7522726 w 7848403"/>
                  <a:gd name="connsiteY5" fmla="*/ 901897 h 1828828"/>
                  <a:gd name="connsiteX6" fmla="*/ 7848403 w 7848403"/>
                  <a:gd name="connsiteY6" fmla="*/ 701481 h 1828828"/>
                  <a:gd name="connsiteX0" fmla="*/ 19636 w 7848403"/>
                  <a:gd name="connsiteY0" fmla="*/ 1102314 h 1853880"/>
                  <a:gd name="connsiteX1" fmla="*/ 207526 w 7848403"/>
                  <a:gd name="connsiteY1" fmla="*/ 939476 h 1853880"/>
                  <a:gd name="connsiteX2" fmla="*/ 2098956 w 7848403"/>
                  <a:gd name="connsiteY2" fmla="*/ 22 h 1853880"/>
                  <a:gd name="connsiteX3" fmla="*/ 3890178 w 7848403"/>
                  <a:gd name="connsiteY3" fmla="*/ 914424 h 1853880"/>
                  <a:gd name="connsiteX4" fmla="*/ 5681400 w 7848403"/>
                  <a:gd name="connsiteY4" fmla="*/ 1853875 h 1853880"/>
                  <a:gd name="connsiteX5" fmla="*/ 7522726 w 7848403"/>
                  <a:gd name="connsiteY5" fmla="*/ 901897 h 1853880"/>
                  <a:gd name="connsiteX6" fmla="*/ 7848403 w 7848403"/>
                  <a:gd name="connsiteY6" fmla="*/ 701481 h 1853880"/>
                  <a:gd name="connsiteX0" fmla="*/ 19636 w 7848403"/>
                  <a:gd name="connsiteY0" fmla="*/ 1102314 h 1828828"/>
                  <a:gd name="connsiteX1" fmla="*/ 207526 w 7848403"/>
                  <a:gd name="connsiteY1" fmla="*/ 939476 h 1828828"/>
                  <a:gd name="connsiteX2" fmla="*/ 2098956 w 7848403"/>
                  <a:gd name="connsiteY2" fmla="*/ 22 h 1828828"/>
                  <a:gd name="connsiteX3" fmla="*/ 3890178 w 7848403"/>
                  <a:gd name="connsiteY3" fmla="*/ 914424 h 1828828"/>
                  <a:gd name="connsiteX4" fmla="*/ 5731504 w 7848403"/>
                  <a:gd name="connsiteY4" fmla="*/ 1828823 h 1828828"/>
                  <a:gd name="connsiteX5" fmla="*/ 7522726 w 7848403"/>
                  <a:gd name="connsiteY5" fmla="*/ 901897 h 1828828"/>
                  <a:gd name="connsiteX6" fmla="*/ 7848403 w 7848403"/>
                  <a:gd name="connsiteY6" fmla="*/ 701481 h 1828828"/>
                  <a:gd name="connsiteX0" fmla="*/ 19636 w 7885981"/>
                  <a:gd name="connsiteY0" fmla="*/ 1102314 h 1828828"/>
                  <a:gd name="connsiteX1" fmla="*/ 207526 w 7885981"/>
                  <a:gd name="connsiteY1" fmla="*/ 939476 h 1828828"/>
                  <a:gd name="connsiteX2" fmla="*/ 2098956 w 7885981"/>
                  <a:gd name="connsiteY2" fmla="*/ 22 h 1828828"/>
                  <a:gd name="connsiteX3" fmla="*/ 3890178 w 7885981"/>
                  <a:gd name="connsiteY3" fmla="*/ 914424 h 1828828"/>
                  <a:gd name="connsiteX4" fmla="*/ 5731504 w 7885981"/>
                  <a:gd name="connsiteY4" fmla="*/ 1828823 h 1828828"/>
                  <a:gd name="connsiteX5" fmla="*/ 7522726 w 7885981"/>
                  <a:gd name="connsiteY5" fmla="*/ 901897 h 1828828"/>
                  <a:gd name="connsiteX6" fmla="*/ 7885981 w 7885981"/>
                  <a:gd name="connsiteY6" fmla="*/ 538643 h 1828828"/>
                  <a:gd name="connsiteX0" fmla="*/ 19636 w 7885981"/>
                  <a:gd name="connsiteY0" fmla="*/ 1102314 h 1828828"/>
                  <a:gd name="connsiteX1" fmla="*/ 207526 w 7885981"/>
                  <a:gd name="connsiteY1" fmla="*/ 939476 h 1828828"/>
                  <a:gd name="connsiteX2" fmla="*/ 2098956 w 7885981"/>
                  <a:gd name="connsiteY2" fmla="*/ 22 h 1828828"/>
                  <a:gd name="connsiteX3" fmla="*/ 3890178 w 7885981"/>
                  <a:gd name="connsiteY3" fmla="*/ 914424 h 1828828"/>
                  <a:gd name="connsiteX4" fmla="*/ 5731504 w 7885981"/>
                  <a:gd name="connsiteY4" fmla="*/ 1828823 h 1828828"/>
                  <a:gd name="connsiteX5" fmla="*/ 7522726 w 7885981"/>
                  <a:gd name="connsiteY5" fmla="*/ 901897 h 1828828"/>
                  <a:gd name="connsiteX6" fmla="*/ 7885981 w 7885981"/>
                  <a:gd name="connsiteY6" fmla="*/ 538643 h 1828828"/>
                  <a:gd name="connsiteX0" fmla="*/ 19636 w 7885981"/>
                  <a:gd name="connsiteY0" fmla="*/ 1102314 h 1828828"/>
                  <a:gd name="connsiteX1" fmla="*/ 207526 w 7885981"/>
                  <a:gd name="connsiteY1" fmla="*/ 939476 h 1828828"/>
                  <a:gd name="connsiteX2" fmla="*/ 2098956 w 7885981"/>
                  <a:gd name="connsiteY2" fmla="*/ 22 h 1828828"/>
                  <a:gd name="connsiteX3" fmla="*/ 3890178 w 7885981"/>
                  <a:gd name="connsiteY3" fmla="*/ 914424 h 1828828"/>
                  <a:gd name="connsiteX4" fmla="*/ 5731504 w 7885981"/>
                  <a:gd name="connsiteY4" fmla="*/ 1828823 h 1828828"/>
                  <a:gd name="connsiteX5" fmla="*/ 7522726 w 7885981"/>
                  <a:gd name="connsiteY5" fmla="*/ 901897 h 1828828"/>
                  <a:gd name="connsiteX6" fmla="*/ 7885981 w 7885981"/>
                  <a:gd name="connsiteY6" fmla="*/ 538643 h 1828828"/>
                  <a:gd name="connsiteX0" fmla="*/ 19636 w 7885981"/>
                  <a:gd name="connsiteY0" fmla="*/ 1102314 h 1828828"/>
                  <a:gd name="connsiteX1" fmla="*/ 207526 w 7885981"/>
                  <a:gd name="connsiteY1" fmla="*/ 939476 h 1828828"/>
                  <a:gd name="connsiteX2" fmla="*/ 2098956 w 7885981"/>
                  <a:gd name="connsiteY2" fmla="*/ 22 h 1828828"/>
                  <a:gd name="connsiteX3" fmla="*/ 3890178 w 7885981"/>
                  <a:gd name="connsiteY3" fmla="*/ 914424 h 1828828"/>
                  <a:gd name="connsiteX4" fmla="*/ 5731504 w 7885981"/>
                  <a:gd name="connsiteY4" fmla="*/ 1828823 h 1828828"/>
                  <a:gd name="connsiteX5" fmla="*/ 7522726 w 7885981"/>
                  <a:gd name="connsiteY5" fmla="*/ 901897 h 1828828"/>
                  <a:gd name="connsiteX6" fmla="*/ 7885981 w 7885981"/>
                  <a:gd name="connsiteY6" fmla="*/ 538643 h 1828828"/>
                  <a:gd name="connsiteX0" fmla="*/ 19636 w 7885981"/>
                  <a:gd name="connsiteY0" fmla="*/ 1102314 h 1828828"/>
                  <a:gd name="connsiteX1" fmla="*/ 207526 w 7885981"/>
                  <a:gd name="connsiteY1" fmla="*/ 939476 h 1828828"/>
                  <a:gd name="connsiteX2" fmla="*/ 2098956 w 7885981"/>
                  <a:gd name="connsiteY2" fmla="*/ 22 h 1828828"/>
                  <a:gd name="connsiteX3" fmla="*/ 3890178 w 7885981"/>
                  <a:gd name="connsiteY3" fmla="*/ 914424 h 1828828"/>
                  <a:gd name="connsiteX4" fmla="*/ 5731504 w 7885981"/>
                  <a:gd name="connsiteY4" fmla="*/ 1828823 h 1828828"/>
                  <a:gd name="connsiteX5" fmla="*/ 7522726 w 7885981"/>
                  <a:gd name="connsiteY5" fmla="*/ 901897 h 1828828"/>
                  <a:gd name="connsiteX6" fmla="*/ 7885981 w 7885981"/>
                  <a:gd name="connsiteY6" fmla="*/ 538643 h 1828828"/>
                  <a:gd name="connsiteX0" fmla="*/ 19636 w 7885981"/>
                  <a:gd name="connsiteY0" fmla="*/ 1102314 h 1828828"/>
                  <a:gd name="connsiteX1" fmla="*/ 207526 w 7885981"/>
                  <a:gd name="connsiteY1" fmla="*/ 939476 h 1828828"/>
                  <a:gd name="connsiteX2" fmla="*/ 2098956 w 7885981"/>
                  <a:gd name="connsiteY2" fmla="*/ 22 h 1828828"/>
                  <a:gd name="connsiteX3" fmla="*/ 3890178 w 7885981"/>
                  <a:gd name="connsiteY3" fmla="*/ 914424 h 1828828"/>
                  <a:gd name="connsiteX4" fmla="*/ 5731504 w 7885981"/>
                  <a:gd name="connsiteY4" fmla="*/ 1828823 h 1828828"/>
                  <a:gd name="connsiteX5" fmla="*/ 7522726 w 7885981"/>
                  <a:gd name="connsiteY5" fmla="*/ 901897 h 1828828"/>
                  <a:gd name="connsiteX6" fmla="*/ 7885981 w 7885981"/>
                  <a:gd name="connsiteY6" fmla="*/ 538643 h 1828828"/>
                  <a:gd name="connsiteX0" fmla="*/ 19636 w 7961137"/>
                  <a:gd name="connsiteY0" fmla="*/ 1102314 h 1828828"/>
                  <a:gd name="connsiteX1" fmla="*/ 207526 w 7961137"/>
                  <a:gd name="connsiteY1" fmla="*/ 939476 h 1828828"/>
                  <a:gd name="connsiteX2" fmla="*/ 2098956 w 7961137"/>
                  <a:gd name="connsiteY2" fmla="*/ 22 h 1828828"/>
                  <a:gd name="connsiteX3" fmla="*/ 3890178 w 7961137"/>
                  <a:gd name="connsiteY3" fmla="*/ 914424 h 1828828"/>
                  <a:gd name="connsiteX4" fmla="*/ 5731504 w 7961137"/>
                  <a:gd name="connsiteY4" fmla="*/ 1828823 h 1828828"/>
                  <a:gd name="connsiteX5" fmla="*/ 7522726 w 7961137"/>
                  <a:gd name="connsiteY5" fmla="*/ 901897 h 1828828"/>
                  <a:gd name="connsiteX6" fmla="*/ 7961137 w 7961137"/>
                  <a:gd name="connsiteY6" fmla="*/ 563695 h 1828828"/>
                  <a:gd name="connsiteX0" fmla="*/ 19636 w 7961137"/>
                  <a:gd name="connsiteY0" fmla="*/ 1102314 h 1828828"/>
                  <a:gd name="connsiteX1" fmla="*/ 207526 w 7961137"/>
                  <a:gd name="connsiteY1" fmla="*/ 939476 h 1828828"/>
                  <a:gd name="connsiteX2" fmla="*/ 2098956 w 7961137"/>
                  <a:gd name="connsiteY2" fmla="*/ 22 h 1828828"/>
                  <a:gd name="connsiteX3" fmla="*/ 3890178 w 7961137"/>
                  <a:gd name="connsiteY3" fmla="*/ 914424 h 1828828"/>
                  <a:gd name="connsiteX4" fmla="*/ 5731504 w 7961137"/>
                  <a:gd name="connsiteY4" fmla="*/ 1828823 h 1828828"/>
                  <a:gd name="connsiteX5" fmla="*/ 7522726 w 7961137"/>
                  <a:gd name="connsiteY5" fmla="*/ 901897 h 1828828"/>
                  <a:gd name="connsiteX6" fmla="*/ 7961137 w 7961137"/>
                  <a:gd name="connsiteY6" fmla="*/ 563695 h 1828828"/>
                  <a:gd name="connsiteX0" fmla="*/ 19636 w 7961137"/>
                  <a:gd name="connsiteY0" fmla="*/ 1102314 h 1828828"/>
                  <a:gd name="connsiteX1" fmla="*/ 207526 w 7961137"/>
                  <a:gd name="connsiteY1" fmla="*/ 939476 h 1828828"/>
                  <a:gd name="connsiteX2" fmla="*/ 2098956 w 7961137"/>
                  <a:gd name="connsiteY2" fmla="*/ 22 h 1828828"/>
                  <a:gd name="connsiteX3" fmla="*/ 3890178 w 7961137"/>
                  <a:gd name="connsiteY3" fmla="*/ 914424 h 1828828"/>
                  <a:gd name="connsiteX4" fmla="*/ 5731504 w 7961137"/>
                  <a:gd name="connsiteY4" fmla="*/ 1828823 h 1828828"/>
                  <a:gd name="connsiteX5" fmla="*/ 7522726 w 7961137"/>
                  <a:gd name="connsiteY5" fmla="*/ 901897 h 1828828"/>
                  <a:gd name="connsiteX6" fmla="*/ 7961137 w 7961137"/>
                  <a:gd name="connsiteY6" fmla="*/ 563695 h 1828828"/>
                  <a:gd name="connsiteX0" fmla="*/ 18041 w 7959542"/>
                  <a:gd name="connsiteY0" fmla="*/ 1114839 h 1841353"/>
                  <a:gd name="connsiteX1" fmla="*/ 205931 w 7959542"/>
                  <a:gd name="connsiteY1" fmla="*/ 952001 h 1841353"/>
                  <a:gd name="connsiteX2" fmla="*/ 2072309 w 7959542"/>
                  <a:gd name="connsiteY2" fmla="*/ 20 h 1841353"/>
                  <a:gd name="connsiteX3" fmla="*/ 3888583 w 7959542"/>
                  <a:gd name="connsiteY3" fmla="*/ 926949 h 1841353"/>
                  <a:gd name="connsiteX4" fmla="*/ 5729909 w 7959542"/>
                  <a:gd name="connsiteY4" fmla="*/ 1841348 h 1841353"/>
                  <a:gd name="connsiteX5" fmla="*/ 7521131 w 7959542"/>
                  <a:gd name="connsiteY5" fmla="*/ 914422 h 1841353"/>
                  <a:gd name="connsiteX6" fmla="*/ 7959542 w 7959542"/>
                  <a:gd name="connsiteY6" fmla="*/ 576220 h 1841353"/>
                  <a:gd name="connsiteX0" fmla="*/ 18041 w 7959542"/>
                  <a:gd name="connsiteY0" fmla="*/ 1114839 h 1841353"/>
                  <a:gd name="connsiteX1" fmla="*/ 205931 w 7959542"/>
                  <a:gd name="connsiteY1" fmla="*/ 952001 h 1841353"/>
                  <a:gd name="connsiteX2" fmla="*/ 2072309 w 7959542"/>
                  <a:gd name="connsiteY2" fmla="*/ 20 h 1841353"/>
                  <a:gd name="connsiteX3" fmla="*/ 3888583 w 7959542"/>
                  <a:gd name="connsiteY3" fmla="*/ 926949 h 1841353"/>
                  <a:gd name="connsiteX4" fmla="*/ 5742435 w 7959542"/>
                  <a:gd name="connsiteY4" fmla="*/ 1841348 h 1841353"/>
                  <a:gd name="connsiteX5" fmla="*/ 7521131 w 7959542"/>
                  <a:gd name="connsiteY5" fmla="*/ 914422 h 1841353"/>
                  <a:gd name="connsiteX6" fmla="*/ 7959542 w 7959542"/>
                  <a:gd name="connsiteY6" fmla="*/ 576220 h 1841353"/>
                  <a:gd name="connsiteX0" fmla="*/ 18041 w 7959542"/>
                  <a:gd name="connsiteY0" fmla="*/ 1114839 h 1841353"/>
                  <a:gd name="connsiteX1" fmla="*/ 205931 w 7959542"/>
                  <a:gd name="connsiteY1" fmla="*/ 952001 h 1841353"/>
                  <a:gd name="connsiteX2" fmla="*/ 2072309 w 7959542"/>
                  <a:gd name="connsiteY2" fmla="*/ 20 h 1841353"/>
                  <a:gd name="connsiteX3" fmla="*/ 3888583 w 7959542"/>
                  <a:gd name="connsiteY3" fmla="*/ 926949 h 1841353"/>
                  <a:gd name="connsiteX4" fmla="*/ 5742435 w 7959542"/>
                  <a:gd name="connsiteY4" fmla="*/ 1841348 h 1841353"/>
                  <a:gd name="connsiteX5" fmla="*/ 7521131 w 7959542"/>
                  <a:gd name="connsiteY5" fmla="*/ 914422 h 1841353"/>
                  <a:gd name="connsiteX6" fmla="*/ 7959542 w 7959542"/>
                  <a:gd name="connsiteY6" fmla="*/ 576220 h 1841353"/>
                  <a:gd name="connsiteX0" fmla="*/ 0 w 7941501"/>
                  <a:gd name="connsiteY0" fmla="*/ 1115909 h 1842423"/>
                  <a:gd name="connsiteX1" fmla="*/ 2054268 w 7941501"/>
                  <a:gd name="connsiteY1" fmla="*/ 1090 h 1842423"/>
                  <a:gd name="connsiteX2" fmla="*/ 3870542 w 7941501"/>
                  <a:gd name="connsiteY2" fmla="*/ 928019 h 1842423"/>
                  <a:gd name="connsiteX3" fmla="*/ 5724394 w 7941501"/>
                  <a:gd name="connsiteY3" fmla="*/ 1842418 h 1842423"/>
                  <a:gd name="connsiteX4" fmla="*/ 7503090 w 7941501"/>
                  <a:gd name="connsiteY4" fmla="*/ 915492 h 1842423"/>
                  <a:gd name="connsiteX5" fmla="*/ 7941501 w 7941501"/>
                  <a:gd name="connsiteY5" fmla="*/ 577290 h 1842423"/>
                  <a:gd name="connsiteX0" fmla="*/ 0 w 8004132"/>
                  <a:gd name="connsiteY0" fmla="*/ 1128578 h 1842566"/>
                  <a:gd name="connsiteX1" fmla="*/ 2116899 w 8004132"/>
                  <a:gd name="connsiteY1" fmla="*/ 1233 h 1842566"/>
                  <a:gd name="connsiteX2" fmla="*/ 3933173 w 8004132"/>
                  <a:gd name="connsiteY2" fmla="*/ 928162 h 1842566"/>
                  <a:gd name="connsiteX3" fmla="*/ 5787025 w 8004132"/>
                  <a:gd name="connsiteY3" fmla="*/ 1842561 h 1842566"/>
                  <a:gd name="connsiteX4" fmla="*/ 7565721 w 8004132"/>
                  <a:gd name="connsiteY4" fmla="*/ 915635 h 1842566"/>
                  <a:gd name="connsiteX5" fmla="*/ 8004132 w 8004132"/>
                  <a:gd name="connsiteY5" fmla="*/ 577433 h 1842566"/>
                  <a:gd name="connsiteX0" fmla="*/ 0 w 8004132"/>
                  <a:gd name="connsiteY0" fmla="*/ 1128578 h 1842566"/>
                  <a:gd name="connsiteX1" fmla="*/ 2116899 w 8004132"/>
                  <a:gd name="connsiteY1" fmla="*/ 1233 h 1842566"/>
                  <a:gd name="connsiteX2" fmla="*/ 3933173 w 8004132"/>
                  <a:gd name="connsiteY2" fmla="*/ 928162 h 1842566"/>
                  <a:gd name="connsiteX3" fmla="*/ 5787025 w 8004132"/>
                  <a:gd name="connsiteY3" fmla="*/ 1842561 h 1842566"/>
                  <a:gd name="connsiteX4" fmla="*/ 7565721 w 8004132"/>
                  <a:gd name="connsiteY4" fmla="*/ 915635 h 1842566"/>
                  <a:gd name="connsiteX5" fmla="*/ 8004132 w 8004132"/>
                  <a:gd name="connsiteY5" fmla="*/ 577433 h 1842566"/>
                  <a:gd name="connsiteX0" fmla="*/ 0 w 8004132"/>
                  <a:gd name="connsiteY0" fmla="*/ 1128578 h 1846173"/>
                  <a:gd name="connsiteX1" fmla="*/ 2116899 w 8004132"/>
                  <a:gd name="connsiteY1" fmla="*/ 1233 h 1846173"/>
                  <a:gd name="connsiteX2" fmla="*/ 3933173 w 8004132"/>
                  <a:gd name="connsiteY2" fmla="*/ 928162 h 1846173"/>
                  <a:gd name="connsiteX3" fmla="*/ 5787025 w 8004132"/>
                  <a:gd name="connsiteY3" fmla="*/ 1842561 h 1846173"/>
                  <a:gd name="connsiteX4" fmla="*/ 8004132 w 8004132"/>
                  <a:gd name="connsiteY4" fmla="*/ 577433 h 1846173"/>
                  <a:gd name="connsiteX0" fmla="*/ 0 w 8004132"/>
                  <a:gd name="connsiteY0" fmla="*/ 1128578 h 1846173"/>
                  <a:gd name="connsiteX1" fmla="*/ 2116899 w 8004132"/>
                  <a:gd name="connsiteY1" fmla="*/ 1233 h 1846173"/>
                  <a:gd name="connsiteX2" fmla="*/ 3933173 w 8004132"/>
                  <a:gd name="connsiteY2" fmla="*/ 928162 h 1846173"/>
                  <a:gd name="connsiteX3" fmla="*/ 5787025 w 8004132"/>
                  <a:gd name="connsiteY3" fmla="*/ 1842561 h 1846173"/>
                  <a:gd name="connsiteX4" fmla="*/ 8004132 w 8004132"/>
                  <a:gd name="connsiteY4" fmla="*/ 577433 h 1846173"/>
                  <a:gd name="connsiteX0" fmla="*/ 0 w 8004132"/>
                  <a:gd name="connsiteY0" fmla="*/ 1128578 h 1846173"/>
                  <a:gd name="connsiteX1" fmla="*/ 2104373 w 8004132"/>
                  <a:gd name="connsiteY1" fmla="*/ 1233 h 1846173"/>
                  <a:gd name="connsiteX2" fmla="*/ 3933173 w 8004132"/>
                  <a:gd name="connsiteY2" fmla="*/ 928162 h 1846173"/>
                  <a:gd name="connsiteX3" fmla="*/ 5787025 w 8004132"/>
                  <a:gd name="connsiteY3" fmla="*/ 1842561 h 1846173"/>
                  <a:gd name="connsiteX4" fmla="*/ 8004132 w 8004132"/>
                  <a:gd name="connsiteY4" fmla="*/ 577433 h 1846173"/>
                  <a:gd name="connsiteX0" fmla="*/ 0 w 8004132"/>
                  <a:gd name="connsiteY0" fmla="*/ 1127362 h 1844957"/>
                  <a:gd name="connsiteX1" fmla="*/ 2104373 w 8004132"/>
                  <a:gd name="connsiteY1" fmla="*/ 17 h 1844957"/>
                  <a:gd name="connsiteX2" fmla="*/ 3933173 w 8004132"/>
                  <a:gd name="connsiteY2" fmla="*/ 926946 h 1844957"/>
                  <a:gd name="connsiteX3" fmla="*/ 5787025 w 8004132"/>
                  <a:gd name="connsiteY3" fmla="*/ 1841345 h 1844957"/>
                  <a:gd name="connsiteX4" fmla="*/ 8004132 w 8004132"/>
                  <a:gd name="connsiteY4" fmla="*/ 576217 h 1844957"/>
                  <a:gd name="connsiteX0" fmla="*/ 0 w 8004132"/>
                  <a:gd name="connsiteY0" fmla="*/ 1127362 h 1845534"/>
                  <a:gd name="connsiteX1" fmla="*/ 2104373 w 8004132"/>
                  <a:gd name="connsiteY1" fmla="*/ 17 h 1845534"/>
                  <a:gd name="connsiteX2" fmla="*/ 3933173 w 8004132"/>
                  <a:gd name="connsiteY2" fmla="*/ 926946 h 1845534"/>
                  <a:gd name="connsiteX3" fmla="*/ 5787025 w 8004132"/>
                  <a:gd name="connsiteY3" fmla="*/ 1841345 h 1845534"/>
                  <a:gd name="connsiteX4" fmla="*/ 8004132 w 8004132"/>
                  <a:gd name="connsiteY4" fmla="*/ 576217 h 1845534"/>
                  <a:gd name="connsiteX0" fmla="*/ 0 w 8004132"/>
                  <a:gd name="connsiteY0" fmla="*/ 1127362 h 1844957"/>
                  <a:gd name="connsiteX1" fmla="*/ 2104373 w 8004132"/>
                  <a:gd name="connsiteY1" fmla="*/ 17 h 1844957"/>
                  <a:gd name="connsiteX2" fmla="*/ 3933173 w 8004132"/>
                  <a:gd name="connsiteY2" fmla="*/ 926946 h 1844957"/>
                  <a:gd name="connsiteX3" fmla="*/ 5736921 w 8004132"/>
                  <a:gd name="connsiteY3" fmla="*/ 1841345 h 1844957"/>
                  <a:gd name="connsiteX4" fmla="*/ 8004132 w 8004132"/>
                  <a:gd name="connsiteY4" fmla="*/ 576217 h 1844957"/>
                  <a:gd name="connsiteX0" fmla="*/ 0 w 8004132"/>
                  <a:gd name="connsiteY0" fmla="*/ 1127362 h 1841429"/>
                  <a:gd name="connsiteX1" fmla="*/ 2104373 w 8004132"/>
                  <a:gd name="connsiteY1" fmla="*/ 17 h 1841429"/>
                  <a:gd name="connsiteX2" fmla="*/ 3933173 w 8004132"/>
                  <a:gd name="connsiteY2" fmla="*/ 926946 h 1841429"/>
                  <a:gd name="connsiteX3" fmla="*/ 5736921 w 8004132"/>
                  <a:gd name="connsiteY3" fmla="*/ 1841345 h 1841429"/>
                  <a:gd name="connsiteX4" fmla="*/ 8004132 w 8004132"/>
                  <a:gd name="connsiteY4" fmla="*/ 576217 h 1841429"/>
                  <a:gd name="connsiteX0" fmla="*/ 0 w 8004132"/>
                  <a:gd name="connsiteY0" fmla="*/ 1127362 h 1841429"/>
                  <a:gd name="connsiteX1" fmla="*/ 2104373 w 8004132"/>
                  <a:gd name="connsiteY1" fmla="*/ 17 h 1841429"/>
                  <a:gd name="connsiteX2" fmla="*/ 3933173 w 8004132"/>
                  <a:gd name="connsiteY2" fmla="*/ 926946 h 1841429"/>
                  <a:gd name="connsiteX3" fmla="*/ 5736921 w 8004132"/>
                  <a:gd name="connsiteY3" fmla="*/ 1841345 h 1841429"/>
                  <a:gd name="connsiteX4" fmla="*/ 8004132 w 8004132"/>
                  <a:gd name="connsiteY4" fmla="*/ 576217 h 1841429"/>
                  <a:gd name="connsiteX0" fmla="*/ 0 w 8004132"/>
                  <a:gd name="connsiteY0" fmla="*/ 1127362 h 1841358"/>
                  <a:gd name="connsiteX1" fmla="*/ 2104373 w 8004132"/>
                  <a:gd name="connsiteY1" fmla="*/ 17 h 1841358"/>
                  <a:gd name="connsiteX2" fmla="*/ 3933173 w 8004132"/>
                  <a:gd name="connsiteY2" fmla="*/ 926946 h 1841358"/>
                  <a:gd name="connsiteX3" fmla="*/ 5736921 w 8004132"/>
                  <a:gd name="connsiteY3" fmla="*/ 1841345 h 1841358"/>
                  <a:gd name="connsiteX4" fmla="*/ 8004132 w 8004132"/>
                  <a:gd name="connsiteY4" fmla="*/ 576217 h 1841358"/>
                  <a:gd name="connsiteX0" fmla="*/ 0 w 8004132"/>
                  <a:gd name="connsiteY0" fmla="*/ 1127362 h 1841358"/>
                  <a:gd name="connsiteX1" fmla="*/ 2104373 w 8004132"/>
                  <a:gd name="connsiteY1" fmla="*/ 17 h 1841358"/>
                  <a:gd name="connsiteX2" fmla="*/ 3933173 w 8004132"/>
                  <a:gd name="connsiteY2" fmla="*/ 926946 h 1841358"/>
                  <a:gd name="connsiteX3" fmla="*/ 5736921 w 8004132"/>
                  <a:gd name="connsiteY3" fmla="*/ 1841345 h 1841358"/>
                  <a:gd name="connsiteX4" fmla="*/ 8004132 w 8004132"/>
                  <a:gd name="connsiteY4" fmla="*/ 576217 h 1841358"/>
                  <a:gd name="connsiteX0" fmla="*/ 0 w 8004132"/>
                  <a:gd name="connsiteY0" fmla="*/ 1127362 h 1841358"/>
                  <a:gd name="connsiteX1" fmla="*/ 2104373 w 8004132"/>
                  <a:gd name="connsiteY1" fmla="*/ 17 h 1841358"/>
                  <a:gd name="connsiteX2" fmla="*/ 3933173 w 8004132"/>
                  <a:gd name="connsiteY2" fmla="*/ 926946 h 1841358"/>
                  <a:gd name="connsiteX3" fmla="*/ 5736921 w 8004132"/>
                  <a:gd name="connsiteY3" fmla="*/ 1841345 h 1841358"/>
                  <a:gd name="connsiteX4" fmla="*/ 8004132 w 8004132"/>
                  <a:gd name="connsiteY4" fmla="*/ 576217 h 1841358"/>
                  <a:gd name="connsiteX0" fmla="*/ 0 w 6526060"/>
                  <a:gd name="connsiteY0" fmla="*/ 275251 h 1927228"/>
                  <a:gd name="connsiteX1" fmla="*/ 626301 w 6526060"/>
                  <a:gd name="connsiteY1" fmla="*/ 85887 h 1927228"/>
                  <a:gd name="connsiteX2" fmla="*/ 2455101 w 6526060"/>
                  <a:gd name="connsiteY2" fmla="*/ 1012816 h 1927228"/>
                  <a:gd name="connsiteX3" fmla="*/ 4258849 w 6526060"/>
                  <a:gd name="connsiteY3" fmla="*/ 1927215 h 1927228"/>
                  <a:gd name="connsiteX4" fmla="*/ 6526060 w 6526060"/>
                  <a:gd name="connsiteY4" fmla="*/ 662087 h 1927228"/>
                  <a:gd name="connsiteX0" fmla="*/ 0 w 6526060"/>
                  <a:gd name="connsiteY0" fmla="*/ 237237 h 1889214"/>
                  <a:gd name="connsiteX1" fmla="*/ 626301 w 6526060"/>
                  <a:gd name="connsiteY1" fmla="*/ 47873 h 1889214"/>
                  <a:gd name="connsiteX2" fmla="*/ 2455101 w 6526060"/>
                  <a:gd name="connsiteY2" fmla="*/ 974802 h 1889214"/>
                  <a:gd name="connsiteX3" fmla="*/ 4258849 w 6526060"/>
                  <a:gd name="connsiteY3" fmla="*/ 1889201 h 1889214"/>
                  <a:gd name="connsiteX4" fmla="*/ 6526060 w 6526060"/>
                  <a:gd name="connsiteY4" fmla="*/ 624073 h 1889214"/>
                  <a:gd name="connsiteX0" fmla="*/ 0 w 6526060"/>
                  <a:gd name="connsiteY0" fmla="*/ 189383 h 1841360"/>
                  <a:gd name="connsiteX1" fmla="*/ 626301 w 6526060"/>
                  <a:gd name="connsiteY1" fmla="*/ 19 h 1841360"/>
                  <a:gd name="connsiteX2" fmla="*/ 2455101 w 6526060"/>
                  <a:gd name="connsiteY2" fmla="*/ 926948 h 1841360"/>
                  <a:gd name="connsiteX3" fmla="*/ 4258849 w 6526060"/>
                  <a:gd name="connsiteY3" fmla="*/ 1841347 h 1841360"/>
                  <a:gd name="connsiteX4" fmla="*/ 6526060 w 6526060"/>
                  <a:gd name="connsiteY4" fmla="*/ 576219 h 1841360"/>
                  <a:gd name="connsiteX0" fmla="*/ 0 w 6526060"/>
                  <a:gd name="connsiteY0" fmla="*/ 202159 h 1854136"/>
                  <a:gd name="connsiteX1" fmla="*/ 626301 w 6526060"/>
                  <a:gd name="connsiteY1" fmla="*/ 12795 h 1854136"/>
                  <a:gd name="connsiteX2" fmla="*/ 2455101 w 6526060"/>
                  <a:gd name="connsiteY2" fmla="*/ 939724 h 1854136"/>
                  <a:gd name="connsiteX3" fmla="*/ 4258849 w 6526060"/>
                  <a:gd name="connsiteY3" fmla="*/ 1854123 h 1854136"/>
                  <a:gd name="connsiteX4" fmla="*/ 6526060 w 6526060"/>
                  <a:gd name="connsiteY4" fmla="*/ 588995 h 1854136"/>
                  <a:gd name="connsiteX0" fmla="*/ 0 w 6350696"/>
                  <a:gd name="connsiteY0" fmla="*/ 266000 h 1905302"/>
                  <a:gd name="connsiteX1" fmla="*/ 450937 w 6350696"/>
                  <a:gd name="connsiteY1" fmla="*/ 63961 h 1905302"/>
                  <a:gd name="connsiteX2" fmla="*/ 2279737 w 6350696"/>
                  <a:gd name="connsiteY2" fmla="*/ 990890 h 1905302"/>
                  <a:gd name="connsiteX3" fmla="*/ 4083485 w 6350696"/>
                  <a:gd name="connsiteY3" fmla="*/ 1905289 h 1905302"/>
                  <a:gd name="connsiteX4" fmla="*/ 6350696 w 6350696"/>
                  <a:gd name="connsiteY4" fmla="*/ 640161 h 1905302"/>
                  <a:gd name="connsiteX0" fmla="*/ 0 w 6350696"/>
                  <a:gd name="connsiteY0" fmla="*/ 238776 h 1878078"/>
                  <a:gd name="connsiteX1" fmla="*/ 450937 w 6350696"/>
                  <a:gd name="connsiteY1" fmla="*/ 36737 h 1878078"/>
                  <a:gd name="connsiteX2" fmla="*/ 2279737 w 6350696"/>
                  <a:gd name="connsiteY2" fmla="*/ 963666 h 1878078"/>
                  <a:gd name="connsiteX3" fmla="*/ 4083485 w 6350696"/>
                  <a:gd name="connsiteY3" fmla="*/ 1878065 h 1878078"/>
                  <a:gd name="connsiteX4" fmla="*/ 6350696 w 6350696"/>
                  <a:gd name="connsiteY4" fmla="*/ 612937 h 1878078"/>
                  <a:gd name="connsiteX0" fmla="*/ 0 w 6350696"/>
                  <a:gd name="connsiteY0" fmla="*/ 202084 h 1841386"/>
                  <a:gd name="connsiteX1" fmla="*/ 450937 w 6350696"/>
                  <a:gd name="connsiteY1" fmla="*/ 45 h 1841386"/>
                  <a:gd name="connsiteX2" fmla="*/ 2279737 w 6350696"/>
                  <a:gd name="connsiteY2" fmla="*/ 926974 h 1841386"/>
                  <a:gd name="connsiteX3" fmla="*/ 4083485 w 6350696"/>
                  <a:gd name="connsiteY3" fmla="*/ 1841373 h 1841386"/>
                  <a:gd name="connsiteX4" fmla="*/ 6350696 w 6350696"/>
                  <a:gd name="connsiteY4" fmla="*/ 576245 h 1841386"/>
                  <a:gd name="connsiteX0" fmla="*/ 0 w 6350696"/>
                  <a:gd name="connsiteY0" fmla="*/ 202232 h 1841534"/>
                  <a:gd name="connsiteX1" fmla="*/ 450937 w 6350696"/>
                  <a:gd name="connsiteY1" fmla="*/ 193 h 1841534"/>
                  <a:gd name="connsiteX2" fmla="*/ 2279737 w 6350696"/>
                  <a:gd name="connsiteY2" fmla="*/ 927122 h 1841534"/>
                  <a:gd name="connsiteX3" fmla="*/ 4083485 w 6350696"/>
                  <a:gd name="connsiteY3" fmla="*/ 1841521 h 1841534"/>
                  <a:gd name="connsiteX4" fmla="*/ 6350696 w 6350696"/>
                  <a:gd name="connsiteY4" fmla="*/ 576393 h 1841534"/>
                  <a:gd name="connsiteX0" fmla="*/ 0 w 6350696"/>
                  <a:gd name="connsiteY0" fmla="*/ 202084 h 1841386"/>
                  <a:gd name="connsiteX1" fmla="*/ 450937 w 6350696"/>
                  <a:gd name="connsiteY1" fmla="*/ 45 h 1841386"/>
                  <a:gd name="connsiteX2" fmla="*/ 2279737 w 6350696"/>
                  <a:gd name="connsiteY2" fmla="*/ 926974 h 1841386"/>
                  <a:gd name="connsiteX3" fmla="*/ 4083485 w 6350696"/>
                  <a:gd name="connsiteY3" fmla="*/ 1841373 h 1841386"/>
                  <a:gd name="connsiteX4" fmla="*/ 6350696 w 6350696"/>
                  <a:gd name="connsiteY4" fmla="*/ 576245 h 1841386"/>
                  <a:gd name="connsiteX0" fmla="*/ 0 w 6350696"/>
                  <a:gd name="connsiteY0" fmla="*/ 242480 h 1881782"/>
                  <a:gd name="connsiteX1" fmla="*/ 450937 w 6350696"/>
                  <a:gd name="connsiteY1" fmla="*/ 40441 h 1881782"/>
                  <a:gd name="connsiteX2" fmla="*/ 2279737 w 6350696"/>
                  <a:gd name="connsiteY2" fmla="*/ 967370 h 1881782"/>
                  <a:gd name="connsiteX3" fmla="*/ 4083485 w 6350696"/>
                  <a:gd name="connsiteY3" fmla="*/ 1881769 h 1881782"/>
                  <a:gd name="connsiteX4" fmla="*/ 6350696 w 6350696"/>
                  <a:gd name="connsiteY4" fmla="*/ 616641 h 1881782"/>
                  <a:gd name="connsiteX0" fmla="*/ 0 w 6350696"/>
                  <a:gd name="connsiteY0" fmla="*/ 202084 h 1841386"/>
                  <a:gd name="connsiteX1" fmla="*/ 450937 w 6350696"/>
                  <a:gd name="connsiteY1" fmla="*/ 45 h 1841386"/>
                  <a:gd name="connsiteX2" fmla="*/ 2279737 w 6350696"/>
                  <a:gd name="connsiteY2" fmla="*/ 926974 h 1841386"/>
                  <a:gd name="connsiteX3" fmla="*/ 4083485 w 6350696"/>
                  <a:gd name="connsiteY3" fmla="*/ 1841373 h 1841386"/>
                  <a:gd name="connsiteX4" fmla="*/ 6350696 w 6350696"/>
                  <a:gd name="connsiteY4" fmla="*/ 576245 h 1841386"/>
                  <a:gd name="connsiteX0" fmla="*/ 0 w 6350696"/>
                  <a:gd name="connsiteY0" fmla="*/ 202084 h 1841386"/>
                  <a:gd name="connsiteX1" fmla="*/ 450937 w 6350696"/>
                  <a:gd name="connsiteY1" fmla="*/ 45 h 1841386"/>
                  <a:gd name="connsiteX2" fmla="*/ 2279737 w 6350696"/>
                  <a:gd name="connsiteY2" fmla="*/ 926974 h 1841386"/>
                  <a:gd name="connsiteX3" fmla="*/ 4083485 w 6350696"/>
                  <a:gd name="connsiteY3" fmla="*/ 1841373 h 1841386"/>
                  <a:gd name="connsiteX4" fmla="*/ 6350696 w 6350696"/>
                  <a:gd name="connsiteY4" fmla="*/ 576245 h 1841386"/>
                  <a:gd name="connsiteX0" fmla="*/ 0 w 6350696"/>
                  <a:gd name="connsiteY0" fmla="*/ 202084 h 1841386"/>
                  <a:gd name="connsiteX1" fmla="*/ 450937 w 6350696"/>
                  <a:gd name="connsiteY1" fmla="*/ 45 h 1841386"/>
                  <a:gd name="connsiteX2" fmla="*/ 2279737 w 6350696"/>
                  <a:gd name="connsiteY2" fmla="*/ 926974 h 1841386"/>
                  <a:gd name="connsiteX3" fmla="*/ 4083485 w 6350696"/>
                  <a:gd name="connsiteY3" fmla="*/ 1841373 h 1841386"/>
                  <a:gd name="connsiteX4" fmla="*/ 6350696 w 6350696"/>
                  <a:gd name="connsiteY4" fmla="*/ 576245 h 1841386"/>
                  <a:gd name="connsiteX0" fmla="*/ 0 w 6413326"/>
                  <a:gd name="connsiteY0" fmla="*/ 303176 h 1866426"/>
                  <a:gd name="connsiteX1" fmla="*/ 513567 w 6413326"/>
                  <a:gd name="connsiteY1" fmla="*/ 25085 h 1866426"/>
                  <a:gd name="connsiteX2" fmla="*/ 2342367 w 6413326"/>
                  <a:gd name="connsiteY2" fmla="*/ 952014 h 1866426"/>
                  <a:gd name="connsiteX3" fmla="*/ 4146115 w 6413326"/>
                  <a:gd name="connsiteY3" fmla="*/ 1866413 h 1866426"/>
                  <a:gd name="connsiteX4" fmla="*/ 6413326 w 6413326"/>
                  <a:gd name="connsiteY4" fmla="*/ 601285 h 1866426"/>
                  <a:gd name="connsiteX0" fmla="*/ 0 w 5899759"/>
                  <a:gd name="connsiteY0" fmla="*/ 0 h 1841341"/>
                  <a:gd name="connsiteX1" fmla="*/ 1828800 w 5899759"/>
                  <a:gd name="connsiteY1" fmla="*/ 926929 h 1841341"/>
                  <a:gd name="connsiteX2" fmla="*/ 3632548 w 5899759"/>
                  <a:gd name="connsiteY2" fmla="*/ 1841328 h 1841341"/>
                  <a:gd name="connsiteX3" fmla="*/ 5899759 w 5899759"/>
                  <a:gd name="connsiteY3" fmla="*/ 576200 h 1841341"/>
                  <a:gd name="connsiteX0" fmla="*/ 0 w 5899759"/>
                  <a:gd name="connsiteY0" fmla="*/ 0 h 1841341"/>
                  <a:gd name="connsiteX1" fmla="*/ 1828800 w 5899759"/>
                  <a:gd name="connsiteY1" fmla="*/ 926929 h 1841341"/>
                  <a:gd name="connsiteX2" fmla="*/ 3632548 w 5899759"/>
                  <a:gd name="connsiteY2" fmla="*/ 1841328 h 1841341"/>
                  <a:gd name="connsiteX3" fmla="*/ 5899759 w 5899759"/>
                  <a:gd name="connsiteY3" fmla="*/ 576200 h 1841341"/>
                  <a:gd name="connsiteX0" fmla="*/ 0 w 7302674"/>
                  <a:gd name="connsiteY0" fmla="*/ 6870 h 1869788"/>
                  <a:gd name="connsiteX1" fmla="*/ 1828800 w 7302674"/>
                  <a:gd name="connsiteY1" fmla="*/ 933799 h 1869788"/>
                  <a:gd name="connsiteX2" fmla="*/ 3632548 w 7302674"/>
                  <a:gd name="connsiteY2" fmla="*/ 1848198 h 1869788"/>
                  <a:gd name="connsiteX3" fmla="*/ 7302674 w 7302674"/>
                  <a:gd name="connsiteY3" fmla="*/ 0 h 1869788"/>
                  <a:gd name="connsiteX0" fmla="*/ 0 w 7302674"/>
                  <a:gd name="connsiteY0" fmla="*/ 6873 h 1869791"/>
                  <a:gd name="connsiteX1" fmla="*/ 1828800 w 7302674"/>
                  <a:gd name="connsiteY1" fmla="*/ 933802 h 1869791"/>
                  <a:gd name="connsiteX2" fmla="*/ 3632548 w 7302674"/>
                  <a:gd name="connsiteY2" fmla="*/ 1848201 h 1869791"/>
                  <a:gd name="connsiteX3" fmla="*/ 7302674 w 7302674"/>
                  <a:gd name="connsiteY3" fmla="*/ 3 h 1869791"/>
                  <a:gd name="connsiteX0" fmla="*/ 0 w 7302674"/>
                  <a:gd name="connsiteY0" fmla="*/ 6873 h 1848530"/>
                  <a:gd name="connsiteX1" fmla="*/ 1828800 w 7302674"/>
                  <a:gd name="connsiteY1" fmla="*/ 933802 h 1848530"/>
                  <a:gd name="connsiteX2" fmla="*/ 3632548 w 7302674"/>
                  <a:gd name="connsiteY2" fmla="*/ 1848201 h 1848530"/>
                  <a:gd name="connsiteX3" fmla="*/ 7302674 w 7302674"/>
                  <a:gd name="connsiteY3" fmla="*/ 3 h 1848530"/>
                  <a:gd name="connsiteX0" fmla="*/ 0 w 7302674"/>
                  <a:gd name="connsiteY0" fmla="*/ 6873 h 1848234"/>
                  <a:gd name="connsiteX1" fmla="*/ 1828800 w 7302674"/>
                  <a:gd name="connsiteY1" fmla="*/ 933802 h 1848234"/>
                  <a:gd name="connsiteX2" fmla="*/ 3632548 w 7302674"/>
                  <a:gd name="connsiteY2" fmla="*/ 1848201 h 1848234"/>
                  <a:gd name="connsiteX3" fmla="*/ 7302674 w 7302674"/>
                  <a:gd name="connsiteY3" fmla="*/ 3 h 1848234"/>
                  <a:gd name="connsiteX0" fmla="*/ 0 w 7302674"/>
                  <a:gd name="connsiteY0" fmla="*/ 6873 h 1870616"/>
                  <a:gd name="connsiteX1" fmla="*/ 1803748 w 7302674"/>
                  <a:gd name="connsiteY1" fmla="*/ 946478 h 1870616"/>
                  <a:gd name="connsiteX2" fmla="*/ 3632548 w 7302674"/>
                  <a:gd name="connsiteY2" fmla="*/ 1848201 h 1870616"/>
                  <a:gd name="connsiteX3" fmla="*/ 7302674 w 7302674"/>
                  <a:gd name="connsiteY3" fmla="*/ 3 h 1870616"/>
                  <a:gd name="connsiteX0" fmla="*/ 0 w 3632548"/>
                  <a:gd name="connsiteY0" fmla="*/ 0 h 1863743"/>
                  <a:gd name="connsiteX1" fmla="*/ 1803748 w 3632548"/>
                  <a:gd name="connsiteY1" fmla="*/ 939605 h 1863743"/>
                  <a:gd name="connsiteX2" fmla="*/ 3632548 w 3632548"/>
                  <a:gd name="connsiteY2" fmla="*/ 1841328 h 1863743"/>
                  <a:gd name="connsiteX0" fmla="*/ 0 w 3632548"/>
                  <a:gd name="connsiteY0" fmla="*/ 0 h 1841328"/>
                  <a:gd name="connsiteX1" fmla="*/ 1803748 w 3632548"/>
                  <a:gd name="connsiteY1" fmla="*/ 939605 h 1841328"/>
                  <a:gd name="connsiteX2" fmla="*/ 3632548 w 3632548"/>
                  <a:gd name="connsiteY2" fmla="*/ 1841328 h 1841328"/>
                  <a:gd name="connsiteX0" fmla="*/ 0 w 3632548"/>
                  <a:gd name="connsiteY0" fmla="*/ 43 h 1841371"/>
                  <a:gd name="connsiteX1" fmla="*/ 1803748 w 3632548"/>
                  <a:gd name="connsiteY1" fmla="*/ 939648 h 1841371"/>
                  <a:gd name="connsiteX2" fmla="*/ 3632548 w 3632548"/>
                  <a:gd name="connsiteY2" fmla="*/ 1841371 h 1841371"/>
                  <a:gd name="connsiteX0" fmla="*/ 0 w 3632548"/>
                  <a:gd name="connsiteY0" fmla="*/ 43 h 1841371"/>
                  <a:gd name="connsiteX1" fmla="*/ 1853509 w 3632548"/>
                  <a:gd name="connsiteY1" fmla="*/ 939648 h 1841371"/>
                  <a:gd name="connsiteX2" fmla="*/ 3632548 w 3632548"/>
                  <a:gd name="connsiteY2" fmla="*/ 1841371 h 1841371"/>
                  <a:gd name="connsiteX0" fmla="*/ 0 w 3632548"/>
                  <a:gd name="connsiteY0" fmla="*/ 43 h 1841371"/>
                  <a:gd name="connsiteX1" fmla="*/ 1865949 w 3632548"/>
                  <a:gd name="connsiteY1" fmla="*/ 939648 h 1841371"/>
                  <a:gd name="connsiteX2" fmla="*/ 3632548 w 3632548"/>
                  <a:gd name="connsiteY2" fmla="*/ 1841371 h 1841371"/>
                  <a:gd name="connsiteX0" fmla="*/ 0 w 3632548"/>
                  <a:gd name="connsiteY0" fmla="*/ 44 h 1841372"/>
                  <a:gd name="connsiteX1" fmla="*/ 1803748 w 3632548"/>
                  <a:gd name="connsiteY1" fmla="*/ 927037 h 1841372"/>
                  <a:gd name="connsiteX2" fmla="*/ 3632548 w 3632548"/>
                  <a:gd name="connsiteY2" fmla="*/ 1841372 h 1841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32548" h="1841372">
                    <a:moveTo>
                      <a:pt x="0" y="44"/>
                    </a:moveTo>
                    <a:cubicBezTo>
                      <a:pt x="716072" y="-5895"/>
                      <a:pt x="1260953" y="582123"/>
                      <a:pt x="1803748" y="927037"/>
                    </a:cubicBezTo>
                    <a:cubicBezTo>
                      <a:pt x="2346543" y="1271951"/>
                      <a:pt x="2866372" y="1834337"/>
                      <a:pt x="3632548" y="1841372"/>
                    </a:cubicBezTo>
                  </a:path>
                </a:pathLst>
              </a:custGeom>
              <a:ln w="28575">
                <a:solidFill>
                  <a:srgbClr val="0000FF"/>
                </a:solidFill>
              </a:ln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1" name="Freeform 60"/>
              <p:cNvSpPr/>
              <p:nvPr/>
            </p:nvSpPr>
            <p:spPr>
              <a:xfrm flipH="1">
                <a:off x="4562856" y="3459451"/>
                <a:ext cx="3675888" cy="1828801"/>
              </a:xfrm>
              <a:custGeom>
                <a:avLst/>
                <a:gdLst>
                  <a:gd name="connsiteX0" fmla="*/ 0 w 375781"/>
                  <a:gd name="connsiteY0" fmla="*/ 338203 h 338203"/>
                  <a:gd name="connsiteX1" fmla="*/ 25052 w 375781"/>
                  <a:gd name="connsiteY1" fmla="*/ 275573 h 338203"/>
                  <a:gd name="connsiteX2" fmla="*/ 137786 w 375781"/>
                  <a:gd name="connsiteY2" fmla="*/ 200416 h 338203"/>
                  <a:gd name="connsiteX3" fmla="*/ 162839 w 375781"/>
                  <a:gd name="connsiteY3" fmla="*/ 175364 h 338203"/>
                  <a:gd name="connsiteX4" fmla="*/ 237995 w 375781"/>
                  <a:gd name="connsiteY4" fmla="*/ 125260 h 338203"/>
                  <a:gd name="connsiteX5" fmla="*/ 313151 w 375781"/>
                  <a:gd name="connsiteY5" fmla="*/ 50104 h 338203"/>
                  <a:gd name="connsiteX6" fmla="*/ 375781 w 375781"/>
                  <a:gd name="connsiteY6" fmla="*/ 0 h 338203"/>
                  <a:gd name="connsiteX0" fmla="*/ 0 w 375781"/>
                  <a:gd name="connsiteY0" fmla="*/ 338203 h 338203"/>
                  <a:gd name="connsiteX1" fmla="*/ 25052 w 375781"/>
                  <a:gd name="connsiteY1" fmla="*/ 275573 h 338203"/>
                  <a:gd name="connsiteX2" fmla="*/ 137786 w 375781"/>
                  <a:gd name="connsiteY2" fmla="*/ 200416 h 338203"/>
                  <a:gd name="connsiteX3" fmla="*/ 162839 w 375781"/>
                  <a:gd name="connsiteY3" fmla="*/ 175364 h 338203"/>
                  <a:gd name="connsiteX4" fmla="*/ 313151 w 375781"/>
                  <a:gd name="connsiteY4" fmla="*/ 50104 h 338203"/>
                  <a:gd name="connsiteX5" fmla="*/ 375781 w 375781"/>
                  <a:gd name="connsiteY5" fmla="*/ 0 h 338203"/>
                  <a:gd name="connsiteX0" fmla="*/ 0 w 375781"/>
                  <a:gd name="connsiteY0" fmla="*/ 338203 h 338203"/>
                  <a:gd name="connsiteX1" fmla="*/ 25052 w 375781"/>
                  <a:gd name="connsiteY1" fmla="*/ 275573 h 338203"/>
                  <a:gd name="connsiteX2" fmla="*/ 137786 w 375781"/>
                  <a:gd name="connsiteY2" fmla="*/ 200416 h 338203"/>
                  <a:gd name="connsiteX3" fmla="*/ 313151 w 375781"/>
                  <a:gd name="connsiteY3" fmla="*/ 50104 h 338203"/>
                  <a:gd name="connsiteX4" fmla="*/ 375781 w 375781"/>
                  <a:gd name="connsiteY4" fmla="*/ 0 h 338203"/>
                  <a:gd name="connsiteX0" fmla="*/ 4125 w 379906"/>
                  <a:gd name="connsiteY0" fmla="*/ 338203 h 338203"/>
                  <a:gd name="connsiteX1" fmla="*/ 29177 w 379906"/>
                  <a:gd name="connsiteY1" fmla="*/ 275573 h 338203"/>
                  <a:gd name="connsiteX2" fmla="*/ 317276 w 379906"/>
                  <a:gd name="connsiteY2" fmla="*/ 50104 h 338203"/>
                  <a:gd name="connsiteX3" fmla="*/ 379906 w 379906"/>
                  <a:gd name="connsiteY3" fmla="*/ 0 h 338203"/>
                  <a:gd name="connsiteX0" fmla="*/ 0 w 375781"/>
                  <a:gd name="connsiteY0" fmla="*/ 338203 h 338203"/>
                  <a:gd name="connsiteX1" fmla="*/ 313151 w 375781"/>
                  <a:gd name="connsiteY1" fmla="*/ 50104 h 338203"/>
                  <a:gd name="connsiteX2" fmla="*/ 375781 w 375781"/>
                  <a:gd name="connsiteY2" fmla="*/ 0 h 338203"/>
                  <a:gd name="connsiteX0" fmla="*/ 0 w 3389012"/>
                  <a:gd name="connsiteY0" fmla="*/ 1654282 h 1654282"/>
                  <a:gd name="connsiteX1" fmla="*/ 3144033 w 3389012"/>
                  <a:gd name="connsiteY1" fmla="*/ 126107 h 1654282"/>
                  <a:gd name="connsiteX2" fmla="*/ 3206663 w 3389012"/>
                  <a:gd name="connsiteY2" fmla="*/ 76003 h 1654282"/>
                  <a:gd name="connsiteX0" fmla="*/ 0 w 3144033"/>
                  <a:gd name="connsiteY0" fmla="*/ 1528175 h 1528175"/>
                  <a:gd name="connsiteX1" fmla="*/ 3144033 w 3144033"/>
                  <a:gd name="connsiteY1" fmla="*/ 0 h 1528175"/>
                  <a:gd name="connsiteX0" fmla="*/ 0 w 1816274"/>
                  <a:gd name="connsiteY0" fmla="*/ 876822 h 876822"/>
                  <a:gd name="connsiteX1" fmla="*/ 1816274 w 1816274"/>
                  <a:gd name="connsiteY1" fmla="*/ 0 h 876822"/>
                  <a:gd name="connsiteX0" fmla="*/ 0 w 1816274"/>
                  <a:gd name="connsiteY0" fmla="*/ 876822 h 876822"/>
                  <a:gd name="connsiteX1" fmla="*/ 1002082 w 1816274"/>
                  <a:gd name="connsiteY1" fmla="*/ 388306 h 876822"/>
                  <a:gd name="connsiteX2" fmla="*/ 1816274 w 1816274"/>
                  <a:gd name="connsiteY2" fmla="*/ 0 h 876822"/>
                  <a:gd name="connsiteX0" fmla="*/ 0 w 3682652"/>
                  <a:gd name="connsiteY0" fmla="*/ 488516 h 591522"/>
                  <a:gd name="connsiteX1" fmla="*/ 1002082 w 3682652"/>
                  <a:gd name="connsiteY1" fmla="*/ 0 h 591522"/>
                  <a:gd name="connsiteX2" fmla="*/ 3682652 w 3682652"/>
                  <a:gd name="connsiteY2" fmla="*/ 513568 h 591522"/>
                  <a:gd name="connsiteX0" fmla="*/ 0 w 3682652"/>
                  <a:gd name="connsiteY0" fmla="*/ 901875 h 979068"/>
                  <a:gd name="connsiteX1" fmla="*/ 1803748 w 3682652"/>
                  <a:gd name="connsiteY1" fmla="*/ 0 h 979068"/>
                  <a:gd name="connsiteX2" fmla="*/ 3682652 w 3682652"/>
                  <a:gd name="connsiteY2" fmla="*/ 926927 h 979068"/>
                  <a:gd name="connsiteX0" fmla="*/ 0 w 3701464"/>
                  <a:gd name="connsiteY0" fmla="*/ 901875 h 1036134"/>
                  <a:gd name="connsiteX1" fmla="*/ 1803748 w 3701464"/>
                  <a:gd name="connsiteY1" fmla="*/ 0 h 1036134"/>
                  <a:gd name="connsiteX2" fmla="*/ 3507288 w 3701464"/>
                  <a:gd name="connsiteY2" fmla="*/ 977032 h 1036134"/>
                  <a:gd name="connsiteX3" fmla="*/ 3682652 w 3701464"/>
                  <a:gd name="connsiteY3" fmla="*/ 926927 h 1036134"/>
                  <a:gd name="connsiteX0" fmla="*/ 0 w 5536504"/>
                  <a:gd name="connsiteY0" fmla="*/ 901875 h 1891498"/>
                  <a:gd name="connsiteX1" fmla="*/ 1803748 w 5536504"/>
                  <a:gd name="connsiteY1" fmla="*/ 0 h 1891498"/>
                  <a:gd name="connsiteX2" fmla="*/ 3507288 w 5536504"/>
                  <a:gd name="connsiteY2" fmla="*/ 977032 h 1891498"/>
                  <a:gd name="connsiteX3" fmla="*/ 5536504 w 5536504"/>
                  <a:gd name="connsiteY3" fmla="*/ 1891431 h 1891498"/>
                  <a:gd name="connsiteX0" fmla="*/ 0 w 5536504"/>
                  <a:gd name="connsiteY0" fmla="*/ 901875 h 1891431"/>
                  <a:gd name="connsiteX1" fmla="*/ 1803748 w 5536504"/>
                  <a:gd name="connsiteY1" fmla="*/ 0 h 1891431"/>
                  <a:gd name="connsiteX2" fmla="*/ 3507288 w 5536504"/>
                  <a:gd name="connsiteY2" fmla="*/ 977032 h 1891431"/>
                  <a:gd name="connsiteX3" fmla="*/ 5123145 w 5536504"/>
                  <a:gd name="connsiteY3" fmla="*/ 1741119 h 1891431"/>
                  <a:gd name="connsiteX4" fmla="*/ 5536504 w 5536504"/>
                  <a:gd name="connsiteY4" fmla="*/ 1891431 h 1891431"/>
                  <a:gd name="connsiteX0" fmla="*/ 0 w 7340252"/>
                  <a:gd name="connsiteY0" fmla="*/ 901875 h 1757619"/>
                  <a:gd name="connsiteX1" fmla="*/ 1803748 w 7340252"/>
                  <a:gd name="connsiteY1" fmla="*/ 0 h 1757619"/>
                  <a:gd name="connsiteX2" fmla="*/ 3507288 w 7340252"/>
                  <a:gd name="connsiteY2" fmla="*/ 977032 h 1757619"/>
                  <a:gd name="connsiteX3" fmla="*/ 5123145 w 7340252"/>
                  <a:gd name="connsiteY3" fmla="*/ 1741119 h 1757619"/>
                  <a:gd name="connsiteX4" fmla="*/ 7340252 w 7340252"/>
                  <a:gd name="connsiteY4" fmla="*/ 964505 h 1757619"/>
                  <a:gd name="connsiteX0" fmla="*/ 0 w 7340252"/>
                  <a:gd name="connsiteY0" fmla="*/ 901875 h 1868761"/>
                  <a:gd name="connsiteX1" fmla="*/ 1803748 w 7340252"/>
                  <a:gd name="connsiteY1" fmla="*/ 0 h 1868761"/>
                  <a:gd name="connsiteX2" fmla="*/ 3507288 w 7340252"/>
                  <a:gd name="connsiteY2" fmla="*/ 977032 h 1868761"/>
                  <a:gd name="connsiteX3" fmla="*/ 5448822 w 7340252"/>
                  <a:gd name="connsiteY3" fmla="*/ 1853853 h 1868761"/>
                  <a:gd name="connsiteX4" fmla="*/ 7340252 w 7340252"/>
                  <a:gd name="connsiteY4" fmla="*/ 964505 h 1868761"/>
                  <a:gd name="connsiteX0" fmla="*/ 0 w 7340252"/>
                  <a:gd name="connsiteY0" fmla="*/ 901875 h 1868761"/>
                  <a:gd name="connsiteX1" fmla="*/ 1803748 w 7340252"/>
                  <a:gd name="connsiteY1" fmla="*/ 0 h 1868761"/>
                  <a:gd name="connsiteX2" fmla="*/ 3632548 w 7340252"/>
                  <a:gd name="connsiteY2" fmla="*/ 914401 h 1868761"/>
                  <a:gd name="connsiteX3" fmla="*/ 5448822 w 7340252"/>
                  <a:gd name="connsiteY3" fmla="*/ 1853853 h 1868761"/>
                  <a:gd name="connsiteX4" fmla="*/ 7340252 w 7340252"/>
                  <a:gd name="connsiteY4" fmla="*/ 964505 h 1868761"/>
                  <a:gd name="connsiteX0" fmla="*/ 0 w 7340252"/>
                  <a:gd name="connsiteY0" fmla="*/ 864296 h 1831182"/>
                  <a:gd name="connsiteX1" fmla="*/ 1803748 w 7340252"/>
                  <a:gd name="connsiteY1" fmla="*/ 0 h 1831182"/>
                  <a:gd name="connsiteX2" fmla="*/ 3632548 w 7340252"/>
                  <a:gd name="connsiteY2" fmla="*/ 876822 h 1831182"/>
                  <a:gd name="connsiteX3" fmla="*/ 5448822 w 7340252"/>
                  <a:gd name="connsiteY3" fmla="*/ 1816274 h 1831182"/>
                  <a:gd name="connsiteX4" fmla="*/ 7340252 w 7340252"/>
                  <a:gd name="connsiteY4" fmla="*/ 926926 h 1831182"/>
                  <a:gd name="connsiteX0" fmla="*/ 0 w 7340252"/>
                  <a:gd name="connsiteY0" fmla="*/ 864296 h 1831182"/>
                  <a:gd name="connsiteX1" fmla="*/ 1803748 w 7340252"/>
                  <a:gd name="connsiteY1" fmla="*/ 0 h 1831182"/>
                  <a:gd name="connsiteX2" fmla="*/ 3632548 w 7340252"/>
                  <a:gd name="connsiteY2" fmla="*/ 876822 h 1831182"/>
                  <a:gd name="connsiteX3" fmla="*/ 5448822 w 7340252"/>
                  <a:gd name="connsiteY3" fmla="*/ 1816274 h 1831182"/>
                  <a:gd name="connsiteX4" fmla="*/ 7340252 w 7340252"/>
                  <a:gd name="connsiteY4" fmla="*/ 926926 h 1831182"/>
                  <a:gd name="connsiteX0" fmla="*/ 0 w 7340252"/>
                  <a:gd name="connsiteY0" fmla="*/ 864296 h 1831182"/>
                  <a:gd name="connsiteX1" fmla="*/ 1803748 w 7340252"/>
                  <a:gd name="connsiteY1" fmla="*/ 0 h 1831182"/>
                  <a:gd name="connsiteX2" fmla="*/ 3632548 w 7340252"/>
                  <a:gd name="connsiteY2" fmla="*/ 876822 h 1831182"/>
                  <a:gd name="connsiteX3" fmla="*/ 5448822 w 7340252"/>
                  <a:gd name="connsiteY3" fmla="*/ 1816274 h 1831182"/>
                  <a:gd name="connsiteX4" fmla="*/ 7340252 w 7340252"/>
                  <a:gd name="connsiteY4" fmla="*/ 926926 h 1831182"/>
                  <a:gd name="connsiteX0" fmla="*/ 0 w 7340252"/>
                  <a:gd name="connsiteY0" fmla="*/ 864296 h 1831182"/>
                  <a:gd name="connsiteX1" fmla="*/ 1803748 w 7340252"/>
                  <a:gd name="connsiteY1" fmla="*/ 0 h 1831182"/>
                  <a:gd name="connsiteX2" fmla="*/ 3632548 w 7340252"/>
                  <a:gd name="connsiteY2" fmla="*/ 876822 h 1831182"/>
                  <a:gd name="connsiteX3" fmla="*/ 5448822 w 7340252"/>
                  <a:gd name="connsiteY3" fmla="*/ 1816274 h 1831182"/>
                  <a:gd name="connsiteX4" fmla="*/ 7340252 w 7340252"/>
                  <a:gd name="connsiteY4" fmla="*/ 926926 h 1831182"/>
                  <a:gd name="connsiteX0" fmla="*/ 0 w 7540668"/>
                  <a:gd name="connsiteY0" fmla="*/ 1091249 h 1832666"/>
                  <a:gd name="connsiteX1" fmla="*/ 2004164 w 7540668"/>
                  <a:gd name="connsiteY1" fmla="*/ 1484 h 1832666"/>
                  <a:gd name="connsiteX2" fmla="*/ 3832964 w 7540668"/>
                  <a:gd name="connsiteY2" fmla="*/ 878306 h 1832666"/>
                  <a:gd name="connsiteX3" fmla="*/ 5649238 w 7540668"/>
                  <a:gd name="connsiteY3" fmla="*/ 1817758 h 1832666"/>
                  <a:gd name="connsiteX4" fmla="*/ 7540668 w 7540668"/>
                  <a:gd name="connsiteY4" fmla="*/ 928410 h 1832666"/>
                  <a:gd name="connsiteX0" fmla="*/ 0 w 7540668"/>
                  <a:gd name="connsiteY0" fmla="*/ 1089816 h 1831233"/>
                  <a:gd name="connsiteX1" fmla="*/ 263046 w 7540668"/>
                  <a:gd name="connsiteY1" fmla="*/ 914452 h 1831233"/>
                  <a:gd name="connsiteX2" fmla="*/ 2004164 w 7540668"/>
                  <a:gd name="connsiteY2" fmla="*/ 51 h 1831233"/>
                  <a:gd name="connsiteX3" fmla="*/ 3832964 w 7540668"/>
                  <a:gd name="connsiteY3" fmla="*/ 876873 h 1831233"/>
                  <a:gd name="connsiteX4" fmla="*/ 5649238 w 7540668"/>
                  <a:gd name="connsiteY4" fmla="*/ 1816325 h 1831233"/>
                  <a:gd name="connsiteX5" fmla="*/ 7540668 w 7540668"/>
                  <a:gd name="connsiteY5" fmla="*/ 926977 h 1831233"/>
                  <a:gd name="connsiteX0" fmla="*/ 0 w 7540668"/>
                  <a:gd name="connsiteY0" fmla="*/ 1089816 h 1831233"/>
                  <a:gd name="connsiteX1" fmla="*/ 263046 w 7540668"/>
                  <a:gd name="connsiteY1" fmla="*/ 914452 h 1831233"/>
                  <a:gd name="connsiteX2" fmla="*/ 2004164 w 7540668"/>
                  <a:gd name="connsiteY2" fmla="*/ 51 h 1831233"/>
                  <a:gd name="connsiteX3" fmla="*/ 3832964 w 7540668"/>
                  <a:gd name="connsiteY3" fmla="*/ 876873 h 1831233"/>
                  <a:gd name="connsiteX4" fmla="*/ 5649238 w 7540668"/>
                  <a:gd name="connsiteY4" fmla="*/ 1816325 h 1831233"/>
                  <a:gd name="connsiteX5" fmla="*/ 7540668 w 7540668"/>
                  <a:gd name="connsiteY5" fmla="*/ 926977 h 1831233"/>
                  <a:gd name="connsiteX0" fmla="*/ 0 w 7828767"/>
                  <a:gd name="connsiteY0" fmla="*/ 1089816 h 1817388"/>
                  <a:gd name="connsiteX1" fmla="*/ 263046 w 7828767"/>
                  <a:gd name="connsiteY1" fmla="*/ 914452 h 1817388"/>
                  <a:gd name="connsiteX2" fmla="*/ 2004164 w 7828767"/>
                  <a:gd name="connsiteY2" fmla="*/ 51 h 1817388"/>
                  <a:gd name="connsiteX3" fmla="*/ 3832964 w 7828767"/>
                  <a:gd name="connsiteY3" fmla="*/ 876873 h 1817388"/>
                  <a:gd name="connsiteX4" fmla="*/ 5649238 w 7828767"/>
                  <a:gd name="connsiteY4" fmla="*/ 1816325 h 1817388"/>
                  <a:gd name="connsiteX5" fmla="*/ 7828767 w 7828767"/>
                  <a:gd name="connsiteY5" fmla="*/ 688983 h 1817388"/>
                  <a:gd name="connsiteX0" fmla="*/ 0 w 7828767"/>
                  <a:gd name="connsiteY0" fmla="*/ 1089816 h 1816329"/>
                  <a:gd name="connsiteX1" fmla="*/ 263046 w 7828767"/>
                  <a:gd name="connsiteY1" fmla="*/ 914452 h 1816329"/>
                  <a:gd name="connsiteX2" fmla="*/ 2004164 w 7828767"/>
                  <a:gd name="connsiteY2" fmla="*/ 51 h 1816329"/>
                  <a:gd name="connsiteX3" fmla="*/ 3832964 w 7828767"/>
                  <a:gd name="connsiteY3" fmla="*/ 876873 h 1816329"/>
                  <a:gd name="connsiteX4" fmla="*/ 5649238 w 7828767"/>
                  <a:gd name="connsiteY4" fmla="*/ 1816325 h 1816329"/>
                  <a:gd name="connsiteX5" fmla="*/ 7503090 w 7828767"/>
                  <a:gd name="connsiteY5" fmla="*/ 889399 h 1816329"/>
                  <a:gd name="connsiteX6" fmla="*/ 7828767 w 7828767"/>
                  <a:gd name="connsiteY6" fmla="*/ 688983 h 1816329"/>
                  <a:gd name="connsiteX0" fmla="*/ 0 w 7828767"/>
                  <a:gd name="connsiteY0" fmla="*/ 1089816 h 1816329"/>
                  <a:gd name="connsiteX1" fmla="*/ 263046 w 7828767"/>
                  <a:gd name="connsiteY1" fmla="*/ 914452 h 1816329"/>
                  <a:gd name="connsiteX2" fmla="*/ 2004164 w 7828767"/>
                  <a:gd name="connsiteY2" fmla="*/ 51 h 1816329"/>
                  <a:gd name="connsiteX3" fmla="*/ 3832964 w 7828767"/>
                  <a:gd name="connsiteY3" fmla="*/ 876873 h 1816329"/>
                  <a:gd name="connsiteX4" fmla="*/ 5649238 w 7828767"/>
                  <a:gd name="connsiteY4" fmla="*/ 1816325 h 1816329"/>
                  <a:gd name="connsiteX5" fmla="*/ 7503090 w 7828767"/>
                  <a:gd name="connsiteY5" fmla="*/ 889399 h 1816329"/>
                  <a:gd name="connsiteX6" fmla="*/ 7828767 w 7828767"/>
                  <a:gd name="connsiteY6" fmla="*/ 688983 h 1816329"/>
                  <a:gd name="connsiteX0" fmla="*/ 14876 w 7843643"/>
                  <a:gd name="connsiteY0" fmla="*/ 1089853 h 1816366"/>
                  <a:gd name="connsiteX1" fmla="*/ 202766 w 7843643"/>
                  <a:gd name="connsiteY1" fmla="*/ 927015 h 1816366"/>
                  <a:gd name="connsiteX2" fmla="*/ 2019040 w 7843643"/>
                  <a:gd name="connsiteY2" fmla="*/ 88 h 1816366"/>
                  <a:gd name="connsiteX3" fmla="*/ 3847840 w 7843643"/>
                  <a:gd name="connsiteY3" fmla="*/ 876910 h 1816366"/>
                  <a:gd name="connsiteX4" fmla="*/ 5664114 w 7843643"/>
                  <a:gd name="connsiteY4" fmla="*/ 1816362 h 1816366"/>
                  <a:gd name="connsiteX5" fmla="*/ 7517966 w 7843643"/>
                  <a:gd name="connsiteY5" fmla="*/ 889436 h 1816366"/>
                  <a:gd name="connsiteX6" fmla="*/ 7843643 w 7843643"/>
                  <a:gd name="connsiteY6" fmla="*/ 689020 h 1816366"/>
                  <a:gd name="connsiteX0" fmla="*/ 19636 w 7848403"/>
                  <a:gd name="connsiteY0" fmla="*/ 1102379 h 1828892"/>
                  <a:gd name="connsiteX1" fmla="*/ 207526 w 7848403"/>
                  <a:gd name="connsiteY1" fmla="*/ 939541 h 1828892"/>
                  <a:gd name="connsiteX2" fmla="*/ 2098956 w 7848403"/>
                  <a:gd name="connsiteY2" fmla="*/ 87 h 1828892"/>
                  <a:gd name="connsiteX3" fmla="*/ 3852600 w 7848403"/>
                  <a:gd name="connsiteY3" fmla="*/ 889436 h 1828892"/>
                  <a:gd name="connsiteX4" fmla="*/ 5668874 w 7848403"/>
                  <a:gd name="connsiteY4" fmla="*/ 1828888 h 1828892"/>
                  <a:gd name="connsiteX5" fmla="*/ 7522726 w 7848403"/>
                  <a:gd name="connsiteY5" fmla="*/ 901962 h 1828892"/>
                  <a:gd name="connsiteX6" fmla="*/ 7848403 w 7848403"/>
                  <a:gd name="connsiteY6" fmla="*/ 701546 h 1828892"/>
                  <a:gd name="connsiteX0" fmla="*/ 19636 w 7848403"/>
                  <a:gd name="connsiteY0" fmla="*/ 1102314 h 1828828"/>
                  <a:gd name="connsiteX1" fmla="*/ 207526 w 7848403"/>
                  <a:gd name="connsiteY1" fmla="*/ 939476 h 1828828"/>
                  <a:gd name="connsiteX2" fmla="*/ 2098956 w 7848403"/>
                  <a:gd name="connsiteY2" fmla="*/ 22 h 1828828"/>
                  <a:gd name="connsiteX3" fmla="*/ 3890178 w 7848403"/>
                  <a:gd name="connsiteY3" fmla="*/ 914424 h 1828828"/>
                  <a:gd name="connsiteX4" fmla="*/ 5668874 w 7848403"/>
                  <a:gd name="connsiteY4" fmla="*/ 1828823 h 1828828"/>
                  <a:gd name="connsiteX5" fmla="*/ 7522726 w 7848403"/>
                  <a:gd name="connsiteY5" fmla="*/ 901897 h 1828828"/>
                  <a:gd name="connsiteX6" fmla="*/ 7848403 w 7848403"/>
                  <a:gd name="connsiteY6" fmla="*/ 701481 h 1828828"/>
                  <a:gd name="connsiteX0" fmla="*/ 19636 w 7848403"/>
                  <a:gd name="connsiteY0" fmla="*/ 1102314 h 1853880"/>
                  <a:gd name="connsiteX1" fmla="*/ 207526 w 7848403"/>
                  <a:gd name="connsiteY1" fmla="*/ 939476 h 1853880"/>
                  <a:gd name="connsiteX2" fmla="*/ 2098956 w 7848403"/>
                  <a:gd name="connsiteY2" fmla="*/ 22 h 1853880"/>
                  <a:gd name="connsiteX3" fmla="*/ 3890178 w 7848403"/>
                  <a:gd name="connsiteY3" fmla="*/ 914424 h 1853880"/>
                  <a:gd name="connsiteX4" fmla="*/ 5681400 w 7848403"/>
                  <a:gd name="connsiteY4" fmla="*/ 1853875 h 1853880"/>
                  <a:gd name="connsiteX5" fmla="*/ 7522726 w 7848403"/>
                  <a:gd name="connsiteY5" fmla="*/ 901897 h 1853880"/>
                  <a:gd name="connsiteX6" fmla="*/ 7848403 w 7848403"/>
                  <a:gd name="connsiteY6" fmla="*/ 701481 h 1853880"/>
                  <a:gd name="connsiteX0" fmla="*/ 19636 w 7848403"/>
                  <a:gd name="connsiteY0" fmla="*/ 1102314 h 1828828"/>
                  <a:gd name="connsiteX1" fmla="*/ 207526 w 7848403"/>
                  <a:gd name="connsiteY1" fmla="*/ 939476 h 1828828"/>
                  <a:gd name="connsiteX2" fmla="*/ 2098956 w 7848403"/>
                  <a:gd name="connsiteY2" fmla="*/ 22 h 1828828"/>
                  <a:gd name="connsiteX3" fmla="*/ 3890178 w 7848403"/>
                  <a:gd name="connsiteY3" fmla="*/ 914424 h 1828828"/>
                  <a:gd name="connsiteX4" fmla="*/ 5731504 w 7848403"/>
                  <a:gd name="connsiteY4" fmla="*/ 1828823 h 1828828"/>
                  <a:gd name="connsiteX5" fmla="*/ 7522726 w 7848403"/>
                  <a:gd name="connsiteY5" fmla="*/ 901897 h 1828828"/>
                  <a:gd name="connsiteX6" fmla="*/ 7848403 w 7848403"/>
                  <a:gd name="connsiteY6" fmla="*/ 701481 h 1828828"/>
                  <a:gd name="connsiteX0" fmla="*/ 19636 w 7885981"/>
                  <a:gd name="connsiteY0" fmla="*/ 1102314 h 1828828"/>
                  <a:gd name="connsiteX1" fmla="*/ 207526 w 7885981"/>
                  <a:gd name="connsiteY1" fmla="*/ 939476 h 1828828"/>
                  <a:gd name="connsiteX2" fmla="*/ 2098956 w 7885981"/>
                  <a:gd name="connsiteY2" fmla="*/ 22 h 1828828"/>
                  <a:gd name="connsiteX3" fmla="*/ 3890178 w 7885981"/>
                  <a:gd name="connsiteY3" fmla="*/ 914424 h 1828828"/>
                  <a:gd name="connsiteX4" fmla="*/ 5731504 w 7885981"/>
                  <a:gd name="connsiteY4" fmla="*/ 1828823 h 1828828"/>
                  <a:gd name="connsiteX5" fmla="*/ 7522726 w 7885981"/>
                  <a:gd name="connsiteY5" fmla="*/ 901897 h 1828828"/>
                  <a:gd name="connsiteX6" fmla="*/ 7885981 w 7885981"/>
                  <a:gd name="connsiteY6" fmla="*/ 538643 h 1828828"/>
                  <a:gd name="connsiteX0" fmla="*/ 19636 w 7885981"/>
                  <a:gd name="connsiteY0" fmla="*/ 1102314 h 1828828"/>
                  <a:gd name="connsiteX1" fmla="*/ 207526 w 7885981"/>
                  <a:gd name="connsiteY1" fmla="*/ 939476 h 1828828"/>
                  <a:gd name="connsiteX2" fmla="*/ 2098956 w 7885981"/>
                  <a:gd name="connsiteY2" fmla="*/ 22 h 1828828"/>
                  <a:gd name="connsiteX3" fmla="*/ 3890178 w 7885981"/>
                  <a:gd name="connsiteY3" fmla="*/ 914424 h 1828828"/>
                  <a:gd name="connsiteX4" fmla="*/ 5731504 w 7885981"/>
                  <a:gd name="connsiteY4" fmla="*/ 1828823 h 1828828"/>
                  <a:gd name="connsiteX5" fmla="*/ 7522726 w 7885981"/>
                  <a:gd name="connsiteY5" fmla="*/ 901897 h 1828828"/>
                  <a:gd name="connsiteX6" fmla="*/ 7885981 w 7885981"/>
                  <a:gd name="connsiteY6" fmla="*/ 538643 h 1828828"/>
                  <a:gd name="connsiteX0" fmla="*/ 19636 w 7885981"/>
                  <a:gd name="connsiteY0" fmla="*/ 1102314 h 1828828"/>
                  <a:gd name="connsiteX1" fmla="*/ 207526 w 7885981"/>
                  <a:gd name="connsiteY1" fmla="*/ 939476 h 1828828"/>
                  <a:gd name="connsiteX2" fmla="*/ 2098956 w 7885981"/>
                  <a:gd name="connsiteY2" fmla="*/ 22 h 1828828"/>
                  <a:gd name="connsiteX3" fmla="*/ 3890178 w 7885981"/>
                  <a:gd name="connsiteY3" fmla="*/ 914424 h 1828828"/>
                  <a:gd name="connsiteX4" fmla="*/ 5731504 w 7885981"/>
                  <a:gd name="connsiteY4" fmla="*/ 1828823 h 1828828"/>
                  <a:gd name="connsiteX5" fmla="*/ 7522726 w 7885981"/>
                  <a:gd name="connsiteY5" fmla="*/ 901897 h 1828828"/>
                  <a:gd name="connsiteX6" fmla="*/ 7885981 w 7885981"/>
                  <a:gd name="connsiteY6" fmla="*/ 538643 h 1828828"/>
                  <a:gd name="connsiteX0" fmla="*/ 19636 w 7885981"/>
                  <a:gd name="connsiteY0" fmla="*/ 1102314 h 1828828"/>
                  <a:gd name="connsiteX1" fmla="*/ 207526 w 7885981"/>
                  <a:gd name="connsiteY1" fmla="*/ 939476 h 1828828"/>
                  <a:gd name="connsiteX2" fmla="*/ 2098956 w 7885981"/>
                  <a:gd name="connsiteY2" fmla="*/ 22 h 1828828"/>
                  <a:gd name="connsiteX3" fmla="*/ 3890178 w 7885981"/>
                  <a:gd name="connsiteY3" fmla="*/ 914424 h 1828828"/>
                  <a:gd name="connsiteX4" fmla="*/ 5731504 w 7885981"/>
                  <a:gd name="connsiteY4" fmla="*/ 1828823 h 1828828"/>
                  <a:gd name="connsiteX5" fmla="*/ 7522726 w 7885981"/>
                  <a:gd name="connsiteY5" fmla="*/ 901897 h 1828828"/>
                  <a:gd name="connsiteX6" fmla="*/ 7885981 w 7885981"/>
                  <a:gd name="connsiteY6" fmla="*/ 538643 h 1828828"/>
                  <a:gd name="connsiteX0" fmla="*/ 19636 w 7885981"/>
                  <a:gd name="connsiteY0" fmla="*/ 1102314 h 1828828"/>
                  <a:gd name="connsiteX1" fmla="*/ 207526 w 7885981"/>
                  <a:gd name="connsiteY1" fmla="*/ 939476 h 1828828"/>
                  <a:gd name="connsiteX2" fmla="*/ 2098956 w 7885981"/>
                  <a:gd name="connsiteY2" fmla="*/ 22 h 1828828"/>
                  <a:gd name="connsiteX3" fmla="*/ 3890178 w 7885981"/>
                  <a:gd name="connsiteY3" fmla="*/ 914424 h 1828828"/>
                  <a:gd name="connsiteX4" fmla="*/ 5731504 w 7885981"/>
                  <a:gd name="connsiteY4" fmla="*/ 1828823 h 1828828"/>
                  <a:gd name="connsiteX5" fmla="*/ 7522726 w 7885981"/>
                  <a:gd name="connsiteY5" fmla="*/ 901897 h 1828828"/>
                  <a:gd name="connsiteX6" fmla="*/ 7885981 w 7885981"/>
                  <a:gd name="connsiteY6" fmla="*/ 538643 h 1828828"/>
                  <a:gd name="connsiteX0" fmla="*/ 19636 w 7885981"/>
                  <a:gd name="connsiteY0" fmla="*/ 1102314 h 1828828"/>
                  <a:gd name="connsiteX1" fmla="*/ 207526 w 7885981"/>
                  <a:gd name="connsiteY1" fmla="*/ 939476 h 1828828"/>
                  <a:gd name="connsiteX2" fmla="*/ 2098956 w 7885981"/>
                  <a:gd name="connsiteY2" fmla="*/ 22 h 1828828"/>
                  <a:gd name="connsiteX3" fmla="*/ 3890178 w 7885981"/>
                  <a:gd name="connsiteY3" fmla="*/ 914424 h 1828828"/>
                  <a:gd name="connsiteX4" fmla="*/ 5731504 w 7885981"/>
                  <a:gd name="connsiteY4" fmla="*/ 1828823 h 1828828"/>
                  <a:gd name="connsiteX5" fmla="*/ 7522726 w 7885981"/>
                  <a:gd name="connsiteY5" fmla="*/ 901897 h 1828828"/>
                  <a:gd name="connsiteX6" fmla="*/ 7885981 w 7885981"/>
                  <a:gd name="connsiteY6" fmla="*/ 538643 h 1828828"/>
                  <a:gd name="connsiteX0" fmla="*/ 19636 w 7961137"/>
                  <a:gd name="connsiteY0" fmla="*/ 1102314 h 1828828"/>
                  <a:gd name="connsiteX1" fmla="*/ 207526 w 7961137"/>
                  <a:gd name="connsiteY1" fmla="*/ 939476 h 1828828"/>
                  <a:gd name="connsiteX2" fmla="*/ 2098956 w 7961137"/>
                  <a:gd name="connsiteY2" fmla="*/ 22 h 1828828"/>
                  <a:gd name="connsiteX3" fmla="*/ 3890178 w 7961137"/>
                  <a:gd name="connsiteY3" fmla="*/ 914424 h 1828828"/>
                  <a:gd name="connsiteX4" fmla="*/ 5731504 w 7961137"/>
                  <a:gd name="connsiteY4" fmla="*/ 1828823 h 1828828"/>
                  <a:gd name="connsiteX5" fmla="*/ 7522726 w 7961137"/>
                  <a:gd name="connsiteY5" fmla="*/ 901897 h 1828828"/>
                  <a:gd name="connsiteX6" fmla="*/ 7961137 w 7961137"/>
                  <a:gd name="connsiteY6" fmla="*/ 563695 h 1828828"/>
                  <a:gd name="connsiteX0" fmla="*/ 19636 w 7961137"/>
                  <a:gd name="connsiteY0" fmla="*/ 1102314 h 1828828"/>
                  <a:gd name="connsiteX1" fmla="*/ 207526 w 7961137"/>
                  <a:gd name="connsiteY1" fmla="*/ 939476 h 1828828"/>
                  <a:gd name="connsiteX2" fmla="*/ 2098956 w 7961137"/>
                  <a:gd name="connsiteY2" fmla="*/ 22 h 1828828"/>
                  <a:gd name="connsiteX3" fmla="*/ 3890178 w 7961137"/>
                  <a:gd name="connsiteY3" fmla="*/ 914424 h 1828828"/>
                  <a:gd name="connsiteX4" fmla="*/ 5731504 w 7961137"/>
                  <a:gd name="connsiteY4" fmla="*/ 1828823 h 1828828"/>
                  <a:gd name="connsiteX5" fmla="*/ 7522726 w 7961137"/>
                  <a:gd name="connsiteY5" fmla="*/ 901897 h 1828828"/>
                  <a:gd name="connsiteX6" fmla="*/ 7961137 w 7961137"/>
                  <a:gd name="connsiteY6" fmla="*/ 563695 h 1828828"/>
                  <a:gd name="connsiteX0" fmla="*/ 19636 w 7961137"/>
                  <a:gd name="connsiteY0" fmla="*/ 1102314 h 1828828"/>
                  <a:gd name="connsiteX1" fmla="*/ 207526 w 7961137"/>
                  <a:gd name="connsiteY1" fmla="*/ 939476 h 1828828"/>
                  <a:gd name="connsiteX2" fmla="*/ 2098956 w 7961137"/>
                  <a:gd name="connsiteY2" fmla="*/ 22 h 1828828"/>
                  <a:gd name="connsiteX3" fmla="*/ 3890178 w 7961137"/>
                  <a:gd name="connsiteY3" fmla="*/ 914424 h 1828828"/>
                  <a:gd name="connsiteX4" fmla="*/ 5731504 w 7961137"/>
                  <a:gd name="connsiteY4" fmla="*/ 1828823 h 1828828"/>
                  <a:gd name="connsiteX5" fmla="*/ 7522726 w 7961137"/>
                  <a:gd name="connsiteY5" fmla="*/ 901897 h 1828828"/>
                  <a:gd name="connsiteX6" fmla="*/ 7961137 w 7961137"/>
                  <a:gd name="connsiteY6" fmla="*/ 563695 h 1828828"/>
                  <a:gd name="connsiteX0" fmla="*/ 18041 w 7959542"/>
                  <a:gd name="connsiteY0" fmla="*/ 1114839 h 1841353"/>
                  <a:gd name="connsiteX1" fmla="*/ 205931 w 7959542"/>
                  <a:gd name="connsiteY1" fmla="*/ 952001 h 1841353"/>
                  <a:gd name="connsiteX2" fmla="*/ 2072309 w 7959542"/>
                  <a:gd name="connsiteY2" fmla="*/ 20 h 1841353"/>
                  <a:gd name="connsiteX3" fmla="*/ 3888583 w 7959542"/>
                  <a:gd name="connsiteY3" fmla="*/ 926949 h 1841353"/>
                  <a:gd name="connsiteX4" fmla="*/ 5729909 w 7959542"/>
                  <a:gd name="connsiteY4" fmla="*/ 1841348 h 1841353"/>
                  <a:gd name="connsiteX5" fmla="*/ 7521131 w 7959542"/>
                  <a:gd name="connsiteY5" fmla="*/ 914422 h 1841353"/>
                  <a:gd name="connsiteX6" fmla="*/ 7959542 w 7959542"/>
                  <a:gd name="connsiteY6" fmla="*/ 576220 h 1841353"/>
                  <a:gd name="connsiteX0" fmla="*/ 18041 w 7959542"/>
                  <a:gd name="connsiteY0" fmla="*/ 1114839 h 1841353"/>
                  <a:gd name="connsiteX1" fmla="*/ 205931 w 7959542"/>
                  <a:gd name="connsiteY1" fmla="*/ 952001 h 1841353"/>
                  <a:gd name="connsiteX2" fmla="*/ 2072309 w 7959542"/>
                  <a:gd name="connsiteY2" fmla="*/ 20 h 1841353"/>
                  <a:gd name="connsiteX3" fmla="*/ 3888583 w 7959542"/>
                  <a:gd name="connsiteY3" fmla="*/ 926949 h 1841353"/>
                  <a:gd name="connsiteX4" fmla="*/ 5742435 w 7959542"/>
                  <a:gd name="connsiteY4" fmla="*/ 1841348 h 1841353"/>
                  <a:gd name="connsiteX5" fmla="*/ 7521131 w 7959542"/>
                  <a:gd name="connsiteY5" fmla="*/ 914422 h 1841353"/>
                  <a:gd name="connsiteX6" fmla="*/ 7959542 w 7959542"/>
                  <a:gd name="connsiteY6" fmla="*/ 576220 h 1841353"/>
                  <a:gd name="connsiteX0" fmla="*/ 18041 w 7959542"/>
                  <a:gd name="connsiteY0" fmla="*/ 1114839 h 1841353"/>
                  <a:gd name="connsiteX1" fmla="*/ 205931 w 7959542"/>
                  <a:gd name="connsiteY1" fmla="*/ 952001 h 1841353"/>
                  <a:gd name="connsiteX2" fmla="*/ 2072309 w 7959542"/>
                  <a:gd name="connsiteY2" fmla="*/ 20 h 1841353"/>
                  <a:gd name="connsiteX3" fmla="*/ 3888583 w 7959542"/>
                  <a:gd name="connsiteY3" fmla="*/ 926949 h 1841353"/>
                  <a:gd name="connsiteX4" fmla="*/ 5742435 w 7959542"/>
                  <a:gd name="connsiteY4" fmla="*/ 1841348 h 1841353"/>
                  <a:gd name="connsiteX5" fmla="*/ 7521131 w 7959542"/>
                  <a:gd name="connsiteY5" fmla="*/ 914422 h 1841353"/>
                  <a:gd name="connsiteX6" fmla="*/ 7959542 w 7959542"/>
                  <a:gd name="connsiteY6" fmla="*/ 576220 h 1841353"/>
                  <a:gd name="connsiteX0" fmla="*/ 0 w 7941501"/>
                  <a:gd name="connsiteY0" fmla="*/ 1115909 h 1842423"/>
                  <a:gd name="connsiteX1" fmla="*/ 2054268 w 7941501"/>
                  <a:gd name="connsiteY1" fmla="*/ 1090 h 1842423"/>
                  <a:gd name="connsiteX2" fmla="*/ 3870542 w 7941501"/>
                  <a:gd name="connsiteY2" fmla="*/ 928019 h 1842423"/>
                  <a:gd name="connsiteX3" fmla="*/ 5724394 w 7941501"/>
                  <a:gd name="connsiteY3" fmla="*/ 1842418 h 1842423"/>
                  <a:gd name="connsiteX4" fmla="*/ 7503090 w 7941501"/>
                  <a:gd name="connsiteY4" fmla="*/ 915492 h 1842423"/>
                  <a:gd name="connsiteX5" fmla="*/ 7941501 w 7941501"/>
                  <a:gd name="connsiteY5" fmla="*/ 577290 h 1842423"/>
                  <a:gd name="connsiteX0" fmla="*/ 0 w 8004132"/>
                  <a:gd name="connsiteY0" fmla="*/ 1128578 h 1842566"/>
                  <a:gd name="connsiteX1" fmla="*/ 2116899 w 8004132"/>
                  <a:gd name="connsiteY1" fmla="*/ 1233 h 1842566"/>
                  <a:gd name="connsiteX2" fmla="*/ 3933173 w 8004132"/>
                  <a:gd name="connsiteY2" fmla="*/ 928162 h 1842566"/>
                  <a:gd name="connsiteX3" fmla="*/ 5787025 w 8004132"/>
                  <a:gd name="connsiteY3" fmla="*/ 1842561 h 1842566"/>
                  <a:gd name="connsiteX4" fmla="*/ 7565721 w 8004132"/>
                  <a:gd name="connsiteY4" fmla="*/ 915635 h 1842566"/>
                  <a:gd name="connsiteX5" fmla="*/ 8004132 w 8004132"/>
                  <a:gd name="connsiteY5" fmla="*/ 577433 h 1842566"/>
                  <a:gd name="connsiteX0" fmla="*/ 0 w 8004132"/>
                  <a:gd name="connsiteY0" fmla="*/ 1128578 h 1842566"/>
                  <a:gd name="connsiteX1" fmla="*/ 2116899 w 8004132"/>
                  <a:gd name="connsiteY1" fmla="*/ 1233 h 1842566"/>
                  <a:gd name="connsiteX2" fmla="*/ 3933173 w 8004132"/>
                  <a:gd name="connsiteY2" fmla="*/ 928162 h 1842566"/>
                  <a:gd name="connsiteX3" fmla="*/ 5787025 w 8004132"/>
                  <a:gd name="connsiteY3" fmla="*/ 1842561 h 1842566"/>
                  <a:gd name="connsiteX4" fmla="*/ 7565721 w 8004132"/>
                  <a:gd name="connsiteY4" fmla="*/ 915635 h 1842566"/>
                  <a:gd name="connsiteX5" fmla="*/ 8004132 w 8004132"/>
                  <a:gd name="connsiteY5" fmla="*/ 577433 h 1842566"/>
                  <a:gd name="connsiteX0" fmla="*/ 0 w 8004132"/>
                  <a:gd name="connsiteY0" fmla="*/ 1128578 h 1846173"/>
                  <a:gd name="connsiteX1" fmla="*/ 2116899 w 8004132"/>
                  <a:gd name="connsiteY1" fmla="*/ 1233 h 1846173"/>
                  <a:gd name="connsiteX2" fmla="*/ 3933173 w 8004132"/>
                  <a:gd name="connsiteY2" fmla="*/ 928162 h 1846173"/>
                  <a:gd name="connsiteX3" fmla="*/ 5787025 w 8004132"/>
                  <a:gd name="connsiteY3" fmla="*/ 1842561 h 1846173"/>
                  <a:gd name="connsiteX4" fmla="*/ 8004132 w 8004132"/>
                  <a:gd name="connsiteY4" fmla="*/ 577433 h 1846173"/>
                  <a:gd name="connsiteX0" fmla="*/ 0 w 8004132"/>
                  <a:gd name="connsiteY0" fmla="*/ 1128578 h 1846173"/>
                  <a:gd name="connsiteX1" fmla="*/ 2116899 w 8004132"/>
                  <a:gd name="connsiteY1" fmla="*/ 1233 h 1846173"/>
                  <a:gd name="connsiteX2" fmla="*/ 3933173 w 8004132"/>
                  <a:gd name="connsiteY2" fmla="*/ 928162 h 1846173"/>
                  <a:gd name="connsiteX3" fmla="*/ 5787025 w 8004132"/>
                  <a:gd name="connsiteY3" fmla="*/ 1842561 h 1846173"/>
                  <a:gd name="connsiteX4" fmla="*/ 8004132 w 8004132"/>
                  <a:gd name="connsiteY4" fmla="*/ 577433 h 1846173"/>
                  <a:gd name="connsiteX0" fmla="*/ 0 w 8004132"/>
                  <a:gd name="connsiteY0" fmla="*/ 1128578 h 1846173"/>
                  <a:gd name="connsiteX1" fmla="*/ 2104373 w 8004132"/>
                  <a:gd name="connsiteY1" fmla="*/ 1233 h 1846173"/>
                  <a:gd name="connsiteX2" fmla="*/ 3933173 w 8004132"/>
                  <a:gd name="connsiteY2" fmla="*/ 928162 h 1846173"/>
                  <a:gd name="connsiteX3" fmla="*/ 5787025 w 8004132"/>
                  <a:gd name="connsiteY3" fmla="*/ 1842561 h 1846173"/>
                  <a:gd name="connsiteX4" fmla="*/ 8004132 w 8004132"/>
                  <a:gd name="connsiteY4" fmla="*/ 577433 h 1846173"/>
                  <a:gd name="connsiteX0" fmla="*/ 0 w 8004132"/>
                  <a:gd name="connsiteY0" fmla="*/ 1127362 h 1844957"/>
                  <a:gd name="connsiteX1" fmla="*/ 2104373 w 8004132"/>
                  <a:gd name="connsiteY1" fmla="*/ 17 h 1844957"/>
                  <a:gd name="connsiteX2" fmla="*/ 3933173 w 8004132"/>
                  <a:gd name="connsiteY2" fmla="*/ 926946 h 1844957"/>
                  <a:gd name="connsiteX3" fmla="*/ 5787025 w 8004132"/>
                  <a:gd name="connsiteY3" fmla="*/ 1841345 h 1844957"/>
                  <a:gd name="connsiteX4" fmla="*/ 8004132 w 8004132"/>
                  <a:gd name="connsiteY4" fmla="*/ 576217 h 1844957"/>
                  <a:gd name="connsiteX0" fmla="*/ 0 w 8004132"/>
                  <a:gd name="connsiteY0" fmla="*/ 1127362 h 1845534"/>
                  <a:gd name="connsiteX1" fmla="*/ 2104373 w 8004132"/>
                  <a:gd name="connsiteY1" fmla="*/ 17 h 1845534"/>
                  <a:gd name="connsiteX2" fmla="*/ 3933173 w 8004132"/>
                  <a:gd name="connsiteY2" fmla="*/ 926946 h 1845534"/>
                  <a:gd name="connsiteX3" fmla="*/ 5787025 w 8004132"/>
                  <a:gd name="connsiteY3" fmla="*/ 1841345 h 1845534"/>
                  <a:gd name="connsiteX4" fmla="*/ 8004132 w 8004132"/>
                  <a:gd name="connsiteY4" fmla="*/ 576217 h 1845534"/>
                  <a:gd name="connsiteX0" fmla="*/ 0 w 8004132"/>
                  <a:gd name="connsiteY0" fmla="*/ 1127362 h 1844957"/>
                  <a:gd name="connsiteX1" fmla="*/ 2104373 w 8004132"/>
                  <a:gd name="connsiteY1" fmla="*/ 17 h 1844957"/>
                  <a:gd name="connsiteX2" fmla="*/ 3933173 w 8004132"/>
                  <a:gd name="connsiteY2" fmla="*/ 926946 h 1844957"/>
                  <a:gd name="connsiteX3" fmla="*/ 5736921 w 8004132"/>
                  <a:gd name="connsiteY3" fmla="*/ 1841345 h 1844957"/>
                  <a:gd name="connsiteX4" fmla="*/ 8004132 w 8004132"/>
                  <a:gd name="connsiteY4" fmla="*/ 576217 h 1844957"/>
                  <a:gd name="connsiteX0" fmla="*/ 0 w 8004132"/>
                  <a:gd name="connsiteY0" fmla="*/ 1127362 h 1841429"/>
                  <a:gd name="connsiteX1" fmla="*/ 2104373 w 8004132"/>
                  <a:gd name="connsiteY1" fmla="*/ 17 h 1841429"/>
                  <a:gd name="connsiteX2" fmla="*/ 3933173 w 8004132"/>
                  <a:gd name="connsiteY2" fmla="*/ 926946 h 1841429"/>
                  <a:gd name="connsiteX3" fmla="*/ 5736921 w 8004132"/>
                  <a:gd name="connsiteY3" fmla="*/ 1841345 h 1841429"/>
                  <a:gd name="connsiteX4" fmla="*/ 8004132 w 8004132"/>
                  <a:gd name="connsiteY4" fmla="*/ 576217 h 1841429"/>
                  <a:gd name="connsiteX0" fmla="*/ 0 w 8004132"/>
                  <a:gd name="connsiteY0" fmla="*/ 1127362 h 1841429"/>
                  <a:gd name="connsiteX1" fmla="*/ 2104373 w 8004132"/>
                  <a:gd name="connsiteY1" fmla="*/ 17 h 1841429"/>
                  <a:gd name="connsiteX2" fmla="*/ 3933173 w 8004132"/>
                  <a:gd name="connsiteY2" fmla="*/ 926946 h 1841429"/>
                  <a:gd name="connsiteX3" fmla="*/ 5736921 w 8004132"/>
                  <a:gd name="connsiteY3" fmla="*/ 1841345 h 1841429"/>
                  <a:gd name="connsiteX4" fmla="*/ 8004132 w 8004132"/>
                  <a:gd name="connsiteY4" fmla="*/ 576217 h 1841429"/>
                  <a:gd name="connsiteX0" fmla="*/ 0 w 8004132"/>
                  <a:gd name="connsiteY0" fmla="*/ 1127362 h 1841358"/>
                  <a:gd name="connsiteX1" fmla="*/ 2104373 w 8004132"/>
                  <a:gd name="connsiteY1" fmla="*/ 17 h 1841358"/>
                  <a:gd name="connsiteX2" fmla="*/ 3933173 w 8004132"/>
                  <a:gd name="connsiteY2" fmla="*/ 926946 h 1841358"/>
                  <a:gd name="connsiteX3" fmla="*/ 5736921 w 8004132"/>
                  <a:gd name="connsiteY3" fmla="*/ 1841345 h 1841358"/>
                  <a:gd name="connsiteX4" fmla="*/ 8004132 w 8004132"/>
                  <a:gd name="connsiteY4" fmla="*/ 576217 h 1841358"/>
                  <a:gd name="connsiteX0" fmla="*/ 0 w 8004132"/>
                  <a:gd name="connsiteY0" fmla="*/ 1127362 h 1841358"/>
                  <a:gd name="connsiteX1" fmla="*/ 2104373 w 8004132"/>
                  <a:gd name="connsiteY1" fmla="*/ 17 h 1841358"/>
                  <a:gd name="connsiteX2" fmla="*/ 3933173 w 8004132"/>
                  <a:gd name="connsiteY2" fmla="*/ 926946 h 1841358"/>
                  <a:gd name="connsiteX3" fmla="*/ 5736921 w 8004132"/>
                  <a:gd name="connsiteY3" fmla="*/ 1841345 h 1841358"/>
                  <a:gd name="connsiteX4" fmla="*/ 8004132 w 8004132"/>
                  <a:gd name="connsiteY4" fmla="*/ 576217 h 1841358"/>
                  <a:gd name="connsiteX0" fmla="*/ 0 w 8004132"/>
                  <a:gd name="connsiteY0" fmla="*/ 1127362 h 1841358"/>
                  <a:gd name="connsiteX1" fmla="*/ 2104373 w 8004132"/>
                  <a:gd name="connsiteY1" fmla="*/ 17 h 1841358"/>
                  <a:gd name="connsiteX2" fmla="*/ 3933173 w 8004132"/>
                  <a:gd name="connsiteY2" fmla="*/ 926946 h 1841358"/>
                  <a:gd name="connsiteX3" fmla="*/ 5736921 w 8004132"/>
                  <a:gd name="connsiteY3" fmla="*/ 1841345 h 1841358"/>
                  <a:gd name="connsiteX4" fmla="*/ 8004132 w 8004132"/>
                  <a:gd name="connsiteY4" fmla="*/ 576217 h 1841358"/>
                  <a:gd name="connsiteX0" fmla="*/ 0 w 6526060"/>
                  <a:gd name="connsiteY0" fmla="*/ 275251 h 1927228"/>
                  <a:gd name="connsiteX1" fmla="*/ 626301 w 6526060"/>
                  <a:gd name="connsiteY1" fmla="*/ 85887 h 1927228"/>
                  <a:gd name="connsiteX2" fmla="*/ 2455101 w 6526060"/>
                  <a:gd name="connsiteY2" fmla="*/ 1012816 h 1927228"/>
                  <a:gd name="connsiteX3" fmla="*/ 4258849 w 6526060"/>
                  <a:gd name="connsiteY3" fmla="*/ 1927215 h 1927228"/>
                  <a:gd name="connsiteX4" fmla="*/ 6526060 w 6526060"/>
                  <a:gd name="connsiteY4" fmla="*/ 662087 h 1927228"/>
                  <a:gd name="connsiteX0" fmla="*/ 0 w 6526060"/>
                  <a:gd name="connsiteY0" fmla="*/ 237237 h 1889214"/>
                  <a:gd name="connsiteX1" fmla="*/ 626301 w 6526060"/>
                  <a:gd name="connsiteY1" fmla="*/ 47873 h 1889214"/>
                  <a:gd name="connsiteX2" fmla="*/ 2455101 w 6526060"/>
                  <a:gd name="connsiteY2" fmla="*/ 974802 h 1889214"/>
                  <a:gd name="connsiteX3" fmla="*/ 4258849 w 6526060"/>
                  <a:gd name="connsiteY3" fmla="*/ 1889201 h 1889214"/>
                  <a:gd name="connsiteX4" fmla="*/ 6526060 w 6526060"/>
                  <a:gd name="connsiteY4" fmla="*/ 624073 h 1889214"/>
                  <a:gd name="connsiteX0" fmla="*/ 0 w 6526060"/>
                  <a:gd name="connsiteY0" fmla="*/ 189383 h 1841360"/>
                  <a:gd name="connsiteX1" fmla="*/ 626301 w 6526060"/>
                  <a:gd name="connsiteY1" fmla="*/ 19 h 1841360"/>
                  <a:gd name="connsiteX2" fmla="*/ 2455101 w 6526060"/>
                  <a:gd name="connsiteY2" fmla="*/ 926948 h 1841360"/>
                  <a:gd name="connsiteX3" fmla="*/ 4258849 w 6526060"/>
                  <a:gd name="connsiteY3" fmla="*/ 1841347 h 1841360"/>
                  <a:gd name="connsiteX4" fmla="*/ 6526060 w 6526060"/>
                  <a:gd name="connsiteY4" fmla="*/ 576219 h 1841360"/>
                  <a:gd name="connsiteX0" fmla="*/ 0 w 6526060"/>
                  <a:gd name="connsiteY0" fmla="*/ 202159 h 1854136"/>
                  <a:gd name="connsiteX1" fmla="*/ 626301 w 6526060"/>
                  <a:gd name="connsiteY1" fmla="*/ 12795 h 1854136"/>
                  <a:gd name="connsiteX2" fmla="*/ 2455101 w 6526060"/>
                  <a:gd name="connsiteY2" fmla="*/ 939724 h 1854136"/>
                  <a:gd name="connsiteX3" fmla="*/ 4258849 w 6526060"/>
                  <a:gd name="connsiteY3" fmla="*/ 1854123 h 1854136"/>
                  <a:gd name="connsiteX4" fmla="*/ 6526060 w 6526060"/>
                  <a:gd name="connsiteY4" fmla="*/ 588995 h 1854136"/>
                  <a:gd name="connsiteX0" fmla="*/ 0 w 6350696"/>
                  <a:gd name="connsiteY0" fmla="*/ 266000 h 1905302"/>
                  <a:gd name="connsiteX1" fmla="*/ 450937 w 6350696"/>
                  <a:gd name="connsiteY1" fmla="*/ 63961 h 1905302"/>
                  <a:gd name="connsiteX2" fmla="*/ 2279737 w 6350696"/>
                  <a:gd name="connsiteY2" fmla="*/ 990890 h 1905302"/>
                  <a:gd name="connsiteX3" fmla="*/ 4083485 w 6350696"/>
                  <a:gd name="connsiteY3" fmla="*/ 1905289 h 1905302"/>
                  <a:gd name="connsiteX4" fmla="*/ 6350696 w 6350696"/>
                  <a:gd name="connsiteY4" fmla="*/ 640161 h 1905302"/>
                  <a:gd name="connsiteX0" fmla="*/ 0 w 6350696"/>
                  <a:gd name="connsiteY0" fmla="*/ 238776 h 1878078"/>
                  <a:gd name="connsiteX1" fmla="*/ 450937 w 6350696"/>
                  <a:gd name="connsiteY1" fmla="*/ 36737 h 1878078"/>
                  <a:gd name="connsiteX2" fmla="*/ 2279737 w 6350696"/>
                  <a:gd name="connsiteY2" fmla="*/ 963666 h 1878078"/>
                  <a:gd name="connsiteX3" fmla="*/ 4083485 w 6350696"/>
                  <a:gd name="connsiteY3" fmla="*/ 1878065 h 1878078"/>
                  <a:gd name="connsiteX4" fmla="*/ 6350696 w 6350696"/>
                  <a:gd name="connsiteY4" fmla="*/ 612937 h 1878078"/>
                  <a:gd name="connsiteX0" fmla="*/ 0 w 6350696"/>
                  <a:gd name="connsiteY0" fmla="*/ 202084 h 1841386"/>
                  <a:gd name="connsiteX1" fmla="*/ 450937 w 6350696"/>
                  <a:gd name="connsiteY1" fmla="*/ 45 h 1841386"/>
                  <a:gd name="connsiteX2" fmla="*/ 2279737 w 6350696"/>
                  <a:gd name="connsiteY2" fmla="*/ 926974 h 1841386"/>
                  <a:gd name="connsiteX3" fmla="*/ 4083485 w 6350696"/>
                  <a:gd name="connsiteY3" fmla="*/ 1841373 h 1841386"/>
                  <a:gd name="connsiteX4" fmla="*/ 6350696 w 6350696"/>
                  <a:gd name="connsiteY4" fmla="*/ 576245 h 1841386"/>
                  <a:gd name="connsiteX0" fmla="*/ 0 w 6350696"/>
                  <a:gd name="connsiteY0" fmla="*/ 202232 h 1841534"/>
                  <a:gd name="connsiteX1" fmla="*/ 450937 w 6350696"/>
                  <a:gd name="connsiteY1" fmla="*/ 193 h 1841534"/>
                  <a:gd name="connsiteX2" fmla="*/ 2279737 w 6350696"/>
                  <a:gd name="connsiteY2" fmla="*/ 927122 h 1841534"/>
                  <a:gd name="connsiteX3" fmla="*/ 4083485 w 6350696"/>
                  <a:gd name="connsiteY3" fmla="*/ 1841521 h 1841534"/>
                  <a:gd name="connsiteX4" fmla="*/ 6350696 w 6350696"/>
                  <a:gd name="connsiteY4" fmla="*/ 576393 h 1841534"/>
                  <a:gd name="connsiteX0" fmla="*/ 0 w 6350696"/>
                  <a:gd name="connsiteY0" fmla="*/ 202084 h 1841386"/>
                  <a:gd name="connsiteX1" fmla="*/ 450937 w 6350696"/>
                  <a:gd name="connsiteY1" fmla="*/ 45 h 1841386"/>
                  <a:gd name="connsiteX2" fmla="*/ 2279737 w 6350696"/>
                  <a:gd name="connsiteY2" fmla="*/ 926974 h 1841386"/>
                  <a:gd name="connsiteX3" fmla="*/ 4083485 w 6350696"/>
                  <a:gd name="connsiteY3" fmla="*/ 1841373 h 1841386"/>
                  <a:gd name="connsiteX4" fmla="*/ 6350696 w 6350696"/>
                  <a:gd name="connsiteY4" fmla="*/ 576245 h 1841386"/>
                  <a:gd name="connsiteX0" fmla="*/ 0 w 6350696"/>
                  <a:gd name="connsiteY0" fmla="*/ 242480 h 1881782"/>
                  <a:gd name="connsiteX1" fmla="*/ 450937 w 6350696"/>
                  <a:gd name="connsiteY1" fmla="*/ 40441 h 1881782"/>
                  <a:gd name="connsiteX2" fmla="*/ 2279737 w 6350696"/>
                  <a:gd name="connsiteY2" fmla="*/ 967370 h 1881782"/>
                  <a:gd name="connsiteX3" fmla="*/ 4083485 w 6350696"/>
                  <a:gd name="connsiteY3" fmla="*/ 1881769 h 1881782"/>
                  <a:gd name="connsiteX4" fmla="*/ 6350696 w 6350696"/>
                  <a:gd name="connsiteY4" fmla="*/ 616641 h 1881782"/>
                  <a:gd name="connsiteX0" fmla="*/ 0 w 6350696"/>
                  <a:gd name="connsiteY0" fmla="*/ 202084 h 1841386"/>
                  <a:gd name="connsiteX1" fmla="*/ 450937 w 6350696"/>
                  <a:gd name="connsiteY1" fmla="*/ 45 h 1841386"/>
                  <a:gd name="connsiteX2" fmla="*/ 2279737 w 6350696"/>
                  <a:gd name="connsiteY2" fmla="*/ 926974 h 1841386"/>
                  <a:gd name="connsiteX3" fmla="*/ 4083485 w 6350696"/>
                  <a:gd name="connsiteY3" fmla="*/ 1841373 h 1841386"/>
                  <a:gd name="connsiteX4" fmla="*/ 6350696 w 6350696"/>
                  <a:gd name="connsiteY4" fmla="*/ 576245 h 1841386"/>
                  <a:gd name="connsiteX0" fmla="*/ 0 w 6350696"/>
                  <a:gd name="connsiteY0" fmla="*/ 202084 h 1841386"/>
                  <a:gd name="connsiteX1" fmla="*/ 450937 w 6350696"/>
                  <a:gd name="connsiteY1" fmla="*/ 45 h 1841386"/>
                  <a:gd name="connsiteX2" fmla="*/ 2279737 w 6350696"/>
                  <a:gd name="connsiteY2" fmla="*/ 926974 h 1841386"/>
                  <a:gd name="connsiteX3" fmla="*/ 4083485 w 6350696"/>
                  <a:gd name="connsiteY3" fmla="*/ 1841373 h 1841386"/>
                  <a:gd name="connsiteX4" fmla="*/ 6350696 w 6350696"/>
                  <a:gd name="connsiteY4" fmla="*/ 576245 h 1841386"/>
                  <a:gd name="connsiteX0" fmla="*/ 0 w 6350696"/>
                  <a:gd name="connsiteY0" fmla="*/ 202084 h 1841386"/>
                  <a:gd name="connsiteX1" fmla="*/ 450937 w 6350696"/>
                  <a:gd name="connsiteY1" fmla="*/ 45 h 1841386"/>
                  <a:gd name="connsiteX2" fmla="*/ 2279737 w 6350696"/>
                  <a:gd name="connsiteY2" fmla="*/ 926974 h 1841386"/>
                  <a:gd name="connsiteX3" fmla="*/ 4083485 w 6350696"/>
                  <a:gd name="connsiteY3" fmla="*/ 1841373 h 1841386"/>
                  <a:gd name="connsiteX4" fmla="*/ 6350696 w 6350696"/>
                  <a:gd name="connsiteY4" fmla="*/ 576245 h 1841386"/>
                  <a:gd name="connsiteX0" fmla="*/ 0 w 6413326"/>
                  <a:gd name="connsiteY0" fmla="*/ 303176 h 1866426"/>
                  <a:gd name="connsiteX1" fmla="*/ 513567 w 6413326"/>
                  <a:gd name="connsiteY1" fmla="*/ 25085 h 1866426"/>
                  <a:gd name="connsiteX2" fmla="*/ 2342367 w 6413326"/>
                  <a:gd name="connsiteY2" fmla="*/ 952014 h 1866426"/>
                  <a:gd name="connsiteX3" fmla="*/ 4146115 w 6413326"/>
                  <a:gd name="connsiteY3" fmla="*/ 1866413 h 1866426"/>
                  <a:gd name="connsiteX4" fmla="*/ 6413326 w 6413326"/>
                  <a:gd name="connsiteY4" fmla="*/ 601285 h 1866426"/>
                  <a:gd name="connsiteX0" fmla="*/ 0 w 5899759"/>
                  <a:gd name="connsiteY0" fmla="*/ 0 h 1841341"/>
                  <a:gd name="connsiteX1" fmla="*/ 1828800 w 5899759"/>
                  <a:gd name="connsiteY1" fmla="*/ 926929 h 1841341"/>
                  <a:gd name="connsiteX2" fmla="*/ 3632548 w 5899759"/>
                  <a:gd name="connsiteY2" fmla="*/ 1841328 h 1841341"/>
                  <a:gd name="connsiteX3" fmla="*/ 5899759 w 5899759"/>
                  <a:gd name="connsiteY3" fmla="*/ 576200 h 1841341"/>
                  <a:gd name="connsiteX0" fmla="*/ 0 w 5899759"/>
                  <a:gd name="connsiteY0" fmla="*/ 0 h 1841341"/>
                  <a:gd name="connsiteX1" fmla="*/ 1828800 w 5899759"/>
                  <a:gd name="connsiteY1" fmla="*/ 926929 h 1841341"/>
                  <a:gd name="connsiteX2" fmla="*/ 3632548 w 5899759"/>
                  <a:gd name="connsiteY2" fmla="*/ 1841328 h 1841341"/>
                  <a:gd name="connsiteX3" fmla="*/ 5899759 w 5899759"/>
                  <a:gd name="connsiteY3" fmla="*/ 576200 h 1841341"/>
                  <a:gd name="connsiteX0" fmla="*/ 0 w 7302674"/>
                  <a:gd name="connsiteY0" fmla="*/ 6870 h 1869788"/>
                  <a:gd name="connsiteX1" fmla="*/ 1828800 w 7302674"/>
                  <a:gd name="connsiteY1" fmla="*/ 933799 h 1869788"/>
                  <a:gd name="connsiteX2" fmla="*/ 3632548 w 7302674"/>
                  <a:gd name="connsiteY2" fmla="*/ 1848198 h 1869788"/>
                  <a:gd name="connsiteX3" fmla="*/ 7302674 w 7302674"/>
                  <a:gd name="connsiteY3" fmla="*/ 0 h 1869788"/>
                  <a:gd name="connsiteX0" fmla="*/ 0 w 7302674"/>
                  <a:gd name="connsiteY0" fmla="*/ 6873 h 1869791"/>
                  <a:gd name="connsiteX1" fmla="*/ 1828800 w 7302674"/>
                  <a:gd name="connsiteY1" fmla="*/ 933802 h 1869791"/>
                  <a:gd name="connsiteX2" fmla="*/ 3632548 w 7302674"/>
                  <a:gd name="connsiteY2" fmla="*/ 1848201 h 1869791"/>
                  <a:gd name="connsiteX3" fmla="*/ 7302674 w 7302674"/>
                  <a:gd name="connsiteY3" fmla="*/ 3 h 1869791"/>
                  <a:gd name="connsiteX0" fmla="*/ 0 w 7302674"/>
                  <a:gd name="connsiteY0" fmla="*/ 6873 h 1848530"/>
                  <a:gd name="connsiteX1" fmla="*/ 1828800 w 7302674"/>
                  <a:gd name="connsiteY1" fmla="*/ 933802 h 1848530"/>
                  <a:gd name="connsiteX2" fmla="*/ 3632548 w 7302674"/>
                  <a:gd name="connsiteY2" fmla="*/ 1848201 h 1848530"/>
                  <a:gd name="connsiteX3" fmla="*/ 7302674 w 7302674"/>
                  <a:gd name="connsiteY3" fmla="*/ 3 h 1848530"/>
                  <a:gd name="connsiteX0" fmla="*/ 0 w 7302674"/>
                  <a:gd name="connsiteY0" fmla="*/ 6873 h 1848234"/>
                  <a:gd name="connsiteX1" fmla="*/ 1828800 w 7302674"/>
                  <a:gd name="connsiteY1" fmla="*/ 933802 h 1848234"/>
                  <a:gd name="connsiteX2" fmla="*/ 3632548 w 7302674"/>
                  <a:gd name="connsiteY2" fmla="*/ 1848201 h 1848234"/>
                  <a:gd name="connsiteX3" fmla="*/ 7302674 w 7302674"/>
                  <a:gd name="connsiteY3" fmla="*/ 3 h 1848234"/>
                  <a:gd name="connsiteX0" fmla="*/ 0 w 7302674"/>
                  <a:gd name="connsiteY0" fmla="*/ 6873 h 1870616"/>
                  <a:gd name="connsiteX1" fmla="*/ 1803748 w 7302674"/>
                  <a:gd name="connsiteY1" fmla="*/ 946478 h 1870616"/>
                  <a:gd name="connsiteX2" fmla="*/ 3632548 w 7302674"/>
                  <a:gd name="connsiteY2" fmla="*/ 1848201 h 1870616"/>
                  <a:gd name="connsiteX3" fmla="*/ 7302674 w 7302674"/>
                  <a:gd name="connsiteY3" fmla="*/ 3 h 1870616"/>
                  <a:gd name="connsiteX0" fmla="*/ 0 w 3632548"/>
                  <a:gd name="connsiteY0" fmla="*/ 0 h 1863743"/>
                  <a:gd name="connsiteX1" fmla="*/ 1803748 w 3632548"/>
                  <a:gd name="connsiteY1" fmla="*/ 939605 h 1863743"/>
                  <a:gd name="connsiteX2" fmla="*/ 3632548 w 3632548"/>
                  <a:gd name="connsiteY2" fmla="*/ 1841328 h 1863743"/>
                  <a:gd name="connsiteX0" fmla="*/ 0 w 3632548"/>
                  <a:gd name="connsiteY0" fmla="*/ 0 h 1841328"/>
                  <a:gd name="connsiteX1" fmla="*/ 1803748 w 3632548"/>
                  <a:gd name="connsiteY1" fmla="*/ 939605 h 1841328"/>
                  <a:gd name="connsiteX2" fmla="*/ 3632548 w 3632548"/>
                  <a:gd name="connsiteY2" fmla="*/ 1841328 h 1841328"/>
                  <a:gd name="connsiteX0" fmla="*/ 0 w 3632548"/>
                  <a:gd name="connsiteY0" fmla="*/ 43 h 1841371"/>
                  <a:gd name="connsiteX1" fmla="*/ 1803748 w 3632548"/>
                  <a:gd name="connsiteY1" fmla="*/ 939648 h 1841371"/>
                  <a:gd name="connsiteX2" fmla="*/ 3632548 w 3632548"/>
                  <a:gd name="connsiteY2" fmla="*/ 1841371 h 1841371"/>
                  <a:gd name="connsiteX0" fmla="*/ 0 w 3632548"/>
                  <a:gd name="connsiteY0" fmla="*/ 43 h 1841371"/>
                  <a:gd name="connsiteX1" fmla="*/ 1853509 w 3632548"/>
                  <a:gd name="connsiteY1" fmla="*/ 939648 h 1841371"/>
                  <a:gd name="connsiteX2" fmla="*/ 3632548 w 3632548"/>
                  <a:gd name="connsiteY2" fmla="*/ 1841371 h 1841371"/>
                  <a:gd name="connsiteX0" fmla="*/ 0 w 3632548"/>
                  <a:gd name="connsiteY0" fmla="*/ 43 h 1841371"/>
                  <a:gd name="connsiteX1" fmla="*/ 1865949 w 3632548"/>
                  <a:gd name="connsiteY1" fmla="*/ 939648 h 1841371"/>
                  <a:gd name="connsiteX2" fmla="*/ 3632548 w 3632548"/>
                  <a:gd name="connsiteY2" fmla="*/ 1841371 h 1841371"/>
                  <a:gd name="connsiteX0" fmla="*/ 0 w 3632548"/>
                  <a:gd name="connsiteY0" fmla="*/ 44 h 1841372"/>
                  <a:gd name="connsiteX1" fmla="*/ 1803748 w 3632548"/>
                  <a:gd name="connsiteY1" fmla="*/ 927037 h 1841372"/>
                  <a:gd name="connsiteX2" fmla="*/ 3632548 w 3632548"/>
                  <a:gd name="connsiteY2" fmla="*/ 1841372 h 1841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32548" h="1841372">
                    <a:moveTo>
                      <a:pt x="0" y="44"/>
                    </a:moveTo>
                    <a:cubicBezTo>
                      <a:pt x="716072" y="-5895"/>
                      <a:pt x="1260953" y="582123"/>
                      <a:pt x="1803748" y="927037"/>
                    </a:cubicBezTo>
                    <a:cubicBezTo>
                      <a:pt x="2346543" y="1271951"/>
                      <a:pt x="2866372" y="1834337"/>
                      <a:pt x="3632548" y="1841372"/>
                    </a:cubicBezTo>
                  </a:path>
                </a:pathLst>
              </a:custGeom>
              <a:ln w="28575">
                <a:solidFill>
                  <a:srgbClr val="0000FF"/>
                </a:solidFill>
              </a:ln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2" name="Freeform 61"/>
              <p:cNvSpPr/>
              <p:nvPr/>
            </p:nvSpPr>
            <p:spPr>
              <a:xfrm flipH="1">
                <a:off x="241125" y="3459480"/>
                <a:ext cx="667512" cy="137160"/>
              </a:xfrm>
              <a:custGeom>
                <a:avLst/>
                <a:gdLst>
                  <a:gd name="connsiteX0" fmla="*/ 0 w 375781"/>
                  <a:gd name="connsiteY0" fmla="*/ 338203 h 338203"/>
                  <a:gd name="connsiteX1" fmla="*/ 25052 w 375781"/>
                  <a:gd name="connsiteY1" fmla="*/ 275573 h 338203"/>
                  <a:gd name="connsiteX2" fmla="*/ 137786 w 375781"/>
                  <a:gd name="connsiteY2" fmla="*/ 200416 h 338203"/>
                  <a:gd name="connsiteX3" fmla="*/ 162839 w 375781"/>
                  <a:gd name="connsiteY3" fmla="*/ 175364 h 338203"/>
                  <a:gd name="connsiteX4" fmla="*/ 237995 w 375781"/>
                  <a:gd name="connsiteY4" fmla="*/ 125260 h 338203"/>
                  <a:gd name="connsiteX5" fmla="*/ 313151 w 375781"/>
                  <a:gd name="connsiteY5" fmla="*/ 50104 h 338203"/>
                  <a:gd name="connsiteX6" fmla="*/ 375781 w 375781"/>
                  <a:gd name="connsiteY6" fmla="*/ 0 h 338203"/>
                  <a:gd name="connsiteX0" fmla="*/ 0 w 375781"/>
                  <a:gd name="connsiteY0" fmla="*/ 338203 h 338203"/>
                  <a:gd name="connsiteX1" fmla="*/ 25052 w 375781"/>
                  <a:gd name="connsiteY1" fmla="*/ 275573 h 338203"/>
                  <a:gd name="connsiteX2" fmla="*/ 137786 w 375781"/>
                  <a:gd name="connsiteY2" fmla="*/ 200416 h 338203"/>
                  <a:gd name="connsiteX3" fmla="*/ 162839 w 375781"/>
                  <a:gd name="connsiteY3" fmla="*/ 175364 h 338203"/>
                  <a:gd name="connsiteX4" fmla="*/ 313151 w 375781"/>
                  <a:gd name="connsiteY4" fmla="*/ 50104 h 338203"/>
                  <a:gd name="connsiteX5" fmla="*/ 375781 w 375781"/>
                  <a:gd name="connsiteY5" fmla="*/ 0 h 338203"/>
                  <a:gd name="connsiteX0" fmla="*/ 0 w 375781"/>
                  <a:gd name="connsiteY0" fmla="*/ 338203 h 338203"/>
                  <a:gd name="connsiteX1" fmla="*/ 25052 w 375781"/>
                  <a:gd name="connsiteY1" fmla="*/ 275573 h 338203"/>
                  <a:gd name="connsiteX2" fmla="*/ 137786 w 375781"/>
                  <a:gd name="connsiteY2" fmla="*/ 200416 h 338203"/>
                  <a:gd name="connsiteX3" fmla="*/ 313151 w 375781"/>
                  <a:gd name="connsiteY3" fmla="*/ 50104 h 338203"/>
                  <a:gd name="connsiteX4" fmla="*/ 375781 w 375781"/>
                  <a:gd name="connsiteY4" fmla="*/ 0 h 338203"/>
                  <a:gd name="connsiteX0" fmla="*/ 4125 w 379906"/>
                  <a:gd name="connsiteY0" fmla="*/ 338203 h 338203"/>
                  <a:gd name="connsiteX1" fmla="*/ 29177 w 379906"/>
                  <a:gd name="connsiteY1" fmla="*/ 275573 h 338203"/>
                  <a:gd name="connsiteX2" fmla="*/ 317276 w 379906"/>
                  <a:gd name="connsiteY2" fmla="*/ 50104 h 338203"/>
                  <a:gd name="connsiteX3" fmla="*/ 379906 w 379906"/>
                  <a:gd name="connsiteY3" fmla="*/ 0 h 338203"/>
                  <a:gd name="connsiteX0" fmla="*/ 0 w 375781"/>
                  <a:gd name="connsiteY0" fmla="*/ 338203 h 338203"/>
                  <a:gd name="connsiteX1" fmla="*/ 313151 w 375781"/>
                  <a:gd name="connsiteY1" fmla="*/ 50104 h 338203"/>
                  <a:gd name="connsiteX2" fmla="*/ 375781 w 375781"/>
                  <a:gd name="connsiteY2" fmla="*/ 0 h 338203"/>
                  <a:gd name="connsiteX0" fmla="*/ 0 w 3389012"/>
                  <a:gd name="connsiteY0" fmla="*/ 1654282 h 1654282"/>
                  <a:gd name="connsiteX1" fmla="*/ 3144033 w 3389012"/>
                  <a:gd name="connsiteY1" fmla="*/ 126107 h 1654282"/>
                  <a:gd name="connsiteX2" fmla="*/ 3206663 w 3389012"/>
                  <a:gd name="connsiteY2" fmla="*/ 76003 h 1654282"/>
                  <a:gd name="connsiteX0" fmla="*/ 0 w 3144033"/>
                  <a:gd name="connsiteY0" fmla="*/ 1528175 h 1528175"/>
                  <a:gd name="connsiteX1" fmla="*/ 3144033 w 3144033"/>
                  <a:gd name="connsiteY1" fmla="*/ 0 h 1528175"/>
                  <a:gd name="connsiteX0" fmla="*/ 0 w 1816274"/>
                  <a:gd name="connsiteY0" fmla="*/ 876822 h 876822"/>
                  <a:gd name="connsiteX1" fmla="*/ 1816274 w 1816274"/>
                  <a:gd name="connsiteY1" fmla="*/ 0 h 876822"/>
                  <a:gd name="connsiteX0" fmla="*/ 0 w 1816274"/>
                  <a:gd name="connsiteY0" fmla="*/ 876822 h 876822"/>
                  <a:gd name="connsiteX1" fmla="*/ 1002082 w 1816274"/>
                  <a:gd name="connsiteY1" fmla="*/ 388306 h 876822"/>
                  <a:gd name="connsiteX2" fmla="*/ 1816274 w 1816274"/>
                  <a:gd name="connsiteY2" fmla="*/ 0 h 876822"/>
                  <a:gd name="connsiteX0" fmla="*/ 0 w 3682652"/>
                  <a:gd name="connsiteY0" fmla="*/ 488516 h 591522"/>
                  <a:gd name="connsiteX1" fmla="*/ 1002082 w 3682652"/>
                  <a:gd name="connsiteY1" fmla="*/ 0 h 591522"/>
                  <a:gd name="connsiteX2" fmla="*/ 3682652 w 3682652"/>
                  <a:gd name="connsiteY2" fmla="*/ 513568 h 591522"/>
                  <a:gd name="connsiteX0" fmla="*/ 0 w 3682652"/>
                  <a:gd name="connsiteY0" fmla="*/ 901875 h 979068"/>
                  <a:gd name="connsiteX1" fmla="*/ 1803748 w 3682652"/>
                  <a:gd name="connsiteY1" fmla="*/ 0 h 979068"/>
                  <a:gd name="connsiteX2" fmla="*/ 3682652 w 3682652"/>
                  <a:gd name="connsiteY2" fmla="*/ 926927 h 979068"/>
                  <a:gd name="connsiteX0" fmla="*/ 0 w 3701464"/>
                  <a:gd name="connsiteY0" fmla="*/ 901875 h 1036134"/>
                  <a:gd name="connsiteX1" fmla="*/ 1803748 w 3701464"/>
                  <a:gd name="connsiteY1" fmla="*/ 0 h 1036134"/>
                  <a:gd name="connsiteX2" fmla="*/ 3507288 w 3701464"/>
                  <a:gd name="connsiteY2" fmla="*/ 977032 h 1036134"/>
                  <a:gd name="connsiteX3" fmla="*/ 3682652 w 3701464"/>
                  <a:gd name="connsiteY3" fmla="*/ 926927 h 1036134"/>
                  <a:gd name="connsiteX0" fmla="*/ 0 w 5536504"/>
                  <a:gd name="connsiteY0" fmla="*/ 901875 h 1891498"/>
                  <a:gd name="connsiteX1" fmla="*/ 1803748 w 5536504"/>
                  <a:gd name="connsiteY1" fmla="*/ 0 h 1891498"/>
                  <a:gd name="connsiteX2" fmla="*/ 3507288 w 5536504"/>
                  <a:gd name="connsiteY2" fmla="*/ 977032 h 1891498"/>
                  <a:gd name="connsiteX3" fmla="*/ 5536504 w 5536504"/>
                  <a:gd name="connsiteY3" fmla="*/ 1891431 h 1891498"/>
                  <a:gd name="connsiteX0" fmla="*/ 0 w 5536504"/>
                  <a:gd name="connsiteY0" fmla="*/ 901875 h 1891431"/>
                  <a:gd name="connsiteX1" fmla="*/ 1803748 w 5536504"/>
                  <a:gd name="connsiteY1" fmla="*/ 0 h 1891431"/>
                  <a:gd name="connsiteX2" fmla="*/ 3507288 w 5536504"/>
                  <a:gd name="connsiteY2" fmla="*/ 977032 h 1891431"/>
                  <a:gd name="connsiteX3" fmla="*/ 5123145 w 5536504"/>
                  <a:gd name="connsiteY3" fmla="*/ 1741119 h 1891431"/>
                  <a:gd name="connsiteX4" fmla="*/ 5536504 w 5536504"/>
                  <a:gd name="connsiteY4" fmla="*/ 1891431 h 1891431"/>
                  <a:gd name="connsiteX0" fmla="*/ 0 w 7340252"/>
                  <a:gd name="connsiteY0" fmla="*/ 901875 h 1757619"/>
                  <a:gd name="connsiteX1" fmla="*/ 1803748 w 7340252"/>
                  <a:gd name="connsiteY1" fmla="*/ 0 h 1757619"/>
                  <a:gd name="connsiteX2" fmla="*/ 3507288 w 7340252"/>
                  <a:gd name="connsiteY2" fmla="*/ 977032 h 1757619"/>
                  <a:gd name="connsiteX3" fmla="*/ 5123145 w 7340252"/>
                  <a:gd name="connsiteY3" fmla="*/ 1741119 h 1757619"/>
                  <a:gd name="connsiteX4" fmla="*/ 7340252 w 7340252"/>
                  <a:gd name="connsiteY4" fmla="*/ 964505 h 1757619"/>
                  <a:gd name="connsiteX0" fmla="*/ 0 w 7340252"/>
                  <a:gd name="connsiteY0" fmla="*/ 901875 h 1868761"/>
                  <a:gd name="connsiteX1" fmla="*/ 1803748 w 7340252"/>
                  <a:gd name="connsiteY1" fmla="*/ 0 h 1868761"/>
                  <a:gd name="connsiteX2" fmla="*/ 3507288 w 7340252"/>
                  <a:gd name="connsiteY2" fmla="*/ 977032 h 1868761"/>
                  <a:gd name="connsiteX3" fmla="*/ 5448822 w 7340252"/>
                  <a:gd name="connsiteY3" fmla="*/ 1853853 h 1868761"/>
                  <a:gd name="connsiteX4" fmla="*/ 7340252 w 7340252"/>
                  <a:gd name="connsiteY4" fmla="*/ 964505 h 1868761"/>
                  <a:gd name="connsiteX0" fmla="*/ 0 w 7340252"/>
                  <a:gd name="connsiteY0" fmla="*/ 901875 h 1868761"/>
                  <a:gd name="connsiteX1" fmla="*/ 1803748 w 7340252"/>
                  <a:gd name="connsiteY1" fmla="*/ 0 h 1868761"/>
                  <a:gd name="connsiteX2" fmla="*/ 3632548 w 7340252"/>
                  <a:gd name="connsiteY2" fmla="*/ 914401 h 1868761"/>
                  <a:gd name="connsiteX3" fmla="*/ 5448822 w 7340252"/>
                  <a:gd name="connsiteY3" fmla="*/ 1853853 h 1868761"/>
                  <a:gd name="connsiteX4" fmla="*/ 7340252 w 7340252"/>
                  <a:gd name="connsiteY4" fmla="*/ 964505 h 1868761"/>
                  <a:gd name="connsiteX0" fmla="*/ 0 w 7340252"/>
                  <a:gd name="connsiteY0" fmla="*/ 864296 h 1831182"/>
                  <a:gd name="connsiteX1" fmla="*/ 1803748 w 7340252"/>
                  <a:gd name="connsiteY1" fmla="*/ 0 h 1831182"/>
                  <a:gd name="connsiteX2" fmla="*/ 3632548 w 7340252"/>
                  <a:gd name="connsiteY2" fmla="*/ 876822 h 1831182"/>
                  <a:gd name="connsiteX3" fmla="*/ 5448822 w 7340252"/>
                  <a:gd name="connsiteY3" fmla="*/ 1816274 h 1831182"/>
                  <a:gd name="connsiteX4" fmla="*/ 7340252 w 7340252"/>
                  <a:gd name="connsiteY4" fmla="*/ 926926 h 1831182"/>
                  <a:gd name="connsiteX0" fmla="*/ 0 w 7340252"/>
                  <a:gd name="connsiteY0" fmla="*/ 864296 h 1831182"/>
                  <a:gd name="connsiteX1" fmla="*/ 1803748 w 7340252"/>
                  <a:gd name="connsiteY1" fmla="*/ 0 h 1831182"/>
                  <a:gd name="connsiteX2" fmla="*/ 3632548 w 7340252"/>
                  <a:gd name="connsiteY2" fmla="*/ 876822 h 1831182"/>
                  <a:gd name="connsiteX3" fmla="*/ 5448822 w 7340252"/>
                  <a:gd name="connsiteY3" fmla="*/ 1816274 h 1831182"/>
                  <a:gd name="connsiteX4" fmla="*/ 7340252 w 7340252"/>
                  <a:gd name="connsiteY4" fmla="*/ 926926 h 1831182"/>
                  <a:gd name="connsiteX0" fmla="*/ 0 w 7340252"/>
                  <a:gd name="connsiteY0" fmla="*/ 864296 h 1831182"/>
                  <a:gd name="connsiteX1" fmla="*/ 1803748 w 7340252"/>
                  <a:gd name="connsiteY1" fmla="*/ 0 h 1831182"/>
                  <a:gd name="connsiteX2" fmla="*/ 3632548 w 7340252"/>
                  <a:gd name="connsiteY2" fmla="*/ 876822 h 1831182"/>
                  <a:gd name="connsiteX3" fmla="*/ 5448822 w 7340252"/>
                  <a:gd name="connsiteY3" fmla="*/ 1816274 h 1831182"/>
                  <a:gd name="connsiteX4" fmla="*/ 7340252 w 7340252"/>
                  <a:gd name="connsiteY4" fmla="*/ 926926 h 1831182"/>
                  <a:gd name="connsiteX0" fmla="*/ 0 w 7340252"/>
                  <a:gd name="connsiteY0" fmla="*/ 864296 h 1831182"/>
                  <a:gd name="connsiteX1" fmla="*/ 1803748 w 7340252"/>
                  <a:gd name="connsiteY1" fmla="*/ 0 h 1831182"/>
                  <a:gd name="connsiteX2" fmla="*/ 3632548 w 7340252"/>
                  <a:gd name="connsiteY2" fmla="*/ 876822 h 1831182"/>
                  <a:gd name="connsiteX3" fmla="*/ 5448822 w 7340252"/>
                  <a:gd name="connsiteY3" fmla="*/ 1816274 h 1831182"/>
                  <a:gd name="connsiteX4" fmla="*/ 7340252 w 7340252"/>
                  <a:gd name="connsiteY4" fmla="*/ 926926 h 1831182"/>
                  <a:gd name="connsiteX0" fmla="*/ 0 w 7540668"/>
                  <a:gd name="connsiteY0" fmla="*/ 1091249 h 1832666"/>
                  <a:gd name="connsiteX1" fmla="*/ 2004164 w 7540668"/>
                  <a:gd name="connsiteY1" fmla="*/ 1484 h 1832666"/>
                  <a:gd name="connsiteX2" fmla="*/ 3832964 w 7540668"/>
                  <a:gd name="connsiteY2" fmla="*/ 878306 h 1832666"/>
                  <a:gd name="connsiteX3" fmla="*/ 5649238 w 7540668"/>
                  <a:gd name="connsiteY3" fmla="*/ 1817758 h 1832666"/>
                  <a:gd name="connsiteX4" fmla="*/ 7540668 w 7540668"/>
                  <a:gd name="connsiteY4" fmla="*/ 928410 h 1832666"/>
                  <a:gd name="connsiteX0" fmla="*/ 0 w 7540668"/>
                  <a:gd name="connsiteY0" fmla="*/ 1089816 h 1831233"/>
                  <a:gd name="connsiteX1" fmla="*/ 263046 w 7540668"/>
                  <a:gd name="connsiteY1" fmla="*/ 914452 h 1831233"/>
                  <a:gd name="connsiteX2" fmla="*/ 2004164 w 7540668"/>
                  <a:gd name="connsiteY2" fmla="*/ 51 h 1831233"/>
                  <a:gd name="connsiteX3" fmla="*/ 3832964 w 7540668"/>
                  <a:gd name="connsiteY3" fmla="*/ 876873 h 1831233"/>
                  <a:gd name="connsiteX4" fmla="*/ 5649238 w 7540668"/>
                  <a:gd name="connsiteY4" fmla="*/ 1816325 h 1831233"/>
                  <a:gd name="connsiteX5" fmla="*/ 7540668 w 7540668"/>
                  <a:gd name="connsiteY5" fmla="*/ 926977 h 1831233"/>
                  <a:gd name="connsiteX0" fmla="*/ 0 w 7540668"/>
                  <a:gd name="connsiteY0" fmla="*/ 1089816 h 1831233"/>
                  <a:gd name="connsiteX1" fmla="*/ 263046 w 7540668"/>
                  <a:gd name="connsiteY1" fmla="*/ 914452 h 1831233"/>
                  <a:gd name="connsiteX2" fmla="*/ 2004164 w 7540668"/>
                  <a:gd name="connsiteY2" fmla="*/ 51 h 1831233"/>
                  <a:gd name="connsiteX3" fmla="*/ 3832964 w 7540668"/>
                  <a:gd name="connsiteY3" fmla="*/ 876873 h 1831233"/>
                  <a:gd name="connsiteX4" fmla="*/ 5649238 w 7540668"/>
                  <a:gd name="connsiteY4" fmla="*/ 1816325 h 1831233"/>
                  <a:gd name="connsiteX5" fmla="*/ 7540668 w 7540668"/>
                  <a:gd name="connsiteY5" fmla="*/ 926977 h 1831233"/>
                  <a:gd name="connsiteX0" fmla="*/ 0 w 7828767"/>
                  <a:gd name="connsiteY0" fmla="*/ 1089816 h 1817388"/>
                  <a:gd name="connsiteX1" fmla="*/ 263046 w 7828767"/>
                  <a:gd name="connsiteY1" fmla="*/ 914452 h 1817388"/>
                  <a:gd name="connsiteX2" fmla="*/ 2004164 w 7828767"/>
                  <a:gd name="connsiteY2" fmla="*/ 51 h 1817388"/>
                  <a:gd name="connsiteX3" fmla="*/ 3832964 w 7828767"/>
                  <a:gd name="connsiteY3" fmla="*/ 876873 h 1817388"/>
                  <a:gd name="connsiteX4" fmla="*/ 5649238 w 7828767"/>
                  <a:gd name="connsiteY4" fmla="*/ 1816325 h 1817388"/>
                  <a:gd name="connsiteX5" fmla="*/ 7828767 w 7828767"/>
                  <a:gd name="connsiteY5" fmla="*/ 688983 h 1817388"/>
                  <a:gd name="connsiteX0" fmla="*/ 0 w 7828767"/>
                  <a:gd name="connsiteY0" fmla="*/ 1089816 h 1816329"/>
                  <a:gd name="connsiteX1" fmla="*/ 263046 w 7828767"/>
                  <a:gd name="connsiteY1" fmla="*/ 914452 h 1816329"/>
                  <a:gd name="connsiteX2" fmla="*/ 2004164 w 7828767"/>
                  <a:gd name="connsiteY2" fmla="*/ 51 h 1816329"/>
                  <a:gd name="connsiteX3" fmla="*/ 3832964 w 7828767"/>
                  <a:gd name="connsiteY3" fmla="*/ 876873 h 1816329"/>
                  <a:gd name="connsiteX4" fmla="*/ 5649238 w 7828767"/>
                  <a:gd name="connsiteY4" fmla="*/ 1816325 h 1816329"/>
                  <a:gd name="connsiteX5" fmla="*/ 7503090 w 7828767"/>
                  <a:gd name="connsiteY5" fmla="*/ 889399 h 1816329"/>
                  <a:gd name="connsiteX6" fmla="*/ 7828767 w 7828767"/>
                  <a:gd name="connsiteY6" fmla="*/ 688983 h 1816329"/>
                  <a:gd name="connsiteX0" fmla="*/ 0 w 7828767"/>
                  <a:gd name="connsiteY0" fmla="*/ 1089816 h 1816329"/>
                  <a:gd name="connsiteX1" fmla="*/ 263046 w 7828767"/>
                  <a:gd name="connsiteY1" fmla="*/ 914452 h 1816329"/>
                  <a:gd name="connsiteX2" fmla="*/ 2004164 w 7828767"/>
                  <a:gd name="connsiteY2" fmla="*/ 51 h 1816329"/>
                  <a:gd name="connsiteX3" fmla="*/ 3832964 w 7828767"/>
                  <a:gd name="connsiteY3" fmla="*/ 876873 h 1816329"/>
                  <a:gd name="connsiteX4" fmla="*/ 5649238 w 7828767"/>
                  <a:gd name="connsiteY4" fmla="*/ 1816325 h 1816329"/>
                  <a:gd name="connsiteX5" fmla="*/ 7503090 w 7828767"/>
                  <a:gd name="connsiteY5" fmla="*/ 889399 h 1816329"/>
                  <a:gd name="connsiteX6" fmla="*/ 7828767 w 7828767"/>
                  <a:gd name="connsiteY6" fmla="*/ 688983 h 1816329"/>
                  <a:gd name="connsiteX0" fmla="*/ 14876 w 7843643"/>
                  <a:gd name="connsiteY0" fmla="*/ 1089853 h 1816366"/>
                  <a:gd name="connsiteX1" fmla="*/ 202766 w 7843643"/>
                  <a:gd name="connsiteY1" fmla="*/ 927015 h 1816366"/>
                  <a:gd name="connsiteX2" fmla="*/ 2019040 w 7843643"/>
                  <a:gd name="connsiteY2" fmla="*/ 88 h 1816366"/>
                  <a:gd name="connsiteX3" fmla="*/ 3847840 w 7843643"/>
                  <a:gd name="connsiteY3" fmla="*/ 876910 h 1816366"/>
                  <a:gd name="connsiteX4" fmla="*/ 5664114 w 7843643"/>
                  <a:gd name="connsiteY4" fmla="*/ 1816362 h 1816366"/>
                  <a:gd name="connsiteX5" fmla="*/ 7517966 w 7843643"/>
                  <a:gd name="connsiteY5" fmla="*/ 889436 h 1816366"/>
                  <a:gd name="connsiteX6" fmla="*/ 7843643 w 7843643"/>
                  <a:gd name="connsiteY6" fmla="*/ 689020 h 1816366"/>
                  <a:gd name="connsiteX0" fmla="*/ 19636 w 7848403"/>
                  <a:gd name="connsiteY0" fmla="*/ 1102379 h 1828892"/>
                  <a:gd name="connsiteX1" fmla="*/ 207526 w 7848403"/>
                  <a:gd name="connsiteY1" fmla="*/ 939541 h 1828892"/>
                  <a:gd name="connsiteX2" fmla="*/ 2098956 w 7848403"/>
                  <a:gd name="connsiteY2" fmla="*/ 87 h 1828892"/>
                  <a:gd name="connsiteX3" fmla="*/ 3852600 w 7848403"/>
                  <a:gd name="connsiteY3" fmla="*/ 889436 h 1828892"/>
                  <a:gd name="connsiteX4" fmla="*/ 5668874 w 7848403"/>
                  <a:gd name="connsiteY4" fmla="*/ 1828888 h 1828892"/>
                  <a:gd name="connsiteX5" fmla="*/ 7522726 w 7848403"/>
                  <a:gd name="connsiteY5" fmla="*/ 901962 h 1828892"/>
                  <a:gd name="connsiteX6" fmla="*/ 7848403 w 7848403"/>
                  <a:gd name="connsiteY6" fmla="*/ 701546 h 1828892"/>
                  <a:gd name="connsiteX0" fmla="*/ 19636 w 7848403"/>
                  <a:gd name="connsiteY0" fmla="*/ 1102314 h 1828828"/>
                  <a:gd name="connsiteX1" fmla="*/ 207526 w 7848403"/>
                  <a:gd name="connsiteY1" fmla="*/ 939476 h 1828828"/>
                  <a:gd name="connsiteX2" fmla="*/ 2098956 w 7848403"/>
                  <a:gd name="connsiteY2" fmla="*/ 22 h 1828828"/>
                  <a:gd name="connsiteX3" fmla="*/ 3890178 w 7848403"/>
                  <a:gd name="connsiteY3" fmla="*/ 914424 h 1828828"/>
                  <a:gd name="connsiteX4" fmla="*/ 5668874 w 7848403"/>
                  <a:gd name="connsiteY4" fmla="*/ 1828823 h 1828828"/>
                  <a:gd name="connsiteX5" fmla="*/ 7522726 w 7848403"/>
                  <a:gd name="connsiteY5" fmla="*/ 901897 h 1828828"/>
                  <a:gd name="connsiteX6" fmla="*/ 7848403 w 7848403"/>
                  <a:gd name="connsiteY6" fmla="*/ 701481 h 1828828"/>
                  <a:gd name="connsiteX0" fmla="*/ 19636 w 7848403"/>
                  <a:gd name="connsiteY0" fmla="*/ 1102314 h 1853880"/>
                  <a:gd name="connsiteX1" fmla="*/ 207526 w 7848403"/>
                  <a:gd name="connsiteY1" fmla="*/ 939476 h 1853880"/>
                  <a:gd name="connsiteX2" fmla="*/ 2098956 w 7848403"/>
                  <a:gd name="connsiteY2" fmla="*/ 22 h 1853880"/>
                  <a:gd name="connsiteX3" fmla="*/ 3890178 w 7848403"/>
                  <a:gd name="connsiteY3" fmla="*/ 914424 h 1853880"/>
                  <a:gd name="connsiteX4" fmla="*/ 5681400 w 7848403"/>
                  <a:gd name="connsiteY4" fmla="*/ 1853875 h 1853880"/>
                  <a:gd name="connsiteX5" fmla="*/ 7522726 w 7848403"/>
                  <a:gd name="connsiteY5" fmla="*/ 901897 h 1853880"/>
                  <a:gd name="connsiteX6" fmla="*/ 7848403 w 7848403"/>
                  <a:gd name="connsiteY6" fmla="*/ 701481 h 1853880"/>
                  <a:gd name="connsiteX0" fmla="*/ 19636 w 7848403"/>
                  <a:gd name="connsiteY0" fmla="*/ 1102314 h 1828828"/>
                  <a:gd name="connsiteX1" fmla="*/ 207526 w 7848403"/>
                  <a:gd name="connsiteY1" fmla="*/ 939476 h 1828828"/>
                  <a:gd name="connsiteX2" fmla="*/ 2098956 w 7848403"/>
                  <a:gd name="connsiteY2" fmla="*/ 22 h 1828828"/>
                  <a:gd name="connsiteX3" fmla="*/ 3890178 w 7848403"/>
                  <a:gd name="connsiteY3" fmla="*/ 914424 h 1828828"/>
                  <a:gd name="connsiteX4" fmla="*/ 5731504 w 7848403"/>
                  <a:gd name="connsiteY4" fmla="*/ 1828823 h 1828828"/>
                  <a:gd name="connsiteX5" fmla="*/ 7522726 w 7848403"/>
                  <a:gd name="connsiteY5" fmla="*/ 901897 h 1828828"/>
                  <a:gd name="connsiteX6" fmla="*/ 7848403 w 7848403"/>
                  <a:gd name="connsiteY6" fmla="*/ 701481 h 1828828"/>
                  <a:gd name="connsiteX0" fmla="*/ 19636 w 7885981"/>
                  <a:gd name="connsiteY0" fmla="*/ 1102314 h 1828828"/>
                  <a:gd name="connsiteX1" fmla="*/ 207526 w 7885981"/>
                  <a:gd name="connsiteY1" fmla="*/ 939476 h 1828828"/>
                  <a:gd name="connsiteX2" fmla="*/ 2098956 w 7885981"/>
                  <a:gd name="connsiteY2" fmla="*/ 22 h 1828828"/>
                  <a:gd name="connsiteX3" fmla="*/ 3890178 w 7885981"/>
                  <a:gd name="connsiteY3" fmla="*/ 914424 h 1828828"/>
                  <a:gd name="connsiteX4" fmla="*/ 5731504 w 7885981"/>
                  <a:gd name="connsiteY4" fmla="*/ 1828823 h 1828828"/>
                  <a:gd name="connsiteX5" fmla="*/ 7522726 w 7885981"/>
                  <a:gd name="connsiteY5" fmla="*/ 901897 h 1828828"/>
                  <a:gd name="connsiteX6" fmla="*/ 7885981 w 7885981"/>
                  <a:gd name="connsiteY6" fmla="*/ 538643 h 1828828"/>
                  <a:gd name="connsiteX0" fmla="*/ 19636 w 7885981"/>
                  <a:gd name="connsiteY0" fmla="*/ 1102314 h 1828828"/>
                  <a:gd name="connsiteX1" fmla="*/ 207526 w 7885981"/>
                  <a:gd name="connsiteY1" fmla="*/ 939476 h 1828828"/>
                  <a:gd name="connsiteX2" fmla="*/ 2098956 w 7885981"/>
                  <a:gd name="connsiteY2" fmla="*/ 22 h 1828828"/>
                  <a:gd name="connsiteX3" fmla="*/ 3890178 w 7885981"/>
                  <a:gd name="connsiteY3" fmla="*/ 914424 h 1828828"/>
                  <a:gd name="connsiteX4" fmla="*/ 5731504 w 7885981"/>
                  <a:gd name="connsiteY4" fmla="*/ 1828823 h 1828828"/>
                  <a:gd name="connsiteX5" fmla="*/ 7522726 w 7885981"/>
                  <a:gd name="connsiteY5" fmla="*/ 901897 h 1828828"/>
                  <a:gd name="connsiteX6" fmla="*/ 7885981 w 7885981"/>
                  <a:gd name="connsiteY6" fmla="*/ 538643 h 1828828"/>
                  <a:gd name="connsiteX0" fmla="*/ 19636 w 7885981"/>
                  <a:gd name="connsiteY0" fmla="*/ 1102314 h 1828828"/>
                  <a:gd name="connsiteX1" fmla="*/ 207526 w 7885981"/>
                  <a:gd name="connsiteY1" fmla="*/ 939476 h 1828828"/>
                  <a:gd name="connsiteX2" fmla="*/ 2098956 w 7885981"/>
                  <a:gd name="connsiteY2" fmla="*/ 22 h 1828828"/>
                  <a:gd name="connsiteX3" fmla="*/ 3890178 w 7885981"/>
                  <a:gd name="connsiteY3" fmla="*/ 914424 h 1828828"/>
                  <a:gd name="connsiteX4" fmla="*/ 5731504 w 7885981"/>
                  <a:gd name="connsiteY4" fmla="*/ 1828823 h 1828828"/>
                  <a:gd name="connsiteX5" fmla="*/ 7522726 w 7885981"/>
                  <a:gd name="connsiteY5" fmla="*/ 901897 h 1828828"/>
                  <a:gd name="connsiteX6" fmla="*/ 7885981 w 7885981"/>
                  <a:gd name="connsiteY6" fmla="*/ 538643 h 1828828"/>
                  <a:gd name="connsiteX0" fmla="*/ 19636 w 7885981"/>
                  <a:gd name="connsiteY0" fmla="*/ 1102314 h 1828828"/>
                  <a:gd name="connsiteX1" fmla="*/ 207526 w 7885981"/>
                  <a:gd name="connsiteY1" fmla="*/ 939476 h 1828828"/>
                  <a:gd name="connsiteX2" fmla="*/ 2098956 w 7885981"/>
                  <a:gd name="connsiteY2" fmla="*/ 22 h 1828828"/>
                  <a:gd name="connsiteX3" fmla="*/ 3890178 w 7885981"/>
                  <a:gd name="connsiteY3" fmla="*/ 914424 h 1828828"/>
                  <a:gd name="connsiteX4" fmla="*/ 5731504 w 7885981"/>
                  <a:gd name="connsiteY4" fmla="*/ 1828823 h 1828828"/>
                  <a:gd name="connsiteX5" fmla="*/ 7522726 w 7885981"/>
                  <a:gd name="connsiteY5" fmla="*/ 901897 h 1828828"/>
                  <a:gd name="connsiteX6" fmla="*/ 7885981 w 7885981"/>
                  <a:gd name="connsiteY6" fmla="*/ 538643 h 1828828"/>
                  <a:gd name="connsiteX0" fmla="*/ 19636 w 7885981"/>
                  <a:gd name="connsiteY0" fmla="*/ 1102314 h 1828828"/>
                  <a:gd name="connsiteX1" fmla="*/ 207526 w 7885981"/>
                  <a:gd name="connsiteY1" fmla="*/ 939476 h 1828828"/>
                  <a:gd name="connsiteX2" fmla="*/ 2098956 w 7885981"/>
                  <a:gd name="connsiteY2" fmla="*/ 22 h 1828828"/>
                  <a:gd name="connsiteX3" fmla="*/ 3890178 w 7885981"/>
                  <a:gd name="connsiteY3" fmla="*/ 914424 h 1828828"/>
                  <a:gd name="connsiteX4" fmla="*/ 5731504 w 7885981"/>
                  <a:gd name="connsiteY4" fmla="*/ 1828823 h 1828828"/>
                  <a:gd name="connsiteX5" fmla="*/ 7522726 w 7885981"/>
                  <a:gd name="connsiteY5" fmla="*/ 901897 h 1828828"/>
                  <a:gd name="connsiteX6" fmla="*/ 7885981 w 7885981"/>
                  <a:gd name="connsiteY6" fmla="*/ 538643 h 1828828"/>
                  <a:gd name="connsiteX0" fmla="*/ 19636 w 7885981"/>
                  <a:gd name="connsiteY0" fmla="*/ 1102314 h 1828828"/>
                  <a:gd name="connsiteX1" fmla="*/ 207526 w 7885981"/>
                  <a:gd name="connsiteY1" fmla="*/ 939476 h 1828828"/>
                  <a:gd name="connsiteX2" fmla="*/ 2098956 w 7885981"/>
                  <a:gd name="connsiteY2" fmla="*/ 22 h 1828828"/>
                  <a:gd name="connsiteX3" fmla="*/ 3890178 w 7885981"/>
                  <a:gd name="connsiteY3" fmla="*/ 914424 h 1828828"/>
                  <a:gd name="connsiteX4" fmla="*/ 5731504 w 7885981"/>
                  <a:gd name="connsiteY4" fmla="*/ 1828823 h 1828828"/>
                  <a:gd name="connsiteX5" fmla="*/ 7522726 w 7885981"/>
                  <a:gd name="connsiteY5" fmla="*/ 901897 h 1828828"/>
                  <a:gd name="connsiteX6" fmla="*/ 7885981 w 7885981"/>
                  <a:gd name="connsiteY6" fmla="*/ 538643 h 1828828"/>
                  <a:gd name="connsiteX0" fmla="*/ 19636 w 7961137"/>
                  <a:gd name="connsiteY0" fmla="*/ 1102314 h 1828828"/>
                  <a:gd name="connsiteX1" fmla="*/ 207526 w 7961137"/>
                  <a:gd name="connsiteY1" fmla="*/ 939476 h 1828828"/>
                  <a:gd name="connsiteX2" fmla="*/ 2098956 w 7961137"/>
                  <a:gd name="connsiteY2" fmla="*/ 22 h 1828828"/>
                  <a:gd name="connsiteX3" fmla="*/ 3890178 w 7961137"/>
                  <a:gd name="connsiteY3" fmla="*/ 914424 h 1828828"/>
                  <a:gd name="connsiteX4" fmla="*/ 5731504 w 7961137"/>
                  <a:gd name="connsiteY4" fmla="*/ 1828823 h 1828828"/>
                  <a:gd name="connsiteX5" fmla="*/ 7522726 w 7961137"/>
                  <a:gd name="connsiteY5" fmla="*/ 901897 h 1828828"/>
                  <a:gd name="connsiteX6" fmla="*/ 7961137 w 7961137"/>
                  <a:gd name="connsiteY6" fmla="*/ 563695 h 1828828"/>
                  <a:gd name="connsiteX0" fmla="*/ 19636 w 7961137"/>
                  <a:gd name="connsiteY0" fmla="*/ 1102314 h 1828828"/>
                  <a:gd name="connsiteX1" fmla="*/ 207526 w 7961137"/>
                  <a:gd name="connsiteY1" fmla="*/ 939476 h 1828828"/>
                  <a:gd name="connsiteX2" fmla="*/ 2098956 w 7961137"/>
                  <a:gd name="connsiteY2" fmla="*/ 22 h 1828828"/>
                  <a:gd name="connsiteX3" fmla="*/ 3890178 w 7961137"/>
                  <a:gd name="connsiteY3" fmla="*/ 914424 h 1828828"/>
                  <a:gd name="connsiteX4" fmla="*/ 5731504 w 7961137"/>
                  <a:gd name="connsiteY4" fmla="*/ 1828823 h 1828828"/>
                  <a:gd name="connsiteX5" fmla="*/ 7522726 w 7961137"/>
                  <a:gd name="connsiteY5" fmla="*/ 901897 h 1828828"/>
                  <a:gd name="connsiteX6" fmla="*/ 7961137 w 7961137"/>
                  <a:gd name="connsiteY6" fmla="*/ 563695 h 1828828"/>
                  <a:gd name="connsiteX0" fmla="*/ 19636 w 7961137"/>
                  <a:gd name="connsiteY0" fmla="*/ 1102314 h 1828828"/>
                  <a:gd name="connsiteX1" fmla="*/ 207526 w 7961137"/>
                  <a:gd name="connsiteY1" fmla="*/ 939476 h 1828828"/>
                  <a:gd name="connsiteX2" fmla="*/ 2098956 w 7961137"/>
                  <a:gd name="connsiteY2" fmla="*/ 22 h 1828828"/>
                  <a:gd name="connsiteX3" fmla="*/ 3890178 w 7961137"/>
                  <a:gd name="connsiteY3" fmla="*/ 914424 h 1828828"/>
                  <a:gd name="connsiteX4" fmla="*/ 5731504 w 7961137"/>
                  <a:gd name="connsiteY4" fmla="*/ 1828823 h 1828828"/>
                  <a:gd name="connsiteX5" fmla="*/ 7522726 w 7961137"/>
                  <a:gd name="connsiteY5" fmla="*/ 901897 h 1828828"/>
                  <a:gd name="connsiteX6" fmla="*/ 7961137 w 7961137"/>
                  <a:gd name="connsiteY6" fmla="*/ 563695 h 1828828"/>
                  <a:gd name="connsiteX0" fmla="*/ 18041 w 7959542"/>
                  <a:gd name="connsiteY0" fmla="*/ 1114839 h 1841353"/>
                  <a:gd name="connsiteX1" fmla="*/ 205931 w 7959542"/>
                  <a:gd name="connsiteY1" fmla="*/ 952001 h 1841353"/>
                  <a:gd name="connsiteX2" fmla="*/ 2072309 w 7959542"/>
                  <a:gd name="connsiteY2" fmla="*/ 20 h 1841353"/>
                  <a:gd name="connsiteX3" fmla="*/ 3888583 w 7959542"/>
                  <a:gd name="connsiteY3" fmla="*/ 926949 h 1841353"/>
                  <a:gd name="connsiteX4" fmla="*/ 5729909 w 7959542"/>
                  <a:gd name="connsiteY4" fmla="*/ 1841348 h 1841353"/>
                  <a:gd name="connsiteX5" fmla="*/ 7521131 w 7959542"/>
                  <a:gd name="connsiteY5" fmla="*/ 914422 h 1841353"/>
                  <a:gd name="connsiteX6" fmla="*/ 7959542 w 7959542"/>
                  <a:gd name="connsiteY6" fmla="*/ 576220 h 1841353"/>
                  <a:gd name="connsiteX0" fmla="*/ 18041 w 7959542"/>
                  <a:gd name="connsiteY0" fmla="*/ 1114839 h 1841353"/>
                  <a:gd name="connsiteX1" fmla="*/ 205931 w 7959542"/>
                  <a:gd name="connsiteY1" fmla="*/ 952001 h 1841353"/>
                  <a:gd name="connsiteX2" fmla="*/ 2072309 w 7959542"/>
                  <a:gd name="connsiteY2" fmla="*/ 20 h 1841353"/>
                  <a:gd name="connsiteX3" fmla="*/ 3888583 w 7959542"/>
                  <a:gd name="connsiteY3" fmla="*/ 926949 h 1841353"/>
                  <a:gd name="connsiteX4" fmla="*/ 5742435 w 7959542"/>
                  <a:gd name="connsiteY4" fmla="*/ 1841348 h 1841353"/>
                  <a:gd name="connsiteX5" fmla="*/ 7521131 w 7959542"/>
                  <a:gd name="connsiteY5" fmla="*/ 914422 h 1841353"/>
                  <a:gd name="connsiteX6" fmla="*/ 7959542 w 7959542"/>
                  <a:gd name="connsiteY6" fmla="*/ 576220 h 1841353"/>
                  <a:gd name="connsiteX0" fmla="*/ 18041 w 7959542"/>
                  <a:gd name="connsiteY0" fmla="*/ 1114839 h 1841353"/>
                  <a:gd name="connsiteX1" fmla="*/ 205931 w 7959542"/>
                  <a:gd name="connsiteY1" fmla="*/ 952001 h 1841353"/>
                  <a:gd name="connsiteX2" fmla="*/ 2072309 w 7959542"/>
                  <a:gd name="connsiteY2" fmla="*/ 20 h 1841353"/>
                  <a:gd name="connsiteX3" fmla="*/ 3888583 w 7959542"/>
                  <a:gd name="connsiteY3" fmla="*/ 926949 h 1841353"/>
                  <a:gd name="connsiteX4" fmla="*/ 5742435 w 7959542"/>
                  <a:gd name="connsiteY4" fmla="*/ 1841348 h 1841353"/>
                  <a:gd name="connsiteX5" fmla="*/ 7521131 w 7959542"/>
                  <a:gd name="connsiteY5" fmla="*/ 914422 h 1841353"/>
                  <a:gd name="connsiteX6" fmla="*/ 7959542 w 7959542"/>
                  <a:gd name="connsiteY6" fmla="*/ 576220 h 1841353"/>
                  <a:gd name="connsiteX0" fmla="*/ 0 w 7941501"/>
                  <a:gd name="connsiteY0" fmla="*/ 1115909 h 1842423"/>
                  <a:gd name="connsiteX1" fmla="*/ 2054268 w 7941501"/>
                  <a:gd name="connsiteY1" fmla="*/ 1090 h 1842423"/>
                  <a:gd name="connsiteX2" fmla="*/ 3870542 w 7941501"/>
                  <a:gd name="connsiteY2" fmla="*/ 928019 h 1842423"/>
                  <a:gd name="connsiteX3" fmla="*/ 5724394 w 7941501"/>
                  <a:gd name="connsiteY3" fmla="*/ 1842418 h 1842423"/>
                  <a:gd name="connsiteX4" fmla="*/ 7503090 w 7941501"/>
                  <a:gd name="connsiteY4" fmla="*/ 915492 h 1842423"/>
                  <a:gd name="connsiteX5" fmla="*/ 7941501 w 7941501"/>
                  <a:gd name="connsiteY5" fmla="*/ 577290 h 1842423"/>
                  <a:gd name="connsiteX0" fmla="*/ 0 w 8004132"/>
                  <a:gd name="connsiteY0" fmla="*/ 1128578 h 1842566"/>
                  <a:gd name="connsiteX1" fmla="*/ 2116899 w 8004132"/>
                  <a:gd name="connsiteY1" fmla="*/ 1233 h 1842566"/>
                  <a:gd name="connsiteX2" fmla="*/ 3933173 w 8004132"/>
                  <a:gd name="connsiteY2" fmla="*/ 928162 h 1842566"/>
                  <a:gd name="connsiteX3" fmla="*/ 5787025 w 8004132"/>
                  <a:gd name="connsiteY3" fmla="*/ 1842561 h 1842566"/>
                  <a:gd name="connsiteX4" fmla="*/ 7565721 w 8004132"/>
                  <a:gd name="connsiteY4" fmla="*/ 915635 h 1842566"/>
                  <a:gd name="connsiteX5" fmla="*/ 8004132 w 8004132"/>
                  <a:gd name="connsiteY5" fmla="*/ 577433 h 1842566"/>
                  <a:gd name="connsiteX0" fmla="*/ 0 w 8004132"/>
                  <a:gd name="connsiteY0" fmla="*/ 1128578 h 1842566"/>
                  <a:gd name="connsiteX1" fmla="*/ 2116899 w 8004132"/>
                  <a:gd name="connsiteY1" fmla="*/ 1233 h 1842566"/>
                  <a:gd name="connsiteX2" fmla="*/ 3933173 w 8004132"/>
                  <a:gd name="connsiteY2" fmla="*/ 928162 h 1842566"/>
                  <a:gd name="connsiteX3" fmla="*/ 5787025 w 8004132"/>
                  <a:gd name="connsiteY3" fmla="*/ 1842561 h 1842566"/>
                  <a:gd name="connsiteX4" fmla="*/ 7565721 w 8004132"/>
                  <a:gd name="connsiteY4" fmla="*/ 915635 h 1842566"/>
                  <a:gd name="connsiteX5" fmla="*/ 8004132 w 8004132"/>
                  <a:gd name="connsiteY5" fmla="*/ 577433 h 1842566"/>
                  <a:gd name="connsiteX0" fmla="*/ 0 w 8004132"/>
                  <a:gd name="connsiteY0" fmla="*/ 1128578 h 1846173"/>
                  <a:gd name="connsiteX1" fmla="*/ 2116899 w 8004132"/>
                  <a:gd name="connsiteY1" fmla="*/ 1233 h 1846173"/>
                  <a:gd name="connsiteX2" fmla="*/ 3933173 w 8004132"/>
                  <a:gd name="connsiteY2" fmla="*/ 928162 h 1846173"/>
                  <a:gd name="connsiteX3" fmla="*/ 5787025 w 8004132"/>
                  <a:gd name="connsiteY3" fmla="*/ 1842561 h 1846173"/>
                  <a:gd name="connsiteX4" fmla="*/ 8004132 w 8004132"/>
                  <a:gd name="connsiteY4" fmla="*/ 577433 h 1846173"/>
                  <a:gd name="connsiteX0" fmla="*/ 0 w 8004132"/>
                  <a:gd name="connsiteY0" fmla="*/ 1128578 h 1846173"/>
                  <a:gd name="connsiteX1" fmla="*/ 2116899 w 8004132"/>
                  <a:gd name="connsiteY1" fmla="*/ 1233 h 1846173"/>
                  <a:gd name="connsiteX2" fmla="*/ 3933173 w 8004132"/>
                  <a:gd name="connsiteY2" fmla="*/ 928162 h 1846173"/>
                  <a:gd name="connsiteX3" fmla="*/ 5787025 w 8004132"/>
                  <a:gd name="connsiteY3" fmla="*/ 1842561 h 1846173"/>
                  <a:gd name="connsiteX4" fmla="*/ 8004132 w 8004132"/>
                  <a:gd name="connsiteY4" fmla="*/ 577433 h 1846173"/>
                  <a:gd name="connsiteX0" fmla="*/ 0 w 8004132"/>
                  <a:gd name="connsiteY0" fmla="*/ 1128578 h 1846173"/>
                  <a:gd name="connsiteX1" fmla="*/ 2104373 w 8004132"/>
                  <a:gd name="connsiteY1" fmla="*/ 1233 h 1846173"/>
                  <a:gd name="connsiteX2" fmla="*/ 3933173 w 8004132"/>
                  <a:gd name="connsiteY2" fmla="*/ 928162 h 1846173"/>
                  <a:gd name="connsiteX3" fmla="*/ 5787025 w 8004132"/>
                  <a:gd name="connsiteY3" fmla="*/ 1842561 h 1846173"/>
                  <a:gd name="connsiteX4" fmla="*/ 8004132 w 8004132"/>
                  <a:gd name="connsiteY4" fmla="*/ 577433 h 1846173"/>
                  <a:gd name="connsiteX0" fmla="*/ 0 w 8004132"/>
                  <a:gd name="connsiteY0" fmla="*/ 1127362 h 1844957"/>
                  <a:gd name="connsiteX1" fmla="*/ 2104373 w 8004132"/>
                  <a:gd name="connsiteY1" fmla="*/ 17 h 1844957"/>
                  <a:gd name="connsiteX2" fmla="*/ 3933173 w 8004132"/>
                  <a:gd name="connsiteY2" fmla="*/ 926946 h 1844957"/>
                  <a:gd name="connsiteX3" fmla="*/ 5787025 w 8004132"/>
                  <a:gd name="connsiteY3" fmla="*/ 1841345 h 1844957"/>
                  <a:gd name="connsiteX4" fmla="*/ 8004132 w 8004132"/>
                  <a:gd name="connsiteY4" fmla="*/ 576217 h 1844957"/>
                  <a:gd name="connsiteX0" fmla="*/ 0 w 8004132"/>
                  <a:gd name="connsiteY0" fmla="*/ 1127362 h 1845534"/>
                  <a:gd name="connsiteX1" fmla="*/ 2104373 w 8004132"/>
                  <a:gd name="connsiteY1" fmla="*/ 17 h 1845534"/>
                  <a:gd name="connsiteX2" fmla="*/ 3933173 w 8004132"/>
                  <a:gd name="connsiteY2" fmla="*/ 926946 h 1845534"/>
                  <a:gd name="connsiteX3" fmla="*/ 5787025 w 8004132"/>
                  <a:gd name="connsiteY3" fmla="*/ 1841345 h 1845534"/>
                  <a:gd name="connsiteX4" fmla="*/ 8004132 w 8004132"/>
                  <a:gd name="connsiteY4" fmla="*/ 576217 h 1845534"/>
                  <a:gd name="connsiteX0" fmla="*/ 0 w 8004132"/>
                  <a:gd name="connsiteY0" fmla="*/ 1127362 h 1844957"/>
                  <a:gd name="connsiteX1" fmla="*/ 2104373 w 8004132"/>
                  <a:gd name="connsiteY1" fmla="*/ 17 h 1844957"/>
                  <a:gd name="connsiteX2" fmla="*/ 3933173 w 8004132"/>
                  <a:gd name="connsiteY2" fmla="*/ 926946 h 1844957"/>
                  <a:gd name="connsiteX3" fmla="*/ 5736921 w 8004132"/>
                  <a:gd name="connsiteY3" fmla="*/ 1841345 h 1844957"/>
                  <a:gd name="connsiteX4" fmla="*/ 8004132 w 8004132"/>
                  <a:gd name="connsiteY4" fmla="*/ 576217 h 1844957"/>
                  <a:gd name="connsiteX0" fmla="*/ 0 w 8004132"/>
                  <a:gd name="connsiteY0" fmla="*/ 1127362 h 1841429"/>
                  <a:gd name="connsiteX1" fmla="*/ 2104373 w 8004132"/>
                  <a:gd name="connsiteY1" fmla="*/ 17 h 1841429"/>
                  <a:gd name="connsiteX2" fmla="*/ 3933173 w 8004132"/>
                  <a:gd name="connsiteY2" fmla="*/ 926946 h 1841429"/>
                  <a:gd name="connsiteX3" fmla="*/ 5736921 w 8004132"/>
                  <a:gd name="connsiteY3" fmla="*/ 1841345 h 1841429"/>
                  <a:gd name="connsiteX4" fmla="*/ 8004132 w 8004132"/>
                  <a:gd name="connsiteY4" fmla="*/ 576217 h 1841429"/>
                  <a:gd name="connsiteX0" fmla="*/ 0 w 8004132"/>
                  <a:gd name="connsiteY0" fmla="*/ 1127362 h 1841429"/>
                  <a:gd name="connsiteX1" fmla="*/ 2104373 w 8004132"/>
                  <a:gd name="connsiteY1" fmla="*/ 17 h 1841429"/>
                  <a:gd name="connsiteX2" fmla="*/ 3933173 w 8004132"/>
                  <a:gd name="connsiteY2" fmla="*/ 926946 h 1841429"/>
                  <a:gd name="connsiteX3" fmla="*/ 5736921 w 8004132"/>
                  <a:gd name="connsiteY3" fmla="*/ 1841345 h 1841429"/>
                  <a:gd name="connsiteX4" fmla="*/ 8004132 w 8004132"/>
                  <a:gd name="connsiteY4" fmla="*/ 576217 h 1841429"/>
                  <a:gd name="connsiteX0" fmla="*/ 0 w 8004132"/>
                  <a:gd name="connsiteY0" fmla="*/ 1127362 h 1841358"/>
                  <a:gd name="connsiteX1" fmla="*/ 2104373 w 8004132"/>
                  <a:gd name="connsiteY1" fmla="*/ 17 h 1841358"/>
                  <a:gd name="connsiteX2" fmla="*/ 3933173 w 8004132"/>
                  <a:gd name="connsiteY2" fmla="*/ 926946 h 1841358"/>
                  <a:gd name="connsiteX3" fmla="*/ 5736921 w 8004132"/>
                  <a:gd name="connsiteY3" fmla="*/ 1841345 h 1841358"/>
                  <a:gd name="connsiteX4" fmla="*/ 8004132 w 8004132"/>
                  <a:gd name="connsiteY4" fmla="*/ 576217 h 1841358"/>
                  <a:gd name="connsiteX0" fmla="*/ 0 w 8004132"/>
                  <a:gd name="connsiteY0" fmla="*/ 1127362 h 1841358"/>
                  <a:gd name="connsiteX1" fmla="*/ 2104373 w 8004132"/>
                  <a:gd name="connsiteY1" fmla="*/ 17 h 1841358"/>
                  <a:gd name="connsiteX2" fmla="*/ 3933173 w 8004132"/>
                  <a:gd name="connsiteY2" fmla="*/ 926946 h 1841358"/>
                  <a:gd name="connsiteX3" fmla="*/ 5736921 w 8004132"/>
                  <a:gd name="connsiteY3" fmla="*/ 1841345 h 1841358"/>
                  <a:gd name="connsiteX4" fmla="*/ 8004132 w 8004132"/>
                  <a:gd name="connsiteY4" fmla="*/ 576217 h 1841358"/>
                  <a:gd name="connsiteX0" fmla="*/ 0 w 8004132"/>
                  <a:gd name="connsiteY0" fmla="*/ 1127362 h 1841358"/>
                  <a:gd name="connsiteX1" fmla="*/ 2104373 w 8004132"/>
                  <a:gd name="connsiteY1" fmla="*/ 17 h 1841358"/>
                  <a:gd name="connsiteX2" fmla="*/ 3933173 w 8004132"/>
                  <a:gd name="connsiteY2" fmla="*/ 926946 h 1841358"/>
                  <a:gd name="connsiteX3" fmla="*/ 5736921 w 8004132"/>
                  <a:gd name="connsiteY3" fmla="*/ 1841345 h 1841358"/>
                  <a:gd name="connsiteX4" fmla="*/ 8004132 w 8004132"/>
                  <a:gd name="connsiteY4" fmla="*/ 576217 h 1841358"/>
                  <a:gd name="connsiteX0" fmla="*/ 0 w 6526060"/>
                  <a:gd name="connsiteY0" fmla="*/ 275251 h 1927228"/>
                  <a:gd name="connsiteX1" fmla="*/ 626301 w 6526060"/>
                  <a:gd name="connsiteY1" fmla="*/ 85887 h 1927228"/>
                  <a:gd name="connsiteX2" fmla="*/ 2455101 w 6526060"/>
                  <a:gd name="connsiteY2" fmla="*/ 1012816 h 1927228"/>
                  <a:gd name="connsiteX3" fmla="*/ 4258849 w 6526060"/>
                  <a:gd name="connsiteY3" fmla="*/ 1927215 h 1927228"/>
                  <a:gd name="connsiteX4" fmla="*/ 6526060 w 6526060"/>
                  <a:gd name="connsiteY4" fmla="*/ 662087 h 1927228"/>
                  <a:gd name="connsiteX0" fmla="*/ 0 w 6526060"/>
                  <a:gd name="connsiteY0" fmla="*/ 237237 h 1889214"/>
                  <a:gd name="connsiteX1" fmla="*/ 626301 w 6526060"/>
                  <a:gd name="connsiteY1" fmla="*/ 47873 h 1889214"/>
                  <a:gd name="connsiteX2" fmla="*/ 2455101 w 6526060"/>
                  <a:gd name="connsiteY2" fmla="*/ 974802 h 1889214"/>
                  <a:gd name="connsiteX3" fmla="*/ 4258849 w 6526060"/>
                  <a:gd name="connsiteY3" fmla="*/ 1889201 h 1889214"/>
                  <a:gd name="connsiteX4" fmla="*/ 6526060 w 6526060"/>
                  <a:gd name="connsiteY4" fmla="*/ 624073 h 1889214"/>
                  <a:gd name="connsiteX0" fmla="*/ 0 w 6526060"/>
                  <a:gd name="connsiteY0" fmla="*/ 189383 h 1841360"/>
                  <a:gd name="connsiteX1" fmla="*/ 626301 w 6526060"/>
                  <a:gd name="connsiteY1" fmla="*/ 19 h 1841360"/>
                  <a:gd name="connsiteX2" fmla="*/ 2455101 w 6526060"/>
                  <a:gd name="connsiteY2" fmla="*/ 926948 h 1841360"/>
                  <a:gd name="connsiteX3" fmla="*/ 4258849 w 6526060"/>
                  <a:gd name="connsiteY3" fmla="*/ 1841347 h 1841360"/>
                  <a:gd name="connsiteX4" fmla="*/ 6526060 w 6526060"/>
                  <a:gd name="connsiteY4" fmla="*/ 576219 h 1841360"/>
                  <a:gd name="connsiteX0" fmla="*/ 0 w 6526060"/>
                  <a:gd name="connsiteY0" fmla="*/ 202159 h 1854136"/>
                  <a:gd name="connsiteX1" fmla="*/ 626301 w 6526060"/>
                  <a:gd name="connsiteY1" fmla="*/ 12795 h 1854136"/>
                  <a:gd name="connsiteX2" fmla="*/ 2455101 w 6526060"/>
                  <a:gd name="connsiteY2" fmla="*/ 939724 h 1854136"/>
                  <a:gd name="connsiteX3" fmla="*/ 4258849 w 6526060"/>
                  <a:gd name="connsiteY3" fmla="*/ 1854123 h 1854136"/>
                  <a:gd name="connsiteX4" fmla="*/ 6526060 w 6526060"/>
                  <a:gd name="connsiteY4" fmla="*/ 588995 h 1854136"/>
                  <a:gd name="connsiteX0" fmla="*/ 0 w 6350696"/>
                  <a:gd name="connsiteY0" fmla="*/ 266000 h 1905302"/>
                  <a:gd name="connsiteX1" fmla="*/ 450937 w 6350696"/>
                  <a:gd name="connsiteY1" fmla="*/ 63961 h 1905302"/>
                  <a:gd name="connsiteX2" fmla="*/ 2279737 w 6350696"/>
                  <a:gd name="connsiteY2" fmla="*/ 990890 h 1905302"/>
                  <a:gd name="connsiteX3" fmla="*/ 4083485 w 6350696"/>
                  <a:gd name="connsiteY3" fmla="*/ 1905289 h 1905302"/>
                  <a:gd name="connsiteX4" fmla="*/ 6350696 w 6350696"/>
                  <a:gd name="connsiteY4" fmla="*/ 640161 h 1905302"/>
                  <a:gd name="connsiteX0" fmla="*/ 0 w 6350696"/>
                  <a:gd name="connsiteY0" fmla="*/ 238776 h 1878078"/>
                  <a:gd name="connsiteX1" fmla="*/ 450937 w 6350696"/>
                  <a:gd name="connsiteY1" fmla="*/ 36737 h 1878078"/>
                  <a:gd name="connsiteX2" fmla="*/ 2279737 w 6350696"/>
                  <a:gd name="connsiteY2" fmla="*/ 963666 h 1878078"/>
                  <a:gd name="connsiteX3" fmla="*/ 4083485 w 6350696"/>
                  <a:gd name="connsiteY3" fmla="*/ 1878065 h 1878078"/>
                  <a:gd name="connsiteX4" fmla="*/ 6350696 w 6350696"/>
                  <a:gd name="connsiteY4" fmla="*/ 612937 h 1878078"/>
                  <a:gd name="connsiteX0" fmla="*/ 0 w 6350696"/>
                  <a:gd name="connsiteY0" fmla="*/ 202084 h 1841386"/>
                  <a:gd name="connsiteX1" fmla="*/ 450937 w 6350696"/>
                  <a:gd name="connsiteY1" fmla="*/ 45 h 1841386"/>
                  <a:gd name="connsiteX2" fmla="*/ 2279737 w 6350696"/>
                  <a:gd name="connsiteY2" fmla="*/ 926974 h 1841386"/>
                  <a:gd name="connsiteX3" fmla="*/ 4083485 w 6350696"/>
                  <a:gd name="connsiteY3" fmla="*/ 1841373 h 1841386"/>
                  <a:gd name="connsiteX4" fmla="*/ 6350696 w 6350696"/>
                  <a:gd name="connsiteY4" fmla="*/ 576245 h 1841386"/>
                  <a:gd name="connsiteX0" fmla="*/ 0 w 6350696"/>
                  <a:gd name="connsiteY0" fmla="*/ 202232 h 1841534"/>
                  <a:gd name="connsiteX1" fmla="*/ 450937 w 6350696"/>
                  <a:gd name="connsiteY1" fmla="*/ 193 h 1841534"/>
                  <a:gd name="connsiteX2" fmla="*/ 2279737 w 6350696"/>
                  <a:gd name="connsiteY2" fmla="*/ 927122 h 1841534"/>
                  <a:gd name="connsiteX3" fmla="*/ 4083485 w 6350696"/>
                  <a:gd name="connsiteY3" fmla="*/ 1841521 h 1841534"/>
                  <a:gd name="connsiteX4" fmla="*/ 6350696 w 6350696"/>
                  <a:gd name="connsiteY4" fmla="*/ 576393 h 1841534"/>
                  <a:gd name="connsiteX0" fmla="*/ 0 w 6350696"/>
                  <a:gd name="connsiteY0" fmla="*/ 202084 h 1841386"/>
                  <a:gd name="connsiteX1" fmla="*/ 450937 w 6350696"/>
                  <a:gd name="connsiteY1" fmla="*/ 45 h 1841386"/>
                  <a:gd name="connsiteX2" fmla="*/ 2279737 w 6350696"/>
                  <a:gd name="connsiteY2" fmla="*/ 926974 h 1841386"/>
                  <a:gd name="connsiteX3" fmla="*/ 4083485 w 6350696"/>
                  <a:gd name="connsiteY3" fmla="*/ 1841373 h 1841386"/>
                  <a:gd name="connsiteX4" fmla="*/ 6350696 w 6350696"/>
                  <a:gd name="connsiteY4" fmla="*/ 576245 h 1841386"/>
                  <a:gd name="connsiteX0" fmla="*/ 0 w 6350696"/>
                  <a:gd name="connsiteY0" fmla="*/ 242480 h 1881782"/>
                  <a:gd name="connsiteX1" fmla="*/ 450937 w 6350696"/>
                  <a:gd name="connsiteY1" fmla="*/ 40441 h 1881782"/>
                  <a:gd name="connsiteX2" fmla="*/ 2279737 w 6350696"/>
                  <a:gd name="connsiteY2" fmla="*/ 967370 h 1881782"/>
                  <a:gd name="connsiteX3" fmla="*/ 4083485 w 6350696"/>
                  <a:gd name="connsiteY3" fmla="*/ 1881769 h 1881782"/>
                  <a:gd name="connsiteX4" fmla="*/ 6350696 w 6350696"/>
                  <a:gd name="connsiteY4" fmla="*/ 616641 h 1881782"/>
                  <a:gd name="connsiteX0" fmla="*/ 0 w 6350696"/>
                  <a:gd name="connsiteY0" fmla="*/ 202084 h 1841386"/>
                  <a:gd name="connsiteX1" fmla="*/ 450937 w 6350696"/>
                  <a:gd name="connsiteY1" fmla="*/ 45 h 1841386"/>
                  <a:gd name="connsiteX2" fmla="*/ 2279737 w 6350696"/>
                  <a:gd name="connsiteY2" fmla="*/ 926974 h 1841386"/>
                  <a:gd name="connsiteX3" fmla="*/ 4083485 w 6350696"/>
                  <a:gd name="connsiteY3" fmla="*/ 1841373 h 1841386"/>
                  <a:gd name="connsiteX4" fmla="*/ 6350696 w 6350696"/>
                  <a:gd name="connsiteY4" fmla="*/ 576245 h 1841386"/>
                  <a:gd name="connsiteX0" fmla="*/ 0 w 6350696"/>
                  <a:gd name="connsiteY0" fmla="*/ 202084 h 1841386"/>
                  <a:gd name="connsiteX1" fmla="*/ 450937 w 6350696"/>
                  <a:gd name="connsiteY1" fmla="*/ 45 h 1841386"/>
                  <a:gd name="connsiteX2" fmla="*/ 2279737 w 6350696"/>
                  <a:gd name="connsiteY2" fmla="*/ 926974 h 1841386"/>
                  <a:gd name="connsiteX3" fmla="*/ 4083485 w 6350696"/>
                  <a:gd name="connsiteY3" fmla="*/ 1841373 h 1841386"/>
                  <a:gd name="connsiteX4" fmla="*/ 6350696 w 6350696"/>
                  <a:gd name="connsiteY4" fmla="*/ 576245 h 1841386"/>
                  <a:gd name="connsiteX0" fmla="*/ 0 w 6350696"/>
                  <a:gd name="connsiteY0" fmla="*/ 202084 h 1841386"/>
                  <a:gd name="connsiteX1" fmla="*/ 450937 w 6350696"/>
                  <a:gd name="connsiteY1" fmla="*/ 45 h 1841386"/>
                  <a:gd name="connsiteX2" fmla="*/ 2279737 w 6350696"/>
                  <a:gd name="connsiteY2" fmla="*/ 926974 h 1841386"/>
                  <a:gd name="connsiteX3" fmla="*/ 4083485 w 6350696"/>
                  <a:gd name="connsiteY3" fmla="*/ 1841373 h 1841386"/>
                  <a:gd name="connsiteX4" fmla="*/ 6350696 w 6350696"/>
                  <a:gd name="connsiteY4" fmla="*/ 576245 h 1841386"/>
                  <a:gd name="connsiteX0" fmla="*/ 0 w 6413326"/>
                  <a:gd name="connsiteY0" fmla="*/ 303176 h 1866426"/>
                  <a:gd name="connsiteX1" fmla="*/ 513567 w 6413326"/>
                  <a:gd name="connsiteY1" fmla="*/ 25085 h 1866426"/>
                  <a:gd name="connsiteX2" fmla="*/ 2342367 w 6413326"/>
                  <a:gd name="connsiteY2" fmla="*/ 952014 h 1866426"/>
                  <a:gd name="connsiteX3" fmla="*/ 4146115 w 6413326"/>
                  <a:gd name="connsiteY3" fmla="*/ 1866413 h 1866426"/>
                  <a:gd name="connsiteX4" fmla="*/ 6413326 w 6413326"/>
                  <a:gd name="connsiteY4" fmla="*/ 601285 h 1866426"/>
                  <a:gd name="connsiteX0" fmla="*/ 0 w 5899759"/>
                  <a:gd name="connsiteY0" fmla="*/ 0 h 1841341"/>
                  <a:gd name="connsiteX1" fmla="*/ 1828800 w 5899759"/>
                  <a:gd name="connsiteY1" fmla="*/ 926929 h 1841341"/>
                  <a:gd name="connsiteX2" fmla="*/ 3632548 w 5899759"/>
                  <a:gd name="connsiteY2" fmla="*/ 1841328 h 1841341"/>
                  <a:gd name="connsiteX3" fmla="*/ 5899759 w 5899759"/>
                  <a:gd name="connsiteY3" fmla="*/ 576200 h 1841341"/>
                  <a:gd name="connsiteX0" fmla="*/ 0 w 5899759"/>
                  <a:gd name="connsiteY0" fmla="*/ 0 h 1841341"/>
                  <a:gd name="connsiteX1" fmla="*/ 1828800 w 5899759"/>
                  <a:gd name="connsiteY1" fmla="*/ 926929 h 1841341"/>
                  <a:gd name="connsiteX2" fmla="*/ 3632548 w 5899759"/>
                  <a:gd name="connsiteY2" fmla="*/ 1841328 h 1841341"/>
                  <a:gd name="connsiteX3" fmla="*/ 5899759 w 5899759"/>
                  <a:gd name="connsiteY3" fmla="*/ 576200 h 1841341"/>
                  <a:gd name="connsiteX0" fmla="*/ 0 w 7302674"/>
                  <a:gd name="connsiteY0" fmla="*/ 6870 h 1869788"/>
                  <a:gd name="connsiteX1" fmla="*/ 1828800 w 7302674"/>
                  <a:gd name="connsiteY1" fmla="*/ 933799 h 1869788"/>
                  <a:gd name="connsiteX2" fmla="*/ 3632548 w 7302674"/>
                  <a:gd name="connsiteY2" fmla="*/ 1848198 h 1869788"/>
                  <a:gd name="connsiteX3" fmla="*/ 7302674 w 7302674"/>
                  <a:gd name="connsiteY3" fmla="*/ 0 h 1869788"/>
                  <a:gd name="connsiteX0" fmla="*/ 0 w 7302674"/>
                  <a:gd name="connsiteY0" fmla="*/ 6873 h 1869791"/>
                  <a:gd name="connsiteX1" fmla="*/ 1828800 w 7302674"/>
                  <a:gd name="connsiteY1" fmla="*/ 933802 h 1869791"/>
                  <a:gd name="connsiteX2" fmla="*/ 3632548 w 7302674"/>
                  <a:gd name="connsiteY2" fmla="*/ 1848201 h 1869791"/>
                  <a:gd name="connsiteX3" fmla="*/ 7302674 w 7302674"/>
                  <a:gd name="connsiteY3" fmla="*/ 3 h 1869791"/>
                  <a:gd name="connsiteX0" fmla="*/ 0 w 7302674"/>
                  <a:gd name="connsiteY0" fmla="*/ 6873 h 1848530"/>
                  <a:gd name="connsiteX1" fmla="*/ 1828800 w 7302674"/>
                  <a:gd name="connsiteY1" fmla="*/ 933802 h 1848530"/>
                  <a:gd name="connsiteX2" fmla="*/ 3632548 w 7302674"/>
                  <a:gd name="connsiteY2" fmla="*/ 1848201 h 1848530"/>
                  <a:gd name="connsiteX3" fmla="*/ 7302674 w 7302674"/>
                  <a:gd name="connsiteY3" fmla="*/ 3 h 1848530"/>
                  <a:gd name="connsiteX0" fmla="*/ 0 w 7302674"/>
                  <a:gd name="connsiteY0" fmla="*/ 6873 h 1848234"/>
                  <a:gd name="connsiteX1" fmla="*/ 1828800 w 7302674"/>
                  <a:gd name="connsiteY1" fmla="*/ 933802 h 1848234"/>
                  <a:gd name="connsiteX2" fmla="*/ 3632548 w 7302674"/>
                  <a:gd name="connsiteY2" fmla="*/ 1848201 h 1848234"/>
                  <a:gd name="connsiteX3" fmla="*/ 7302674 w 7302674"/>
                  <a:gd name="connsiteY3" fmla="*/ 3 h 1848234"/>
                  <a:gd name="connsiteX0" fmla="*/ 0 w 7302674"/>
                  <a:gd name="connsiteY0" fmla="*/ 6873 h 1870616"/>
                  <a:gd name="connsiteX1" fmla="*/ 1803748 w 7302674"/>
                  <a:gd name="connsiteY1" fmla="*/ 946478 h 1870616"/>
                  <a:gd name="connsiteX2" fmla="*/ 3632548 w 7302674"/>
                  <a:gd name="connsiteY2" fmla="*/ 1848201 h 1870616"/>
                  <a:gd name="connsiteX3" fmla="*/ 7302674 w 7302674"/>
                  <a:gd name="connsiteY3" fmla="*/ 3 h 1870616"/>
                  <a:gd name="connsiteX0" fmla="*/ 0 w 3632548"/>
                  <a:gd name="connsiteY0" fmla="*/ 0 h 1863743"/>
                  <a:gd name="connsiteX1" fmla="*/ 1803748 w 3632548"/>
                  <a:gd name="connsiteY1" fmla="*/ 939605 h 1863743"/>
                  <a:gd name="connsiteX2" fmla="*/ 3632548 w 3632548"/>
                  <a:gd name="connsiteY2" fmla="*/ 1841328 h 1863743"/>
                  <a:gd name="connsiteX0" fmla="*/ 0 w 3632548"/>
                  <a:gd name="connsiteY0" fmla="*/ 0 h 1841328"/>
                  <a:gd name="connsiteX1" fmla="*/ 1803748 w 3632548"/>
                  <a:gd name="connsiteY1" fmla="*/ 939605 h 1841328"/>
                  <a:gd name="connsiteX2" fmla="*/ 3632548 w 3632548"/>
                  <a:gd name="connsiteY2" fmla="*/ 1841328 h 1841328"/>
                  <a:gd name="connsiteX0" fmla="*/ 0 w 3632548"/>
                  <a:gd name="connsiteY0" fmla="*/ 43 h 1841371"/>
                  <a:gd name="connsiteX1" fmla="*/ 1803748 w 3632548"/>
                  <a:gd name="connsiteY1" fmla="*/ 939648 h 1841371"/>
                  <a:gd name="connsiteX2" fmla="*/ 3632548 w 3632548"/>
                  <a:gd name="connsiteY2" fmla="*/ 1841371 h 1841371"/>
                  <a:gd name="connsiteX0" fmla="*/ 0 w 3632548"/>
                  <a:gd name="connsiteY0" fmla="*/ 43 h 1841371"/>
                  <a:gd name="connsiteX1" fmla="*/ 1853509 w 3632548"/>
                  <a:gd name="connsiteY1" fmla="*/ 939648 h 1841371"/>
                  <a:gd name="connsiteX2" fmla="*/ 3632548 w 3632548"/>
                  <a:gd name="connsiteY2" fmla="*/ 1841371 h 1841371"/>
                  <a:gd name="connsiteX0" fmla="*/ 0 w 3632548"/>
                  <a:gd name="connsiteY0" fmla="*/ 43 h 1841371"/>
                  <a:gd name="connsiteX1" fmla="*/ 1865949 w 3632548"/>
                  <a:gd name="connsiteY1" fmla="*/ 939648 h 1841371"/>
                  <a:gd name="connsiteX2" fmla="*/ 3632548 w 3632548"/>
                  <a:gd name="connsiteY2" fmla="*/ 1841371 h 1841371"/>
                  <a:gd name="connsiteX0" fmla="*/ 0 w 3632548"/>
                  <a:gd name="connsiteY0" fmla="*/ 44 h 1841372"/>
                  <a:gd name="connsiteX1" fmla="*/ 1803748 w 3632548"/>
                  <a:gd name="connsiteY1" fmla="*/ 927037 h 1841372"/>
                  <a:gd name="connsiteX2" fmla="*/ 3632548 w 3632548"/>
                  <a:gd name="connsiteY2" fmla="*/ 1841372 h 1841372"/>
                  <a:gd name="connsiteX0" fmla="*/ 0 w 3632548"/>
                  <a:gd name="connsiteY0" fmla="*/ 0 h 1841328"/>
                  <a:gd name="connsiteX1" fmla="*/ 648965 w 3632548"/>
                  <a:gd name="connsiteY1" fmla="*/ 152382 h 1841328"/>
                  <a:gd name="connsiteX2" fmla="*/ 1803748 w 3632548"/>
                  <a:gd name="connsiteY2" fmla="*/ 926993 h 1841328"/>
                  <a:gd name="connsiteX3" fmla="*/ 3632548 w 3632548"/>
                  <a:gd name="connsiteY3" fmla="*/ 1841328 h 1841328"/>
                  <a:gd name="connsiteX0" fmla="*/ 0 w 3632548"/>
                  <a:gd name="connsiteY0" fmla="*/ 29611 h 1870939"/>
                  <a:gd name="connsiteX1" fmla="*/ 648965 w 3632548"/>
                  <a:gd name="connsiteY1" fmla="*/ 181993 h 1870939"/>
                  <a:gd name="connsiteX2" fmla="*/ 3632548 w 3632548"/>
                  <a:gd name="connsiteY2" fmla="*/ 1870939 h 1870939"/>
                  <a:gd name="connsiteX0" fmla="*/ 0 w 648965"/>
                  <a:gd name="connsiteY0" fmla="*/ 29611 h 181993"/>
                  <a:gd name="connsiteX1" fmla="*/ 648965 w 648965"/>
                  <a:gd name="connsiteY1" fmla="*/ 181993 h 181993"/>
                  <a:gd name="connsiteX0" fmla="*/ 0 w 648965"/>
                  <a:gd name="connsiteY0" fmla="*/ 34167 h 186549"/>
                  <a:gd name="connsiteX1" fmla="*/ 648965 w 648965"/>
                  <a:gd name="connsiteY1" fmla="*/ 186549 h 186549"/>
                  <a:gd name="connsiteX0" fmla="*/ 0 w 648965"/>
                  <a:gd name="connsiteY0" fmla="*/ 38828 h 191210"/>
                  <a:gd name="connsiteX1" fmla="*/ 648965 w 648965"/>
                  <a:gd name="connsiteY1" fmla="*/ 191210 h 191210"/>
                  <a:gd name="connsiteX0" fmla="*/ 0 w 648965"/>
                  <a:gd name="connsiteY0" fmla="*/ 0 h 152382"/>
                  <a:gd name="connsiteX1" fmla="*/ 648965 w 648965"/>
                  <a:gd name="connsiteY1" fmla="*/ 152382 h 152382"/>
                  <a:gd name="connsiteX0" fmla="*/ 0 w 648965"/>
                  <a:gd name="connsiteY0" fmla="*/ 0 h 152382"/>
                  <a:gd name="connsiteX1" fmla="*/ 648965 w 648965"/>
                  <a:gd name="connsiteY1" fmla="*/ 152382 h 152382"/>
                  <a:gd name="connsiteX0" fmla="*/ 0 w 648965"/>
                  <a:gd name="connsiteY0" fmla="*/ 0 h 152382"/>
                  <a:gd name="connsiteX1" fmla="*/ 648965 w 648965"/>
                  <a:gd name="connsiteY1" fmla="*/ 152382 h 152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8965" h="152382">
                    <a:moveTo>
                      <a:pt x="0" y="0"/>
                    </a:moveTo>
                    <a:cubicBezTo>
                      <a:pt x="232563" y="173"/>
                      <a:pt x="429187" y="48157"/>
                      <a:pt x="648965" y="152382"/>
                    </a:cubicBezTo>
                  </a:path>
                </a:pathLst>
              </a:custGeom>
              <a:ln w="28575">
                <a:solidFill>
                  <a:srgbClr val="0000FF"/>
                </a:solidFill>
              </a:ln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3" name="Freeform 62"/>
              <p:cNvSpPr/>
              <p:nvPr/>
            </p:nvSpPr>
            <p:spPr>
              <a:xfrm>
                <a:off x="8229599" y="3459480"/>
                <a:ext cx="667512" cy="137160"/>
              </a:xfrm>
              <a:custGeom>
                <a:avLst/>
                <a:gdLst>
                  <a:gd name="connsiteX0" fmla="*/ 0 w 375781"/>
                  <a:gd name="connsiteY0" fmla="*/ 338203 h 338203"/>
                  <a:gd name="connsiteX1" fmla="*/ 25052 w 375781"/>
                  <a:gd name="connsiteY1" fmla="*/ 275573 h 338203"/>
                  <a:gd name="connsiteX2" fmla="*/ 137786 w 375781"/>
                  <a:gd name="connsiteY2" fmla="*/ 200416 h 338203"/>
                  <a:gd name="connsiteX3" fmla="*/ 162839 w 375781"/>
                  <a:gd name="connsiteY3" fmla="*/ 175364 h 338203"/>
                  <a:gd name="connsiteX4" fmla="*/ 237995 w 375781"/>
                  <a:gd name="connsiteY4" fmla="*/ 125260 h 338203"/>
                  <a:gd name="connsiteX5" fmla="*/ 313151 w 375781"/>
                  <a:gd name="connsiteY5" fmla="*/ 50104 h 338203"/>
                  <a:gd name="connsiteX6" fmla="*/ 375781 w 375781"/>
                  <a:gd name="connsiteY6" fmla="*/ 0 h 338203"/>
                  <a:gd name="connsiteX0" fmla="*/ 0 w 375781"/>
                  <a:gd name="connsiteY0" fmla="*/ 338203 h 338203"/>
                  <a:gd name="connsiteX1" fmla="*/ 25052 w 375781"/>
                  <a:gd name="connsiteY1" fmla="*/ 275573 h 338203"/>
                  <a:gd name="connsiteX2" fmla="*/ 137786 w 375781"/>
                  <a:gd name="connsiteY2" fmla="*/ 200416 h 338203"/>
                  <a:gd name="connsiteX3" fmla="*/ 162839 w 375781"/>
                  <a:gd name="connsiteY3" fmla="*/ 175364 h 338203"/>
                  <a:gd name="connsiteX4" fmla="*/ 313151 w 375781"/>
                  <a:gd name="connsiteY4" fmla="*/ 50104 h 338203"/>
                  <a:gd name="connsiteX5" fmla="*/ 375781 w 375781"/>
                  <a:gd name="connsiteY5" fmla="*/ 0 h 338203"/>
                  <a:gd name="connsiteX0" fmla="*/ 0 w 375781"/>
                  <a:gd name="connsiteY0" fmla="*/ 338203 h 338203"/>
                  <a:gd name="connsiteX1" fmla="*/ 25052 w 375781"/>
                  <a:gd name="connsiteY1" fmla="*/ 275573 h 338203"/>
                  <a:gd name="connsiteX2" fmla="*/ 137786 w 375781"/>
                  <a:gd name="connsiteY2" fmla="*/ 200416 h 338203"/>
                  <a:gd name="connsiteX3" fmla="*/ 313151 w 375781"/>
                  <a:gd name="connsiteY3" fmla="*/ 50104 h 338203"/>
                  <a:gd name="connsiteX4" fmla="*/ 375781 w 375781"/>
                  <a:gd name="connsiteY4" fmla="*/ 0 h 338203"/>
                  <a:gd name="connsiteX0" fmla="*/ 4125 w 379906"/>
                  <a:gd name="connsiteY0" fmla="*/ 338203 h 338203"/>
                  <a:gd name="connsiteX1" fmla="*/ 29177 w 379906"/>
                  <a:gd name="connsiteY1" fmla="*/ 275573 h 338203"/>
                  <a:gd name="connsiteX2" fmla="*/ 317276 w 379906"/>
                  <a:gd name="connsiteY2" fmla="*/ 50104 h 338203"/>
                  <a:gd name="connsiteX3" fmla="*/ 379906 w 379906"/>
                  <a:gd name="connsiteY3" fmla="*/ 0 h 338203"/>
                  <a:gd name="connsiteX0" fmla="*/ 0 w 375781"/>
                  <a:gd name="connsiteY0" fmla="*/ 338203 h 338203"/>
                  <a:gd name="connsiteX1" fmla="*/ 313151 w 375781"/>
                  <a:gd name="connsiteY1" fmla="*/ 50104 h 338203"/>
                  <a:gd name="connsiteX2" fmla="*/ 375781 w 375781"/>
                  <a:gd name="connsiteY2" fmla="*/ 0 h 338203"/>
                  <a:gd name="connsiteX0" fmla="*/ 0 w 3389012"/>
                  <a:gd name="connsiteY0" fmla="*/ 1654282 h 1654282"/>
                  <a:gd name="connsiteX1" fmla="*/ 3144033 w 3389012"/>
                  <a:gd name="connsiteY1" fmla="*/ 126107 h 1654282"/>
                  <a:gd name="connsiteX2" fmla="*/ 3206663 w 3389012"/>
                  <a:gd name="connsiteY2" fmla="*/ 76003 h 1654282"/>
                  <a:gd name="connsiteX0" fmla="*/ 0 w 3144033"/>
                  <a:gd name="connsiteY0" fmla="*/ 1528175 h 1528175"/>
                  <a:gd name="connsiteX1" fmla="*/ 3144033 w 3144033"/>
                  <a:gd name="connsiteY1" fmla="*/ 0 h 1528175"/>
                  <a:gd name="connsiteX0" fmla="*/ 0 w 1816274"/>
                  <a:gd name="connsiteY0" fmla="*/ 876822 h 876822"/>
                  <a:gd name="connsiteX1" fmla="*/ 1816274 w 1816274"/>
                  <a:gd name="connsiteY1" fmla="*/ 0 h 876822"/>
                  <a:gd name="connsiteX0" fmla="*/ 0 w 1816274"/>
                  <a:gd name="connsiteY0" fmla="*/ 876822 h 876822"/>
                  <a:gd name="connsiteX1" fmla="*/ 1002082 w 1816274"/>
                  <a:gd name="connsiteY1" fmla="*/ 388306 h 876822"/>
                  <a:gd name="connsiteX2" fmla="*/ 1816274 w 1816274"/>
                  <a:gd name="connsiteY2" fmla="*/ 0 h 876822"/>
                  <a:gd name="connsiteX0" fmla="*/ 0 w 3682652"/>
                  <a:gd name="connsiteY0" fmla="*/ 488516 h 591522"/>
                  <a:gd name="connsiteX1" fmla="*/ 1002082 w 3682652"/>
                  <a:gd name="connsiteY1" fmla="*/ 0 h 591522"/>
                  <a:gd name="connsiteX2" fmla="*/ 3682652 w 3682652"/>
                  <a:gd name="connsiteY2" fmla="*/ 513568 h 591522"/>
                  <a:gd name="connsiteX0" fmla="*/ 0 w 3682652"/>
                  <a:gd name="connsiteY0" fmla="*/ 901875 h 979068"/>
                  <a:gd name="connsiteX1" fmla="*/ 1803748 w 3682652"/>
                  <a:gd name="connsiteY1" fmla="*/ 0 h 979068"/>
                  <a:gd name="connsiteX2" fmla="*/ 3682652 w 3682652"/>
                  <a:gd name="connsiteY2" fmla="*/ 926927 h 979068"/>
                  <a:gd name="connsiteX0" fmla="*/ 0 w 3701464"/>
                  <a:gd name="connsiteY0" fmla="*/ 901875 h 1036134"/>
                  <a:gd name="connsiteX1" fmla="*/ 1803748 w 3701464"/>
                  <a:gd name="connsiteY1" fmla="*/ 0 h 1036134"/>
                  <a:gd name="connsiteX2" fmla="*/ 3507288 w 3701464"/>
                  <a:gd name="connsiteY2" fmla="*/ 977032 h 1036134"/>
                  <a:gd name="connsiteX3" fmla="*/ 3682652 w 3701464"/>
                  <a:gd name="connsiteY3" fmla="*/ 926927 h 1036134"/>
                  <a:gd name="connsiteX0" fmla="*/ 0 w 5536504"/>
                  <a:gd name="connsiteY0" fmla="*/ 901875 h 1891498"/>
                  <a:gd name="connsiteX1" fmla="*/ 1803748 w 5536504"/>
                  <a:gd name="connsiteY1" fmla="*/ 0 h 1891498"/>
                  <a:gd name="connsiteX2" fmla="*/ 3507288 w 5536504"/>
                  <a:gd name="connsiteY2" fmla="*/ 977032 h 1891498"/>
                  <a:gd name="connsiteX3" fmla="*/ 5536504 w 5536504"/>
                  <a:gd name="connsiteY3" fmla="*/ 1891431 h 1891498"/>
                  <a:gd name="connsiteX0" fmla="*/ 0 w 5536504"/>
                  <a:gd name="connsiteY0" fmla="*/ 901875 h 1891431"/>
                  <a:gd name="connsiteX1" fmla="*/ 1803748 w 5536504"/>
                  <a:gd name="connsiteY1" fmla="*/ 0 h 1891431"/>
                  <a:gd name="connsiteX2" fmla="*/ 3507288 w 5536504"/>
                  <a:gd name="connsiteY2" fmla="*/ 977032 h 1891431"/>
                  <a:gd name="connsiteX3" fmla="*/ 5123145 w 5536504"/>
                  <a:gd name="connsiteY3" fmla="*/ 1741119 h 1891431"/>
                  <a:gd name="connsiteX4" fmla="*/ 5536504 w 5536504"/>
                  <a:gd name="connsiteY4" fmla="*/ 1891431 h 1891431"/>
                  <a:gd name="connsiteX0" fmla="*/ 0 w 7340252"/>
                  <a:gd name="connsiteY0" fmla="*/ 901875 h 1757619"/>
                  <a:gd name="connsiteX1" fmla="*/ 1803748 w 7340252"/>
                  <a:gd name="connsiteY1" fmla="*/ 0 h 1757619"/>
                  <a:gd name="connsiteX2" fmla="*/ 3507288 w 7340252"/>
                  <a:gd name="connsiteY2" fmla="*/ 977032 h 1757619"/>
                  <a:gd name="connsiteX3" fmla="*/ 5123145 w 7340252"/>
                  <a:gd name="connsiteY3" fmla="*/ 1741119 h 1757619"/>
                  <a:gd name="connsiteX4" fmla="*/ 7340252 w 7340252"/>
                  <a:gd name="connsiteY4" fmla="*/ 964505 h 1757619"/>
                  <a:gd name="connsiteX0" fmla="*/ 0 w 7340252"/>
                  <a:gd name="connsiteY0" fmla="*/ 901875 h 1868761"/>
                  <a:gd name="connsiteX1" fmla="*/ 1803748 w 7340252"/>
                  <a:gd name="connsiteY1" fmla="*/ 0 h 1868761"/>
                  <a:gd name="connsiteX2" fmla="*/ 3507288 w 7340252"/>
                  <a:gd name="connsiteY2" fmla="*/ 977032 h 1868761"/>
                  <a:gd name="connsiteX3" fmla="*/ 5448822 w 7340252"/>
                  <a:gd name="connsiteY3" fmla="*/ 1853853 h 1868761"/>
                  <a:gd name="connsiteX4" fmla="*/ 7340252 w 7340252"/>
                  <a:gd name="connsiteY4" fmla="*/ 964505 h 1868761"/>
                  <a:gd name="connsiteX0" fmla="*/ 0 w 7340252"/>
                  <a:gd name="connsiteY0" fmla="*/ 901875 h 1868761"/>
                  <a:gd name="connsiteX1" fmla="*/ 1803748 w 7340252"/>
                  <a:gd name="connsiteY1" fmla="*/ 0 h 1868761"/>
                  <a:gd name="connsiteX2" fmla="*/ 3632548 w 7340252"/>
                  <a:gd name="connsiteY2" fmla="*/ 914401 h 1868761"/>
                  <a:gd name="connsiteX3" fmla="*/ 5448822 w 7340252"/>
                  <a:gd name="connsiteY3" fmla="*/ 1853853 h 1868761"/>
                  <a:gd name="connsiteX4" fmla="*/ 7340252 w 7340252"/>
                  <a:gd name="connsiteY4" fmla="*/ 964505 h 1868761"/>
                  <a:gd name="connsiteX0" fmla="*/ 0 w 7340252"/>
                  <a:gd name="connsiteY0" fmla="*/ 864296 h 1831182"/>
                  <a:gd name="connsiteX1" fmla="*/ 1803748 w 7340252"/>
                  <a:gd name="connsiteY1" fmla="*/ 0 h 1831182"/>
                  <a:gd name="connsiteX2" fmla="*/ 3632548 w 7340252"/>
                  <a:gd name="connsiteY2" fmla="*/ 876822 h 1831182"/>
                  <a:gd name="connsiteX3" fmla="*/ 5448822 w 7340252"/>
                  <a:gd name="connsiteY3" fmla="*/ 1816274 h 1831182"/>
                  <a:gd name="connsiteX4" fmla="*/ 7340252 w 7340252"/>
                  <a:gd name="connsiteY4" fmla="*/ 926926 h 1831182"/>
                  <a:gd name="connsiteX0" fmla="*/ 0 w 7340252"/>
                  <a:gd name="connsiteY0" fmla="*/ 864296 h 1831182"/>
                  <a:gd name="connsiteX1" fmla="*/ 1803748 w 7340252"/>
                  <a:gd name="connsiteY1" fmla="*/ 0 h 1831182"/>
                  <a:gd name="connsiteX2" fmla="*/ 3632548 w 7340252"/>
                  <a:gd name="connsiteY2" fmla="*/ 876822 h 1831182"/>
                  <a:gd name="connsiteX3" fmla="*/ 5448822 w 7340252"/>
                  <a:gd name="connsiteY3" fmla="*/ 1816274 h 1831182"/>
                  <a:gd name="connsiteX4" fmla="*/ 7340252 w 7340252"/>
                  <a:gd name="connsiteY4" fmla="*/ 926926 h 1831182"/>
                  <a:gd name="connsiteX0" fmla="*/ 0 w 7340252"/>
                  <a:gd name="connsiteY0" fmla="*/ 864296 h 1831182"/>
                  <a:gd name="connsiteX1" fmla="*/ 1803748 w 7340252"/>
                  <a:gd name="connsiteY1" fmla="*/ 0 h 1831182"/>
                  <a:gd name="connsiteX2" fmla="*/ 3632548 w 7340252"/>
                  <a:gd name="connsiteY2" fmla="*/ 876822 h 1831182"/>
                  <a:gd name="connsiteX3" fmla="*/ 5448822 w 7340252"/>
                  <a:gd name="connsiteY3" fmla="*/ 1816274 h 1831182"/>
                  <a:gd name="connsiteX4" fmla="*/ 7340252 w 7340252"/>
                  <a:gd name="connsiteY4" fmla="*/ 926926 h 1831182"/>
                  <a:gd name="connsiteX0" fmla="*/ 0 w 7340252"/>
                  <a:gd name="connsiteY0" fmla="*/ 864296 h 1831182"/>
                  <a:gd name="connsiteX1" fmla="*/ 1803748 w 7340252"/>
                  <a:gd name="connsiteY1" fmla="*/ 0 h 1831182"/>
                  <a:gd name="connsiteX2" fmla="*/ 3632548 w 7340252"/>
                  <a:gd name="connsiteY2" fmla="*/ 876822 h 1831182"/>
                  <a:gd name="connsiteX3" fmla="*/ 5448822 w 7340252"/>
                  <a:gd name="connsiteY3" fmla="*/ 1816274 h 1831182"/>
                  <a:gd name="connsiteX4" fmla="*/ 7340252 w 7340252"/>
                  <a:gd name="connsiteY4" fmla="*/ 926926 h 1831182"/>
                  <a:gd name="connsiteX0" fmla="*/ 0 w 7540668"/>
                  <a:gd name="connsiteY0" fmla="*/ 1091249 h 1832666"/>
                  <a:gd name="connsiteX1" fmla="*/ 2004164 w 7540668"/>
                  <a:gd name="connsiteY1" fmla="*/ 1484 h 1832666"/>
                  <a:gd name="connsiteX2" fmla="*/ 3832964 w 7540668"/>
                  <a:gd name="connsiteY2" fmla="*/ 878306 h 1832666"/>
                  <a:gd name="connsiteX3" fmla="*/ 5649238 w 7540668"/>
                  <a:gd name="connsiteY3" fmla="*/ 1817758 h 1832666"/>
                  <a:gd name="connsiteX4" fmla="*/ 7540668 w 7540668"/>
                  <a:gd name="connsiteY4" fmla="*/ 928410 h 1832666"/>
                  <a:gd name="connsiteX0" fmla="*/ 0 w 7540668"/>
                  <a:gd name="connsiteY0" fmla="*/ 1089816 h 1831233"/>
                  <a:gd name="connsiteX1" fmla="*/ 263046 w 7540668"/>
                  <a:gd name="connsiteY1" fmla="*/ 914452 h 1831233"/>
                  <a:gd name="connsiteX2" fmla="*/ 2004164 w 7540668"/>
                  <a:gd name="connsiteY2" fmla="*/ 51 h 1831233"/>
                  <a:gd name="connsiteX3" fmla="*/ 3832964 w 7540668"/>
                  <a:gd name="connsiteY3" fmla="*/ 876873 h 1831233"/>
                  <a:gd name="connsiteX4" fmla="*/ 5649238 w 7540668"/>
                  <a:gd name="connsiteY4" fmla="*/ 1816325 h 1831233"/>
                  <a:gd name="connsiteX5" fmla="*/ 7540668 w 7540668"/>
                  <a:gd name="connsiteY5" fmla="*/ 926977 h 1831233"/>
                  <a:gd name="connsiteX0" fmla="*/ 0 w 7540668"/>
                  <a:gd name="connsiteY0" fmla="*/ 1089816 h 1831233"/>
                  <a:gd name="connsiteX1" fmla="*/ 263046 w 7540668"/>
                  <a:gd name="connsiteY1" fmla="*/ 914452 h 1831233"/>
                  <a:gd name="connsiteX2" fmla="*/ 2004164 w 7540668"/>
                  <a:gd name="connsiteY2" fmla="*/ 51 h 1831233"/>
                  <a:gd name="connsiteX3" fmla="*/ 3832964 w 7540668"/>
                  <a:gd name="connsiteY3" fmla="*/ 876873 h 1831233"/>
                  <a:gd name="connsiteX4" fmla="*/ 5649238 w 7540668"/>
                  <a:gd name="connsiteY4" fmla="*/ 1816325 h 1831233"/>
                  <a:gd name="connsiteX5" fmla="*/ 7540668 w 7540668"/>
                  <a:gd name="connsiteY5" fmla="*/ 926977 h 1831233"/>
                  <a:gd name="connsiteX0" fmla="*/ 0 w 7828767"/>
                  <a:gd name="connsiteY0" fmla="*/ 1089816 h 1817388"/>
                  <a:gd name="connsiteX1" fmla="*/ 263046 w 7828767"/>
                  <a:gd name="connsiteY1" fmla="*/ 914452 h 1817388"/>
                  <a:gd name="connsiteX2" fmla="*/ 2004164 w 7828767"/>
                  <a:gd name="connsiteY2" fmla="*/ 51 h 1817388"/>
                  <a:gd name="connsiteX3" fmla="*/ 3832964 w 7828767"/>
                  <a:gd name="connsiteY3" fmla="*/ 876873 h 1817388"/>
                  <a:gd name="connsiteX4" fmla="*/ 5649238 w 7828767"/>
                  <a:gd name="connsiteY4" fmla="*/ 1816325 h 1817388"/>
                  <a:gd name="connsiteX5" fmla="*/ 7828767 w 7828767"/>
                  <a:gd name="connsiteY5" fmla="*/ 688983 h 1817388"/>
                  <a:gd name="connsiteX0" fmla="*/ 0 w 7828767"/>
                  <a:gd name="connsiteY0" fmla="*/ 1089816 h 1816329"/>
                  <a:gd name="connsiteX1" fmla="*/ 263046 w 7828767"/>
                  <a:gd name="connsiteY1" fmla="*/ 914452 h 1816329"/>
                  <a:gd name="connsiteX2" fmla="*/ 2004164 w 7828767"/>
                  <a:gd name="connsiteY2" fmla="*/ 51 h 1816329"/>
                  <a:gd name="connsiteX3" fmla="*/ 3832964 w 7828767"/>
                  <a:gd name="connsiteY3" fmla="*/ 876873 h 1816329"/>
                  <a:gd name="connsiteX4" fmla="*/ 5649238 w 7828767"/>
                  <a:gd name="connsiteY4" fmla="*/ 1816325 h 1816329"/>
                  <a:gd name="connsiteX5" fmla="*/ 7503090 w 7828767"/>
                  <a:gd name="connsiteY5" fmla="*/ 889399 h 1816329"/>
                  <a:gd name="connsiteX6" fmla="*/ 7828767 w 7828767"/>
                  <a:gd name="connsiteY6" fmla="*/ 688983 h 1816329"/>
                  <a:gd name="connsiteX0" fmla="*/ 0 w 7828767"/>
                  <a:gd name="connsiteY0" fmla="*/ 1089816 h 1816329"/>
                  <a:gd name="connsiteX1" fmla="*/ 263046 w 7828767"/>
                  <a:gd name="connsiteY1" fmla="*/ 914452 h 1816329"/>
                  <a:gd name="connsiteX2" fmla="*/ 2004164 w 7828767"/>
                  <a:gd name="connsiteY2" fmla="*/ 51 h 1816329"/>
                  <a:gd name="connsiteX3" fmla="*/ 3832964 w 7828767"/>
                  <a:gd name="connsiteY3" fmla="*/ 876873 h 1816329"/>
                  <a:gd name="connsiteX4" fmla="*/ 5649238 w 7828767"/>
                  <a:gd name="connsiteY4" fmla="*/ 1816325 h 1816329"/>
                  <a:gd name="connsiteX5" fmla="*/ 7503090 w 7828767"/>
                  <a:gd name="connsiteY5" fmla="*/ 889399 h 1816329"/>
                  <a:gd name="connsiteX6" fmla="*/ 7828767 w 7828767"/>
                  <a:gd name="connsiteY6" fmla="*/ 688983 h 1816329"/>
                  <a:gd name="connsiteX0" fmla="*/ 14876 w 7843643"/>
                  <a:gd name="connsiteY0" fmla="*/ 1089853 h 1816366"/>
                  <a:gd name="connsiteX1" fmla="*/ 202766 w 7843643"/>
                  <a:gd name="connsiteY1" fmla="*/ 927015 h 1816366"/>
                  <a:gd name="connsiteX2" fmla="*/ 2019040 w 7843643"/>
                  <a:gd name="connsiteY2" fmla="*/ 88 h 1816366"/>
                  <a:gd name="connsiteX3" fmla="*/ 3847840 w 7843643"/>
                  <a:gd name="connsiteY3" fmla="*/ 876910 h 1816366"/>
                  <a:gd name="connsiteX4" fmla="*/ 5664114 w 7843643"/>
                  <a:gd name="connsiteY4" fmla="*/ 1816362 h 1816366"/>
                  <a:gd name="connsiteX5" fmla="*/ 7517966 w 7843643"/>
                  <a:gd name="connsiteY5" fmla="*/ 889436 h 1816366"/>
                  <a:gd name="connsiteX6" fmla="*/ 7843643 w 7843643"/>
                  <a:gd name="connsiteY6" fmla="*/ 689020 h 1816366"/>
                  <a:gd name="connsiteX0" fmla="*/ 19636 w 7848403"/>
                  <a:gd name="connsiteY0" fmla="*/ 1102379 h 1828892"/>
                  <a:gd name="connsiteX1" fmla="*/ 207526 w 7848403"/>
                  <a:gd name="connsiteY1" fmla="*/ 939541 h 1828892"/>
                  <a:gd name="connsiteX2" fmla="*/ 2098956 w 7848403"/>
                  <a:gd name="connsiteY2" fmla="*/ 87 h 1828892"/>
                  <a:gd name="connsiteX3" fmla="*/ 3852600 w 7848403"/>
                  <a:gd name="connsiteY3" fmla="*/ 889436 h 1828892"/>
                  <a:gd name="connsiteX4" fmla="*/ 5668874 w 7848403"/>
                  <a:gd name="connsiteY4" fmla="*/ 1828888 h 1828892"/>
                  <a:gd name="connsiteX5" fmla="*/ 7522726 w 7848403"/>
                  <a:gd name="connsiteY5" fmla="*/ 901962 h 1828892"/>
                  <a:gd name="connsiteX6" fmla="*/ 7848403 w 7848403"/>
                  <a:gd name="connsiteY6" fmla="*/ 701546 h 1828892"/>
                  <a:gd name="connsiteX0" fmla="*/ 19636 w 7848403"/>
                  <a:gd name="connsiteY0" fmla="*/ 1102314 h 1828828"/>
                  <a:gd name="connsiteX1" fmla="*/ 207526 w 7848403"/>
                  <a:gd name="connsiteY1" fmla="*/ 939476 h 1828828"/>
                  <a:gd name="connsiteX2" fmla="*/ 2098956 w 7848403"/>
                  <a:gd name="connsiteY2" fmla="*/ 22 h 1828828"/>
                  <a:gd name="connsiteX3" fmla="*/ 3890178 w 7848403"/>
                  <a:gd name="connsiteY3" fmla="*/ 914424 h 1828828"/>
                  <a:gd name="connsiteX4" fmla="*/ 5668874 w 7848403"/>
                  <a:gd name="connsiteY4" fmla="*/ 1828823 h 1828828"/>
                  <a:gd name="connsiteX5" fmla="*/ 7522726 w 7848403"/>
                  <a:gd name="connsiteY5" fmla="*/ 901897 h 1828828"/>
                  <a:gd name="connsiteX6" fmla="*/ 7848403 w 7848403"/>
                  <a:gd name="connsiteY6" fmla="*/ 701481 h 1828828"/>
                  <a:gd name="connsiteX0" fmla="*/ 19636 w 7848403"/>
                  <a:gd name="connsiteY0" fmla="*/ 1102314 h 1853880"/>
                  <a:gd name="connsiteX1" fmla="*/ 207526 w 7848403"/>
                  <a:gd name="connsiteY1" fmla="*/ 939476 h 1853880"/>
                  <a:gd name="connsiteX2" fmla="*/ 2098956 w 7848403"/>
                  <a:gd name="connsiteY2" fmla="*/ 22 h 1853880"/>
                  <a:gd name="connsiteX3" fmla="*/ 3890178 w 7848403"/>
                  <a:gd name="connsiteY3" fmla="*/ 914424 h 1853880"/>
                  <a:gd name="connsiteX4" fmla="*/ 5681400 w 7848403"/>
                  <a:gd name="connsiteY4" fmla="*/ 1853875 h 1853880"/>
                  <a:gd name="connsiteX5" fmla="*/ 7522726 w 7848403"/>
                  <a:gd name="connsiteY5" fmla="*/ 901897 h 1853880"/>
                  <a:gd name="connsiteX6" fmla="*/ 7848403 w 7848403"/>
                  <a:gd name="connsiteY6" fmla="*/ 701481 h 1853880"/>
                  <a:gd name="connsiteX0" fmla="*/ 19636 w 7848403"/>
                  <a:gd name="connsiteY0" fmla="*/ 1102314 h 1828828"/>
                  <a:gd name="connsiteX1" fmla="*/ 207526 w 7848403"/>
                  <a:gd name="connsiteY1" fmla="*/ 939476 h 1828828"/>
                  <a:gd name="connsiteX2" fmla="*/ 2098956 w 7848403"/>
                  <a:gd name="connsiteY2" fmla="*/ 22 h 1828828"/>
                  <a:gd name="connsiteX3" fmla="*/ 3890178 w 7848403"/>
                  <a:gd name="connsiteY3" fmla="*/ 914424 h 1828828"/>
                  <a:gd name="connsiteX4" fmla="*/ 5731504 w 7848403"/>
                  <a:gd name="connsiteY4" fmla="*/ 1828823 h 1828828"/>
                  <a:gd name="connsiteX5" fmla="*/ 7522726 w 7848403"/>
                  <a:gd name="connsiteY5" fmla="*/ 901897 h 1828828"/>
                  <a:gd name="connsiteX6" fmla="*/ 7848403 w 7848403"/>
                  <a:gd name="connsiteY6" fmla="*/ 701481 h 1828828"/>
                  <a:gd name="connsiteX0" fmla="*/ 19636 w 7885981"/>
                  <a:gd name="connsiteY0" fmla="*/ 1102314 h 1828828"/>
                  <a:gd name="connsiteX1" fmla="*/ 207526 w 7885981"/>
                  <a:gd name="connsiteY1" fmla="*/ 939476 h 1828828"/>
                  <a:gd name="connsiteX2" fmla="*/ 2098956 w 7885981"/>
                  <a:gd name="connsiteY2" fmla="*/ 22 h 1828828"/>
                  <a:gd name="connsiteX3" fmla="*/ 3890178 w 7885981"/>
                  <a:gd name="connsiteY3" fmla="*/ 914424 h 1828828"/>
                  <a:gd name="connsiteX4" fmla="*/ 5731504 w 7885981"/>
                  <a:gd name="connsiteY4" fmla="*/ 1828823 h 1828828"/>
                  <a:gd name="connsiteX5" fmla="*/ 7522726 w 7885981"/>
                  <a:gd name="connsiteY5" fmla="*/ 901897 h 1828828"/>
                  <a:gd name="connsiteX6" fmla="*/ 7885981 w 7885981"/>
                  <a:gd name="connsiteY6" fmla="*/ 538643 h 1828828"/>
                  <a:gd name="connsiteX0" fmla="*/ 19636 w 7885981"/>
                  <a:gd name="connsiteY0" fmla="*/ 1102314 h 1828828"/>
                  <a:gd name="connsiteX1" fmla="*/ 207526 w 7885981"/>
                  <a:gd name="connsiteY1" fmla="*/ 939476 h 1828828"/>
                  <a:gd name="connsiteX2" fmla="*/ 2098956 w 7885981"/>
                  <a:gd name="connsiteY2" fmla="*/ 22 h 1828828"/>
                  <a:gd name="connsiteX3" fmla="*/ 3890178 w 7885981"/>
                  <a:gd name="connsiteY3" fmla="*/ 914424 h 1828828"/>
                  <a:gd name="connsiteX4" fmla="*/ 5731504 w 7885981"/>
                  <a:gd name="connsiteY4" fmla="*/ 1828823 h 1828828"/>
                  <a:gd name="connsiteX5" fmla="*/ 7522726 w 7885981"/>
                  <a:gd name="connsiteY5" fmla="*/ 901897 h 1828828"/>
                  <a:gd name="connsiteX6" fmla="*/ 7885981 w 7885981"/>
                  <a:gd name="connsiteY6" fmla="*/ 538643 h 1828828"/>
                  <a:gd name="connsiteX0" fmla="*/ 19636 w 7885981"/>
                  <a:gd name="connsiteY0" fmla="*/ 1102314 h 1828828"/>
                  <a:gd name="connsiteX1" fmla="*/ 207526 w 7885981"/>
                  <a:gd name="connsiteY1" fmla="*/ 939476 h 1828828"/>
                  <a:gd name="connsiteX2" fmla="*/ 2098956 w 7885981"/>
                  <a:gd name="connsiteY2" fmla="*/ 22 h 1828828"/>
                  <a:gd name="connsiteX3" fmla="*/ 3890178 w 7885981"/>
                  <a:gd name="connsiteY3" fmla="*/ 914424 h 1828828"/>
                  <a:gd name="connsiteX4" fmla="*/ 5731504 w 7885981"/>
                  <a:gd name="connsiteY4" fmla="*/ 1828823 h 1828828"/>
                  <a:gd name="connsiteX5" fmla="*/ 7522726 w 7885981"/>
                  <a:gd name="connsiteY5" fmla="*/ 901897 h 1828828"/>
                  <a:gd name="connsiteX6" fmla="*/ 7885981 w 7885981"/>
                  <a:gd name="connsiteY6" fmla="*/ 538643 h 1828828"/>
                  <a:gd name="connsiteX0" fmla="*/ 19636 w 7885981"/>
                  <a:gd name="connsiteY0" fmla="*/ 1102314 h 1828828"/>
                  <a:gd name="connsiteX1" fmla="*/ 207526 w 7885981"/>
                  <a:gd name="connsiteY1" fmla="*/ 939476 h 1828828"/>
                  <a:gd name="connsiteX2" fmla="*/ 2098956 w 7885981"/>
                  <a:gd name="connsiteY2" fmla="*/ 22 h 1828828"/>
                  <a:gd name="connsiteX3" fmla="*/ 3890178 w 7885981"/>
                  <a:gd name="connsiteY3" fmla="*/ 914424 h 1828828"/>
                  <a:gd name="connsiteX4" fmla="*/ 5731504 w 7885981"/>
                  <a:gd name="connsiteY4" fmla="*/ 1828823 h 1828828"/>
                  <a:gd name="connsiteX5" fmla="*/ 7522726 w 7885981"/>
                  <a:gd name="connsiteY5" fmla="*/ 901897 h 1828828"/>
                  <a:gd name="connsiteX6" fmla="*/ 7885981 w 7885981"/>
                  <a:gd name="connsiteY6" fmla="*/ 538643 h 1828828"/>
                  <a:gd name="connsiteX0" fmla="*/ 19636 w 7885981"/>
                  <a:gd name="connsiteY0" fmla="*/ 1102314 h 1828828"/>
                  <a:gd name="connsiteX1" fmla="*/ 207526 w 7885981"/>
                  <a:gd name="connsiteY1" fmla="*/ 939476 h 1828828"/>
                  <a:gd name="connsiteX2" fmla="*/ 2098956 w 7885981"/>
                  <a:gd name="connsiteY2" fmla="*/ 22 h 1828828"/>
                  <a:gd name="connsiteX3" fmla="*/ 3890178 w 7885981"/>
                  <a:gd name="connsiteY3" fmla="*/ 914424 h 1828828"/>
                  <a:gd name="connsiteX4" fmla="*/ 5731504 w 7885981"/>
                  <a:gd name="connsiteY4" fmla="*/ 1828823 h 1828828"/>
                  <a:gd name="connsiteX5" fmla="*/ 7522726 w 7885981"/>
                  <a:gd name="connsiteY5" fmla="*/ 901897 h 1828828"/>
                  <a:gd name="connsiteX6" fmla="*/ 7885981 w 7885981"/>
                  <a:gd name="connsiteY6" fmla="*/ 538643 h 1828828"/>
                  <a:gd name="connsiteX0" fmla="*/ 19636 w 7885981"/>
                  <a:gd name="connsiteY0" fmla="*/ 1102314 h 1828828"/>
                  <a:gd name="connsiteX1" fmla="*/ 207526 w 7885981"/>
                  <a:gd name="connsiteY1" fmla="*/ 939476 h 1828828"/>
                  <a:gd name="connsiteX2" fmla="*/ 2098956 w 7885981"/>
                  <a:gd name="connsiteY2" fmla="*/ 22 h 1828828"/>
                  <a:gd name="connsiteX3" fmla="*/ 3890178 w 7885981"/>
                  <a:gd name="connsiteY3" fmla="*/ 914424 h 1828828"/>
                  <a:gd name="connsiteX4" fmla="*/ 5731504 w 7885981"/>
                  <a:gd name="connsiteY4" fmla="*/ 1828823 h 1828828"/>
                  <a:gd name="connsiteX5" fmla="*/ 7522726 w 7885981"/>
                  <a:gd name="connsiteY5" fmla="*/ 901897 h 1828828"/>
                  <a:gd name="connsiteX6" fmla="*/ 7885981 w 7885981"/>
                  <a:gd name="connsiteY6" fmla="*/ 538643 h 1828828"/>
                  <a:gd name="connsiteX0" fmla="*/ 19636 w 7961137"/>
                  <a:gd name="connsiteY0" fmla="*/ 1102314 h 1828828"/>
                  <a:gd name="connsiteX1" fmla="*/ 207526 w 7961137"/>
                  <a:gd name="connsiteY1" fmla="*/ 939476 h 1828828"/>
                  <a:gd name="connsiteX2" fmla="*/ 2098956 w 7961137"/>
                  <a:gd name="connsiteY2" fmla="*/ 22 h 1828828"/>
                  <a:gd name="connsiteX3" fmla="*/ 3890178 w 7961137"/>
                  <a:gd name="connsiteY3" fmla="*/ 914424 h 1828828"/>
                  <a:gd name="connsiteX4" fmla="*/ 5731504 w 7961137"/>
                  <a:gd name="connsiteY4" fmla="*/ 1828823 h 1828828"/>
                  <a:gd name="connsiteX5" fmla="*/ 7522726 w 7961137"/>
                  <a:gd name="connsiteY5" fmla="*/ 901897 h 1828828"/>
                  <a:gd name="connsiteX6" fmla="*/ 7961137 w 7961137"/>
                  <a:gd name="connsiteY6" fmla="*/ 563695 h 1828828"/>
                  <a:gd name="connsiteX0" fmla="*/ 19636 w 7961137"/>
                  <a:gd name="connsiteY0" fmla="*/ 1102314 h 1828828"/>
                  <a:gd name="connsiteX1" fmla="*/ 207526 w 7961137"/>
                  <a:gd name="connsiteY1" fmla="*/ 939476 h 1828828"/>
                  <a:gd name="connsiteX2" fmla="*/ 2098956 w 7961137"/>
                  <a:gd name="connsiteY2" fmla="*/ 22 h 1828828"/>
                  <a:gd name="connsiteX3" fmla="*/ 3890178 w 7961137"/>
                  <a:gd name="connsiteY3" fmla="*/ 914424 h 1828828"/>
                  <a:gd name="connsiteX4" fmla="*/ 5731504 w 7961137"/>
                  <a:gd name="connsiteY4" fmla="*/ 1828823 h 1828828"/>
                  <a:gd name="connsiteX5" fmla="*/ 7522726 w 7961137"/>
                  <a:gd name="connsiteY5" fmla="*/ 901897 h 1828828"/>
                  <a:gd name="connsiteX6" fmla="*/ 7961137 w 7961137"/>
                  <a:gd name="connsiteY6" fmla="*/ 563695 h 1828828"/>
                  <a:gd name="connsiteX0" fmla="*/ 19636 w 7961137"/>
                  <a:gd name="connsiteY0" fmla="*/ 1102314 h 1828828"/>
                  <a:gd name="connsiteX1" fmla="*/ 207526 w 7961137"/>
                  <a:gd name="connsiteY1" fmla="*/ 939476 h 1828828"/>
                  <a:gd name="connsiteX2" fmla="*/ 2098956 w 7961137"/>
                  <a:gd name="connsiteY2" fmla="*/ 22 h 1828828"/>
                  <a:gd name="connsiteX3" fmla="*/ 3890178 w 7961137"/>
                  <a:gd name="connsiteY3" fmla="*/ 914424 h 1828828"/>
                  <a:gd name="connsiteX4" fmla="*/ 5731504 w 7961137"/>
                  <a:gd name="connsiteY4" fmla="*/ 1828823 h 1828828"/>
                  <a:gd name="connsiteX5" fmla="*/ 7522726 w 7961137"/>
                  <a:gd name="connsiteY5" fmla="*/ 901897 h 1828828"/>
                  <a:gd name="connsiteX6" fmla="*/ 7961137 w 7961137"/>
                  <a:gd name="connsiteY6" fmla="*/ 563695 h 1828828"/>
                  <a:gd name="connsiteX0" fmla="*/ 18041 w 7959542"/>
                  <a:gd name="connsiteY0" fmla="*/ 1114839 h 1841353"/>
                  <a:gd name="connsiteX1" fmla="*/ 205931 w 7959542"/>
                  <a:gd name="connsiteY1" fmla="*/ 952001 h 1841353"/>
                  <a:gd name="connsiteX2" fmla="*/ 2072309 w 7959542"/>
                  <a:gd name="connsiteY2" fmla="*/ 20 h 1841353"/>
                  <a:gd name="connsiteX3" fmla="*/ 3888583 w 7959542"/>
                  <a:gd name="connsiteY3" fmla="*/ 926949 h 1841353"/>
                  <a:gd name="connsiteX4" fmla="*/ 5729909 w 7959542"/>
                  <a:gd name="connsiteY4" fmla="*/ 1841348 h 1841353"/>
                  <a:gd name="connsiteX5" fmla="*/ 7521131 w 7959542"/>
                  <a:gd name="connsiteY5" fmla="*/ 914422 h 1841353"/>
                  <a:gd name="connsiteX6" fmla="*/ 7959542 w 7959542"/>
                  <a:gd name="connsiteY6" fmla="*/ 576220 h 1841353"/>
                  <a:gd name="connsiteX0" fmla="*/ 18041 w 7959542"/>
                  <a:gd name="connsiteY0" fmla="*/ 1114839 h 1841353"/>
                  <a:gd name="connsiteX1" fmla="*/ 205931 w 7959542"/>
                  <a:gd name="connsiteY1" fmla="*/ 952001 h 1841353"/>
                  <a:gd name="connsiteX2" fmla="*/ 2072309 w 7959542"/>
                  <a:gd name="connsiteY2" fmla="*/ 20 h 1841353"/>
                  <a:gd name="connsiteX3" fmla="*/ 3888583 w 7959542"/>
                  <a:gd name="connsiteY3" fmla="*/ 926949 h 1841353"/>
                  <a:gd name="connsiteX4" fmla="*/ 5742435 w 7959542"/>
                  <a:gd name="connsiteY4" fmla="*/ 1841348 h 1841353"/>
                  <a:gd name="connsiteX5" fmla="*/ 7521131 w 7959542"/>
                  <a:gd name="connsiteY5" fmla="*/ 914422 h 1841353"/>
                  <a:gd name="connsiteX6" fmla="*/ 7959542 w 7959542"/>
                  <a:gd name="connsiteY6" fmla="*/ 576220 h 1841353"/>
                  <a:gd name="connsiteX0" fmla="*/ 18041 w 7959542"/>
                  <a:gd name="connsiteY0" fmla="*/ 1114839 h 1841353"/>
                  <a:gd name="connsiteX1" fmla="*/ 205931 w 7959542"/>
                  <a:gd name="connsiteY1" fmla="*/ 952001 h 1841353"/>
                  <a:gd name="connsiteX2" fmla="*/ 2072309 w 7959542"/>
                  <a:gd name="connsiteY2" fmla="*/ 20 h 1841353"/>
                  <a:gd name="connsiteX3" fmla="*/ 3888583 w 7959542"/>
                  <a:gd name="connsiteY3" fmla="*/ 926949 h 1841353"/>
                  <a:gd name="connsiteX4" fmla="*/ 5742435 w 7959542"/>
                  <a:gd name="connsiteY4" fmla="*/ 1841348 h 1841353"/>
                  <a:gd name="connsiteX5" fmla="*/ 7521131 w 7959542"/>
                  <a:gd name="connsiteY5" fmla="*/ 914422 h 1841353"/>
                  <a:gd name="connsiteX6" fmla="*/ 7959542 w 7959542"/>
                  <a:gd name="connsiteY6" fmla="*/ 576220 h 1841353"/>
                  <a:gd name="connsiteX0" fmla="*/ 0 w 7941501"/>
                  <a:gd name="connsiteY0" fmla="*/ 1115909 h 1842423"/>
                  <a:gd name="connsiteX1" fmla="*/ 2054268 w 7941501"/>
                  <a:gd name="connsiteY1" fmla="*/ 1090 h 1842423"/>
                  <a:gd name="connsiteX2" fmla="*/ 3870542 w 7941501"/>
                  <a:gd name="connsiteY2" fmla="*/ 928019 h 1842423"/>
                  <a:gd name="connsiteX3" fmla="*/ 5724394 w 7941501"/>
                  <a:gd name="connsiteY3" fmla="*/ 1842418 h 1842423"/>
                  <a:gd name="connsiteX4" fmla="*/ 7503090 w 7941501"/>
                  <a:gd name="connsiteY4" fmla="*/ 915492 h 1842423"/>
                  <a:gd name="connsiteX5" fmla="*/ 7941501 w 7941501"/>
                  <a:gd name="connsiteY5" fmla="*/ 577290 h 1842423"/>
                  <a:gd name="connsiteX0" fmla="*/ 0 w 8004132"/>
                  <a:gd name="connsiteY0" fmla="*/ 1128578 h 1842566"/>
                  <a:gd name="connsiteX1" fmla="*/ 2116899 w 8004132"/>
                  <a:gd name="connsiteY1" fmla="*/ 1233 h 1842566"/>
                  <a:gd name="connsiteX2" fmla="*/ 3933173 w 8004132"/>
                  <a:gd name="connsiteY2" fmla="*/ 928162 h 1842566"/>
                  <a:gd name="connsiteX3" fmla="*/ 5787025 w 8004132"/>
                  <a:gd name="connsiteY3" fmla="*/ 1842561 h 1842566"/>
                  <a:gd name="connsiteX4" fmla="*/ 7565721 w 8004132"/>
                  <a:gd name="connsiteY4" fmla="*/ 915635 h 1842566"/>
                  <a:gd name="connsiteX5" fmla="*/ 8004132 w 8004132"/>
                  <a:gd name="connsiteY5" fmla="*/ 577433 h 1842566"/>
                  <a:gd name="connsiteX0" fmla="*/ 0 w 8004132"/>
                  <a:gd name="connsiteY0" fmla="*/ 1128578 h 1842566"/>
                  <a:gd name="connsiteX1" fmla="*/ 2116899 w 8004132"/>
                  <a:gd name="connsiteY1" fmla="*/ 1233 h 1842566"/>
                  <a:gd name="connsiteX2" fmla="*/ 3933173 w 8004132"/>
                  <a:gd name="connsiteY2" fmla="*/ 928162 h 1842566"/>
                  <a:gd name="connsiteX3" fmla="*/ 5787025 w 8004132"/>
                  <a:gd name="connsiteY3" fmla="*/ 1842561 h 1842566"/>
                  <a:gd name="connsiteX4" fmla="*/ 7565721 w 8004132"/>
                  <a:gd name="connsiteY4" fmla="*/ 915635 h 1842566"/>
                  <a:gd name="connsiteX5" fmla="*/ 8004132 w 8004132"/>
                  <a:gd name="connsiteY5" fmla="*/ 577433 h 1842566"/>
                  <a:gd name="connsiteX0" fmla="*/ 0 w 8004132"/>
                  <a:gd name="connsiteY0" fmla="*/ 1128578 h 1846173"/>
                  <a:gd name="connsiteX1" fmla="*/ 2116899 w 8004132"/>
                  <a:gd name="connsiteY1" fmla="*/ 1233 h 1846173"/>
                  <a:gd name="connsiteX2" fmla="*/ 3933173 w 8004132"/>
                  <a:gd name="connsiteY2" fmla="*/ 928162 h 1846173"/>
                  <a:gd name="connsiteX3" fmla="*/ 5787025 w 8004132"/>
                  <a:gd name="connsiteY3" fmla="*/ 1842561 h 1846173"/>
                  <a:gd name="connsiteX4" fmla="*/ 8004132 w 8004132"/>
                  <a:gd name="connsiteY4" fmla="*/ 577433 h 1846173"/>
                  <a:gd name="connsiteX0" fmla="*/ 0 w 8004132"/>
                  <a:gd name="connsiteY0" fmla="*/ 1128578 h 1846173"/>
                  <a:gd name="connsiteX1" fmla="*/ 2116899 w 8004132"/>
                  <a:gd name="connsiteY1" fmla="*/ 1233 h 1846173"/>
                  <a:gd name="connsiteX2" fmla="*/ 3933173 w 8004132"/>
                  <a:gd name="connsiteY2" fmla="*/ 928162 h 1846173"/>
                  <a:gd name="connsiteX3" fmla="*/ 5787025 w 8004132"/>
                  <a:gd name="connsiteY3" fmla="*/ 1842561 h 1846173"/>
                  <a:gd name="connsiteX4" fmla="*/ 8004132 w 8004132"/>
                  <a:gd name="connsiteY4" fmla="*/ 577433 h 1846173"/>
                  <a:gd name="connsiteX0" fmla="*/ 0 w 8004132"/>
                  <a:gd name="connsiteY0" fmla="*/ 1128578 h 1846173"/>
                  <a:gd name="connsiteX1" fmla="*/ 2104373 w 8004132"/>
                  <a:gd name="connsiteY1" fmla="*/ 1233 h 1846173"/>
                  <a:gd name="connsiteX2" fmla="*/ 3933173 w 8004132"/>
                  <a:gd name="connsiteY2" fmla="*/ 928162 h 1846173"/>
                  <a:gd name="connsiteX3" fmla="*/ 5787025 w 8004132"/>
                  <a:gd name="connsiteY3" fmla="*/ 1842561 h 1846173"/>
                  <a:gd name="connsiteX4" fmla="*/ 8004132 w 8004132"/>
                  <a:gd name="connsiteY4" fmla="*/ 577433 h 1846173"/>
                  <a:gd name="connsiteX0" fmla="*/ 0 w 8004132"/>
                  <a:gd name="connsiteY0" fmla="*/ 1127362 h 1844957"/>
                  <a:gd name="connsiteX1" fmla="*/ 2104373 w 8004132"/>
                  <a:gd name="connsiteY1" fmla="*/ 17 h 1844957"/>
                  <a:gd name="connsiteX2" fmla="*/ 3933173 w 8004132"/>
                  <a:gd name="connsiteY2" fmla="*/ 926946 h 1844957"/>
                  <a:gd name="connsiteX3" fmla="*/ 5787025 w 8004132"/>
                  <a:gd name="connsiteY3" fmla="*/ 1841345 h 1844957"/>
                  <a:gd name="connsiteX4" fmla="*/ 8004132 w 8004132"/>
                  <a:gd name="connsiteY4" fmla="*/ 576217 h 1844957"/>
                  <a:gd name="connsiteX0" fmla="*/ 0 w 8004132"/>
                  <a:gd name="connsiteY0" fmla="*/ 1127362 h 1845534"/>
                  <a:gd name="connsiteX1" fmla="*/ 2104373 w 8004132"/>
                  <a:gd name="connsiteY1" fmla="*/ 17 h 1845534"/>
                  <a:gd name="connsiteX2" fmla="*/ 3933173 w 8004132"/>
                  <a:gd name="connsiteY2" fmla="*/ 926946 h 1845534"/>
                  <a:gd name="connsiteX3" fmla="*/ 5787025 w 8004132"/>
                  <a:gd name="connsiteY3" fmla="*/ 1841345 h 1845534"/>
                  <a:gd name="connsiteX4" fmla="*/ 8004132 w 8004132"/>
                  <a:gd name="connsiteY4" fmla="*/ 576217 h 1845534"/>
                  <a:gd name="connsiteX0" fmla="*/ 0 w 8004132"/>
                  <a:gd name="connsiteY0" fmla="*/ 1127362 h 1844957"/>
                  <a:gd name="connsiteX1" fmla="*/ 2104373 w 8004132"/>
                  <a:gd name="connsiteY1" fmla="*/ 17 h 1844957"/>
                  <a:gd name="connsiteX2" fmla="*/ 3933173 w 8004132"/>
                  <a:gd name="connsiteY2" fmla="*/ 926946 h 1844957"/>
                  <a:gd name="connsiteX3" fmla="*/ 5736921 w 8004132"/>
                  <a:gd name="connsiteY3" fmla="*/ 1841345 h 1844957"/>
                  <a:gd name="connsiteX4" fmla="*/ 8004132 w 8004132"/>
                  <a:gd name="connsiteY4" fmla="*/ 576217 h 1844957"/>
                  <a:gd name="connsiteX0" fmla="*/ 0 w 8004132"/>
                  <a:gd name="connsiteY0" fmla="*/ 1127362 h 1841429"/>
                  <a:gd name="connsiteX1" fmla="*/ 2104373 w 8004132"/>
                  <a:gd name="connsiteY1" fmla="*/ 17 h 1841429"/>
                  <a:gd name="connsiteX2" fmla="*/ 3933173 w 8004132"/>
                  <a:gd name="connsiteY2" fmla="*/ 926946 h 1841429"/>
                  <a:gd name="connsiteX3" fmla="*/ 5736921 w 8004132"/>
                  <a:gd name="connsiteY3" fmla="*/ 1841345 h 1841429"/>
                  <a:gd name="connsiteX4" fmla="*/ 8004132 w 8004132"/>
                  <a:gd name="connsiteY4" fmla="*/ 576217 h 1841429"/>
                  <a:gd name="connsiteX0" fmla="*/ 0 w 8004132"/>
                  <a:gd name="connsiteY0" fmla="*/ 1127362 h 1841429"/>
                  <a:gd name="connsiteX1" fmla="*/ 2104373 w 8004132"/>
                  <a:gd name="connsiteY1" fmla="*/ 17 h 1841429"/>
                  <a:gd name="connsiteX2" fmla="*/ 3933173 w 8004132"/>
                  <a:gd name="connsiteY2" fmla="*/ 926946 h 1841429"/>
                  <a:gd name="connsiteX3" fmla="*/ 5736921 w 8004132"/>
                  <a:gd name="connsiteY3" fmla="*/ 1841345 h 1841429"/>
                  <a:gd name="connsiteX4" fmla="*/ 8004132 w 8004132"/>
                  <a:gd name="connsiteY4" fmla="*/ 576217 h 1841429"/>
                  <a:gd name="connsiteX0" fmla="*/ 0 w 8004132"/>
                  <a:gd name="connsiteY0" fmla="*/ 1127362 h 1841358"/>
                  <a:gd name="connsiteX1" fmla="*/ 2104373 w 8004132"/>
                  <a:gd name="connsiteY1" fmla="*/ 17 h 1841358"/>
                  <a:gd name="connsiteX2" fmla="*/ 3933173 w 8004132"/>
                  <a:gd name="connsiteY2" fmla="*/ 926946 h 1841358"/>
                  <a:gd name="connsiteX3" fmla="*/ 5736921 w 8004132"/>
                  <a:gd name="connsiteY3" fmla="*/ 1841345 h 1841358"/>
                  <a:gd name="connsiteX4" fmla="*/ 8004132 w 8004132"/>
                  <a:gd name="connsiteY4" fmla="*/ 576217 h 1841358"/>
                  <a:gd name="connsiteX0" fmla="*/ 0 w 8004132"/>
                  <a:gd name="connsiteY0" fmla="*/ 1127362 h 1841358"/>
                  <a:gd name="connsiteX1" fmla="*/ 2104373 w 8004132"/>
                  <a:gd name="connsiteY1" fmla="*/ 17 h 1841358"/>
                  <a:gd name="connsiteX2" fmla="*/ 3933173 w 8004132"/>
                  <a:gd name="connsiteY2" fmla="*/ 926946 h 1841358"/>
                  <a:gd name="connsiteX3" fmla="*/ 5736921 w 8004132"/>
                  <a:gd name="connsiteY3" fmla="*/ 1841345 h 1841358"/>
                  <a:gd name="connsiteX4" fmla="*/ 8004132 w 8004132"/>
                  <a:gd name="connsiteY4" fmla="*/ 576217 h 1841358"/>
                  <a:gd name="connsiteX0" fmla="*/ 0 w 8004132"/>
                  <a:gd name="connsiteY0" fmla="*/ 1127362 h 1841358"/>
                  <a:gd name="connsiteX1" fmla="*/ 2104373 w 8004132"/>
                  <a:gd name="connsiteY1" fmla="*/ 17 h 1841358"/>
                  <a:gd name="connsiteX2" fmla="*/ 3933173 w 8004132"/>
                  <a:gd name="connsiteY2" fmla="*/ 926946 h 1841358"/>
                  <a:gd name="connsiteX3" fmla="*/ 5736921 w 8004132"/>
                  <a:gd name="connsiteY3" fmla="*/ 1841345 h 1841358"/>
                  <a:gd name="connsiteX4" fmla="*/ 8004132 w 8004132"/>
                  <a:gd name="connsiteY4" fmla="*/ 576217 h 1841358"/>
                  <a:gd name="connsiteX0" fmla="*/ 0 w 6526060"/>
                  <a:gd name="connsiteY0" fmla="*/ 275251 h 1927228"/>
                  <a:gd name="connsiteX1" fmla="*/ 626301 w 6526060"/>
                  <a:gd name="connsiteY1" fmla="*/ 85887 h 1927228"/>
                  <a:gd name="connsiteX2" fmla="*/ 2455101 w 6526060"/>
                  <a:gd name="connsiteY2" fmla="*/ 1012816 h 1927228"/>
                  <a:gd name="connsiteX3" fmla="*/ 4258849 w 6526060"/>
                  <a:gd name="connsiteY3" fmla="*/ 1927215 h 1927228"/>
                  <a:gd name="connsiteX4" fmla="*/ 6526060 w 6526060"/>
                  <a:gd name="connsiteY4" fmla="*/ 662087 h 1927228"/>
                  <a:gd name="connsiteX0" fmla="*/ 0 w 6526060"/>
                  <a:gd name="connsiteY0" fmla="*/ 237237 h 1889214"/>
                  <a:gd name="connsiteX1" fmla="*/ 626301 w 6526060"/>
                  <a:gd name="connsiteY1" fmla="*/ 47873 h 1889214"/>
                  <a:gd name="connsiteX2" fmla="*/ 2455101 w 6526060"/>
                  <a:gd name="connsiteY2" fmla="*/ 974802 h 1889214"/>
                  <a:gd name="connsiteX3" fmla="*/ 4258849 w 6526060"/>
                  <a:gd name="connsiteY3" fmla="*/ 1889201 h 1889214"/>
                  <a:gd name="connsiteX4" fmla="*/ 6526060 w 6526060"/>
                  <a:gd name="connsiteY4" fmla="*/ 624073 h 1889214"/>
                  <a:gd name="connsiteX0" fmla="*/ 0 w 6526060"/>
                  <a:gd name="connsiteY0" fmla="*/ 189383 h 1841360"/>
                  <a:gd name="connsiteX1" fmla="*/ 626301 w 6526060"/>
                  <a:gd name="connsiteY1" fmla="*/ 19 h 1841360"/>
                  <a:gd name="connsiteX2" fmla="*/ 2455101 w 6526060"/>
                  <a:gd name="connsiteY2" fmla="*/ 926948 h 1841360"/>
                  <a:gd name="connsiteX3" fmla="*/ 4258849 w 6526060"/>
                  <a:gd name="connsiteY3" fmla="*/ 1841347 h 1841360"/>
                  <a:gd name="connsiteX4" fmla="*/ 6526060 w 6526060"/>
                  <a:gd name="connsiteY4" fmla="*/ 576219 h 1841360"/>
                  <a:gd name="connsiteX0" fmla="*/ 0 w 6526060"/>
                  <a:gd name="connsiteY0" fmla="*/ 202159 h 1854136"/>
                  <a:gd name="connsiteX1" fmla="*/ 626301 w 6526060"/>
                  <a:gd name="connsiteY1" fmla="*/ 12795 h 1854136"/>
                  <a:gd name="connsiteX2" fmla="*/ 2455101 w 6526060"/>
                  <a:gd name="connsiteY2" fmla="*/ 939724 h 1854136"/>
                  <a:gd name="connsiteX3" fmla="*/ 4258849 w 6526060"/>
                  <a:gd name="connsiteY3" fmla="*/ 1854123 h 1854136"/>
                  <a:gd name="connsiteX4" fmla="*/ 6526060 w 6526060"/>
                  <a:gd name="connsiteY4" fmla="*/ 588995 h 1854136"/>
                  <a:gd name="connsiteX0" fmla="*/ 0 w 6350696"/>
                  <a:gd name="connsiteY0" fmla="*/ 266000 h 1905302"/>
                  <a:gd name="connsiteX1" fmla="*/ 450937 w 6350696"/>
                  <a:gd name="connsiteY1" fmla="*/ 63961 h 1905302"/>
                  <a:gd name="connsiteX2" fmla="*/ 2279737 w 6350696"/>
                  <a:gd name="connsiteY2" fmla="*/ 990890 h 1905302"/>
                  <a:gd name="connsiteX3" fmla="*/ 4083485 w 6350696"/>
                  <a:gd name="connsiteY3" fmla="*/ 1905289 h 1905302"/>
                  <a:gd name="connsiteX4" fmla="*/ 6350696 w 6350696"/>
                  <a:gd name="connsiteY4" fmla="*/ 640161 h 1905302"/>
                  <a:gd name="connsiteX0" fmla="*/ 0 w 6350696"/>
                  <a:gd name="connsiteY0" fmla="*/ 238776 h 1878078"/>
                  <a:gd name="connsiteX1" fmla="*/ 450937 w 6350696"/>
                  <a:gd name="connsiteY1" fmla="*/ 36737 h 1878078"/>
                  <a:gd name="connsiteX2" fmla="*/ 2279737 w 6350696"/>
                  <a:gd name="connsiteY2" fmla="*/ 963666 h 1878078"/>
                  <a:gd name="connsiteX3" fmla="*/ 4083485 w 6350696"/>
                  <a:gd name="connsiteY3" fmla="*/ 1878065 h 1878078"/>
                  <a:gd name="connsiteX4" fmla="*/ 6350696 w 6350696"/>
                  <a:gd name="connsiteY4" fmla="*/ 612937 h 1878078"/>
                  <a:gd name="connsiteX0" fmla="*/ 0 w 6350696"/>
                  <a:gd name="connsiteY0" fmla="*/ 202084 h 1841386"/>
                  <a:gd name="connsiteX1" fmla="*/ 450937 w 6350696"/>
                  <a:gd name="connsiteY1" fmla="*/ 45 h 1841386"/>
                  <a:gd name="connsiteX2" fmla="*/ 2279737 w 6350696"/>
                  <a:gd name="connsiteY2" fmla="*/ 926974 h 1841386"/>
                  <a:gd name="connsiteX3" fmla="*/ 4083485 w 6350696"/>
                  <a:gd name="connsiteY3" fmla="*/ 1841373 h 1841386"/>
                  <a:gd name="connsiteX4" fmla="*/ 6350696 w 6350696"/>
                  <a:gd name="connsiteY4" fmla="*/ 576245 h 1841386"/>
                  <a:gd name="connsiteX0" fmla="*/ 0 w 6350696"/>
                  <a:gd name="connsiteY0" fmla="*/ 202232 h 1841534"/>
                  <a:gd name="connsiteX1" fmla="*/ 450937 w 6350696"/>
                  <a:gd name="connsiteY1" fmla="*/ 193 h 1841534"/>
                  <a:gd name="connsiteX2" fmla="*/ 2279737 w 6350696"/>
                  <a:gd name="connsiteY2" fmla="*/ 927122 h 1841534"/>
                  <a:gd name="connsiteX3" fmla="*/ 4083485 w 6350696"/>
                  <a:gd name="connsiteY3" fmla="*/ 1841521 h 1841534"/>
                  <a:gd name="connsiteX4" fmla="*/ 6350696 w 6350696"/>
                  <a:gd name="connsiteY4" fmla="*/ 576393 h 1841534"/>
                  <a:gd name="connsiteX0" fmla="*/ 0 w 6350696"/>
                  <a:gd name="connsiteY0" fmla="*/ 202084 h 1841386"/>
                  <a:gd name="connsiteX1" fmla="*/ 450937 w 6350696"/>
                  <a:gd name="connsiteY1" fmla="*/ 45 h 1841386"/>
                  <a:gd name="connsiteX2" fmla="*/ 2279737 w 6350696"/>
                  <a:gd name="connsiteY2" fmla="*/ 926974 h 1841386"/>
                  <a:gd name="connsiteX3" fmla="*/ 4083485 w 6350696"/>
                  <a:gd name="connsiteY3" fmla="*/ 1841373 h 1841386"/>
                  <a:gd name="connsiteX4" fmla="*/ 6350696 w 6350696"/>
                  <a:gd name="connsiteY4" fmla="*/ 576245 h 1841386"/>
                  <a:gd name="connsiteX0" fmla="*/ 0 w 6350696"/>
                  <a:gd name="connsiteY0" fmla="*/ 242480 h 1881782"/>
                  <a:gd name="connsiteX1" fmla="*/ 450937 w 6350696"/>
                  <a:gd name="connsiteY1" fmla="*/ 40441 h 1881782"/>
                  <a:gd name="connsiteX2" fmla="*/ 2279737 w 6350696"/>
                  <a:gd name="connsiteY2" fmla="*/ 967370 h 1881782"/>
                  <a:gd name="connsiteX3" fmla="*/ 4083485 w 6350696"/>
                  <a:gd name="connsiteY3" fmla="*/ 1881769 h 1881782"/>
                  <a:gd name="connsiteX4" fmla="*/ 6350696 w 6350696"/>
                  <a:gd name="connsiteY4" fmla="*/ 616641 h 1881782"/>
                  <a:gd name="connsiteX0" fmla="*/ 0 w 6350696"/>
                  <a:gd name="connsiteY0" fmla="*/ 202084 h 1841386"/>
                  <a:gd name="connsiteX1" fmla="*/ 450937 w 6350696"/>
                  <a:gd name="connsiteY1" fmla="*/ 45 h 1841386"/>
                  <a:gd name="connsiteX2" fmla="*/ 2279737 w 6350696"/>
                  <a:gd name="connsiteY2" fmla="*/ 926974 h 1841386"/>
                  <a:gd name="connsiteX3" fmla="*/ 4083485 w 6350696"/>
                  <a:gd name="connsiteY3" fmla="*/ 1841373 h 1841386"/>
                  <a:gd name="connsiteX4" fmla="*/ 6350696 w 6350696"/>
                  <a:gd name="connsiteY4" fmla="*/ 576245 h 1841386"/>
                  <a:gd name="connsiteX0" fmla="*/ 0 w 6350696"/>
                  <a:gd name="connsiteY0" fmla="*/ 202084 h 1841386"/>
                  <a:gd name="connsiteX1" fmla="*/ 450937 w 6350696"/>
                  <a:gd name="connsiteY1" fmla="*/ 45 h 1841386"/>
                  <a:gd name="connsiteX2" fmla="*/ 2279737 w 6350696"/>
                  <a:gd name="connsiteY2" fmla="*/ 926974 h 1841386"/>
                  <a:gd name="connsiteX3" fmla="*/ 4083485 w 6350696"/>
                  <a:gd name="connsiteY3" fmla="*/ 1841373 h 1841386"/>
                  <a:gd name="connsiteX4" fmla="*/ 6350696 w 6350696"/>
                  <a:gd name="connsiteY4" fmla="*/ 576245 h 1841386"/>
                  <a:gd name="connsiteX0" fmla="*/ 0 w 6350696"/>
                  <a:gd name="connsiteY0" fmla="*/ 202084 h 1841386"/>
                  <a:gd name="connsiteX1" fmla="*/ 450937 w 6350696"/>
                  <a:gd name="connsiteY1" fmla="*/ 45 h 1841386"/>
                  <a:gd name="connsiteX2" fmla="*/ 2279737 w 6350696"/>
                  <a:gd name="connsiteY2" fmla="*/ 926974 h 1841386"/>
                  <a:gd name="connsiteX3" fmla="*/ 4083485 w 6350696"/>
                  <a:gd name="connsiteY3" fmla="*/ 1841373 h 1841386"/>
                  <a:gd name="connsiteX4" fmla="*/ 6350696 w 6350696"/>
                  <a:gd name="connsiteY4" fmla="*/ 576245 h 1841386"/>
                  <a:gd name="connsiteX0" fmla="*/ 0 w 6413326"/>
                  <a:gd name="connsiteY0" fmla="*/ 303176 h 1866426"/>
                  <a:gd name="connsiteX1" fmla="*/ 513567 w 6413326"/>
                  <a:gd name="connsiteY1" fmla="*/ 25085 h 1866426"/>
                  <a:gd name="connsiteX2" fmla="*/ 2342367 w 6413326"/>
                  <a:gd name="connsiteY2" fmla="*/ 952014 h 1866426"/>
                  <a:gd name="connsiteX3" fmla="*/ 4146115 w 6413326"/>
                  <a:gd name="connsiteY3" fmla="*/ 1866413 h 1866426"/>
                  <a:gd name="connsiteX4" fmla="*/ 6413326 w 6413326"/>
                  <a:gd name="connsiteY4" fmla="*/ 601285 h 1866426"/>
                  <a:gd name="connsiteX0" fmla="*/ 0 w 5899759"/>
                  <a:gd name="connsiteY0" fmla="*/ 0 h 1841341"/>
                  <a:gd name="connsiteX1" fmla="*/ 1828800 w 5899759"/>
                  <a:gd name="connsiteY1" fmla="*/ 926929 h 1841341"/>
                  <a:gd name="connsiteX2" fmla="*/ 3632548 w 5899759"/>
                  <a:gd name="connsiteY2" fmla="*/ 1841328 h 1841341"/>
                  <a:gd name="connsiteX3" fmla="*/ 5899759 w 5899759"/>
                  <a:gd name="connsiteY3" fmla="*/ 576200 h 1841341"/>
                  <a:gd name="connsiteX0" fmla="*/ 0 w 5899759"/>
                  <a:gd name="connsiteY0" fmla="*/ 0 h 1841341"/>
                  <a:gd name="connsiteX1" fmla="*/ 1828800 w 5899759"/>
                  <a:gd name="connsiteY1" fmla="*/ 926929 h 1841341"/>
                  <a:gd name="connsiteX2" fmla="*/ 3632548 w 5899759"/>
                  <a:gd name="connsiteY2" fmla="*/ 1841328 h 1841341"/>
                  <a:gd name="connsiteX3" fmla="*/ 5899759 w 5899759"/>
                  <a:gd name="connsiteY3" fmla="*/ 576200 h 1841341"/>
                  <a:gd name="connsiteX0" fmla="*/ 0 w 7302674"/>
                  <a:gd name="connsiteY0" fmla="*/ 6870 h 1869788"/>
                  <a:gd name="connsiteX1" fmla="*/ 1828800 w 7302674"/>
                  <a:gd name="connsiteY1" fmla="*/ 933799 h 1869788"/>
                  <a:gd name="connsiteX2" fmla="*/ 3632548 w 7302674"/>
                  <a:gd name="connsiteY2" fmla="*/ 1848198 h 1869788"/>
                  <a:gd name="connsiteX3" fmla="*/ 7302674 w 7302674"/>
                  <a:gd name="connsiteY3" fmla="*/ 0 h 1869788"/>
                  <a:gd name="connsiteX0" fmla="*/ 0 w 7302674"/>
                  <a:gd name="connsiteY0" fmla="*/ 6873 h 1869791"/>
                  <a:gd name="connsiteX1" fmla="*/ 1828800 w 7302674"/>
                  <a:gd name="connsiteY1" fmla="*/ 933802 h 1869791"/>
                  <a:gd name="connsiteX2" fmla="*/ 3632548 w 7302674"/>
                  <a:gd name="connsiteY2" fmla="*/ 1848201 h 1869791"/>
                  <a:gd name="connsiteX3" fmla="*/ 7302674 w 7302674"/>
                  <a:gd name="connsiteY3" fmla="*/ 3 h 1869791"/>
                  <a:gd name="connsiteX0" fmla="*/ 0 w 7302674"/>
                  <a:gd name="connsiteY0" fmla="*/ 6873 h 1848530"/>
                  <a:gd name="connsiteX1" fmla="*/ 1828800 w 7302674"/>
                  <a:gd name="connsiteY1" fmla="*/ 933802 h 1848530"/>
                  <a:gd name="connsiteX2" fmla="*/ 3632548 w 7302674"/>
                  <a:gd name="connsiteY2" fmla="*/ 1848201 h 1848530"/>
                  <a:gd name="connsiteX3" fmla="*/ 7302674 w 7302674"/>
                  <a:gd name="connsiteY3" fmla="*/ 3 h 1848530"/>
                  <a:gd name="connsiteX0" fmla="*/ 0 w 7302674"/>
                  <a:gd name="connsiteY0" fmla="*/ 6873 h 1848234"/>
                  <a:gd name="connsiteX1" fmla="*/ 1828800 w 7302674"/>
                  <a:gd name="connsiteY1" fmla="*/ 933802 h 1848234"/>
                  <a:gd name="connsiteX2" fmla="*/ 3632548 w 7302674"/>
                  <a:gd name="connsiteY2" fmla="*/ 1848201 h 1848234"/>
                  <a:gd name="connsiteX3" fmla="*/ 7302674 w 7302674"/>
                  <a:gd name="connsiteY3" fmla="*/ 3 h 1848234"/>
                  <a:gd name="connsiteX0" fmla="*/ 0 w 7302674"/>
                  <a:gd name="connsiteY0" fmla="*/ 6873 h 1870616"/>
                  <a:gd name="connsiteX1" fmla="*/ 1803748 w 7302674"/>
                  <a:gd name="connsiteY1" fmla="*/ 946478 h 1870616"/>
                  <a:gd name="connsiteX2" fmla="*/ 3632548 w 7302674"/>
                  <a:gd name="connsiteY2" fmla="*/ 1848201 h 1870616"/>
                  <a:gd name="connsiteX3" fmla="*/ 7302674 w 7302674"/>
                  <a:gd name="connsiteY3" fmla="*/ 3 h 1870616"/>
                  <a:gd name="connsiteX0" fmla="*/ 0 w 3632548"/>
                  <a:gd name="connsiteY0" fmla="*/ 0 h 1863743"/>
                  <a:gd name="connsiteX1" fmla="*/ 1803748 w 3632548"/>
                  <a:gd name="connsiteY1" fmla="*/ 939605 h 1863743"/>
                  <a:gd name="connsiteX2" fmla="*/ 3632548 w 3632548"/>
                  <a:gd name="connsiteY2" fmla="*/ 1841328 h 1863743"/>
                  <a:gd name="connsiteX0" fmla="*/ 0 w 3632548"/>
                  <a:gd name="connsiteY0" fmla="*/ 0 h 1841328"/>
                  <a:gd name="connsiteX1" fmla="*/ 1803748 w 3632548"/>
                  <a:gd name="connsiteY1" fmla="*/ 939605 h 1841328"/>
                  <a:gd name="connsiteX2" fmla="*/ 3632548 w 3632548"/>
                  <a:gd name="connsiteY2" fmla="*/ 1841328 h 1841328"/>
                  <a:gd name="connsiteX0" fmla="*/ 0 w 3632548"/>
                  <a:gd name="connsiteY0" fmla="*/ 43 h 1841371"/>
                  <a:gd name="connsiteX1" fmla="*/ 1803748 w 3632548"/>
                  <a:gd name="connsiteY1" fmla="*/ 939648 h 1841371"/>
                  <a:gd name="connsiteX2" fmla="*/ 3632548 w 3632548"/>
                  <a:gd name="connsiteY2" fmla="*/ 1841371 h 1841371"/>
                  <a:gd name="connsiteX0" fmla="*/ 0 w 3632548"/>
                  <a:gd name="connsiteY0" fmla="*/ 43 h 1841371"/>
                  <a:gd name="connsiteX1" fmla="*/ 1853509 w 3632548"/>
                  <a:gd name="connsiteY1" fmla="*/ 939648 h 1841371"/>
                  <a:gd name="connsiteX2" fmla="*/ 3632548 w 3632548"/>
                  <a:gd name="connsiteY2" fmla="*/ 1841371 h 1841371"/>
                  <a:gd name="connsiteX0" fmla="*/ 0 w 3632548"/>
                  <a:gd name="connsiteY0" fmla="*/ 43 h 1841371"/>
                  <a:gd name="connsiteX1" fmla="*/ 1865949 w 3632548"/>
                  <a:gd name="connsiteY1" fmla="*/ 939648 h 1841371"/>
                  <a:gd name="connsiteX2" fmla="*/ 3632548 w 3632548"/>
                  <a:gd name="connsiteY2" fmla="*/ 1841371 h 1841371"/>
                  <a:gd name="connsiteX0" fmla="*/ 0 w 3632548"/>
                  <a:gd name="connsiteY0" fmla="*/ 44 h 1841372"/>
                  <a:gd name="connsiteX1" fmla="*/ 1803748 w 3632548"/>
                  <a:gd name="connsiteY1" fmla="*/ 927037 h 1841372"/>
                  <a:gd name="connsiteX2" fmla="*/ 3632548 w 3632548"/>
                  <a:gd name="connsiteY2" fmla="*/ 1841372 h 1841372"/>
                  <a:gd name="connsiteX0" fmla="*/ 0 w 3632548"/>
                  <a:gd name="connsiteY0" fmla="*/ 0 h 1841328"/>
                  <a:gd name="connsiteX1" fmla="*/ 648965 w 3632548"/>
                  <a:gd name="connsiteY1" fmla="*/ 152382 h 1841328"/>
                  <a:gd name="connsiteX2" fmla="*/ 1803748 w 3632548"/>
                  <a:gd name="connsiteY2" fmla="*/ 926993 h 1841328"/>
                  <a:gd name="connsiteX3" fmla="*/ 3632548 w 3632548"/>
                  <a:gd name="connsiteY3" fmla="*/ 1841328 h 1841328"/>
                  <a:gd name="connsiteX0" fmla="*/ 0 w 3632548"/>
                  <a:gd name="connsiteY0" fmla="*/ 29611 h 1870939"/>
                  <a:gd name="connsiteX1" fmla="*/ 648965 w 3632548"/>
                  <a:gd name="connsiteY1" fmla="*/ 181993 h 1870939"/>
                  <a:gd name="connsiteX2" fmla="*/ 3632548 w 3632548"/>
                  <a:gd name="connsiteY2" fmla="*/ 1870939 h 1870939"/>
                  <a:gd name="connsiteX0" fmla="*/ 0 w 648965"/>
                  <a:gd name="connsiteY0" fmla="*/ 29611 h 181993"/>
                  <a:gd name="connsiteX1" fmla="*/ 648965 w 648965"/>
                  <a:gd name="connsiteY1" fmla="*/ 181993 h 181993"/>
                  <a:gd name="connsiteX0" fmla="*/ 0 w 648965"/>
                  <a:gd name="connsiteY0" fmla="*/ 34167 h 186549"/>
                  <a:gd name="connsiteX1" fmla="*/ 648965 w 648965"/>
                  <a:gd name="connsiteY1" fmla="*/ 186549 h 186549"/>
                  <a:gd name="connsiteX0" fmla="*/ 0 w 648965"/>
                  <a:gd name="connsiteY0" fmla="*/ 38828 h 191210"/>
                  <a:gd name="connsiteX1" fmla="*/ 648965 w 648965"/>
                  <a:gd name="connsiteY1" fmla="*/ 191210 h 191210"/>
                  <a:gd name="connsiteX0" fmla="*/ 0 w 648965"/>
                  <a:gd name="connsiteY0" fmla="*/ 0 h 152382"/>
                  <a:gd name="connsiteX1" fmla="*/ 648965 w 648965"/>
                  <a:gd name="connsiteY1" fmla="*/ 152382 h 152382"/>
                  <a:gd name="connsiteX0" fmla="*/ 0 w 648965"/>
                  <a:gd name="connsiteY0" fmla="*/ 0 h 152382"/>
                  <a:gd name="connsiteX1" fmla="*/ 648965 w 648965"/>
                  <a:gd name="connsiteY1" fmla="*/ 152382 h 152382"/>
                  <a:gd name="connsiteX0" fmla="*/ 0 w 648965"/>
                  <a:gd name="connsiteY0" fmla="*/ 0 h 152382"/>
                  <a:gd name="connsiteX1" fmla="*/ 648965 w 648965"/>
                  <a:gd name="connsiteY1" fmla="*/ 152382 h 152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8965" h="152382">
                    <a:moveTo>
                      <a:pt x="0" y="0"/>
                    </a:moveTo>
                    <a:cubicBezTo>
                      <a:pt x="232563" y="173"/>
                      <a:pt x="429187" y="48157"/>
                      <a:pt x="648965" y="152382"/>
                    </a:cubicBezTo>
                  </a:path>
                </a:pathLst>
              </a:custGeom>
              <a:ln w="28575">
                <a:solidFill>
                  <a:srgbClr val="0000FF"/>
                </a:solidFill>
              </a:ln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43069" y="1292449"/>
              <a:ext cx="117295" cy="16023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83334" y="4519845"/>
              <a:ext cx="277030" cy="15994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9" name="Picture 68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88008" y="1219020"/>
              <a:ext cx="1546155" cy="22978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21" name="Straight Arrow Connector 20"/>
            <p:cNvCxnSpPr/>
            <p:nvPr/>
          </p:nvCxnSpPr>
          <p:spPr bwMode="auto">
            <a:xfrm flipV="1">
              <a:off x="7535919" y="1463040"/>
              <a:ext cx="0" cy="3035808"/>
            </a:xfrm>
            <a:prstGeom prst="straightConnector1">
              <a:avLst/>
            </a:prstGeom>
            <a:noFill/>
            <a:ln w="28575" cap="flat" cmpd="sng" algn="in">
              <a:solidFill>
                <a:srgbClr val="00CC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8" name="Straight Arrow Connector 47"/>
            <p:cNvCxnSpPr/>
            <p:nvPr/>
          </p:nvCxnSpPr>
          <p:spPr bwMode="auto">
            <a:xfrm flipV="1">
              <a:off x="1481960" y="1463040"/>
              <a:ext cx="0" cy="3035808"/>
            </a:xfrm>
            <a:prstGeom prst="straightConnector1">
              <a:avLst/>
            </a:prstGeom>
            <a:noFill/>
            <a:ln w="28575" cap="flat" cmpd="sng" algn="in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51" name="Oval 50"/>
            <p:cNvSpPr>
              <a:spLocks noChangeAspect="1"/>
            </p:cNvSpPr>
            <p:nvPr/>
          </p:nvSpPr>
          <p:spPr bwMode="auto">
            <a:xfrm>
              <a:off x="1456610" y="2955558"/>
              <a:ext cx="54864" cy="54864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 bwMode="auto">
            <a:xfrm>
              <a:off x="7502506" y="2955558"/>
              <a:ext cx="54864" cy="54864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5443-B472-48F0-98F9-5666732ED64D}" type="slidenum">
              <a:rPr lang="en-US"/>
              <a:pPr/>
              <a:t>16</a:t>
            </a:fld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161" y="4857304"/>
            <a:ext cx="4056838" cy="6567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2239" y="4857304"/>
            <a:ext cx="2993259" cy="6569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9160" y="5575126"/>
            <a:ext cx="2934287" cy="3792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6117294"/>
            <a:ext cx="5255187" cy="2916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6528774"/>
            <a:ext cx="3138622" cy="2917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0" name="Straight Connector 89"/>
          <p:cNvCxnSpPr/>
          <p:nvPr/>
        </p:nvCxnSpPr>
        <p:spPr bwMode="auto">
          <a:xfrm>
            <a:off x="0" y="4812954"/>
            <a:ext cx="9144000" cy="0"/>
          </a:xfrm>
          <a:prstGeom prst="line">
            <a:avLst/>
          </a:prstGeom>
          <a:noFill/>
          <a:ln w="28575" cap="flat" cmpd="sng" algn="in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87" name="Picture 8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7199" y="6553826"/>
            <a:ext cx="715607" cy="2040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69850" name="Rectangle 26"/>
          <p:cNvSpPr>
            <a:spLocks noChangeArrowheads="1"/>
          </p:cNvSpPr>
          <p:nvPr/>
        </p:nvSpPr>
        <p:spPr bwMode="auto">
          <a:xfrm>
            <a:off x="6290154" y="65532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" name="Group 34"/>
          <p:cNvGrpSpPr>
            <a:grpSpLocks/>
          </p:cNvGrpSpPr>
          <p:nvPr/>
        </p:nvGrpSpPr>
        <p:grpSpPr bwMode="auto">
          <a:xfrm>
            <a:off x="838200" y="5504384"/>
            <a:ext cx="2471737" cy="477838"/>
            <a:chOff x="384" y="3683"/>
            <a:chExt cx="1557" cy="301"/>
          </a:xfrm>
        </p:grpSpPr>
        <p:pic>
          <p:nvPicPr>
            <p:cNvPr id="42" name="Picture 3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3683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3" name="Picture 3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3870"/>
              <a:ext cx="1557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9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69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69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9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9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9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69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69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98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4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1891" name="Picture 1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1892" name="Picture 2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5" y="36513"/>
            <a:ext cx="442277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1893" name="Picture 2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12788"/>
            <a:ext cx="42037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0955" y="304800"/>
            <a:ext cx="3970053" cy="3652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0" name="Straight Connector 69"/>
          <p:cNvCxnSpPr/>
          <p:nvPr/>
        </p:nvCxnSpPr>
        <p:spPr bwMode="auto">
          <a:xfrm>
            <a:off x="0" y="1015652"/>
            <a:ext cx="9144000" cy="0"/>
          </a:xfrm>
          <a:prstGeom prst="line">
            <a:avLst/>
          </a:prstGeom>
          <a:noFill/>
          <a:ln w="28575" cap="flat" cmpd="sng" algn="in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E8D29B9F-A59E-4CBA-A2FB-1DE1FCF7C14E}" type="slidenum">
              <a:rPr lang="en-US"/>
              <a:pPr/>
              <a:t>17</a:t>
            </a:fld>
            <a:endParaRPr lang="en-US"/>
          </a:p>
        </p:txBody>
      </p:sp>
      <p:sp>
        <p:nvSpPr>
          <p:cNvPr id="187187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1889" name="Rectangle 1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982817" y="1066800"/>
            <a:ext cx="6161183" cy="3749040"/>
            <a:chOff x="2982817" y="1066800"/>
            <a:chExt cx="6161183" cy="3749040"/>
          </a:xfrm>
        </p:grpSpPr>
        <p:sp>
          <p:nvSpPr>
            <p:cNvPr id="67" name="Freeform 92" descr="25%"/>
            <p:cNvSpPr>
              <a:spLocks noChangeAspect="1"/>
            </p:cNvSpPr>
            <p:nvPr/>
          </p:nvSpPr>
          <p:spPr bwMode="auto">
            <a:xfrm flipH="1">
              <a:off x="3238061" y="1434118"/>
              <a:ext cx="2852977" cy="3176739"/>
            </a:xfrm>
            <a:custGeom>
              <a:avLst/>
              <a:gdLst>
                <a:gd name="T0" fmla="*/ 2345 w 2374"/>
                <a:gd name="T1" fmla="*/ 13 h 1872"/>
                <a:gd name="T2" fmla="*/ 2243 w 2374"/>
                <a:gd name="T3" fmla="*/ 247 h 1872"/>
                <a:gd name="T4" fmla="*/ 2105 w 2374"/>
                <a:gd name="T5" fmla="*/ 556 h 1872"/>
                <a:gd name="T6" fmla="*/ 1907 w 2374"/>
                <a:gd name="T7" fmla="*/ 969 h 1872"/>
                <a:gd name="T8" fmla="*/ 1632 w 2374"/>
                <a:gd name="T9" fmla="*/ 1450 h 1872"/>
                <a:gd name="T10" fmla="*/ 1194 w 2374"/>
                <a:gd name="T11" fmla="*/ 1768 h 1872"/>
                <a:gd name="T12" fmla="*/ 738 w 2374"/>
                <a:gd name="T13" fmla="*/ 1871 h 1872"/>
                <a:gd name="T14" fmla="*/ 109 w 2374"/>
                <a:gd name="T15" fmla="*/ 1774 h 1872"/>
                <a:gd name="T16" fmla="*/ 84 w 2374"/>
                <a:gd name="T17" fmla="*/ 1731 h 1872"/>
                <a:gd name="T18" fmla="*/ 127 w 2374"/>
                <a:gd name="T19" fmla="*/ 1688 h 1872"/>
                <a:gd name="T20" fmla="*/ 281 w 2374"/>
                <a:gd name="T21" fmla="*/ 1597 h 1872"/>
                <a:gd name="T22" fmla="*/ 905 w 2374"/>
                <a:gd name="T23" fmla="*/ 1117 h 1872"/>
                <a:gd name="T24" fmla="*/ 1625 w 2374"/>
                <a:gd name="T25" fmla="*/ 589 h 1872"/>
                <a:gd name="T26" fmla="*/ 2260 w 2374"/>
                <a:gd name="T27" fmla="*/ 83 h 1872"/>
                <a:gd name="T28" fmla="*/ 2311 w 2374"/>
                <a:gd name="T29" fmla="*/ 92 h 1872"/>
                <a:gd name="T30" fmla="*/ 2345 w 2374"/>
                <a:gd name="T31" fmla="*/ 13 h 1872"/>
                <a:gd name="connsiteX0" fmla="*/ 9658 w 9658"/>
                <a:gd name="connsiteY0" fmla="*/ 0 h 9926"/>
                <a:gd name="connsiteX1" fmla="*/ 9228 w 9658"/>
                <a:gd name="connsiteY1" fmla="*/ 1250 h 9926"/>
                <a:gd name="connsiteX2" fmla="*/ 8647 w 9658"/>
                <a:gd name="connsiteY2" fmla="*/ 2901 h 9926"/>
                <a:gd name="connsiteX3" fmla="*/ 7813 w 9658"/>
                <a:gd name="connsiteY3" fmla="*/ 5107 h 9926"/>
                <a:gd name="connsiteX4" fmla="*/ 6654 w 9658"/>
                <a:gd name="connsiteY4" fmla="*/ 7677 h 9926"/>
                <a:gd name="connsiteX5" fmla="*/ 4809 w 9658"/>
                <a:gd name="connsiteY5" fmla="*/ 9375 h 9926"/>
                <a:gd name="connsiteX6" fmla="*/ 2889 w 9658"/>
                <a:gd name="connsiteY6" fmla="*/ 9926 h 9926"/>
                <a:gd name="connsiteX7" fmla="*/ 239 w 9658"/>
                <a:gd name="connsiteY7" fmla="*/ 9407 h 9926"/>
                <a:gd name="connsiteX8" fmla="*/ 134 w 9658"/>
                <a:gd name="connsiteY8" fmla="*/ 9178 h 9926"/>
                <a:gd name="connsiteX9" fmla="*/ 315 w 9658"/>
                <a:gd name="connsiteY9" fmla="*/ 8948 h 9926"/>
                <a:gd name="connsiteX10" fmla="*/ 964 w 9658"/>
                <a:gd name="connsiteY10" fmla="*/ 8462 h 9926"/>
                <a:gd name="connsiteX11" fmla="*/ 3592 w 9658"/>
                <a:gd name="connsiteY11" fmla="*/ 5898 h 9926"/>
                <a:gd name="connsiteX12" fmla="*/ 6590 w 9658"/>
                <a:gd name="connsiteY12" fmla="*/ 2988 h 9926"/>
                <a:gd name="connsiteX13" fmla="*/ 9300 w 9658"/>
                <a:gd name="connsiteY13" fmla="*/ 374 h 9926"/>
                <a:gd name="connsiteX14" fmla="*/ 9515 w 9658"/>
                <a:gd name="connsiteY14" fmla="*/ 422 h 9926"/>
                <a:gd name="connsiteX15" fmla="*/ 9658 w 9658"/>
                <a:gd name="connsiteY15" fmla="*/ 0 h 9926"/>
                <a:gd name="connsiteX0" fmla="*/ 9862 w 9862"/>
                <a:gd name="connsiteY0" fmla="*/ 0 h 11456"/>
                <a:gd name="connsiteX1" fmla="*/ 9417 w 9862"/>
                <a:gd name="connsiteY1" fmla="*/ 1259 h 11456"/>
                <a:gd name="connsiteX2" fmla="*/ 8815 w 9862"/>
                <a:gd name="connsiteY2" fmla="*/ 2923 h 11456"/>
                <a:gd name="connsiteX3" fmla="*/ 7952 w 9862"/>
                <a:gd name="connsiteY3" fmla="*/ 5145 h 11456"/>
                <a:gd name="connsiteX4" fmla="*/ 6752 w 9862"/>
                <a:gd name="connsiteY4" fmla="*/ 7734 h 11456"/>
                <a:gd name="connsiteX5" fmla="*/ 4841 w 9862"/>
                <a:gd name="connsiteY5" fmla="*/ 9445 h 11456"/>
                <a:gd name="connsiteX6" fmla="*/ 2853 w 9862"/>
                <a:gd name="connsiteY6" fmla="*/ 10000 h 11456"/>
                <a:gd name="connsiteX7" fmla="*/ 1561 w 9862"/>
                <a:gd name="connsiteY7" fmla="*/ 11448 h 11456"/>
                <a:gd name="connsiteX8" fmla="*/ 1 w 9862"/>
                <a:gd name="connsiteY8" fmla="*/ 9246 h 11456"/>
                <a:gd name="connsiteX9" fmla="*/ 188 w 9862"/>
                <a:gd name="connsiteY9" fmla="*/ 9015 h 11456"/>
                <a:gd name="connsiteX10" fmla="*/ 860 w 9862"/>
                <a:gd name="connsiteY10" fmla="*/ 8525 h 11456"/>
                <a:gd name="connsiteX11" fmla="*/ 3581 w 9862"/>
                <a:gd name="connsiteY11" fmla="*/ 5942 h 11456"/>
                <a:gd name="connsiteX12" fmla="*/ 6685 w 9862"/>
                <a:gd name="connsiteY12" fmla="*/ 3010 h 11456"/>
                <a:gd name="connsiteX13" fmla="*/ 9491 w 9862"/>
                <a:gd name="connsiteY13" fmla="*/ 377 h 11456"/>
                <a:gd name="connsiteX14" fmla="*/ 9714 w 9862"/>
                <a:gd name="connsiteY14" fmla="*/ 425 h 11456"/>
                <a:gd name="connsiteX15" fmla="*/ 9862 w 9862"/>
                <a:gd name="connsiteY15" fmla="*/ 0 h 11456"/>
                <a:gd name="connsiteX0" fmla="*/ 10020 w 10020"/>
                <a:gd name="connsiteY0" fmla="*/ 0 h 10000"/>
                <a:gd name="connsiteX1" fmla="*/ 9569 w 10020"/>
                <a:gd name="connsiteY1" fmla="*/ 1099 h 10000"/>
                <a:gd name="connsiteX2" fmla="*/ 8958 w 10020"/>
                <a:gd name="connsiteY2" fmla="*/ 2552 h 10000"/>
                <a:gd name="connsiteX3" fmla="*/ 8083 w 10020"/>
                <a:gd name="connsiteY3" fmla="*/ 4491 h 10000"/>
                <a:gd name="connsiteX4" fmla="*/ 6866 w 10020"/>
                <a:gd name="connsiteY4" fmla="*/ 6751 h 10000"/>
                <a:gd name="connsiteX5" fmla="*/ 4929 w 10020"/>
                <a:gd name="connsiteY5" fmla="*/ 8245 h 10000"/>
                <a:gd name="connsiteX6" fmla="*/ 2913 w 10020"/>
                <a:gd name="connsiteY6" fmla="*/ 8729 h 10000"/>
                <a:gd name="connsiteX7" fmla="*/ 1603 w 10020"/>
                <a:gd name="connsiteY7" fmla="*/ 9993 h 10000"/>
                <a:gd name="connsiteX8" fmla="*/ 21 w 10020"/>
                <a:gd name="connsiteY8" fmla="*/ 8071 h 10000"/>
                <a:gd name="connsiteX9" fmla="*/ 892 w 10020"/>
                <a:gd name="connsiteY9" fmla="*/ 7442 h 10000"/>
                <a:gd name="connsiteX10" fmla="*/ 3651 w 10020"/>
                <a:gd name="connsiteY10" fmla="*/ 5187 h 10000"/>
                <a:gd name="connsiteX11" fmla="*/ 6799 w 10020"/>
                <a:gd name="connsiteY11" fmla="*/ 2627 h 10000"/>
                <a:gd name="connsiteX12" fmla="*/ 9644 w 10020"/>
                <a:gd name="connsiteY12" fmla="*/ 329 h 10000"/>
                <a:gd name="connsiteX13" fmla="*/ 9870 w 10020"/>
                <a:gd name="connsiteY13" fmla="*/ 371 h 10000"/>
                <a:gd name="connsiteX14" fmla="*/ 10020 w 10020"/>
                <a:gd name="connsiteY14" fmla="*/ 0 h 10000"/>
                <a:gd name="connsiteX0" fmla="*/ 10000 w 10000"/>
                <a:gd name="connsiteY0" fmla="*/ 0 h 10000"/>
                <a:gd name="connsiteX1" fmla="*/ 9549 w 10000"/>
                <a:gd name="connsiteY1" fmla="*/ 1099 h 10000"/>
                <a:gd name="connsiteX2" fmla="*/ 8938 w 10000"/>
                <a:gd name="connsiteY2" fmla="*/ 2552 h 10000"/>
                <a:gd name="connsiteX3" fmla="*/ 8063 w 10000"/>
                <a:gd name="connsiteY3" fmla="*/ 4491 h 10000"/>
                <a:gd name="connsiteX4" fmla="*/ 6846 w 10000"/>
                <a:gd name="connsiteY4" fmla="*/ 6751 h 10000"/>
                <a:gd name="connsiteX5" fmla="*/ 4909 w 10000"/>
                <a:gd name="connsiteY5" fmla="*/ 8245 h 10000"/>
                <a:gd name="connsiteX6" fmla="*/ 2893 w 10000"/>
                <a:gd name="connsiteY6" fmla="*/ 8729 h 10000"/>
                <a:gd name="connsiteX7" fmla="*/ 1583 w 10000"/>
                <a:gd name="connsiteY7" fmla="*/ 9993 h 10000"/>
                <a:gd name="connsiteX8" fmla="*/ 1 w 10000"/>
                <a:gd name="connsiteY8" fmla="*/ 8071 h 10000"/>
                <a:gd name="connsiteX9" fmla="*/ 3631 w 10000"/>
                <a:gd name="connsiteY9" fmla="*/ 5187 h 10000"/>
                <a:gd name="connsiteX10" fmla="*/ 6779 w 10000"/>
                <a:gd name="connsiteY10" fmla="*/ 2627 h 10000"/>
                <a:gd name="connsiteX11" fmla="*/ 9624 w 10000"/>
                <a:gd name="connsiteY11" fmla="*/ 329 h 10000"/>
                <a:gd name="connsiteX12" fmla="*/ 9850 w 10000"/>
                <a:gd name="connsiteY12" fmla="*/ 371 h 10000"/>
                <a:gd name="connsiteX13" fmla="*/ 10000 w 10000"/>
                <a:gd name="connsiteY13" fmla="*/ 0 h 10000"/>
                <a:gd name="connsiteX0" fmla="*/ 8518 w 8518"/>
                <a:gd name="connsiteY0" fmla="*/ 0 h 10043"/>
                <a:gd name="connsiteX1" fmla="*/ 8067 w 8518"/>
                <a:gd name="connsiteY1" fmla="*/ 1099 h 10043"/>
                <a:gd name="connsiteX2" fmla="*/ 7456 w 8518"/>
                <a:gd name="connsiteY2" fmla="*/ 2552 h 10043"/>
                <a:gd name="connsiteX3" fmla="*/ 6581 w 8518"/>
                <a:gd name="connsiteY3" fmla="*/ 4491 h 10043"/>
                <a:gd name="connsiteX4" fmla="*/ 5364 w 8518"/>
                <a:gd name="connsiteY4" fmla="*/ 6751 h 10043"/>
                <a:gd name="connsiteX5" fmla="*/ 3427 w 8518"/>
                <a:gd name="connsiteY5" fmla="*/ 8245 h 10043"/>
                <a:gd name="connsiteX6" fmla="*/ 1411 w 8518"/>
                <a:gd name="connsiteY6" fmla="*/ 8729 h 10043"/>
                <a:gd name="connsiteX7" fmla="*/ 101 w 8518"/>
                <a:gd name="connsiteY7" fmla="*/ 9993 h 10043"/>
                <a:gd name="connsiteX8" fmla="*/ 101 w 8518"/>
                <a:gd name="connsiteY8" fmla="*/ 6820 h 10043"/>
                <a:gd name="connsiteX9" fmla="*/ 2149 w 8518"/>
                <a:gd name="connsiteY9" fmla="*/ 5187 h 10043"/>
                <a:gd name="connsiteX10" fmla="*/ 5297 w 8518"/>
                <a:gd name="connsiteY10" fmla="*/ 2627 h 10043"/>
                <a:gd name="connsiteX11" fmla="*/ 8142 w 8518"/>
                <a:gd name="connsiteY11" fmla="*/ 329 h 10043"/>
                <a:gd name="connsiteX12" fmla="*/ 8368 w 8518"/>
                <a:gd name="connsiteY12" fmla="*/ 371 h 10043"/>
                <a:gd name="connsiteX13" fmla="*/ 8518 w 8518"/>
                <a:gd name="connsiteY13" fmla="*/ 0 h 10043"/>
                <a:gd name="connsiteX0" fmla="*/ 9999 w 9999"/>
                <a:gd name="connsiteY0" fmla="*/ 0 h 9999"/>
                <a:gd name="connsiteX1" fmla="*/ 9470 w 9999"/>
                <a:gd name="connsiteY1" fmla="*/ 1094 h 9999"/>
                <a:gd name="connsiteX2" fmla="*/ 8752 w 9999"/>
                <a:gd name="connsiteY2" fmla="*/ 2541 h 9999"/>
                <a:gd name="connsiteX3" fmla="*/ 7725 w 9999"/>
                <a:gd name="connsiteY3" fmla="*/ 4472 h 9999"/>
                <a:gd name="connsiteX4" fmla="*/ 6296 w 9999"/>
                <a:gd name="connsiteY4" fmla="*/ 6722 h 9999"/>
                <a:gd name="connsiteX5" fmla="*/ 4022 w 9999"/>
                <a:gd name="connsiteY5" fmla="*/ 8210 h 9999"/>
                <a:gd name="connsiteX6" fmla="*/ 1655 w 9999"/>
                <a:gd name="connsiteY6" fmla="*/ 8692 h 9999"/>
                <a:gd name="connsiteX7" fmla="*/ 118 w 9999"/>
                <a:gd name="connsiteY7" fmla="*/ 9950 h 9999"/>
                <a:gd name="connsiteX8" fmla="*/ 118 w 9999"/>
                <a:gd name="connsiteY8" fmla="*/ 6791 h 9999"/>
                <a:gd name="connsiteX9" fmla="*/ 2522 w 9999"/>
                <a:gd name="connsiteY9" fmla="*/ 5165 h 9999"/>
                <a:gd name="connsiteX10" fmla="*/ 6218 w 9999"/>
                <a:gd name="connsiteY10" fmla="*/ 2616 h 9999"/>
                <a:gd name="connsiteX11" fmla="*/ 9558 w 9999"/>
                <a:gd name="connsiteY11" fmla="*/ 328 h 9999"/>
                <a:gd name="connsiteX12" fmla="*/ 9823 w 9999"/>
                <a:gd name="connsiteY12" fmla="*/ 369 h 9999"/>
                <a:gd name="connsiteX13" fmla="*/ 9999 w 9999"/>
                <a:gd name="connsiteY13" fmla="*/ 0 h 9999"/>
                <a:gd name="connsiteX0" fmla="*/ 10057 w 10057"/>
                <a:gd name="connsiteY0" fmla="*/ 0 h 10123"/>
                <a:gd name="connsiteX1" fmla="*/ 9528 w 10057"/>
                <a:gd name="connsiteY1" fmla="*/ 1094 h 10123"/>
                <a:gd name="connsiteX2" fmla="*/ 8810 w 10057"/>
                <a:gd name="connsiteY2" fmla="*/ 2541 h 10123"/>
                <a:gd name="connsiteX3" fmla="*/ 7783 w 10057"/>
                <a:gd name="connsiteY3" fmla="*/ 4472 h 10123"/>
                <a:gd name="connsiteX4" fmla="*/ 6354 w 10057"/>
                <a:gd name="connsiteY4" fmla="*/ 6723 h 10123"/>
                <a:gd name="connsiteX5" fmla="*/ 4079 w 10057"/>
                <a:gd name="connsiteY5" fmla="*/ 8211 h 10123"/>
                <a:gd name="connsiteX6" fmla="*/ 2490 w 10057"/>
                <a:gd name="connsiteY6" fmla="*/ 9549 h 10123"/>
                <a:gd name="connsiteX7" fmla="*/ 175 w 10057"/>
                <a:gd name="connsiteY7" fmla="*/ 9951 h 10123"/>
                <a:gd name="connsiteX8" fmla="*/ 175 w 10057"/>
                <a:gd name="connsiteY8" fmla="*/ 6792 h 10123"/>
                <a:gd name="connsiteX9" fmla="*/ 2579 w 10057"/>
                <a:gd name="connsiteY9" fmla="*/ 5166 h 10123"/>
                <a:gd name="connsiteX10" fmla="*/ 6276 w 10057"/>
                <a:gd name="connsiteY10" fmla="*/ 2616 h 10123"/>
                <a:gd name="connsiteX11" fmla="*/ 9616 w 10057"/>
                <a:gd name="connsiteY11" fmla="*/ 328 h 10123"/>
                <a:gd name="connsiteX12" fmla="*/ 9881 w 10057"/>
                <a:gd name="connsiteY12" fmla="*/ 369 h 10123"/>
                <a:gd name="connsiteX13" fmla="*/ 10057 w 10057"/>
                <a:gd name="connsiteY13" fmla="*/ 0 h 10123"/>
                <a:gd name="connsiteX0" fmla="*/ 10057 w 10057"/>
                <a:gd name="connsiteY0" fmla="*/ 0 h 10123"/>
                <a:gd name="connsiteX1" fmla="*/ 9528 w 10057"/>
                <a:gd name="connsiteY1" fmla="*/ 1094 h 10123"/>
                <a:gd name="connsiteX2" fmla="*/ 8810 w 10057"/>
                <a:gd name="connsiteY2" fmla="*/ 2541 h 10123"/>
                <a:gd name="connsiteX3" fmla="*/ 7783 w 10057"/>
                <a:gd name="connsiteY3" fmla="*/ 4472 h 10123"/>
                <a:gd name="connsiteX4" fmla="*/ 6354 w 10057"/>
                <a:gd name="connsiteY4" fmla="*/ 6723 h 10123"/>
                <a:gd name="connsiteX5" fmla="*/ 4252 w 10057"/>
                <a:gd name="connsiteY5" fmla="*/ 8211 h 10123"/>
                <a:gd name="connsiteX6" fmla="*/ 2490 w 10057"/>
                <a:gd name="connsiteY6" fmla="*/ 9549 h 10123"/>
                <a:gd name="connsiteX7" fmla="*/ 175 w 10057"/>
                <a:gd name="connsiteY7" fmla="*/ 9951 h 10123"/>
                <a:gd name="connsiteX8" fmla="*/ 175 w 10057"/>
                <a:gd name="connsiteY8" fmla="*/ 6792 h 10123"/>
                <a:gd name="connsiteX9" fmla="*/ 2579 w 10057"/>
                <a:gd name="connsiteY9" fmla="*/ 5166 h 10123"/>
                <a:gd name="connsiteX10" fmla="*/ 6276 w 10057"/>
                <a:gd name="connsiteY10" fmla="*/ 2616 h 10123"/>
                <a:gd name="connsiteX11" fmla="*/ 9616 w 10057"/>
                <a:gd name="connsiteY11" fmla="*/ 328 h 10123"/>
                <a:gd name="connsiteX12" fmla="*/ 9881 w 10057"/>
                <a:gd name="connsiteY12" fmla="*/ 369 h 10123"/>
                <a:gd name="connsiteX13" fmla="*/ 10057 w 10057"/>
                <a:gd name="connsiteY13" fmla="*/ 0 h 10123"/>
                <a:gd name="connsiteX0" fmla="*/ 10057 w 10057"/>
                <a:gd name="connsiteY0" fmla="*/ 0 h 10123"/>
                <a:gd name="connsiteX1" fmla="*/ 9528 w 10057"/>
                <a:gd name="connsiteY1" fmla="*/ 1094 h 10123"/>
                <a:gd name="connsiteX2" fmla="*/ 8810 w 10057"/>
                <a:gd name="connsiteY2" fmla="*/ 2541 h 10123"/>
                <a:gd name="connsiteX3" fmla="*/ 7783 w 10057"/>
                <a:gd name="connsiteY3" fmla="*/ 4472 h 10123"/>
                <a:gd name="connsiteX4" fmla="*/ 4252 w 10057"/>
                <a:gd name="connsiteY4" fmla="*/ 8211 h 10123"/>
                <a:gd name="connsiteX5" fmla="*/ 2490 w 10057"/>
                <a:gd name="connsiteY5" fmla="*/ 9549 h 10123"/>
                <a:gd name="connsiteX6" fmla="*/ 175 w 10057"/>
                <a:gd name="connsiteY6" fmla="*/ 9951 h 10123"/>
                <a:gd name="connsiteX7" fmla="*/ 175 w 10057"/>
                <a:gd name="connsiteY7" fmla="*/ 6792 h 10123"/>
                <a:gd name="connsiteX8" fmla="*/ 2579 w 10057"/>
                <a:gd name="connsiteY8" fmla="*/ 5166 h 10123"/>
                <a:gd name="connsiteX9" fmla="*/ 6276 w 10057"/>
                <a:gd name="connsiteY9" fmla="*/ 2616 h 10123"/>
                <a:gd name="connsiteX10" fmla="*/ 9616 w 10057"/>
                <a:gd name="connsiteY10" fmla="*/ 328 h 10123"/>
                <a:gd name="connsiteX11" fmla="*/ 9881 w 10057"/>
                <a:gd name="connsiteY11" fmla="*/ 369 h 10123"/>
                <a:gd name="connsiteX12" fmla="*/ 10057 w 10057"/>
                <a:gd name="connsiteY12" fmla="*/ 0 h 10123"/>
                <a:gd name="connsiteX0" fmla="*/ 10057 w 10057"/>
                <a:gd name="connsiteY0" fmla="*/ 0 h 10183"/>
                <a:gd name="connsiteX1" fmla="*/ 9528 w 10057"/>
                <a:gd name="connsiteY1" fmla="*/ 1094 h 10183"/>
                <a:gd name="connsiteX2" fmla="*/ 8810 w 10057"/>
                <a:gd name="connsiteY2" fmla="*/ 2541 h 10183"/>
                <a:gd name="connsiteX3" fmla="*/ 7783 w 10057"/>
                <a:gd name="connsiteY3" fmla="*/ 4472 h 10183"/>
                <a:gd name="connsiteX4" fmla="*/ 6196 w 10057"/>
                <a:gd name="connsiteY4" fmla="*/ 6381 h 10183"/>
                <a:gd name="connsiteX5" fmla="*/ 2490 w 10057"/>
                <a:gd name="connsiteY5" fmla="*/ 9549 h 10183"/>
                <a:gd name="connsiteX6" fmla="*/ 175 w 10057"/>
                <a:gd name="connsiteY6" fmla="*/ 9951 h 10183"/>
                <a:gd name="connsiteX7" fmla="*/ 175 w 10057"/>
                <a:gd name="connsiteY7" fmla="*/ 6792 h 10183"/>
                <a:gd name="connsiteX8" fmla="*/ 2579 w 10057"/>
                <a:gd name="connsiteY8" fmla="*/ 5166 h 10183"/>
                <a:gd name="connsiteX9" fmla="*/ 6276 w 10057"/>
                <a:gd name="connsiteY9" fmla="*/ 2616 h 10183"/>
                <a:gd name="connsiteX10" fmla="*/ 9616 w 10057"/>
                <a:gd name="connsiteY10" fmla="*/ 328 h 10183"/>
                <a:gd name="connsiteX11" fmla="*/ 9881 w 10057"/>
                <a:gd name="connsiteY11" fmla="*/ 369 h 10183"/>
                <a:gd name="connsiteX12" fmla="*/ 10057 w 10057"/>
                <a:gd name="connsiteY12" fmla="*/ 0 h 10183"/>
                <a:gd name="connsiteX0" fmla="*/ 10057 w 10057"/>
                <a:gd name="connsiteY0" fmla="*/ 0 h 10183"/>
                <a:gd name="connsiteX1" fmla="*/ 9528 w 10057"/>
                <a:gd name="connsiteY1" fmla="*/ 1094 h 10183"/>
                <a:gd name="connsiteX2" fmla="*/ 7783 w 10057"/>
                <a:gd name="connsiteY2" fmla="*/ 4472 h 10183"/>
                <a:gd name="connsiteX3" fmla="*/ 6196 w 10057"/>
                <a:gd name="connsiteY3" fmla="*/ 6381 h 10183"/>
                <a:gd name="connsiteX4" fmla="*/ 2490 w 10057"/>
                <a:gd name="connsiteY4" fmla="*/ 9549 h 10183"/>
                <a:gd name="connsiteX5" fmla="*/ 175 w 10057"/>
                <a:gd name="connsiteY5" fmla="*/ 9951 h 10183"/>
                <a:gd name="connsiteX6" fmla="*/ 175 w 10057"/>
                <a:gd name="connsiteY6" fmla="*/ 6792 h 10183"/>
                <a:gd name="connsiteX7" fmla="*/ 2579 w 10057"/>
                <a:gd name="connsiteY7" fmla="*/ 5166 h 10183"/>
                <a:gd name="connsiteX8" fmla="*/ 6276 w 10057"/>
                <a:gd name="connsiteY8" fmla="*/ 2616 h 10183"/>
                <a:gd name="connsiteX9" fmla="*/ 9616 w 10057"/>
                <a:gd name="connsiteY9" fmla="*/ 328 h 10183"/>
                <a:gd name="connsiteX10" fmla="*/ 9881 w 10057"/>
                <a:gd name="connsiteY10" fmla="*/ 369 h 10183"/>
                <a:gd name="connsiteX11" fmla="*/ 10057 w 10057"/>
                <a:gd name="connsiteY11" fmla="*/ 0 h 10183"/>
                <a:gd name="connsiteX0" fmla="*/ 10057 w 10090"/>
                <a:gd name="connsiteY0" fmla="*/ 68 h 10251"/>
                <a:gd name="connsiteX1" fmla="*/ 9528 w 10090"/>
                <a:gd name="connsiteY1" fmla="*/ 1162 h 10251"/>
                <a:gd name="connsiteX2" fmla="*/ 7783 w 10090"/>
                <a:gd name="connsiteY2" fmla="*/ 4540 h 10251"/>
                <a:gd name="connsiteX3" fmla="*/ 6196 w 10090"/>
                <a:gd name="connsiteY3" fmla="*/ 6449 h 10251"/>
                <a:gd name="connsiteX4" fmla="*/ 2490 w 10090"/>
                <a:gd name="connsiteY4" fmla="*/ 9617 h 10251"/>
                <a:gd name="connsiteX5" fmla="*/ 175 w 10090"/>
                <a:gd name="connsiteY5" fmla="*/ 10019 h 10251"/>
                <a:gd name="connsiteX6" fmla="*/ 175 w 10090"/>
                <a:gd name="connsiteY6" fmla="*/ 6860 h 10251"/>
                <a:gd name="connsiteX7" fmla="*/ 2579 w 10090"/>
                <a:gd name="connsiteY7" fmla="*/ 5234 h 10251"/>
                <a:gd name="connsiteX8" fmla="*/ 6276 w 10090"/>
                <a:gd name="connsiteY8" fmla="*/ 2684 h 10251"/>
                <a:gd name="connsiteX9" fmla="*/ 9616 w 10090"/>
                <a:gd name="connsiteY9" fmla="*/ 396 h 10251"/>
                <a:gd name="connsiteX10" fmla="*/ 10057 w 10090"/>
                <a:gd name="connsiteY10" fmla="*/ 68 h 10251"/>
                <a:gd name="connsiteX0" fmla="*/ 10057 w 10057"/>
                <a:gd name="connsiteY0" fmla="*/ 0 h 10183"/>
                <a:gd name="connsiteX1" fmla="*/ 9528 w 10057"/>
                <a:gd name="connsiteY1" fmla="*/ 1094 h 10183"/>
                <a:gd name="connsiteX2" fmla="*/ 7783 w 10057"/>
                <a:gd name="connsiteY2" fmla="*/ 4472 h 10183"/>
                <a:gd name="connsiteX3" fmla="*/ 6196 w 10057"/>
                <a:gd name="connsiteY3" fmla="*/ 6381 h 10183"/>
                <a:gd name="connsiteX4" fmla="*/ 2490 w 10057"/>
                <a:gd name="connsiteY4" fmla="*/ 9549 h 10183"/>
                <a:gd name="connsiteX5" fmla="*/ 175 w 10057"/>
                <a:gd name="connsiteY5" fmla="*/ 9951 h 10183"/>
                <a:gd name="connsiteX6" fmla="*/ 175 w 10057"/>
                <a:gd name="connsiteY6" fmla="*/ 6792 h 10183"/>
                <a:gd name="connsiteX7" fmla="*/ 2579 w 10057"/>
                <a:gd name="connsiteY7" fmla="*/ 5166 h 10183"/>
                <a:gd name="connsiteX8" fmla="*/ 6276 w 10057"/>
                <a:gd name="connsiteY8" fmla="*/ 2616 h 10183"/>
                <a:gd name="connsiteX9" fmla="*/ 9616 w 10057"/>
                <a:gd name="connsiteY9" fmla="*/ 328 h 10183"/>
                <a:gd name="connsiteX10" fmla="*/ 10057 w 10057"/>
                <a:gd name="connsiteY10" fmla="*/ 0 h 10183"/>
                <a:gd name="connsiteX0" fmla="*/ 10146 w 10146"/>
                <a:gd name="connsiteY0" fmla="*/ 0 h 10034"/>
                <a:gd name="connsiteX1" fmla="*/ 9617 w 10146"/>
                <a:gd name="connsiteY1" fmla="*/ 1094 h 10034"/>
                <a:gd name="connsiteX2" fmla="*/ 7872 w 10146"/>
                <a:gd name="connsiteY2" fmla="*/ 4472 h 10034"/>
                <a:gd name="connsiteX3" fmla="*/ 6285 w 10146"/>
                <a:gd name="connsiteY3" fmla="*/ 6381 h 10034"/>
                <a:gd name="connsiteX4" fmla="*/ 3789 w 10146"/>
                <a:gd name="connsiteY4" fmla="*/ 8887 h 10034"/>
                <a:gd name="connsiteX5" fmla="*/ 264 w 10146"/>
                <a:gd name="connsiteY5" fmla="*/ 9951 h 10034"/>
                <a:gd name="connsiteX6" fmla="*/ 264 w 10146"/>
                <a:gd name="connsiteY6" fmla="*/ 6792 h 10034"/>
                <a:gd name="connsiteX7" fmla="*/ 2668 w 10146"/>
                <a:gd name="connsiteY7" fmla="*/ 5166 h 10034"/>
                <a:gd name="connsiteX8" fmla="*/ 6365 w 10146"/>
                <a:gd name="connsiteY8" fmla="*/ 2616 h 10034"/>
                <a:gd name="connsiteX9" fmla="*/ 9705 w 10146"/>
                <a:gd name="connsiteY9" fmla="*/ 328 h 10034"/>
                <a:gd name="connsiteX10" fmla="*/ 10146 w 10146"/>
                <a:gd name="connsiteY10" fmla="*/ 0 h 10034"/>
                <a:gd name="connsiteX0" fmla="*/ 10146 w 10146"/>
                <a:gd name="connsiteY0" fmla="*/ 0 h 10034"/>
                <a:gd name="connsiteX1" fmla="*/ 9617 w 10146"/>
                <a:gd name="connsiteY1" fmla="*/ 1094 h 10034"/>
                <a:gd name="connsiteX2" fmla="*/ 7872 w 10146"/>
                <a:gd name="connsiteY2" fmla="*/ 4472 h 10034"/>
                <a:gd name="connsiteX3" fmla="*/ 6285 w 10146"/>
                <a:gd name="connsiteY3" fmla="*/ 6381 h 10034"/>
                <a:gd name="connsiteX4" fmla="*/ 3789 w 10146"/>
                <a:gd name="connsiteY4" fmla="*/ 8887 h 10034"/>
                <a:gd name="connsiteX5" fmla="*/ 264 w 10146"/>
                <a:gd name="connsiteY5" fmla="*/ 9951 h 10034"/>
                <a:gd name="connsiteX6" fmla="*/ 264 w 10146"/>
                <a:gd name="connsiteY6" fmla="*/ 6792 h 10034"/>
                <a:gd name="connsiteX7" fmla="*/ 2668 w 10146"/>
                <a:gd name="connsiteY7" fmla="*/ 5166 h 10034"/>
                <a:gd name="connsiteX8" fmla="*/ 6365 w 10146"/>
                <a:gd name="connsiteY8" fmla="*/ 2616 h 10034"/>
                <a:gd name="connsiteX9" fmla="*/ 9705 w 10146"/>
                <a:gd name="connsiteY9" fmla="*/ 328 h 10034"/>
                <a:gd name="connsiteX10" fmla="*/ 10146 w 10146"/>
                <a:gd name="connsiteY10" fmla="*/ 0 h 10034"/>
                <a:gd name="connsiteX0" fmla="*/ 9887 w 9887"/>
                <a:gd name="connsiteY0" fmla="*/ 0 h 10034"/>
                <a:gd name="connsiteX1" fmla="*/ 9358 w 9887"/>
                <a:gd name="connsiteY1" fmla="*/ 1094 h 10034"/>
                <a:gd name="connsiteX2" fmla="*/ 7613 w 9887"/>
                <a:gd name="connsiteY2" fmla="*/ 4472 h 10034"/>
                <a:gd name="connsiteX3" fmla="*/ 6026 w 9887"/>
                <a:gd name="connsiteY3" fmla="*/ 6381 h 10034"/>
                <a:gd name="connsiteX4" fmla="*/ 3530 w 9887"/>
                <a:gd name="connsiteY4" fmla="*/ 8887 h 10034"/>
                <a:gd name="connsiteX5" fmla="*/ 5 w 9887"/>
                <a:gd name="connsiteY5" fmla="*/ 9951 h 10034"/>
                <a:gd name="connsiteX6" fmla="*/ 5 w 9887"/>
                <a:gd name="connsiteY6" fmla="*/ 6792 h 10034"/>
                <a:gd name="connsiteX7" fmla="*/ 2409 w 9887"/>
                <a:gd name="connsiteY7" fmla="*/ 5166 h 10034"/>
                <a:gd name="connsiteX8" fmla="*/ 6106 w 9887"/>
                <a:gd name="connsiteY8" fmla="*/ 2616 h 10034"/>
                <a:gd name="connsiteX9" fmla="*/ 9446 w 9887"/>
                <a:gd name="connsiteY9" fmla="*/ 328 h 10034"/>
                <a:gd name="connsiteX10" fmla="*/ 9887 w 9887"/>
                <a:gd name="connsiteY10" fmla="*/ 0 h 10034"/>
                <a:gd name="connsiteX0" fmla="*/ 10000 w 10000"/>
                <a:gd name="connsiteY0" fmla="*/ 0 h 9917"/>
                <a:gd name="connsiteX1" fmla="*/ 9465 w 10000"/>
                <a:gd name="connsiteY1" fmla="*/ 1090 h 9917"/>
                <a:gd name="connsiteX2" fmla="*/ 7700 w 10000"/>
                <a:gd name="connsiteY2" fmla="*/ 4457 h 9917"/>
                <a:gd name="connsiteX3" fmla="*/ 6095 w 10000"/>
                <a:gd name="connsiteY3" fmla="*/ 6359 h 9917"/>
                <a:gd name="connsiteX4" fmla="*/ 3570 w 10000"/>
                <a:gd name="connsiteY4" fmla="*/ 8857 h 9917"/>
                <a:gd name="connsiteX5" fmla="*/ 5 w 10000"/>
                <a:gd name="connsiteY5" fmla="*/ 9917 h 9917"/>
                <a:gd name="connsiteX6" fmla="*/ 5 w 10000"/>
                <a:gd name="connsiteY6" fmla="*/ 6769 h 9917"/>
                <a:gd name="connsiteX7" fmla="*/ 2437 w 10000"/>
                <a:gd name="connsiteY7" fmla="*/ 5148 h 9917"/>
                <a:gd name="connsiteX8" fmla="*/ 6176 w 10000"/>
                <a:gd name="connsiteY8" fmla="*/ 2607 h 9917"/>
                <a:gd name="connsiteX9" fmla="*/ 9554 w 10000"/>
                <a:gd name="connsiteY9" fmla="*/ 327 h 9917"/>
                <a:gd name="connsiteX10" fmla="*/ 10000 w 10000"/>
                <a:gd name="connsiteY10" fmla="*/ 0 h 9917"/>
                <a:gd name="connsiteX0" fmla="*/ 9998 w 9998"/>
                <a:gd name="connsiteY0" fmla="*/ 0 h 10117"/>
                <a:gd name="connsiteX1" fmla="*/ 9463 w 9998"/>
                <a:gd name="connsiteY1" fmla="*/ 1099 h 10117"/>
                <a:gd name="connsiteX2" fmla="*/ 7698 w 9998"/>
                <a:gd name="connsiteY2" fmla="*/ 4494 h 10117"/>
                <a:gd name="connsiteX3" fmla="*/ 6093 w 9998"/>
                <a:gd name="connsiteY3" fmla="*/ 6412 h 10117"/>
                <a:gd name="connsiteX4" fmla="*/ 3568 w 9998"/>
                <a:gd name="connsiteY4" fmla="*/ 8931 h 10117"/>
                <a:gd name="connsiteX5" fmla="*/ 47 w 9998"/>
                <a:gd name="connsiteY5" fmla="*/ 10117 h 10117"/>
                <a:gd name="connsiteX6" fmla="*/ 3 w 9998"/>
                <a:gd name="connsiteY6" fmla="*/ 6826 h 10117"/>
                <a:gd name="connsiteX7" fmla="*/ 2435 w 9998"/>
                <a:gd name="connsiteY7" fmla="*/ 5191 h 10117"/>
                <a:gd name="connsiteX8" fmla="*/ 6174 w 9998"/>
                <a:gd name="connsiteY8" fmla="*/ 2629 h 10117"/>
                <a:gd name="connsiteX9" fmla="*/ 9552 w 9998"/>
                <a:gd name="connsiteY9" fmla="*/ 330 h 10117"/>
                <a:gd name="connsiteX10" fmla="*/ 9998 w 9998"/>
                <a:gd name="connsiteY10" fmla="*/ 0 h 10117"/>
                <a:gd name="connsiteX0" fmla="*/ 10000 w 10000"/>
                <a:gd name="connsiteY0" fmla="*/ 0 h 10000"/>
                <a:gd name="connsiteX1" fmla="*/ 9465 w 10000"/>
                <a:gd name="connsiteY1" fmla="*/ 1086 h 10000"/>
                <a:gd name="connsiteX2" fmla="*/ 7700 w 10000"/>
                <a:gd name="connsiteY2" fmla="*/ 4442 h 10000"/>
                <a:gd name="connsiteX3" fmla="*/ 6094 w 10000"/>
                <a:gd name="connsiteY3" fmla="*/ 6338 h 10000"/>
                <a:gd name="connsiteX4" fmla="*/ 3569 w 10000"/>
                <a:gd name="connsiteY4" fmla="*/ 8828 h 10000"/>
                <a:gd name="connsiteX5" fmla="*/ 47 w 10000"/>
                <a:gd name="connsiteY5" fmla="*/ 10000 h 10000"/>
                <a:gd name="connsiteX6" fmla="*/ 3 w 10000"/>
                <a:gd name="connsiteY6" fmla="*/ 6747 h 10000"/>
                <a:gd name="connsiteX7" fmla="*/ 2435 w 10000"/>
                <a:gd name="connsiteY7" fmla="*/ 5131 h 10000"/>
                <a:gd name="connsiteX8" fmla="*/ 6175 w 10000"/>
                <a:gd name="connsiteY8" fmla="*/ 2599 h 10000"/>
                <a:gd name="connsiteX9" fmla="*/ 9554 w 10000"/>
                <a:gd name="connsiteY9" fmla="*/ 326 h 10000"/>
                <a:gd name="connsiteX10" fmla="*/ 10000 w 10000"/>
                <a:gd name="connsiteY10" fmla="*/ 0 h 10000"/>
                <a:gd name="connsiteX0" fmla="*/ 10000 w 10000"/>
                <a:gd name="connsiteY0" fmla="*/ 0 h 10000"/>
                <a:gd name="connsiteX1" fmla="*/ 9465 w 10000"/>
                <a:gd name="connsiteY1" fmla="*/ 1086 h 10000"/>
                <a:gd name="connsiteX2" fmla="*/ 7831 w 10000"/>
                <a:gd name="connsiteY2" fmla="*/ 4055 h 10000"/>
                <a:gd name="connsiteX3" fmla="*/ 6094 w 10000"/>
                <a:gd name="connsiteY3" fmla="*/ 6338 h 10000"/>
                <a:gd name="connsiteX4" fmla="*/ 3569 w 10000"/>
                <a:gd name="connsiteY4" fmla="*/ 8828 h 10000"/>
                <a:gd name="connsiteX5" fmla="*/ 47 w 10000"/>
                <a:gd name="connsiteY5" fmla="*/ 10000 h 10000"/>
                <a:gd name="connsiteX6" fmla="*/ 3 w 10000"/>
                <a:gd name="connsiteY6" fmla="*/ 6747 h 10000"/>
                <a:gd name="connsiteX7" fmla="*/ 2435 w 10000"/>
                <a:gd name="connsiteY7" fmla="*/ 5131 h 10000"/>
                <a:gd name="connsiteX8" fmla="*/ 6175 w 10000"/>
                <a:gd name="connsiteY8" fmla="*/ 2599 h 10000"/>
                <a:gd name="connsiteX9" fmla="*/ 9554 w 10000"/>
                <a:gd name="connsiteY9" fmla="*/ 326 h 10000"/>
                <a:gd name="connsiteX10" fmla="*/ 10000 w 10000"/>
                <a:gd name="connsiteY10" fmla="*/ 0 h 10000"/>
                <a:gd name="connsiteX0" fmla="*/ 10000 w 10000"/>
                <a:gd name="connsiteY0" fmla="*/ 0 h 10000"/>
                <a:gd name="connsiteX1" fmla="*/ 9465 w 10000"/>
                <a:gd name="connsiteY1" fmla="*/ 1086 h 10000"/>
                <a:gd name="connsiteX2" fmla="*/ 7831 w 10000"/>
                <a:gd name="connsiteY2" fmla="*/ 4055 h 10000"/>
                <a:gd name="connsiteX3" fmla="*/ 6094 w 10000"/>
                <a:gd name="connsiteY3" fmla="*/ 6338 h 10000"/>
                <a:gd name="connsiteX4" fmla="*/ 3569 w 10000"/>
                <a:gd name="connsiteY4" fmla="*/ 8828 h 10000"/>
                <a:gd name="connsiteX5" fmla="*/ 47 w 10000"/>
                <a:gd name="connsiteY5" fmla="*/ 10000 h 10000"/>
                <a:gd name="connsiteX6" fmla="*/ 3 w 10000"/>
                <a:gd name="connsiteY6" fmla="*/ 6747 h 10000"/>
                <a:gd name="connsiteX7" fmla="*/ 2435 w 10000"/>
                <a:gd name="connsiteY7" fmla="*/ 5131 h 10000"/>
                <a:gd name="connsiteX8" fmla="*/ 6175 w 10000"/>
                <a:gd name="connsiteY8" fmla="*/ 2599 h 10000"/>
                <a:gd name="connsiteX9" fmla="*/ 10000 w 10000"/>
                <a:gd name="connsiteY9" fmla="*/ 0 h 10000"/>
                <a:gd name="connsiteX0" fmla="*/ 10000 w 10000"/>
                <a:gd name="connsiteY0" fmla="*/ 0 h 10000"/>
                <a:gd name="connsiteX1" fmla="*/ 9465 w 10000"/>
                <a:gd name="connsiteY1" fmla="*/ 1086 h 10000"/>
                <a:gd name="connsiteX2" fmla="*/ 7831 w 10000"/>
                <a:gd name="connsiteY2" fmla="*/ 4055 h 10000"/>
                <a:gd name="connsiteX3" fmla="*/ 6094 w 10000"/>
                <a:gd name="connsiteY3" fmla="*/ 6338 h 10000"/>
                <a:gd name="connsiteX4" fmla="*/ 3875 w 10000"/>
                <a:gd name="connsiteY4" fmla="*/ 8480 h 10000"/>
                <a:gd name="connsiteX5" fmla="*/ 47 w 10000"/>
                <a:gd name="connsiteY5" fmla="*/ 10000 h 10000"/>
                <a:gd name="connsiteX6" fmla="*/ 3 w 10000"/>
                <a:gd name="connsiteY6" fmla="*/ 6747 h 10000"/>
                <a:gd name="connsiteX7" fmla="*/ 2435 w 10000"/>
                <a:gd name="connsiteY7" fmla="*/ 5131 h 10000"/>
                <a:gd name="connsiteX8" fmla="*/ 6175 w 10000"/>
                <a:gd name="connsiteY8" fmla="*/ 2599 h 10000"/>
                <a:gd name="connsiteX9" fmla="*/ 10000 w 10000"/>
                <a:gd name="connsiteY9" fmla="*/ 0 h 10000"/>
                <a:gd name="connsiteX0" fmla="*/ 10000 w 10000"/>
                <a:gd name="connsiteY0" fmla="*/ 0 h 10000"/>
                <a:gd name="connsiteX1" fmla="*/ 9465 w 10000"/>
                <a:gd name="connsiteY1" fmla="*/ 1086 h 10000"/>
                <a:gd name="connsiteX2" fmla="*/ 7831 w 10000"/>
                <a:gd name="connsiteY2" fmla="*/ 4055 h 10000"/>
                <a:gd name="connsiteX3" fmla="*/ 6094 w 10000"/>
                <a:gd name="connsiteY3" fmla="*/ 6338 h 10000"/>
                <a:gd name="connsiteX4" fmla="*/ 3875 w 10000"/>
                <a:gd name="connsiteY4" fmla="*/ 8480 h 10000"/>
                <a:gd name="connsiteX5" fmla="*/ 47 w 10000"/>
                <a:gd name="connsiteY5" fmla="*/ 10000 h 10000"/>
                <a:gd name="connsiteX6" fmla="*/ 3 w 10000"/>
                <a:gd name="connsiteY6" fmla="*/ 6747 h 10000"/>
                <a:gd name="connsiteX7" fmla="*/ 2435 w 10000"/>
                <a:gd name="connsiteY7" fmla="*/ 5131 h 10000"/>
                <a:gd name="connsiteX8" fmla="*/ 6175 w 10000"/>
                <a:gd name="connsiteY8" fmla="*/ 2599 h 10000"/>
                <a:gd name="connsiteX9" fmla="*/ 10000 w 10000"/>
                <a:gd name="connsiteY9" fmla="*/ 0 h 10000"/>
                <a:gd name="connsiteX0" fmla="*/ 10000 w 10000"/>
                <a:gd name="connsiteY0" fmla="*/ 0 h 10000"/>
                <a:gd name="connsiteX1" fmla="*/ 9465 w 10000"/>
                <a:gd name="connsiteY1" fmla="*/ 1086 h 10000"/>
                <a:gd name="connsiteX2" fmla="*/ 7831 w 10000"/>
                <a:gd name="connsiteY2" fmla="*/ 4055 h 10000"/>
                <a:gd name="connsiteX3" fmla="*/ 6094 w 10000"/>
                <a:gd name="connsiteY3" fmla="*/ 6338 h 10000"/>
                <a:gd name="connsiteX4" fmla="*/ 3875 w 10000"/>
                <a:gd name="connsiteY4" fmla="*/ 8480 h 10000"/>
                <a:gd name="connsiteX5" fmla="*/ 47 w 10000"/>
                <a:gd name="connsiteY5" fmla="*/ 10000 h 10000"/>
                <a:gd name="connsiteX6" fmla="*/ 3 w 10000"/>
                <a:gd name="connsiteY6" fmla="*/ 6747 h 10000"/>
                <a:gd name="connsiteX7" fmla="*/ 2435 w 10000"/>
                <a:gd name="connsiteY7" fmla="*/ 5131 h 10000"/>
                <a:gd name="connsiteX8" fmla="*/ 6175 w 10000"/>
                <a:gd name="connsiteY8" fmla="*/ 2599 h 10000"/>
                <a:gd name="connsiteX9" fmla="*/ 10000 w 10000"/>
                <a:gd name="connsiteY9" fmla="*/ 0 h 10000"/>
                <a:gd name="connsiteX0" fmla="*/ 9956 w 9956"/>
                <a:gd name="connsiteY0" fmla="*/ 0 h 9807"/>
                <a:gd name="connsiteX1" fmla="*/ 9465 w 9956"/>
                <a:gd name="connsiteY1" fmla="*/ 893 h 9807"/>
                <a:gd name="connsiteX2" fmla="*/ 7831 w 9956"/>
                <a:gd name="connsiteY2" fmla="*/ 3862 h 9807"/>
                <a:gd name="connsiteX3" fmla="*/ 6094 w 9956"/>
                <a:gd name="connsiteY3" fmla="*/ 6145 h 9807"/>
                <a:gd name="connsiteX4" fmla="*/ 3875 w 9956"/>
                <a:gd name="connsiteY4" fmla="*/ 8287 h 9807"/>
                <a:gd name="connsiteX5" fmla="*/ 47 w 9956"/>
                <a:gd name="connsiteY5" fmla="*/ 9807 h 9807"/>
                <a:gd name="connsiteX6" fmla="*/ 3 w 9956"/>
                <a:gd name="connsiteY6" fmla="*/ 6554 h 9807"/>
                <a:gd name="connsiteX7" fmla="*/ 2435 w 9956"/>
                <a:gd name="connsiteY7" fmla="*/ 4938 h 9807"/>
                <a:gd name="connsiteX8" fmla="*/ 6175 w 9956"/>
                <a:gd name="connsiteY8" fmla="*/ 2406 h 9807"/>
                <a:gd name="connsiteX9" fmla="*/ 9956 w 9956"/>
                <a:gd name="connsiteY9" fmla="*/ 0 h 9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956" h="9807">
                  <a:moveTo>
                    <a:pt x="9956" y="0"/>
                  </a:moveTo>
                  <a:cubicBezTo>
                    <a:pt x="9941" y="128"/>
                    <a:pt x="9848" y="154"/>
                    <a:pt x="9465" y="893"/>
                  </a:cubicBezTo>
                  <a:cubicBezTo>
                    <a:pt x="9082" y="1634"/>
                    <a:pt x="8392" y="2987"/>
                    <a:pt x="7831" y="3862"/>
                  </a:cubicBezTo>
                  <a:cubicBezTo>
                    <a:pt x="7269" y="4738"/>
                    <a:pt x="6753" y="5408"/>
                    <a:pt x="6094" y="6145"/>
                  </a:cubicBezTo>
                  <a:cubicBezTo>
                    <a:pt x="5435" y="6882"/>
                    <a:pt x="5145" y="7406"/>
                    <a:pt x="3875" y="8287"/>
                  </a:cubicBezTo>
                  <a:cubicBezTo>
                    <a:pt x="2605" y="9168"/>
                    <a:pt x="1864" y="9768"/>
                    <a:pt x="47" y="9807"/>
                  </a:cubicBezTo>
                  <a:cubicBezTo>
                    <a:pt x="65" y="9306"/>
                    <a:pt x="-14" y="6619"/>
                    <a:pt x="3" y="6554"/>
                  </a:cubicBezTo>
                  <a:cubicBezTo>
                    <a:pt x="1020" y="5800"/>
                    <a:pt x="1092" y="5835"/>
                    <a:pt x="2435" y="4938"/>
                  </a:cubicBezTo>
                  <a:lnTo>
                    <a:pt x="6175" y="2406"/>
                  </a:lnTo>
                  <a:lnTo>
                    <a:pt x="9956" y="0"/>
                  </a:lnTo>
                  <a:close/>
                </a:path>
              </a:pathLst>
            </a:custGeom>
            <a:pattFill prst="pct25">
              <a:fgClr>
                <a:srgbClr val="FF00FF"/>
              </a:fgClr>
              <a:bgClr>
                <a:srgbClr val="FFFFFF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flat" cmpd="sng">
                  <a:solidFill>
                    <a:srgbClr val="FF66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pic>
          <p:nvPicPr>
            <p:cNvPr id="113" name="Picture 112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81887" y="4038600"/>
              <a:ext cx="1503661" cy="33541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6" name="Freeform 92" descr="25%"/>
            <p:cNvSpPr>
              <a:spLocks noChangeAspect="1"/>
            </p:cNvSpPr>
            <p:nvPr/>
          </p:nvSpPr>
          <p:spPr bwMode="auto">
            <a:xfrm>
              <a:off x="6049815" y="1384234"/>
              <a:ext cx="2852977" cy="3226624"/>
            </a:xfrm>
            <a:custGeom>
              <a:avLst/>
              <a:gdLst>
                <a:gd name="T0" fmla="*/ 2345 w 2374"/>
                <a:gd name="T1" fmla="*/ 13 h 1872"/>
                <a:gd name="T2" fmla="*/ 2243 w 2374"/>
                <a:gd name="T3" fmla="*/ 247 h 1872"/>
                <a:gd name="T4" fmla="*/ 2105 w 2374"/>
                <a:gd name="T5" fmla="*/ 556 h 1872"/>
                <a:gd name="T6" fmla="*/ 1907 w 2374"/>
                <a:gd name="T7" fmla="*/ 969 h 1872"/>
                <a:gd name="T8" fmla="*/ 1632 w 2374"/>
                <a:gd name="T9" fmla="*/ 1450 h 1872"/>
                <a:gd name="T10" fmla="*/ 1194 w 2374"/>
                <a:gd name="T11" fmla="*/ 1768 h 1872"/>
                <a:gd name="T12" fmla="*/ 738 w 2374"/>
                <a:gd name="T13" fmla="*/ 1871 h 1872"/>
                <a:gd name="T14" fmla="*/ 109 w 2374"/>
                <a:gd name="T15" fmla="*/ 1774 h 1872"/>
                <a:gd name="T16" fmla="*/ 84 w 2374"/>
                <a:gd name="T17" fmla="*/ 1731 h 1872"/>
                <a:gd name="T18" fmla="*/ 127 w 2374"/>
                <a:gd name="T19" fmla="*/ 1688 h 1872"/>
                <a:gd name="T20" fmla="*/ 281 w 2374"/>
                <a:gd name="T21" fmla="*/ 1597 h 1872"/>
                <a:gd name="T22" fmla="*/ 905 w 2374"/>
                <a:gd name="T23" fmla="*/ 1117 h 1872"/>
                <a:gd name="T24" fmla="*/ 1625 w 2374"/>
                <a:gd name="T25" fmla="*/ 589 h 1872"/>
                <a:gd name="T26" fmla="*/ 2260 w 2374"/>
                <a:gd name="T27" fmla="*/ 83 h 1872"/>
                <a:gd name="T28" fmla="*/ 2311 w 2374"/>
                <a:gd name="T29" fmla="*/ 92 h 1872"/>
                <a:gd name="T30" fmla="*/ 2345 w 2374"/>
                <a:gd name="T31" fmla="*/ 13 h 1872"/>
                <a:gd name="connsiteX0" fmla="*/ 9658 w 9658"/>
                <a:gd name="connsiteY0" fmla="*/ 0 h 9926"/>
                <a:gd name="connsiteX1" fmla="*/ 9228 w 9658"/>
                <a:gd name="connsiteY1" fmla="*/ 1250 h 9926"/>
                <a:gd name="connsiteX2" fmla="*/ 8647 w 9658"/>
                <a:gd name="connsiteY2" fmla="*/ 2901 h 9926"/>
                <a:gd name="connsiteX3" fmla="*/ 7813 w 9658"/>
                <a:gd name="connsiteY3" fmla="*/ 5107 h 9926"/>
                <a:gd name="connsiteX4" fmla="*/ 6654 w 9658"/>
                <a:gd name="connsiteY4" fmla="*/ 7677 h 9926"/>
                <a:gd name="connsiteX5" fmla="*/ 4809 w 9658"/>
                <a:gd name="connsiteY5" fmla="*/ 9375 h 9926"/>
                <a:gd name="connsiteX6" fmla="*/ 2889 w 9658"/>
                <a:gd name="connsiteY6" fmla="*/ 9926 h 9926"/>
                <a:gd name="connsiteX7" fmla="*/ 239 w 9658"/>
                <a:gd name="connsiteY7" fmla="*/ 9407 h 9926"/>
                <a:gd name="connsiteX8" fmla="*/ 134 w 9658"/>
                <a:gd name="connsiteY8" fmla="*/ 9178 h 9926"/>
                <a:gd name="connsiteX9" fmla="*/ 315 w 9658"/>
                <a:gd name="connsiteY9" fmla="*/ 8948 h 9926"/>
                <a:gd name="connsiteX10" fmla="*/ 964 w 9658"/>
                <a:gd name="connsiteY10" fmla="*/ 8462 h 9926"/>
                <a:gd name="connsiteX11" fmla="*/ 3592 w 9658"/>
                <a:gd name="connsiteY11" fmla="*/ 5898 h 9926"/>
                <a:gd name="connsiteX12" fmla="*/ 6590 w 9658"/>
                <a:gd name="connsiteY12" fmla="*/ 2988 h 9926"/>
                <a:gd name="connsiteX13" fmla="*/ 9300 w 9658"/>
                <a:gd name="connsiteY13" fmla="*/ 374 h 9926"/>
                <a:gd name="connsiteX14" fmla="*/ 9515 w 9658"/>
                <a:gd name="connsiteY14" fmla="*/ 422 h 9926"/>
                <a:gd name="connsiteX15" fmla="*/ 9658 w 9658"/>
                <a:gd name="connsiteY15" fmla="*/ 0 h 9926"/>
                <a:gd name="connsiteX0" fmla="*/ 9862 w 9862"/>
                <a:gd name="connsiteY0" fmla="*/ 0 h 11456"/>
                <a:gd name="connsiteX1" fmla="*/ 9417 w 9862"/>
                <a:gd name="connsiteY1" fmla="*/ 1259 h 11456"/>
                <a:gd name="connsiteX2" fmla="*/ 8815 w 9862"/>
                <a:gd name="connsiteY2" fmla="*/ 2923 h 11456"/>
                <a:gd name="connsiteX3" fmla="*/ 7952 w 9862"/>
                <a:gd name="connsiteY3" fmla="*/ 5145 h 11456"/>
                <a:gd name="connsiteX4" fmla="*/ 6752 w 9862"/>
                <a:gd name="connsiteY4" fmla="*/ 7734 h 11456"/>
                <a:gd name="connsiteX5" fmla="*/ 4841 w 9862"/>
                <a:gd name="connsiteY5" fmla="*/ 9445 h 11456"/>
                <a:gd name="connsiteX6" fmla="*/ 2853 w 9862"/>
                <a:gd name="connsiteY6" fmla="*/ 10000 h 11456"/>
                <a:gd name="connsiteX7" fmla="*/ 1561 w 9862"/>
                <a:gd name="connsiteY7" fmla="*/ 11448 h 11456"/>
                <a:gd name="connsiteX8" fmla="*/ 1 w 9862"/>
                <a:gd name="connsiteY8" fmla="*/ 9246 h 11456"/>
                <a:gd name="connsiteX9" fmla="*/ 188 w 9862"/>
                <a:gd name="connsiteY9" fmla="*/ 9015 h 11456"/>
                <a:gd name="connsiteX10" fmla="*/ 860 w 9862"/>
                <a:gd name="connsiteY10" fmla="*/ 8525 h 11456"/>
                <a:gd name="connsiteX11" fmla="*/ 3581 w 9862"/>
                <a:gd name="connsiteY11" fmla="*/ 5942 h 11456"/>
                <a:gd name="connsiteX12" fmla="*/ 6685 w 9862"/>
                <a:gd name="connsiteY12" fmla="*/ 3010 h 11456"/>
                <a:gd name="connsiteX13" fmla="*/ 9491 w 9862"/>
                <a:gd name="connsiteY13" fmla="*/ 377 h 11456"/>
                <a:gd name="connsiteX14" fmla="*/ 9714 w 9862"/>
                <a:gd name="connsiteY14" fmla="*/ 425 h 11456"/>
                <a:gd name="connsiteX15" fmla="*/ 9862 w 9862"/>
                <a:gd name="connsiteY15" fmla="*/ 0 h 11456"/>
                <a:gd name="connsiteX0" fmla="*/ 10020 w 10020"/>
                <a:gd name="connsiteY0" fmla="*/ 0 h 10000"/>
                <a:gd name="connsiteX1" fmla="*/ 9569 w 10020"/>
                <a:gd name="connsiteY1" fmla="*/ 1099 h 10000"/>
                <a:gd name="connsiteX2" fmla="*/ 8958 w 10020"/>
                <a:gd name="connsiteY2" fmla="*/ 2552 h 10000"/>
                <a:gd name="connsiteX3" fmla="*/ 8083 w 10020"/>
                <a:gd name="connsiteY3" fmla="*/ 4491 h 10000"/>
                <a:gd name="connsiteX4" fmla="*/ 6866 w 10020"/>
                <a:gd name="connsiteY4" fmla="*/ 6751 h 10000"/>
                <a:gd name="connsiteX5" fmla="*/ 4929 w 10020"/>
                <a:gd name="connsiteY5" fmla="*/ 8245 h 10000"/>
                <a:gd name="connsiteX6" fmla="*/ 2913 w 10020"/>
                <a:gd name="connsiteY6" fmla="*/ 8729 h 10000"/>
                <a:gd name="connsiteX7" fmla="*/ 1603 w 10020"/>
                <a:gd name="connsiteY7" fmla="*/ 9993 h 10000"/>
                <a:gd name="connsiteX8" fmla="*/ 21 w 10020"/>
                <a:gd name="connsiteY8" fmla="*/ 8071 h 10000"/>
                <a:gd name="connsiteX9" fmla="*/ 892 w 10020"/>
                <a:gd name="connsiteY9" fmla="*/ 7442 h 10000"/>
                <a:gd name="connsiteX10" fmla="*/ 3651 w 10020"/>
                <a:gd name="connsiteY10" fmla="*/ 5187 h 10000"/>
                <a:gd name="connsiteX11" fmla="*/ 6799 w 10020"/>
                <a:gd name="connsiteY11" fmla="*/ 2627 h 10000"/>
                <a:gd name="connsiteX12" fmla="*/ 9644 w 10020"/>
                <a:gd name="connsiteY12" fmla="*/ 329 h 10000"/>
                <a:gd name="connsiteX13" fmla="*/ 9870 w 10020"/>
                <a:gd name="connsiteY13" fmla="*/ 371 h 10000"/>
                <a:gd name="connsiteX14" fmla="*/ 10020 w 10020"/>
                <a:gd name="connsiteY14" fmla="*/ 0 h 10000"/>
                <a:gd name="connsiteX0" fmla="*/ 10000 w 10000"/>
                <a:gd name="connsiteY0" fmla="*/ 0 h 10000"/>
                <a:gd name="connsiteX1" fmla="*/ 9549 w 10000"/>
                <a:gd name="connsiteY1" fmla="*/ 1099 h 10000"/>
                <a:gd name="connsiteX2" fmla="*/ 8938 w 10000"/>
                <a:gd name="connsiteY2" fmla="*/ 2552 h 10000"/>
                <a:gd name="connsiteX3" fmla="*/ 8063 w 10000"/>
                <a:gd name="connsiteY3" fmla="*/ 4491 h 10000"/>
                <a:gd name="connsiteX4" fmla="*/ 6846 w 10000"/>
                <a:gd name="connsiteY4" fmla="*/ 6751 h 10000"/>
                <a:gd name="connsiteX5" fmla="*/ 4909 w 10000"/>
                <a:gd name="connsiteY5" fmla="*/ 8245 h 10000"/>
                <a:gd name="connsiteX6" fmla="*/ 2893 w 10000"/>
                <a:gd name="connsiteY6" fmla="*/ 8729 h 10000"/>
                <a:gd name="connsiteX7" fmla="*/ 1583 w 10000"/>
                <a:gd name="connsiteY7" fmla="*/ 9993 h 10000"/>
                <a:gd name="connsiteX8" fmla="*/ 1 w 10000"/>
                <a:gd name="connsiteY8" fmla="*/ 8071 h 10000"/>
                <a:gd name="connsiteX9" fmla="*/ 3631 w 10000"/>
                <a:gd name="connsiteY9" fmla="*/ 5187 h 10000"/>
                <a:gd name="connsiteX10" fmla="*/ 6779 w 10000"/>
                <a:gd name="connsiteY10" fmla="*/ 2627 h 10000"/>
                <a:gd name="connsiteX11" fmla="*/ 9624 w 10000"/>
                <a:gd name="connsiteY11" fmla="*/ 329 h 10000"/>
                <a:gd name="connsiteX12" fmla="*/ 9850 w 10000"/>
                <a:gd name="connsiteY12" fmla="*/ 371 h 10000"/>
                <a:gd name="connsiteX13" fmla="*/ 10000 w 10000"/>
                <a:gd name="connsiteY13" fmla="*/ 0 h 10000"/>
                <a:gd name="connsiteX0" fmla="*/ 8518 w 8518"/>
                <a:gd name="connsiteY0" fmla="*/ 0 h 10043"/>
                <a:gd name="connsiteX1" fmla="*/ 8067 w 8518"/>
                <a:gd name="connsiteY1" fmla="*/ 1099 h 10043"/>
                <a:gd name="connsiteX2" fmla="*/ 7456 w 8518"/>
                <a:gd name="connsiteY2" fmla="*/ 2552 h 10043"/>
                <a:gd name="connsiteX3" fmla="*/ 6581 w 8518"/>
                <a:gd name="connsiteY3" fmla="*/ 4491 h 10043"/>
                <a:gd name="connsiteX4" fmla="*/ 5364 w 8518"/>
                <a:gd name="connsiteY4" fmla="*/ 6751 h 10043"/>
                <a:gd name="connsiteX5" fmla="*/ 3427 w 8518"/>
                <a:gd name="connsiteY5" fmla="*/ 8245 h 10043"/>
                <a:gd name="connsiteX6" fmla="*/ 1411 w 8518"/>
                <a:gd name="connsiteY6" fmla="*/ 8729 h 10043"/>
                <a:gd name="connsiteX7" fmla="*/ 101 w 8518"/>
                <a:gd name="connsiteY7" fmla="*/ 9993 h 10043"/>
                <a:gd name="connsiteX8" fmla="*/ 101 w 8518"/>
                <a:gd name="connsiteY8" fmla="*/ 6820 h 10043"/>
                <a:gd name="connsiteX9" fmla="*/ 2149 w 8518"/>
                <a:gd name="connsiteY9" fmla="*/ 5187 h 10043"/>
                <a:gd name="connsiteX10" fmla="*/ 5297 w 8518"/>
                <a:gd name="connsiteY10" fmla="*/ 2627 h 10043"/>
                <a:gd name="connsiteX11" fmla="*/ 8142 w 8518"/>
                <a:gd name="connsiteY11" fmla="*/ 329 h 10043"/>
                <a:gd name="connsiteX12" fmla="*/ 8368 w 8518"/>
                <a:gd name="connsiteY12" fmla="*/ 371 h 10043"/>
                <a:gd name="connsiteX13" fmla="*/ 8518 w 8518"/>
                <a:gd name="connsiteY13" fmla="*/ 0 h 10043"/>
                <a:gd name="connsiteX0" fmla="*/ 9999 w 9999"/>
                <a:gd name="connsiteY0" fmla="*/ 0 h 9999"/>
                <a:gd name="connsiteX1" fmla="*/ 9470 w 9999"/>
                <a:gd name="connsiteY1" fmla="*/ 1094 h 9999"/>
                <a:gd name="connsiteX2" fmla="*/ 8752 w 9999"/>
                <a:gd name="connsiteY2" fmla="*/ 2541 h 9999"/>
                <a:gd name="connsiteX3" fmla="*/ 7725 w 9999"/>
                <a:gd name="connsiteY3" fmla="*/ 4472 h 9999"/>
                <a:gd name="connsiteX4" fmla="*/ 6296 w 9999"/>
                <a:gd name="connsiteY4" fmla="*/ 6722 h 9999"/>
                <a:gd name="connsiteX5" fmla="*/ 4022 w 9999"/>
                <a:gd name="connsiteY5" fmla="*/ 8210 h 9999"/>
                <a:gd name="connsiteX6" fmla="*/ 1655 w 9999"/>
                <a:gd name="connsiteY6" fmla="*/ 8692 h 9999"/>
                <a:gd name="connsiteX7" fmla="*/ 118 w 9999"/>
                <a:gd name="connsiteY7" fmla="*/ 9950 h 9999"/>
                <a:gd name="connsiteX8" fmla="*/ 118 w 9999"/>
                <a:gd name="connsiteY8" fmla="*/ 6791 h 9999"/>
                <a:gd name="connsiteX9" fmla="*/ 2522 w 9999"/>
                <a:gd name="connsiteY9" fmla="*/ 5165 h 9999"/>
                <a:gd name="connsiteX10" fmla="*/ 6218 w 9999"/>
                <a:gd name="connsiteY10" fmla="*/ 2616 h 9999"/>
                <a:gd name="connsiteX11" fmla="*/ 9558 w 9999"/>
                <a:gd name="connsiteY11" fmla="*/ 328 h 9999"/>
                <a:gd name="connsiteX12" fmla="*/ 9823 w 9999"/>
                <a:gd name="connsiteY12" fmla="*/ 369 h 9999"/>
                <a:gd name="connsiteX13" fmla="*/ 9999 w 9999"/>
                <a:gd name="connsiteY13" fmla="*/ 0 h 9999"/>
                <a:gd name="connsiteX0" fmla="*/ 10057 w 10057"/>
                <a:gd name="connsiteY0" fmla="*/ 0 h 10123"/>
                <a:gd name="connsiteX1" fmla="*/ 9528 w 10057"/>
                <a:gd name="connsiteY1" fmla="*/ 1094 h 10123"/>
                <a:gd name="connsiteX2" fmla="*/ 8810 w 10057"/>
                <a:gd name="connsiteY2" fmla="*/ 2541 h 10123"/>
                <a:gd name="connsiteX3" fmla="*/ 7783 w 10057"/>
                <a:gd name="connsiteY3" fmla="*/ 4472 h 10123"/>
                <a:gd name="connsiteX4" fmla="*/ 6354 w 10057"/>
                <a:gd name="connsiteY4" fmla="*/ 6723 h 10123"/>
                <a:gd name="connsiteX5" fmla="*/ 4079 w 10057"/>
                <a:gd name="connsiteY5" fmla="*/ 8211 h 10123"/>
                <a:gd name="connsiteX6" fmla="*/ 2490 w 10057"/>
                <a:gd name="connsiteY6" fmla="*/ 9549 h 10123"/>
                <a:gd name="connsiteX7" fmla="*/ 175 w 10057"/>
                <a:gd name="connsiteY7" fmla="*/ 9951 h 10123"/>
                <a:gd name="connsiteX8" fmla="*/ 175 w 10057"/>
                <a:gd name="connsiteY8" fmla="*/ 6792 h 10123"/>
                <a:gd name="connsiteX9" fmla="*/ 2579 w 10057"/>
                <a:gd name="connsiteY9" fmla="*/ 5166 h 10123"/>
                <a:gd name="connsiteX10" fmla="*/ 6276 w 10057"/>
                <a:gd name="connsiteY10" fmla="*/ 2616 h 10123"/>
                <a:gd name="connsiteX11" fmla="*/ 9616 w 10057"/>
                <a:gd name="connsiteY11" fmla="*/ 328 h 10123"/>
                <a:gd name="connsiteX12" fmla="*/ 9881 w 10057"/>
                <a:gd name="connsiteY12" fmla="*/ 369 h 10123"/>
                <a:gd name="connsiteX13" fmla="*/ 10057 w 10057"/>
                <a:gd name="connsiteY13" fmla="*/ 0 h 10123"/>
                <a:gd name="connsiteX0" fmla="*/ 10057 w 10057"/>
                <a:gd name="connsiteY0" fmla="*/ 0 h 10123"/>
                <a:gd name="connsiteX1" fmla="*/ 9528 w 10057"/>
                <a:gd name="connsiteY1" fmla="*/ 1094 h 10123"/>
                <a:gd name="connsiteX2" fmla="*/ 8810 w 10057"/>
                <a:gd name="connsiteY2" fmla="*/ 2541 h 10123"/>
                <a:gd name="connsiteX3" fmla="*/ 7783 w 10057"/>
                <a:gd name="connsiteY3" fmla="*/ 4472 h 10123"/>
                <a:gd name="connsiteX4" fmla="*/ 6354 w 10057"/>
                <a:gd name="connsiteY4" fmla="*/ 6723 h 10123"/>
                <a:gd name="connsiteX5" fmla="*/ 4252 w 10057"/>
                <a:gd name="connsiteY5" fmla="*/ 8211 h 10123"/>
                <a:gd name="connsiteX6" fmla="*/ 2490 w 10057"/>
                <a:gd name="connsiteY6" fmla="*/ 9549 h 10123"/>
                <a:gd name="connsiteX7" fmla="*/ 175 w 10057"/>
                <a:gd name="connsiteY7" fmla="*/ 9951 h 10123"/>
                <a:gd name="connsiteX8" fmla="*/ 175 w 10057"/>
                <a:gd name="connsiteY8" fmla="*/ 6792 h 10123"/>
                <a:gd name="connsiteX9" fmla="*/ 2579 w 10057"/>
                <a:gd name="connsiteY9" fmla="*/ 5166 h 10123"/>
                <a:gd name="connsiteX10" fmla="*/ 6276 w 10057"/>
                <a:gd name="connsiteY10" fmla="*/ 2616 h 10123"/>
                <a:gd name="connsiteX11" fmla="*/ 9616 w 10057"/>
                <a:gd name="connsiteY11" fmla="*/ 328 h 10123"/>
                <a:gd name="connsiteX12" fmla="*/ 9881 w 10057"/>
                <a:gd name="connsiteY12" fmla="*/ 369 h 10123"/>
                <a:gd name="connsiteX13" fmla="*/ 10057 w 10057"/>
                <a:gd name="connsiteY13" fmla="*/ 0 h 10123"/>
                <a:gd name="connsiteX0" fmla="*/ 10057 w 10057"/>
                <a:gd name="connsiteY0" fmla="*/ 0 h 10123"/>
                <a:gd name="connsiteX1" fmla="*/ 9528 w 10057"/>
                <a:gd name="connsiteY1" fmla="*/ 1094 h 10123"/>
                <a:gd name="connsiteX2" fmla="*/ 8810 w 10057"/>
                <a:gd name="connsiteY2" fmla="*/ 2541 h 10123"/>
                <a:gd name="connsiteX3" fmla="*/ 7783 w 10057"/>
                <a:gd name="connsiteY3" fmla="*/ 4472 h 10123"/>
                <a:gd name="connsiteX4" fmla="*/ 4252 w 10057"/>
                <a:gd name="connsiteY4" fmla="*/ 8211 h 10123"/>
                <a:gd name="connsiteX5" fmla="*/ 2490 w 10057"/>
                <a:gd name="connsiteY5" fmla="*/ 9549 h 10123"/>
                <a:gd name="connsiteX6" fmla="*/ 175 w 10057"/>
                <a:gd name="connsiteY6" fmla="*/ 9951 h 10123"/>
                <a:gd name="connsiteX7" fmla="*/ 175 w 10057"/>
                <a:gd name="connsiteY7" fmla="*/ 6792 h 10123"/>
                <a:gd name="connsiteX8" fmla="*/ 2579 w 10057"/>
                <a:gd name="connsiteY8" fmla="*/ 5166 h 10123"/>
                <a:gd name="connsiteX9" fmla="*/ 6276 w 10057"/>
                <a:gd name="connsiteY9" fmla="*/ 2616 h 10123"/>
                <a:gd name="connsiteX10" fmla="*/ 9616 w 10057"/>
                <a:gd name="connsiteY10" fmla="*/ 328 h 10123"/>
                <a:gd name="connsiteX11" fmla="*/ 9881 w 10057"/>
                <a:gd name="connsiteY11" fmla="*/ 369 h 10123"/>
                <a:gd name="connsiteX12" fmla="*/ 10057 w 10057"/>
                <a:gd name="connsiteY12" fmla="*/ 0 h 10123"/>
                <a:gd name="connsiteX0" fmla="*/ 10057 w 10057"/>
                <a:gd name="connsiteY0" fmla="*/ 0 h 10183"/>
                <a:gd name="connsiteX1" fmla="*/ 9528 w 10057"/>
                <a:gd name="connsiteY1" fmla="*/ 1094 h 10183"/>
                <a:gd name="connsiteX2" fmla="*/ 8810 w 10057"/>
                <a:gd name="connsiteY2" fmla="*/ 2541 h 10183"/>
                <a:gd name="connsiteX3" fmla="*/ 7783 w 10057"/>
                <a:gd name="connsiteY3" fmla="*/ 4472 h 10183"/>
                <a:gd name="connsiteX4" fmla="*/ 6196 w 10057"/>
                <a:gd name="connsiteY4" fmla="*/ 6381 h 10183"/>
                <a:gd name="connsiteX5" fmla="*/ 2490 w 10057"/>
                <a:gd name="connsiteY5" fmla="*/ 9549 h 10183"/>
                <a:gd name="connsiteX6" fmla="*/ 175 w 10057"/>
                <a:gd name="connsiteY6" fmla="*/ 9951 h 10183"/>
                <a:gd name="connsiteX7" fmla="*/ 175 w 10057"/>
                <a:gd name="connsiteY7" fmla="*/ 6792 h 10183"/>
                <a:gd name="connsiteX8" fmla="*/ 2579 w 10057"/>
                <a:gd name="connsiteY8" fmla="*/ 5166 h 10183"/>
                <a:gd name="connsiteX9" fmla="*/ 6276 w 10057"/>
                <a:gd name="connsiteY9" fmla="*/ 2616 h 10183"/>
                <a:gd name="connsiteX10" fmla="*/ 9616 w 10057"/>
                <a:gd name="connsiteY10" fmla="*/ 328 h 10183"/>
                <a:gd name="connsiteX11" fmla="*/ 9881 w 10057"/>
                <a:gd name="connsiteY11" fmla="*/ 369 h 10183"/>
                <a:gd name="connsiteX12" fmla="*/ 10057 w 10057"/>
                <a:gd name="connsiteY12" fmla="*/ 0 h 10183"/>
                <a:gd name="connsiteX0" fmla="*/ 10057 w 10057"/>
                <a:gd name="connsiteY0" fmla="*/ 0 h 10183"/>
                <a:gd name="connsiteX1" fmla="*/ 9528 w 10057"/>
                <a:gd name="connsiteY1" fmla="*/ 1094 h 10183"/>
                <a:gd name="connsiteX2" fmla="*/ 7783 w 10057"/>
                <a:gd name="connsiteY2" fmla="*/ 4472 h 10183"/>
                <a:gd name="connsiteX3" fmla="*/ 6196 w 10057"/>
                <a:gd name="connsiteY3" fmla="*/ 6381 h 10183"/>
                <a:gd name="connsiteX4" fmla="*/ 2490 w 10057"/>
                <a:gd name="connsiteY4" fmla="*/ 9549 h 10183"/>
                <a:gd name="connsiteX5" fmla="*/ 175 w 10057"/>
                <a:gd name="connsiteY5" fmla="*/ 9951 h 10183"/>
                <a:gd name="connsiteX6" fmla="*/ 175 w 10057"/>
                <a:gd name="connsiteY6" fmla="*/ 6792 h 10183"/>
                <a:gd name="connsiteX7" fmla="*/ 2579 w 10057"/>
                <a:gd name="connsiteY7" fmla="*/ 5166 h 10183"/>
                <a:gd name="connsiteX8" fmla="*/ 6276 w 10057"/>
                <a:gd name="connsiteY8" fmla="*/ 2616 h 10183"/>
                <a:gd name="connsiteX9" fmla="*/ 9616 w 10057"/>
                <a:gd name="connsiteY9" fmla="*/ 328 h 10183"/>
                <a:gd name="connsiteX10" fmla="*/ 9881 w 10057"/>
                <a:gd name="connsiteY10" fmla="*/ 369 h 10183"/>
                <a:gd name="connsiteX11" fmla="*/ 10057 w 10057"/>
                <a:gd name="connsiteY11" fmla="*/ 0 h 10183"/>
                <a:gd name="connsiteX0" fmla="*/ 10057 w 10090"/>
                <a:gd name="connsiteY0" fmla="*/ 68 h 10251"/>
                <a:gd name="connsiteX1" fmla="*/ 9528 w 10090"/>
                <a:gd name="connsiteY1" fmla="*/ 1162 h 10251"/>
                <a:gd name="connsiteX2" fmla="*/ 7783 w 10090"/>
                <a:gd name="connsiteY2" fmla="*/ 4540 h 10251"/>
                <a:gd name="connsiteX3" fmla="*/ 6196 w 10090"/>
                <a:gd name="connsiteY3" fmla="*/ 6449 h 10251"/>
                <a:gd name="connsiteX4" fmla="*/ 2490 w 10090"/>
                <a:gd name="connsiteY4" fmla="*/ 9617 h 10251"/>
                <a:gd name="connsiteX5" fmla="*/ 175 w 10090"/>
                <a:gd name="connsiteY5" fmla="*/ 10019 h 10251"/>
                <a:gd name="connsiteX6" fmla="*/ 175 w 10090"/>
                <a:gd name="connsiteY6" fmla="*/ 6860 h 10251"/>
                <a:gd name="connsiteX7" fmla="*/ 2579 w 10090"/>
                <a:gd name="connsiteY7" fmla="*/ 5234 h 10251"/>
                <a:gd name="connsiteX8" fmla="*/ 6276 w 10090"/>
                <a:gd name="connsiteY8" fmla="*/ 2684 h 10251"/>
                <a:gd name="connsiteX9" fmla="*/ 9616 w 10090"/>
                <a:gd name="connsiteY9" fmla="*/ 396 h 10251"/>
                <a:gd name="connsiteX10" fmla="*/ 10057 w 10090"/>
                <a:gd name="connsiteY10" fmla="*/ 68 h 10251"/>
                <a:gd name="connsiteX0" fmla="*/ 10057 w 10057"/>
                <a:gd name="connsiteY0" fmla="*/ 0 h 10183"/>
                <a:gd name="connsiteX1" fmla="*/ 9528 w 10057"/>
                <a:gd name="connsiteY1" fmla="*/ 1094 h 10183"/>
                <a:gd name="connsiteX2" fmla="*/ 7783 w 10057"/>
                <a:gd name="connsiteY2" fmla="*/ 4472 h 10183"/>
                <a:gd name="connsiteX3" fmla="*/ 6196 w 10057"/>
                <a:gd name="connsiteY3" fmla="*/ 6381 h 10183"/>
                <a:gd name="connsiteX4" fmla="*/ 2490 w 10057"/>
                <a:gd name="connsiteY4" fmla="*/ 9549 h 10183"/>
                <a:gd name="connsiteX5" fmla="*/ 175 w 10057"/>
                <a:gd name="connsiteY5" fmla="*/ 9951 h 10183"/>
                <a:gd name="connsiteX6" fmla="*/ 175 w 10057"/>
                <a:gd name="connsiteY6" fmla="*/ 6792 h 10183"/>
                <a:gd name="connsiteX7" fmla="*/ 2579 w 10057"/>
                <a:gd name="connsiteY7" fmla="*/ 5166 h 10183"/>
                <a:gd name="connsiteX8" fmla="*/ 6276 w 10057"/>
                <a:gd name="connsiteY8" fmla="*/ 2616 h 10183"/>
                <a:gd name="connsiteX9" fmla="*/ 9616 w 10057"/>
                <a:gd name="connsiteY9" fmla="*/ 328 h 10183"/>
                <a:gd name="connsiteX10" fmla="*/ 10057 w 10057"/>
                <a:gd name="connsiteY10" fmla="*/ 0 h 10183"/>
                <a:gd name="connsiteX0" fmla="*/ 10146 w 10146"/>
                <a:gd name="connsiteY0" fmla="*/ 0 h 10034"/>
                <a:gd name="connsiteX1" fmla="*/ 9617 w 10146"/>
                <a:gd name="connsiteY1" fmla="*/ 1094 h 10034"/>
                <a:gd name="connsiteX2" fmla="*/ 7872 w 10146"/>
                <a:gd name="connsiteY2" fmla="*/ 4472 h 10034"/>
                <a:gd name="connsiteX3" fmla="*/ 6285 w 10146"/>
                <a:gd name="connsiteY3" fmla="*/ 6381 h 10034"/>
                <a:gd name="connsiteX4" fmla="*/ 3789 w 10146"/>
                <a:gd name="connsiteY4" fmla="*/ 8887 h 10034"/>
                <a:gd name="connsiteX5" fmla="*/ 264 w 10146"/>
                <a:gd name="connsiteY5" fmla="*/ 9951 h 10034"/>
                <a:gd name="connsiteX6" fmla="*/ 264 w 10146"/>
                <a:gd name="connsiteY6" fmla="*/ 6792 h 10034"/>
                <a:gd name="connsiteX7" fmla="*/ 2668 w 10146"/>
                <a:gd name="connsiteY7" fmla="*/ 5166 h 10034"/>
                <a:gd name="connsiteX8" fmla="*/ 6365 w 10146"/>
                <a:gd name="connsiteY8" fmla="*/ 2616 h 10034"/>
                <a:gd name="connsiteX9" fmla="*/ 9705 w 10146"/>
                <a:gd name="connsiteY9" fmla="*/ 328 h 10034"/>
                <a:gd name="connsiteX10" fmla="*/ 10146 w 10146"/>
                <a:gd name="connsiteY10" fmla="*/ 0 h 10034"/>
                <a:gd name="connsiteX0" fmla="*/ 10146 w 10146"/>
                <a:gd name="connsiteY0" fmla="*/ 0 h 10034"/>
                <a:gd name="connsiteX1" fmla="*/ 9617 w 10146"/>
                <a:gd name="connsiteY1" fmla="*/ 1094 h 10034"/>
                <a:gd name="connsiteX2" fmla="*/ 7872 w 10146"/>
                <a:gd name="connsiteY2" fmla="*/ 4472 h 10034"/>
                <a:gd name="connsiteX3" fmla="*/ 6285 w 10146"/>
                <a:gd name="connsiteY3" fmla="*/ 6381 h 10034"/>
                <a:gd name="connsiteX4" fmla="*/ 3789 w 10146"/>
                <a:gd name="connsiteY4" fmla="*/ 8887 h 10034"/>
                <a:gd name="connsiteX5" fmla="*/ 264 w 10146"/>
                <a:gd name="connsiteY5" fmla="*/ 9951 h 10034"/>
                <a:gd name="connsiteX6" fmla="*/ 264 w 10146"/>
                <a:gd name="connsiteY6" fmla="*/ 6792 h 10034"/>
                <a:gd name="connsiteX7" fmla="*/ 2668 w 10146"/>
                <a:gd name="connsiteY7" fmla="*/ 5166 h 10034"/>
                <a:gd name="connsiteX8" fmla="*/ 6365 w 10146"/>
                <a:gd name="connsiteY8" fmla="*/ 2616 h 10034"/>
                <a:gd name="connsiteX9" fmla="*/ 9705 w 10146"/>
                <a:gd name="connsiteY9" fmla="*/ 328 h 10034"/>
                <a:gd name="connsiteX10" fmla="*/ 10146 w 10146"/>
                <a:gd name="connsiteY10" fmla="*/ 0 h 10034"/>
                <a:gd name="connsiteX0" fmla="*/ 9887 w 9887"/>
                <a:gd name="connsiteY0" fmla="*/ 0 h 10034"/>
                <a:gd name="connsiteX1" fmla="*/ 9358 w 9887"/>
                <a:gd name="connsiteY1" fmla="*/ 1094 h 10034"/>
                <a:gd name="connsiteX2" fmla="*/ 7613 w 9887"/>
                <a:gd name="connsiteY2" fmla="*/ 4472 h 10034"/>
                <a:gd name="connsiteX3" fmla="*/ 6026 w 9887"/>
                <a:gd name="connsiteY3" fmla="*/ 6381 h 10034"/>
                <a:gd name="connsiteX4" fmla="*/ 3530 w 9887"/>
                <a:gd name="connsiteY4" fmla="*/ 8887 h 10034"/>
                <a:gd name="connsiteX5" fmla="*/ 5 w 9887"/>
                <a:gd name="connsiteY5" fmla="*/ 9951 h 10034"/>
                <a:gd name="connsiteX6" fmla="*/ 5 w 9887"/>
                <a:gd name="connsiteY6" fmla="*/ 6792 h 10034"/>
                <a:gd name="connsiteX7" fmla="*/ 2409 w 9887"/>
                <a:gd name="connsiteY7" fmla="*/ 5166 h 10034"/>
                <a:gd name="connsiteX8" fmla="*/ 6106 w 9887"/>
                <a:gd name="connsiteY8" fmla="*/ 2616 h 10034"/>
                <a:gd name="connsiteX9" fmla="*/ 9446 w 9887"/>
                <a:gd name="connsiteY9" fmla="*/ 328 h 10034"/>
                <a:gd name="connsiteX10" fmla="*/ 9887 w 9887"/>
                <a:gd name="connsiteY10" fmla="*/ 0 h 10034"/>
                <a:gd name="connsiteX0" fmla="*/ 10000 w 10000"/>
                <a:gd name="connsiteY0" fmla="*/ 0 h 9917"/>
                <a:gd name="connsiteX1" fmla="*/ 9465 w 10000"/>
                <a:gd name="connsiteY1" fmla="*/ 1090 h 9917"/>
                <a:gd name="connsiteX2" fmla="*/ 7700 w 10000"/>
                <a:gd name="connsiteY2" fmla="*/ 4457 h 9917"/>
                <a:gd name="connsiteX3" fmla="*/ 6095 w 10000"/>
                <a:gd name="connsiteY3" fmla="*/ 6359 h 9917"/>
                <a:gd name="connsiteX4" fmla="*/ 3570 w 10000"/>
                <a:gd name="connsiteY4" fmla="*/ 8857 h 9917"/>
                <a:gd name="connsiteX5" fmla="*/ 5 w 10000"/>
                <a:gd name="connsiteY5" fmla="*/ 9917 h 9917"/>
                <a:gd name="connsiteX6" fmla="*/ 5 w 10000"/>
                <a:gd name="connsiteY6" fmla="*/ 6769 h 9917"/>
                <a:gd name="connsiteX7" fmla="*/ 2437 w 10000"/>
                <a:gd name="connsiteY7" fmla="*/ 5148 h 9917"/>
                <a:gd name="connsiteX8" fmla="*/ 6176 w 10000"/>
                <a:gd name="connsiteY8" fmla="*/ 2607 h 9917"/>
                <a:gd name="connsiteX9" fmla="*/ 9554 w 10000"/>
                <a:gd name="connsiteY9" fmla="*/ 327 h 9917"/>
                <a:gd name="connsiteX10" fmla="*/ 10000 w 10000"/>
                <a:gd name="connsiteY10" fmla="*/ 0 h 9917"/>
                <a:gd name="connsiteX0" fmla="*/ 9998 w 9998"/>
                <a:gd name="connsiteY0" fmla="*/ 0 h 10117"/>
                <a:gd name="connsiteX1" fmla="*/ 9463 w 9998"/>
                <a:gd name="connsiteY1" fmla="*/ 1099 h 10117"/>
                <a:gd name="connsiteX2" fmla="*/ 7698 w 9998"/>
                <a:gd name="connsiteY2" fmla="*/ 4494 h 10117"/>
                <a:gd name="connsiteX3" fmla="*/ 6093 w 9998"/>
                <a:gd name="connsiteY3" fmla="*/ 6412 h 10117"/>
                <a:gd name="connsiteX4" fmla="*/ 3568 w 9998"/>
                <a:gd name="connsiteY4" fmla="*/ 8931 h 10117"/>
                <a:gd name="connsiteX5" fmla="*/ 47 w 9998"/>
                <a:gd name="connsiteY5" fmla="*/ 10117 h 10117"/>
                <a:gd name="connsiteX6" fmla="*/ 3 w 9998"/>
                <a:gd name="connsiteY6" fmla="*/ 6826 h 10117"/>
                <a:gd name="connsiteX7" fmla="*/ 2435 w 9998"/>
                <a:gd name="connsiteY7" fmla="*/ 5191 h 10117"/>
                <a:gd name="connsiteX8" fmla="*/ 6174 w 9998"/>
                <a:gd name="connsiteY8" fmla="*/ 2629 h 10117"/>
                <a:gd name="connsiteX9" fmla="*/ 9552 w 9998"/>
                <a:gd name="connsiteY9" fmla="*/ 330 h 10117"/>
                <a:gd name="connsiteX10" fmla="*/ 9998 w 9998"/>
                <a:gd name="connsiteY10" fmla="*/ 0 h 10117"/>
                <a:gd name="connsiteX0" fmla="*/ 10000 w 10000"/>
                <a:gd name="connsiteY0" fmla="*/ 0 h 10000"/>
                <a:gd name="connsiteX1" fmla="*/ 9465 w 10000"/>
                <a:gd name="connsiteY1" fmla="*/ 1086 h 10000"/>
                <a:gd name="connsiteX2" fmla="*/ 7700 w 10000"/>
                <a:gd name="connsiteY2" fmla="*/ 4442 h 10000"/>
                <a:gd name="connsiteX3" fmla="*/ 6094 w 10000"/>
                <a:gd name="connsiteY3" fmla="*/ 6338 h 10000"/>
                <a:gd name="connsiteX4" fmla="*/ 3569 w 10000"/>
                <a:gd name="connsiteY4" fmla="*/ 8828 h 10000"/>
                <a:gd name="connsiteX5" fmla="*/ 47 w 10000"/>
                <a:gd name="connsiteY5" fmla="*/ 10000 h 10000"/>
                <a:gd name="connsiteX6" fmla="*/ 3 w 10000"/>
                <a:gd name="connsiteY6" fmla="*/ 6747 h 10000"/>
                <a:gd name="connsiteX7" fmla="*/ 2435 w 10000"/>
                <a:gd name="connsiteY7" fmla="*/ 5131 h 10000"/>
                <a:gd name="connsiteX8" fmla="*/ 6175 w 10000"/>
                <a:gd name="connsiteY8" fmla="*/ 2599 h 10000"/>
                <a:gd name="connsiteX9" fmla="*/ 9554 w 10000"/>
                <a:gd name="connsiteY9" fmla="*/ 326 h 10000"/>
                <a:gd name="connsiteX10" fmla="*/ 10000 w 10000"/>
                <a:gd name="connsiteY10" fmla="*/ 0 h 10000"/>
                <a:gd name="connsiteX0" fmla="*/ 10000 w 10000"/>
                <a:gd name="connsiteY0" fmla="*/ 0 h 10000"/>
                <a:gd name="connsiteX1" fmla="*/ 9465 w 10000"/>
                <a:gd name="connsiteY1" fmla="*/ 1086 h 10000"/>
                <a:gd name="connsiteX2" fmla="*/ 7831 w 10000"/>
                <a:gd name="connsiteY2" fmla="*/ 4055 h 10000"/>
                <a:gd name="connsiteX3" fmla="*/ 6094 w 10000"/>
                <a:gd name="connsiteY3" fmla="*/ 6338 h 10000"/>
                <a:gd name="connsiteX4" fmla="*/ 3569 w 10000"/>
                <a:gd name="connsiteY4" fmla="*/ 8828 h 10000"/>
                <a:gd name="connsiteX5" fmla="*/ 47 w 10000"/>
                <a:gd name="connsiteY5" fmla="*/ 10000 h 10000"/>
                <a:gd name="connsiteX6" fmla="*/ 3 w 10000"/>
                <a:gd name="connsiteY6" fmla="*/ 6747 h 10000"/>
                <a:gd name="connsiteX7" fmla="*/ 2435 w 10000"/>
                <a:gd name="connsiteY7" fmla="*/ 5131 h 10000"/>
                <a:gd name="connsiteX8" fmla="*/ 6175 w 10000"/>
                <a:gd name="connsiteY8" fmla="*/ 2599 h 10000"/>
                <a:gd name="connsiteX9" fmla="*/ 9554 w 10000"/>
                <a:gd name="connsiteY9" fmla="*/ 326 h 10000"/>
                <a:gd name="connsiteX10" fmla="*/ 10000 w 10000"/>
                <a:gd name="connsiteY10" fmla="*/ 0 h 10000"/>
                <a:gd name="connsiteX0" fmla="*/ 10000 w 10000"/>
                <a:gd name="connsiteY0" fmla="*/ 0 h 10000"/>
                <a:gd name="connsiteX1" fmla="*/ 9465 w 10000"/>
                <a:gd name="connsiteY1" fmla="*/ 1086 h 10000"/>
                <a:gd name="connsiteX2" fmla="*/ 7831 w 10000"/>
                <a:gd name="connsiteY2" fmla="*/ 4055 h 10000"/>
                <a:gd name="connsiteX3" fmla="*/ 6094 w 10000"/>
                <a:gd name="connsiteY3" fmla="*/ 6338 h 10000"/>
                <a:gd name="connsiteX4" fmla="*/ 3569 w 10000"/>
                <a:gd name="connsiteY4" fmla="*/ 8828 h 10000"/>
                <a:gd name="connsiteX5" fmla="*/ 47 w 10000"/>
                <a:gd name="connsiteY5" fmla="*/ 10000 h 10000"/>
                <a:gd name="connsiteX6" fmla="*/ 3 w 10000"/>
                <a:gd name="connsiteY6" fmla="*/ 6747 h 10000"/>
                <a:gd name="connsiteX7" fmla="*/ 2435 w 10000"/>
                <a:gd name="connsiteY7" fmla="*/ 5131 h 10000"/>
                <a:gd name="connsiteX8" fmla="*/ 6175 w 10000"/>
                <a:gd name="connsiteY8" fmla="*/ 2599 h 10000"/>
                <a:gd name="connsiteX9" fmla="*/ 10000 w 10000"/>
                <a:gd name="connsiteY9" fmla="*/ 0 h 10000"/>
                <a:gd name="connsiteX0" fmla="*/ 10000 w 10000"/>
                <a:gd name="connsiteY0" fmla="*/ 0 h 10000"/>
                <a:gd name="connsiteX1" fmla="*/ 9465 w 10000"/>
                <a:gd name="connsiteY1" fmla="*/ 1086 h 10000"/>
                <a:gd name="connsiteX2" fmla="*/ 7831 w 10000"/>
                <a:gd name="connsiteY2" fmla="*/ 4055 h 10000"/>
                <a:gd name="connsiteX3" fmla="*/ 6094 w 10000"/>
                <a:gd name="connsiteY3" fmla="*/ 6338 h 10000"/>
                <a:gd name="connsiteX4" fmla="*/ 3875 w 10000"/>
                <a:gd name="connsiteY4" fmla="*/ 8480 h 10000"/>
                <a:gd name="connsiteX5" fmla="*/ 47 w 10000"/>
                <a:gd name="connsiteY5" fmla="*/ 10000 h 10000"/>
                <a:gd name="connsiteX6" fmla="*/ 3 w 10000"/>
                <a:gd name="connsiteY6" fmla="*/ 6747 h 10000"/>
                <a:gd name="connsiteX7" fmla="*/ 2435 w 10000"/>
                <a:gd name="connsiteY7" fmla="*/ 5131 h 10000"/>
                <a:gd name="connsiteX8" fmla="*/ 6175 w 10000"/>
                <a:gd name="connsiteY8" fmla="*/ 2599 h 10000"/>
                <a:gd name="connsiteX9" fmla="*/ 10000 w 10000"/>
                <a:gd name="connsiteY9" fmla="*/ 0 h 10000"/>
                <a:gd name="connsiteX0" fmla="*/ 10000 w 10000"/>
                <a:gd name="connsiteY0" fmla="*/ 0 h 10000"/>
                <a:gd name="connsiteX1" fmla="*/ 9465 w 10000"/>
                <a:gd name="connsiteY1" fmla="*/ 1086 h 10000"/>
                <a:gd name="connsiteX2" fmla="*/ 7831 w 10000"/>
                <a:gd name="connsiteY2" fmla="*/ 4055 h 10000"/>
                <a:gd name="connsiteX3" fmla="*/ 6094 w 10000"/>
                <a:gd name="connsiteY3" fmla="*/ 6338 h 10000"/>
                <a:gd name="connsiteX4" fmla="*/ 3875 w 10000"/>
                <a:gd name="connsiteY4" fmla="*/ 8480 h 10000"/>
                <a:gd name="connsiteX5" fmla="*/ 47 w 10000"/>
                <a:gd name="connsiteY5" fmla="*/ 10000 h 10000"/>
                <a:gd name="connsiteX6" fmla="*/ 3 w 10000"/>
                <a:gd name="connsiteY6" fmla="*/ 6747 h 10000"/>
                <a:gd name="connsiteX7" fmla="*/ 2435 w 10000"/>
                <a:gd name="connsiteY7" fmla="*/ 5131 h 10000"/>
                <a:gd name="connsiteX8" fmla="*/ 6175 w 10000"/>
                <a:gd name="connsiteY8" fmla="*/ 2599 h 10000"/>
                <a:gd name="connsiteX9" fmla="*/ 10000 w 10000"/>
                <a:gd name="connsiteY9" fmla="*/ 0 h 10000"/>
                <a:gd name="connsiteX0" fmla="*/ 10000 w 10000"/>
                <a:gd name="connsiteY0" fmla="*/ 0 h 10000"/>
                <a:gd name="connsiteX1" fmla="*/ 9465 w 10000"/>
                <a:gd name="connsiteY1" fmla="*/ 1086 h 10000"/>
                <a:gd name="connsiteX2" fmla="*/ 7831 w 10000"/>
                <a:gd name="connsiteY2" fmla="*/ 4055 h 10000"/>
                <a:gd name="connsiteX3" fmla="*/ 6094 w 10000"/>
                <a:gd name="connsiteY3" fmla="*/ 6338 h 10000"/>
                <a:gd name="connsiteX4" fmla="*/ 3875 w 10000"/>
                <a:gd name="connsiteY4" fmla="*/ 8480 h 10000"/>
                <a:gd name="connsiteX5" fmla="*/ 47 w 10000"/>
                <a:gd name="connsiteY5" fmla="*/ 10000 h 10000"/>
                <a:gd name="connsiteX6" fmla="*/ 3 w 10000"/>
                <a:gd name="connsiteY6" fmla="*/ 6747 h 10000"/>
                <a:gd name="connsiteX7" fmla="*/ 2435 w 10000"/>
                <a:gd name="connsiteY7" fmla="*/ 5131 h 10000"/>
                <a:gd name="connsiteX8" fmla="*/ 6175 w 10000"/>
                <a:gd name="connsiteY8" fmla="*/ 2599 h 10000"/>
                <a:gd name="connsiteX9" fmla="*/ 10000 w 10000"/>
                <a:gd name="connsiteY9" fmla="*/ 0 h 10000"/>
                <a:gd name="connsiteX0" fmla="*/ 9956 w 9956"/>
                <a:gd name="connsiteY0" fmla="*/ 0 h 9961"/>
                <a:gd name="connsiteX1" fmla="*/ 9465 w 9956"/>
                <a:gd name="connsiteY1" fmla="*/ 1047 h 9961"/>
                <a:gd name="connsiteX2" fmla="*/ 7831 w 9956"/>
                <a:gd name="connsiteY2" fmla="*/ 4016 h 9961"/>
                <a:gd name="connsiteX3" fmla="*/ 6094 w 9956"/>
                <a:gd name="connsiteY3" fmla="*/ 6299 h 9961"/>
                <a:gd name="connsiteX4" fmla="*/ 3875 w 9956"/>
                <a:gd name="connsiteY4" fmla="*/ 8441 h 9961"/>
                <a:gd name="connsiteX5" fmla="*/ 47 w 9956"/>
                <a:gd name="connsiteY5" fmla="*/ 9961 h 9961"/>
                <a:gd name="connsiteX6" fmla="*/ 3 w 9956"/>
                <a:gd name="connsiteY6" fmla="*/ 6708 h 9961"/>
                <a:gd name="connsiteX7" fmla="*/ 2435 w 9956"/>
                <a:gd name="connsiteY7" fmla="*/ 5092 h 9961"/>
                <a:gd name="connsiteX8" fmla="*/ 6175 w 9956"/>
                <a:gd name="connsiteY8" fmla="*/ 2560 h 9961"/>
                <a:gd name="connsiteX9" fmla="*/ 9956 w 9956"/>
                <a:gd name="connsiteY9" fmla="*/ 0 h 9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956" h="9961">
                  <a:moveTo>
                    <a:pt x="9956" y="0"/>
                  </a:moveTo>
                  <a:cubicBezTo>
                    <a:pt x="9941" y="128"/>
                    <a:pt x="9848" y="308"/>
                    <a:pt x="9465" y="1047"/>
                  </a:cubicBezTo>
                  <a:cubicBezTo>
                    <a:pt x="9082" y="1788"/>
                    <a:pt x="8392" y="3141"/>
                    <a:pt x="7831" y="4016"/>
                  </a:cubicBezTo>
                  <a:cubicBezTo>
                    <a:pt x="7269" y="4892"/>
                    <a:pt x="6753" y="5562"/>
                    <a:pt x="6094" y="6299"/>
                  </a:cubicBezTo>
                  <a:cubicBezTo>
                    <a:pt x="5435" y="7036"/>
                    <a:pt x="5145" y="7560"/>
                    <a:pt x="3875" y="8441"/>
                  </a:cubicBezTo>
                  <a:cubicBezTo>
                    <a:pt x="2605" y="9322"/>
                    <a:pt x="1864" y="9922"/>
                    <a:pt x="47" y="9961"/>
                  </a:cubicBezTo>
                  <a:cubicBezTo>
                    <a:pt x="65" y="9460"/>
                    <a:pt x="-14" y="6773"/>
                    <a:pt x="3" y="6708"/>
                  </a:cubicBezTo>
                  <a:cubicBezTo>
                    <a:pt x="1020" y="5954"/>
                    <a:pt x="1092" y="5989"/>
                    <a:pt x="2435" y="5092"/>
                  </a:cubicBezTo>
                  <a:lnTo>
                    <a:pt x="6175" y="2560"/>
                  </a:lnTo>
                  <a:lnTo>
                    <a:pt x="9956" y="0"/>
                  </a:lnTo>
                  <a:close/>
                </a:path>
              </a:pathLst>
            </a:custGeom>
            <a:pattFill prst="pct25">
              <a:fgClr>
                <a:srgbClr val="FF00FF"/>
              </a:fgClr>
              <a:bgClr>
                <a:srgbClr val="FFFFFF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flat" cmpd="sng">
                  <a:solidFill>
                    <a:srgbClr val="FF66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42" name="Line 26"/>
            <p:cNvSpPr>
              <a:spLocks noChangeAspect="1" noChangeShapeType="1"/>
            </p:cNvSpPr>
            <p:nvPr/>
          </p:nvSpPr>
          <p:spPr bwMode="auto">
            <a:xfrm flipV="1">
              <a:off x="6064059" y="1066800"/>
              <a:ext cx="0" cy="37490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39" name="Freeform 55"/>
            <p:cNvSpPr>
              <a:spLocks noChangeAspect="1"/>
            </p:cNvSpPr>
            <p:nvPr/>
          </p:nvSpPr>
          <p:spPr bwMode="auto">
            <a:xfrm flipV="1">
              <a:off x="6053328" y="1240971"/>
              <a:ext cx="2898648" cy="3361004"/>
            </a:xfrm>
            <a:custGeom>
              <a:avLst/>
              <a:gdLst>
                <a:gd name="T0" fmla="*/ 0 w 2364"/>
                <a:gd name="T1" fmla="*/ 1898 h 2041"/>
                <a:gd name="T2" fmla="*/ 318 w 2364"/>
                <a:gd name="T3" fmla="*/ 1978 h 2041"/>
                <a:gd name="T4" fmla="*/ 920 w 2364"/>
                <a:gd name="T5" fmla="*/ 1978 h 2041"/>
                <a:gd name="T6" fmla="*/ 1565 w 2364"/>
                <a:gd name="T7" fmla="*/ 1599 h 2041"/>
                <a:gd name="T8" fmla="*/ 2080 w 2364"/>
                <a:gd name="T9" fmla="*/ 662 h 2041"/>
                <a:gd name="T10" fmla="*/ 2364 w 2364"/>
                <a:gd name="T11" fmla="*/ 0 h 2041"/>
                <a:gd name="connsiteX0" fmla="*/ 0 w 10000"/>
                <a:gd name="connsiteY0" fmla="*/ 9299 h 10481"/>
                <a:gd name="connsiteX1" fmla="*/ 1345 w 10000"/>
                <a:gd name="connsiteY1" fmla="*/ 9691 h 10481"/>
                <a:gd name="connsiteX2" fmla="*/ 3892 w 10000"/>
                <a:gd name="connsiteY2" fmla="*/ 9691 h 10481"/>
                <a:gd name="connsiteX3" fmla="*/ 7148 w 10000"/>
                <a:gd name="connsiteY3" fmla="*/ 10077 h 10481"/>
                <a:gd name="connsiteX4" fmla="*/ 8799 w 10000"/>
                <a:gd name="connsiteY4" fmla="*/ 3244 h 10481"/>
                <a:gd name="connsiteX5" fmla="*/ 10000 w 10000"/>
                <a:gd name="connsiteY5" fmla="*/ 0 h 10481"/>
                <a:gd name="connsiteX0" fmla="*/ 0 w 10000"/>
                <a:gd name="connsiteY0" fmla="*/ 9299 h 14243"/>
                <a:gd name="connsiteX1" fmla="*/ 1345 w 10000"/>
                <a:gd name="connsiteY1" fmla="*/ 9691 h 14243"/>
                <a:gd name="connsiteX2" fmla="*/ 3892 w 10000"/>
                <a:gd name="connsiteY2" fmla="*/ 9691 h 14243"/>
                <a:gd name="connsiteX3" fmla="*/ 7148 w 10000"/>
                <a:gd name="connsiteY3" fmla="*/ 10077 h 14243"/>
                <a:gd name="connsiteX4" fmla="*/ 9045 w 10000"/>
                <a:gd name="connsiteY4" fmla="*/ 14009 h 14243"/>
                <a:gd name="connsiteX5" fmla="*/ 10000 w 10000"/>
                <a:gd name="connsiteY5" fmla="*/ 0 h 14243"/>
                <a:gd name="connsiteX0" fmla="*/ 0 w 10387"/>
                <a:gd name="connsiteY0" fmla="*/ 0 h 7929"/>
                <a:gd name="connsiteX1" fmla="*/ 1345 w 10387"/>
                <a:gd name="connsiteY1" fmla="*/ 392 h 7929"/>
                <a:gd name="connsiteX2" fmla="*/ 3892 w 10387"/>
                <a:gd name="connsiteY2" fmla="*/ 392 h 7929"/>
                <a:gd name="connsiteX3" fmla="*/ 7148 w 10387"/>
                <a:gd name="connsiteY3" fmla="*/ 778 h 7929"/>
                <a:gd name="connsiteX4" fmla="*/ 9045 w 10387"/>
                <a:gd name="connsiteY4" fmla="*/ 4710 h 7929"/>
                <a:gd name="connsiteX5" fmla="*/ 10387 w 10387"/>
                <a:gd name="connsiteY5" fmla="*/ 7868 h 7929"/>
                <a:gd name="connsiteX0" fmla="*/ 0 w 9356"/>
                <a:gd name="connsiteY0" fmla="*/ 0 h 10051"/>
                <a:gd name="connsiteX1" fmla="*/ 651 w 9356"/>
                <a:gd name="connsiteY1" fmla="*/ 545 h 10051"/>
                <a:gd name="connsiteX2" fmla="*/ 3103 w 9356"/>
                <a:gd name="connsiteY2" fmla="*/ 545 h 10051"/>
                <a:gd name="connsiteX3" fmla="*/ 6238 w 9356"/>
                <a:gd name="connsiteY3" fmla="*/ 1032 h 10051"/>
                <a:gd name="connsiteX4" fmla="*/ 8064 w 9356"/>
                <a:gd name="connsiteY4" fmla="*/ 5991 h 10051"/>
                <a:gd name="connsiteX5" fmla="*/ 9356 w 9356"/>
                <a:gd name="connsiteY5" fmla="*/ 9974 h 10051"/>
                <a:gd name="connsiteX0" fmla="*/ 0 w 10000"/>
                <a:gd name="connsiteY0" fmla="*/ 0 h 10000"/>
                <a:gd name="connsiteX1" fmla="*/ 3317 w 10000"/>
                <a:gd name="connsiteY1" fmla="*/ 542 h 10000"/>
                <a:gd name="connsiteX2" fmla="*/ 6667 w 10000"/>
                <a:gd name="connsiteY2" fmla="*/ 1027 h 10000"/>
                <a:gd name="connsiteX3" fmla="*/ 8619 w 10000"/>
                <a:gd name="connsiteY3" fmla="*/ 5961 h 10000"/>
                <a:gd name="connsiteX4" fmla="*/ 10000 w 10000"/>
                <a:gd name="connsiteY4" fmla="*/ 9923 h 10000"/>
                <a:gd name="connsiteX0" fmla="*/ 0 w 10000"/>
                <a:gd name="connsiteY0" fmla="*/ 0 h 10000"/>
                <a:gd name="connsiteX1" fmla="*/ 6667 w 10000"/>
                <a:gd name="connsiteY1" fmla="*/ 1027 h 10000"/>
                <a:gd name="connsiteX2" fmla="*/ 8619 w 10000"/>
                <a:gd name="connsiteY2" fmla="*/ 5961 h 10000"/>
                <a:gd name="connsiteX3" fmla="*/ 10000 w 10000"/>
                <a:gd name="connsiteY3" fmla="*/ 9923 h 10000"/>
                <a:gd name="connsiteX0" fmla="*/ 0 w 10000"/>
                <a:gd name="connsiteY0" fmla="*/ 0 h 9923"/>
                <a:gd name="connsiteX1" fmla="*/ 6667 w 10000"/>
                <a:gd name="connsiteY1" fmla="*/ 1027 h 9923"/>
                <a:gd name="connsiteX2" fmla="*/ 10000 w 10000"/>
                <a:gd name="connsiteY2" fmla="*/ 9923 h 9923"/>
                <a:gd name="connsiteX0" fmla="*/ 0 w 10036"/>
                <a:gd name="connsiteY0" fmla="*/ 0 h 10722"/>
                <a:gd name="connsiteX1" fmla="*/ 6667 w 10036"/>
                <a:gd name="connsiteY1" fmla="*/ 1035 h 10722"/>
                <a:gd name="connsiteX2" fmla="*/ 10036 w 10036"/>
                <a:gd name="connsiteY2" fmla="*/ 10722 h 10722"/>
                <a:gd name="connsiteX0" fmla="*/ 0 w 10036"/>
                <a:gd name="connsiteY0" fmla="*/ 0 h 10722"/>
                <a:gd name="connsiteX1" fmla="*/ 6667 w 10036"/>
                <a:gd name="connsiteY1" fmla="*/ 1035 h 10722"/>
                <a:gd name="connsiteX2" fmla="*/ 10036 w 10036"/>
                <a:gd name="connsiteY2" fmla="*/ 10722 h 10722"/>
                <a:gd name="connsiteX0" fmla="*/ 0 w 10036"/>
                <a:gd name="connsiteY0" fmla="*/ 0 h 10722"/>
                <a:gd name="connsiteX1" fmla="*/ 6667 w 10036"/>
                <a:gd name="connsiteY1" fmla="*/ 1035 h 10722"/>
                <a:gd name="connsiteX2" fmla="*/ 10036 w 10036"/>
                <a:gd name="connsiteY2" fmla="*/ 10722 h 10722"/>
                <a:gd name="connsiteX0" fmla="*/ 0 w 10036"/>
                <a:gd name="connsiteY0" fmla="*/ 0 h 10722"/>
                <a:gd name="connsiteX1" fmla="*/ 6667 w 10036"/>
                <a:gd name="connsiteY1" fmla="*/ 1035 h 10722"/>
                <a:gd name="connsiteX2" fmla="*/ 10036 w 10036"/>
                <a:gd name="connsiteY2" fmla="*/ 10722 h 10722"/>
                <a:gd name="connsiteX0" fmla="*/ 0 w 10036"/>
                <a:gd name="connsiteY0" fmla="*/ 0 h 10722"/>
                <a:gd name="connsiteX1" fmla="*/ 7029 w 10036"/>
                <a:gd name="connsiteY1" fmla="*/ 2788 h 10722"/>
                <a:gd name="connsiteX2" fmla="*/ 10036 w 10036"/>
                <a:gd name="connsiteY2" fmla="*/ 10722 h 10722"/>
                <a:gd name="connsiteX0" fmla="*/ 0 w 9927"/>
                <a:gd name="connsiteY0" fmla="*/ 0 h 10516"/>
                <a:gd name="connsiteX1" fmla="*/ 6920 w 9927"/>
                <a:gd name="connsiteY1" fmla="*/ 2582 h 10516"/>
                <a:gd name="connsiteX2" fmla="*/ 9927 w 9927"/>
                <a:gd name="connsiteY2" fmla="*/ 10516 h 10516"/>
                <a:gd name="connsiteX0" fmla="*/ 0 w 10000"/>
                <a:gd name="connsiteY0" fmla="*/ 3 h 10003"/>
                <a:gd name="connsiteX1" fmla="*/ 6971 w 10000"/>
                <a:gd name="connsiteY1" fmla="*/ 2458 h 10003"/>
                <a:gd name="connsiteX2" fmla="*/ 10000 w 10000"/>
                <a:gd name="connsiteY2" fmla="*/ 10003 h 10003"/>
                <a:gd name="connsiteX0" fmla="*/ 0 w 10109"/>
                <a:gd name="connsiteY0" fmla="*/ 0 h 15100"/>
                <a:gd name="connsiteX1" fmla="*/ 7080 w 10109"/>
                <a:gd name="connsiteY1" fmla="*/ 7555 h 15100"/>
                <a:gd name="connsiteX2" fmla="*/ 10109 w 10109"/>
                <a:gd name="connsiteY2" fmla="*/ 15100 h 15100"/>
                <a:gd name="connsiteX0" fmla="*/ 0 w 10109"/>
                <a:gd name="connsiteY0" fmla="*/ 0 h 15100"/>
                <a:gd name="connsiteX1" fmla="*/ 4343 w 10109"/>
                <a:gd name="connsiteY1" fmla="*/ 3385 h 15100"/>
                <a:gd name="connsiteX2" fmla="*/ 7080 w 10109"/>
                <a:gd name="connsiteY2" fmla="*/ 7555 h 15100"/>
                <a:gd name="connsiteX3" fmla="*/ 10109 w 10109"/>
                <a:gd name="connsiteY3" fmla="*/ 15100 h 15100"/>
                <a:gd name="connsiteX0" fmla="*/ 0 w 10109"/>
                <a:gd name="connsiteY0" fmla="*/ 0 h 15100"/>
                <a:gd name="connsiteX1" fmla="*/ 3139 w 10109"/>
                <a:gd name="connsiteY1" fmla="*/ 1914 h 15100"/>
                <a:gd name="connsiteX2" fmla="*/ 7080 w 10109"/>
                <a:gd name="connsiteY2" fmla="*/ 7555 h 15100"/>
                <a:gd name="connsiteX3" fmla="*/ 10109 w 10109"/>
                <a:gd name="connsiteY3" fmla="*/ 15100 h 15100"/>
                <a:gd name="connsiteX0" fmla="*/ 0 w 10109"/>
                <a:gd name="connsiteY0" fmla="*/ 0 h 15100"/>
                <a:gd name="connsiteX1" fmla="*/ 3139 w 10109"/>
                <a:gd name="connsiteY1" fmla="*/ 1914 h 15100"/>
                <a:gd name="connsiteX2" fmla="*/ 7080 w 10109"/>
                <a:gd name="connsiteY2" fmla="*/ 7555 h 15100"/>
                <a:gd name="connsiteX3" fmla="*/ 10109 w 10109"/>
                <a:gd name="connsiteY3" fmla="*/ 15100 h 15100"/>
                <a:gd name="connsiteX0" fmla="*/ 0 w 10109"/>
                <a:gd name="connsiteY0" fmla="*/ 0 h 15100"/>
                <a:gd name="connsiteX1" fmla="*/ 3139 w 10109"/>
                <a:gd name="connsiteY1" fmla="*/ 1914 h 15100"/>
                <a:gd name="connsiteX2" fmla="*/ 7080 w 10109"/>
                <a:gd name="connsiteY2" fmla="*/ 7555 h 15100"/>
                <a:gd name="connsiteX3" fmla="*/ 10109 w 10109"/>
                <a:gd name="connsiteY3" fmla="*/ 15100 h 15100"/>
                <a:gd name="connsiteX0" fmla="*/ 0 w 10109"/>
                <a:gd name="connsiteY0" fmla="*/ 0 h 15100"/>
                <a:gd name="connsiteX1" fmla="*/ 3139 w 10109"/>
                <a:gd name="connsiteY1" fmla="*/ 1914 h 15100"/>
                <a:gd name="connsiteX2" fmla="*/ 7080 w 10109"/>
                <a:gd name="connsiteY2" fmla="*/ 7555 h 15100"/>
                <a:gd name="connsiteX3" fmla="*/ 5802 w 10109"/>
                <a:gd name="connsiteY3" fmla="*/ 6524 h 15100"/>
                <a:gd name="connsiteX4" fmla="*/ 10109 w 10109"/>
                <a:gd name="connsiteY4" fmla="*/ 15100 h 15100"/>
                <a:gd name="connsiteX0" fmla="*/ 0 w 10109"/>
                <a:gd name="connsiteY0" fmla="*/ 0 h 15100"/>
                <a:gd name="connsiteX1" fmla="*/ 3139 w 10109"/>
                <a:gd name="connsiteY1" fmla="*/ 1914 h 15100"/>
                <a:gd name="connsiteX2" fmla="*/ 5802 w 10109"/>
                <a:gd name="connsiteY2" fmla="*/ 6524 h 15100"/>
                <a:gd name="connsiteX3" fmla="*/ 10109 w 10109"/>
                <a:gd name="connsiteY3" fmla="*/ 15100 h 15100"/>
                <a:gd name="connsiteX0" fmla="*/ 0 w 10109"/>
                <a:gd name="connsiteY0" fmla="*/ 0 h 15100"/>
                <a:gd name="connsiteX1" fmla="*/ 3139 w 10109"/>
                <a:gd name="connsiteY1" fmla="*/ 1914 h 15100"/>
                <a:gd name="connsiteX2" fmla="*/ 5802 w 10109"/>
                <a:gd name="connsiteY2" fmla="*/ 6524 h 15100"/>
                <a:gd name="connsiteX3" fmla="*/ 10109 w 10109"/>
                <a:gd name="connsiteY3" fmla="*/ 15100 h 15100"/>
                <a:gd name="connsiteX0" fmla="*/ 0 w 10109"/>
                <a:gd name="connsiteY0" fmla="*/ 0 h 15100"/>
                <a:gd name="connsiteX1" fmla="*/ 3103 w 10109"/>
                <a:gd name="connsiteY1" fmla="*/ 1816 h 15100"/>
                <a:gd name="connsiteX2" fmla="*/ 5802 w 10109"/>
                <a:gd name="connsiteY2" fmla="*/ 6524 h 15100"/>
                <a:gd name="connsiteX3" fmla="*/ 10109 w 10109"/>
                <a:gd name="connsiteY3" fmla="*/ 15100 h 15100"/>
                <a:gd name="connsiteX0" fmla="*/ 0 w 10109"/>
                <a:gd name="connsiteY0" fmla="*/ 0 h 15100"/>
                <a:gd name="connsiteX1" fmla="*/ 3103 w 10109"/>
                <a:gd name="connsiteY1" fmla="*/ 1816 h 15100"/>
                <a:gd name="connsiteX2" fmla="*/ 5802 w 10109"/>
                <a:gd name="connsiteY2" fmla="*/ 6524 h 15100"/>
                <a:gd name="connsiteX3" fmla="*/ 10109 w 10109"/>
                <a:gd name="connsiteY3" fmla="*/ 15100 h 15100"/>
                <a:gd name="connsiteX0" fmla="*/ 0 w 10109"/>
                <a:gd name="connsiteY0" fmla="*/ 0 h 15100"/>
                <a:gd name="connsiteX1" fmla="*/ 3103 w 10109"/>
                <a:gd name="connsiteY1" fmla="*/ 1816 h 15100"/>
                <a:gd name="connsiteX2" fmla="*/ 5802 w 10109"/>
                <a:gd name="connsiteY2" fmla="*/ 6671 h 15100"/>
                <a:gd name="connsiteX3" fmla="*/ 10109 w 10109"/>
                <a:gd name="connsiteY3" fmla="*/ 15100 h 15100"/>
                <a:gd name="connsiteX0" fmla="*/ 0 w 10109"/>
                <a:gd name="connsiteY0" fmla="*/ 0 h 15100"/>
                <a:gd name="connsiteX1" fmla="*/ 3176 w 10109"/>
                <a:gd name="connsiteY1" fmla="*/ 1816 h 15100"/>
                <a:gd name="connsiteX2" fmla="*/ 5802 w 10109"/>
                <a:gd name="connsiteY2" fmla="*/ 6671 h 15100"/>
                <a:gd name="connsiteX3" fmla="*/ 10109 w 10109"/>
                <a:gd name="connsiteY3" fmla="*/ 15100 h 15100"/>
                <a:gd name="connsiteX0" fmla="*/ 0 w 10073"/>
                <a:gd name="connsiteY0" fmla="*/ 0 h 15296"/>
                <a:gd name="connsiteX1" fmla="*/ 3176 w 10073"/>
                <a:gd name="connsiteY1" fmla="*/ 1816 h 15296"/>
                <a:gd name="connsiteX2" fmla="*/ 5802 w 10073"/>
                <a:gd name="connsiteY2" fmla="*/ 6671 h 15296"/>
                <a:gd name="connsiteX3" fmla="*/ 10073 w 10073"/>
                <a:gd name="connsiteY3" fmla="*/ 15296 h 15296"/>
                <a:gd name="connsiteX0" fmla="*/ 0 w 10073"/>
                <a:gd name="connsiteY0" fmla="*/ 0 h 15296"/>
                <a:gd name="connsiteX1" fmla="*/ 3176 w 10073"/>
                <a:gd name="connsiteY1" fmla="*/ 1816 h 15296"/>
                <a:gd name="connsiteX2" fmla="*/ 5802 w 10073"/>
                <a:gd name="connsiteY2" fmla="*/ 6671 h 15296"/>
                <a:gd name="connsiteX3" fmla="*/ 10073 w 10073"/>
                <a:gd name="connsiteY3" fmla="*/ 15296 h 15296"/>
                <a:gd name="connsiteX0" fmla="*/ 0 w 10073"/>
                <a:gd name="connsiteY0" fmla="*/ 0 h 15296"/>
                <a:gd name="connsiteX1" fmla="*/ 3176 w 10073"/>
                <a:gd name="connsiteY1" fmla="*/ 1767 h 15296"/>
                <a:gd name="connsiteX2" fmla="*/ 5802 w 10073"/>
                <a:gd name="connsiteY2" fmla="*/ 6671 h 15296"/>
                <a:gd name="connsiteX3" fmla="*/ 10073 w 10073"/>
                <a:gd name="connsiteY3" fmla="*/ 15296 h 15296"/>
                <a:gd name="connsiteX0" fmla="*/ 0 w 10073"/>
                <a:gd name="connsiteY0" fmla="*/ 0 h 15296"/>
                <a:gd name="connsiteX1" fmla="*/ 3176 w 10073"/>
                <a:gd name="connsiteY1" fmla="*/ 1767 h 15296"/>
                <a:gd name="connsiteX2" fmla="*/ 6714 w 10073"/>
                <a:gd name="connsiteY2" fmla="*/ 6622 h 15296"/>
                <a:gd name="connsiteX3" fmla="*/ 10073 w 10073"/>
                <a:gd name="connsiteY3" fmla="*/ 15296 h 15296"/>
                <a:gd name="connsiteX0" fmla="*/ 0 w 10073"/>
                <a:gd name="connsiteY0" fmla="*/ 0 h 15296"/>
                <a:gd name="connsiteX1" fmla="*/ 3358 w 10073"/>
                <a:gd name="connsiteY1" fmla="*/ 1718 h 15296"/>
                <a:gd name="connsiteX2" fmla="*/ 6714 w 10073"/>
                <a:gd name="connsiteY2" fmla="*/ 6622 h 15296"/>
                <a:gd name="connsiteX3" fmla="*/ 10073 w 10073"/>
                <a:gd name="connsiteY3" fmla="*/ 15296 h 15296"/>
                <a:gd name="connsiteX0" fmla="*/ 0 w 10073"/>
                <a:gd name="connsiteY0" fmla="*/ 0 h 15296"/>
                <a:gd name="connsiteX1" fmla="*/ 3358 w 10073"/>
                <a:gd name="connsiteY1" fmla="*/ 1718 h 15296"/>
                <a:gd name="connsiteX2" fmla="*/ 6678 w 10073"/>
                <a:gd name="connsiteY2" fmla="*/ 6524 h 15296"/>
                <a:gd name="connsiteX3" fmla="*/ 10073 w 10073"/>
                <a:gd name="connsiteY3" fmla="*/ 15296 h 15296"/>
                <a:gd name="connsiteX0" fmla="*/ 0 w 10073"/>
                <a:gd name="connsiteY0" fmla="*/ 0 h 15296"/>
                <a:gd name="connsiteX1" fmla="*/ 3358 w 10073"/>
                <a:gd name="connsiteY1" fmla="*/ 1718 h 15296"/>
                <a:gd name="connsiteX2" fmla="*/ 6751 w 10073"/>
                <a:gd name="connsiteY2" fmla="*/ 6622 h 15296"/>
                <a:gd name="connsiteX3" fmla="*/ 10073 w 10073"/>
                <a:gd name="connsiteY3" fmla="*/ 15296 h 15296"/>
                <a:gd name="connsiteX0" fmla="*/ 0 w 10073"/>
                <a:gd name="connsiteY0" fmla="*/ 0 h 15296"/>
                <a:gd name="connsiteX1" fmla="*/ 3358 w 10073"/>
                <a:gd name="connsiteY1" fmla="*/ 1718 h 15296"/>
                <a:gd name="connsiteX2" fmla="*/ 6715 w 10073"/>
                <a:gd name="connsiteY2" fmla="*/ 6475 h 15296"/>
                <a:gd name="connsiteX3" fmla="*/ 10073 w 10073"/>
                <a:gd name="connsiteY3" fmla="*/ 15296 h 15296"/>
                <a:gd name="connsiteX0" fmla="*/ 0 w 10073"/>
                <a:gd name="connsiteY0" fmla="*/ 0 h 15296"/>
                <a:gd name="connsiteX1" fmla="*/ 3358 w 10073"/>
                <a:gd name="connsiteY1" fmla="*/ 1718 h 15296"/>
                <a:gd name="connsiteX2" fmla="*/ 6788 w 10073"/>
                <a:gd name="connsiteY2" fmla="*/ 6720 h 15296"/>
                <a:gd name="connsiteX3" fmla="*/ 10073 w 10073"/>
                <a:gd name="connsiteY3" fmla="*/ 15296 h 15296"/>
                <a:gd name="connsiteX0" fmla="*/ 0 w 10073"/>
                <a:gd name="connsiteY0" fmla="*/ 0 h 15296"/>
                <a:gd name="connsiteX1" fmla="*/ 3358 w 10073"/>
                <a:gd name="connsiteY1" fmla="*/ 1718 h 15296"/>
                <a:gd name="connsiteX2" fmla="*/ 7007 w 10073"/>
                <a:gd name="connsiteY2" fmla="*/ 7161 h 15296"/>
                <a:gd name="connsiteX3" fmla="*/ 10073 w 10073"/>
                <a:gd name="connsiteY3" fmla="*/ 15296 h 15296"/>
                <a:gd name="connsiteX0" fmla="*/ 0 w 10037"/>
                <a:gd name="connsiteY0" fmla="*/ 0 h 15247"/>
                <a:gd name="connsiteX1" fmla="*/ 3358 w 10037"/>
                <a:gd name="connsiteY1" fmla="*/ 1718 h 15247"/>
                <a:gd name="connsiteX2" fmla="*/ 7007 w 10037"/>
                <a:gd name="connsiteY2" fmla="*/ 7161 h 15247"/>
                <a:gd name="connsiteX3" fmla="*/ 10037 w 10037"/>
                <a:gd name="connsiteY3" fmla="*/ 15247 h 15247"/>
                <a:gd name="connsiteX0" fmla="*/ 0 w 10037"/>
                <a:gd name="connsiteY0" fmla="*/ 0 h 15247"/>
                <a:gd name="connsiteX1" fmla="*/ 3358 w 10037"/>
                <a:gd name="connsiteY1" fmla="*/ 1718 h 15247"/>
                <a:gd name="connsiteX2" fmla="*/ 7007 w 10037"/>
                <a:gd name="connsiteY2" fmla="*/ 7161 h 15247"/>
                <a:gd name="connsiteX3" fmla="*/ 10037 w 10037"/>
                <a:gd name="connsiteY3" fmla="*/ 15247 h 15247"/>
                <a:gd name="connsiteX0" fmla="*/ 0 w 10073"/>
                <a:gd name="connsiteY0" fmla="*/ 0 h 15247"/>
                <a:gd name="connsiteX1" fmla="*/ 3358 w 10073"/>
                <a:gd name="connsiteY1" fmla="*/ 1718 h 15247"/>
                <a:gd name="connsiteX2" fmla="*/ 7007 w 10073"/>
                <a:gd name="connsiteY2" fmla="*/ 7161 h 15247"/>
                <a:gd name="connsiteX3" fmla="*/ 10073 w 10073"/>
                <a:gd name="connsiteY3" fmla="*/ 15247 h 15247"/>
                <a:gd name="connsiteX0" fmla="*/ 0 w 10073"/>
                <a:gd name="connsiteY0" fmla="*/ 0 h 15247"/>
                <a:gd name="connsiteX1" fmla="*/ 3176 w 10073"/>
                <a:gd name="connsiteY1" fmla="*/ 1522 h 15247"/>
                <a:gd name="connsiteX2" fmla="*/ 7007 w 10073"/>
                <a:gd name="connsiteY2" fmla="*/ 7161 h 15247"/>
                <a:gd name="connsiteX3" fmla="*/ 10073 w 10073"/>
                <a:gd name="connsiteY3" fmla="*/ 15247 h 15247"/>
                <a:gd name="connsiteX0" fmla="*/ 0 w 10073"/>
                <a:gd name="connsiteY0" fmla="*/ 0 h 15247"/>
                <a:gd name="connsiteX1" fmla="*/ 3176 w 10073"/>
                <a:gd name="connsiteY1" fmla="*/ 1522 h 15247"/>
                <a:gd name="connsiteX2" fmla="*/ 7007 w 10073"/>
                <a:gd name="connsiteY2" fmla="*/ 7161 h 15247"/>
                <a:gd name="connsiteX3" fmla="*/ 10073 w 10073"/>
                <a:gd name="connsiteY3" fmla="*/ 15247 h 15247"/>
                <a:gd name="connsiteX0" fmla="*/ 0 w 10073"/>
                <a:gd name="connsiteY0" fmla="*/ 1 h 15248"/>
                <a:gd name="connsiteX1" fmla="*/ 3176 w 10073"/>
                <a:gd name="connsiteY1" fmla="*/ 1523 h 15248"/>
                <a:gd name="connsiteX2" fmla="*/ 7007 w 10073"/>
                <a:gd name="connsiteY2" fmla="*/ 7162 h 15248"/>
                <a:gd name="connsiteX3" fmla="*/ 10073 w 10073"/>
                <a:gd name="connsiteY3" fmla="*/ 15248 h 15248"/>
                <a:gd name="connsiteX0" fmla="*/ 0 w 10073"/>
                <a:gd name="connsiteY0" fmla="*/ 1 h 15248"/>
                <a:gd name="connsiteX1" fmla="*/ 3176 w 10073"/>
                <a:gd name="connsiteY1" fmla="*/ 1523 h 15248"/>
                <a:gd name="connsiteX2" fmla="*/ 7007 w 10073"/>
                <a:gd name="connsiteY2" fmla="*/ 7162 h 15248"/>
                <a:gd name="connsiteX3" fmla="*/ 10073 w 10073"/>
                <a:gd name="connsiteY3" fmla="*/ 15248 h 15248"/>
                <a:gd name="connsiteX0" fmla="*/ 0 w 10206"/>
                <a:gd name="connsiteY0" fmla="*/ 1 h 15906"/>
                <a:gd name="connsiteX1" fmla="*/ 3176 w 10206"/>
                <a:gd name="connsiteY1" fmla="*/ 1523 h 15906"/>
                <a:gd name="connsiteX2" fmla="*/ 7007 w 10206"/>
                <a:gd name="connsiteY2" fmla="*/ 7162 h 15906"/>
                <a:gd name="connsiteX3" fmla="*/ 10206 w 10206"/>
                <a:gd name="connsiteY3" fmla="*/ 15906 h 15906"/>
                <a:gd name="connsiteX0" fmla="*/ 0 w 10206"/>
                <a:gd name="connsiteY0" fmla="*/ 1 h 15906"/>
                <a:gd name="connsiteX1" fmla="*/ 3176 w 10206"/>
                <a:gd name="connsiteY1" fmla="*/ 1523 h 15906"/>
                <a:gd name="connsiteX2" fmla="*/ 7007 w 10206"/>
                <a:gd name="connsiteY2" fmla="*/ 7162 h 15906"/>
                <a:gd name="connsiteX3" fmla="*/ 10206 w 10206"/>
                <a:gd name="connsiteY3" fmla="*/ 15906 h 15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06" h="15906">
                  <a:moveTo>
                    <a:pt x="0" y="1"/>
                  </a:moveTo>
                  <a:cubicBezTo>
                    <a:pt x="1234" y="-23"/>
                    <a:pt x="2008" y="330"/>
                    <a:pt x="3176" y="1523"/>
                  </a:cubicBezTo>
                  <a:cubicBezTo>
                    <a:pt x="4344" y="2716"/>
                    <a:pt x="5835" y="4765"/>
                    <a:pt x="7007" y="7162"/>
                  </a:cubicBezTo>
                  <a:cubicBezTo>
                    <a:pt x="8179" y="9559"/>
                    <a:pt x="9828" y="14134"/>
                    <a:pt x="10206" y="15906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/>
            </a:p>
          </p:txBody>
        </p:sp>
        <p:sp>
          <p:nvSpPr>
            <p:cNvPr id="138" name="Freeform 55"/>
            <p:cNvSpPr>
              <a:spLocks noChangeAspect="1"/>
            </p:cNvSpPr>
            <p:nvPr/>
          </p:nvSpPr>
          <p:spPr bwMode="auto">
            <a:xfrm flipH="1" flipV="1">
              <a:off x="3172968" y="1240971"/>
              <a:ext cx="2898648" cy="3361004"/>
            </a:xfrm>
            <a:custGeom>
              <a:avLst/>
              <a:gdLst>
                <a:gd name="T0" fmla="*/ 0 w 2364"/>
                <a:gd name="T1" fmla="*/ 1898 h 2041"/>
                <a:gd name="T2" fmla="*/ 318 w 2364"/>
                <a:gd name="T3" fmla="*/ 1978 h 2041"/>
                <a:gd name="T4" fmla="*/ 920 w 2364"/>
                <a:gd name="T5" fmla="*/ 1978 h 2041"/>
                <a:gd name="T6" fmla="*/ 1565 w 2364"/>
                <a:gd name="T7" fmla="*/ 1599 h 2041"/>
                <a:gd name="T8" fmla="*/ 2080 w 2364"/>
                <a:gd name="T9" fmla="*/ 662 h 2041"/>
                <a:gd name="T10" fmla="*/ 2364 w 2364"/>
                <a:gd name="T11" fmla="*/ 0 h 2041"/>
                <a:gd name="connsiteX0" fmla="*/ 0 w 10000"/>
                <a:gd name="connsiteY0" fmla="*/ 9299 h 10481"/>
                <a:gd name="connsiteX1" fmla="*/ 1345 w 10000"/>
                <a:gd name="connsiteY1" fmla="*/ 9691 h 10481"/>
                <a:gd name="connsiteX2" fmla="*/ 3892 w 10000"/>
                <a:gd name="connsiteY2" fmla="*/ 9691 h 10481"/>
                <a:gd name="connsiteX3" fmla="*/ 7148 w 10000"/>
                <a:gd name="connsiteY3" fmla="*/ 10077 h 10481"/>
                <a:gd name="connsiteX4" fmla="*/ 8799 w 10000"/>
                <a:gd name="connsiteY4" fmla="*/ 3244 h 10481"/>
                <a:gd name="connsiteX5" fmla="*/ 10000 w 10000"/>
                <a:gd name="connsiteY5" fmla="*/ 0 h 10481"/>
                <a:gd name="connsiteX0" fmla="*/ 0 w 10000"/>
                <a:gd name="connsiteY0" fmla="*/ 9299 h 14243"/>
                <a:gd name="connsiteX1" fmla="*/ 1345 w 10000"/>
                <a:gd name="connsiteY1" fmla="*/ 9691 h 14243"/>
                <a:gd name="connsiteX2" fmla="*/ 3892 w 10000"/>
                <a:gd name="connsiteY2" fmla="*/ 9691 h 14243"/>
                <a:gd name="connsiteX3" fmla="*/ 7148 w 10000"/>
                <a:gd name="connsiteY3" fmla="*/ 10077 h 14243"/>
                <a:gd name="connsiteX4" fmla="*/ 9045 w 10000"/>
                <a:gd name="connsiteY4" fmla="*/ 14009 h 14243"/>
                <a:gd name="connsiteX5" fmla="*/ 10000 w 10000"/>
                <a:gd name="connsiteY5" fmla="*/ 0 h 14243"/>
                <a:gd name="connsiteX0" fmla="*/ 0 w 10387"/>
                <a:gd name="connsiteY0" fmla="*/ 0 h 7929"/>
                <a:gd name="connsiteX1" fmla="*/ 1345 w 10387"/>
                <a:gd name="connsiteY1" fmla="*/ 392 h 7929"/>
                <a:gd name="connsiteX2" fmla="*/ 3892 w 10387"/>
                <a:gd name="connsiteY2" fmla="*/ 392 h 7929"/>
                <a:gd name="connsiteX3" fmla="*/ 7148 w 10387"/>
                <a:gd name="connsiteY3" fmla="*/ 778 h 7929"/>
                <a:gd name="connsiteX4" fmla="*/ 9045 w 10387"/>
                <a:gd name="connsiteY4" fmla="*/ 4710 h 7929"/>
                <a:gd name="connsiteX5" fmla="*/ 10387 w 10387"/>
                <a:gd name="connsiteY5" fmla="*/ 7868 h 7929"/>
                <a:gd name="connsiteX0" fmla="*/ 0 w 9356"/>
                <a:gd name="connsiteY0" fmla="*/ 0 h 10051"/>
                <a:gd name="connsiteX1" fmla="*/ 651 w 9356"/>
                <a:gd name="connsiteY1" fmla="*/ 545 h 10051"/>
                <a:gd name="connsiteX2" fmla="*/ 3103 w 9356"/>
                <a:gd name="connsiteY2" fmla="*/ 545 h 10051"/>
                <a:gd name="connsiteX3" fmla="*/ 6238 w 9356"/>
                <a:gd name="connsiteY3" fmla="*/ 1032 h 10051"/>
                <a:gd name="connsiteX4" fmla="*/ 8064 w 9356"/>
                <a:gd name="connsiteY4" fmla="*/ 5991 h 10051"/>
                <a:gd name="connsiteX5" fmla="*/ 9356 w 9356"/>
                <a:gd name="connsiteY5" fmla="*/ 9974 h 10051"/>
                <a:gd name="connsiteX0" fmla="*/ 0 w 10000"/>
                <a:gd name="connsiteY0" fmla="*/ 0 h 10000"/>
                <a:gd name="connsiteX1" fmla="*/ 3317 w 10000"/>
                <a:gd name="connsiteY1" fmla="*/ 542 h 10000"/>
                <a:gd name="connsiteX2" fmla="*/ 6667 w 10000"/>
                <a:gd name="connsiteY2" fmla="*/ 1027 h 10000"/>
                <a:gd name="connsiteX3" fmla="*/ 8619 w 10000"/>
                <a:gd name="connsiteY3" fmla="*/ 5961 h 10000"/>
                <a:gd name="connsiteX4" fmla="*/ 10000 w 10000"/>
                <a:gd name="connsiteY4" fmla="*/ 9923 h 10000"/>
                <a:gd name="connsiteX0" fmla="*/ 0 w 10000"/>
                <a:gd name="connsiteY0" fmla="*/ 0 h 10000"/>
                <a:gd name="connsiteX1" fmla="*/ 6667 w 10000"/>
                <a:gd name="connsiteY1" fmla="*/ 1027 h 10000"/>
                <a:gd name="connsiteX2" fmla="*/ 8619 w 10000"/>
                <a:gd name="connsiteY2" fmla="*/ 5961 h 10000"/>
                <a:gd name="connsiteX3" fmla="*/ 10000 w 10000"/>
                <a:gd name="connsiteY3" fmla="*/ 9923 h 10000"/>
                <a:gd name="connsiteX0" fmla="*/ 0 w 10000"/>
                <a:gd name="connsiteY0" fmla="*/ 0 h 9923"/>
                <a:gd name="connsiteX1" fmla="*/ 6667 w 10000"/>
                <a:gd name="connsiteY1" fmla="*/ 1027 h 9923"/>
                <a:gd name="connsiteX2" fmla="*/ 10000 w 10000"/>
                <a:gd name="connsiteY2" fmla="*/ 9923 h 9923"/>
                <a:gd name="connsiteX0" fmla="*/ 0 w 10036"/>
                <a:gd name="connsiteY0" fmla="*/ 0 h 10722"/>
                <a:gd name="connsiteX1" fmla="*/ 6667 w 10036"/>
                <a:gd name="connsiteY1" fmla="*/ 1035 h 10722"/>
                <a:gd name="connsiteX2" fmla="*/ 10036 w 10036"/>
                <a:gd name="connsiteY2" fmla="*/ 10722 h 10722"/>
                <a:gd name="connsiteX0" fmla="*/ 0 w 10036"/>
                <a:gd name="connsiteY0" fmla="*/ 0 h 10722"/>
                <a:gd name="connsiteX1" fmla="*/ 6667 w 10036"/>
                <a:gd name="connsiteY1" fmla="*/ 1035 h 10722"/>
                <a:gd name="connsiteX2" fmla="*/ 10036 w 10036"/>
                <a:gd name="connsiteY2" fmla="*/ 10722 h 10722"/>
                <a:gd name="connsiteX0" fmla="*/ 0 w 10036"/>
                <a:gd name="connsiteY0" fmla="*/ 0 h 10722"/>
                <a:gd name="connsiteX1" fmla="*/ 6667 w 10036"/>
                <a:gd name="connsiteY1" fmla="*/ 1035 h 10722"/>
                <a:gd name="connsiteX2" fmla="*/ 10036 w 10036"/>
                <a:gd name="connsiteY2" fmla="*/ 10722 h 10722"/>
                <a:gd name="connsiteX0" fmla="*/ 0 w 10036"/>
                <a:gd name="connsiteY0" fmla="*/ 0 h 10722"/>
                <a:gd name="connsiteX1" fmla="*/ 6667 w 10036"/>
                <a:gd name="connsiteY1" fmla="*/ 1035 h 10722"/>
                <a:gd name="connsiteX2" fmla="*/ 10036 w 10036"/>
                <a:gd name="connsiteY2" fmla="*/ 10722 h 10722"/>
                <a:gd name="connsiteX0" fmla="*/ 0 w 10036"/>
                <a:gd name="connsiteY0" fmla="*/ 0 h 10722"/>
                <a:gd name="connsiteX1" fmla="*/ 7029 w 10036"/>
                <a:gd name="connsiteY1" fmla="*/ 2788 h 10722"/>
                <a:gd name="connsiteX2" fmla="*/ 10036 w 10036"/>
                <a:gd name="connsiteY2" fmla="*/ 10722 h 10722"/>
                <a:gd name="connsiteX0" fmla="*/ 0 w 9927"/>
                <a:gd name="connsiteY0" fmla="*/ 0 h 10516"/>
                <a:gd name="connsiteX1" fmla="*/ 6920 w 9927"/>
                <a:gd name="connsiteY1" fmla="*/ 2582 h 10516"/>
                <a:gd name="connsiteX2" fmla="*/ 9927 w 9927"/>
                <a:gd name="connsiteY2" fmla="*/ 10516 h 10516"/>
                <a:gd name="connsiteX0" fmla="*/ 0 w 10000"/>
                <a:gd name="connsiteY0" fmla="*/ 3 h 10003"/>
                <a:gd name="connsiteX1" fmla="*/ 6971 w 10000"/>
                <a:gd name="connsiteY1" fmla="*/ 2458 h 10003"/>
                <a:gd name="connsiteX2" fmla="*/ 10000 w 10000"/>
                <a:gd name="connsiteY2" fmla="*/ 10003 h 10003"/>
                <a:gd name="connsiteX0" fmla="*/ 0 w 10109"/>
                <a:gd name="connsiteY0" fmla="*/ 0 h 15100"/>
                <a:gd name="connsiteX1" fmla="*/ 7080 w 10109"/>
                <a:gd name="connsiteY1" fmla="*/ 7555 h 15100"/>
                <a:gd name="connsiteX2" fmla="*/ 10109 w 10109"/>
                <a:gd name="connsiteY2" fmla="*/ 15100 h 15100"/>
                <a:gd name="connsiteX0" fmla="*/ 0 w 10109"/>
                <a:gd name="connsiteY0" fmla="*/ 0 h 15100"/>
                <a:gd name="connsiteX1" fmla="*/ 4343 w 10109"/>
                <a:gd name="connsiteY1" fmla="*/ 3385 h 15100"/>
                <a:gd name="connsiteX2" fmla="*/ 7080 w 10109"/>
                <a:gd name="connsiteY2" fmla="*/ 7555 h 15100"/>
                <a:gd name="connsiteX3" fmla="*/ 10109 w 10109"/>
                <a:gd name="connsiteY3" fmla="*/ 15100 h 15100"/>
                <a:gd name="connsiteX0" fmla="*/ 0 w 10109"/>
                <a:gd name="connsiteY0" fmla="*/ 0 h 15100"/>
                <a:gd name="connsiteX1" fmla="*/ 3139 w 10109"/>
                <a:gd name="connsiteY1" fmla="*/ 1914 h 15100"/>
                <a:gd name="connsiteX2" fmla="*/ 7080 w 10109"/>
                <a:gd name="connsiteY2" fmla="*/ 7555 h 15100"/>
                <a:gd name="connsiteX3" fmla="*/ 10109 w 10109"/>
                <a:gd name="connsiteY3" fmla="*/ 15100 h 15100"/>
                <a:gd name="connsiteX0" fmla="*/ 0 w 10109"/>
                <a:gd name="connsiteY0" fmla="*/ 0 h 15100"/>
                <a:gd name="connsiteX1" fmla="*/ 3139 w 10109"/>
                <a:gd name="connsiteY1" fmla="*/ 1914 h 15100"/>
                <a:gd name="connsiteX2" fmla="*/ 7080 w 10109"/>
                <a:gd name="connsiteY2" fmla="*/ 7555 h 15100"/>
                <a:gd name="connsiteX3" fmla="*/ 10109 w 10109"/>
                <a:gd name="connsiteY3" fmla="*/ 15100 h 15100"/>
                <a:gd name="connsiteX0" fmla="*/ 0 w 10109"/>
                <a:gd name="connsiteY0" fmla="*/ 0 h 15100"/>
                <a:gd name="connsiteX1" fmla="*/ 3139 w 10109"/>
                <a:gd name="connsiteY1" fmla="*/ 1914 h 15100"/>
                <a:gd name="connsiteX2" fmla="*/ 7080 w 10109"/>
                <a:gd name="connsiteY2" fmla="*/ 7555 h 15100"/>
                <a:gd name="connsiteX3" fmla="*/ 10109 w 10109"/>
                <a:gd name="connsiteY3" fmla="*/ 15100 h 15100"/>
                <a:gd name="connsiteX0" fmla="*/ 0 w 10109"/>
                <a:gd name="connsiteY0" fmla="*/ 0 h 15100"/>
                <a:gd name="connsiteX1" fmla="*/ 3139 w 10109"/>
                <a:gd name="connsiteY1" fmla="*/ 1914 h 15100"/>
                <a:gd name="connsiteX2" fmla="*/ 7080 w 10109"/>
                <a:gd name="connsiteY2" fmla="*/ 7555 h 15100"/>
                <a:gd name="connsiteX3" fmla="*/ 5802 w 10109"/>
                <a:gd name="connsiteY3" fmla="*/ 6524 h 15100"/>
                <a:gd name="connsiteX4" fmla="*/ 10109 w 10109"/>
                <a:gd name="connsiteY4" fmla="*/ 15100 h 15100"/>
                <a:gd name="connsiteX0" fmla="*/ 0 w 10109"/>
                <a:gd name="connsiteY0" fmla="*/ 0 h 15100"/>
                <a:gd name="connsiteX1" fmla="*/ 3139 w 10109"/>
                <a:gd name="connsiteY1" fmla="*/ 1914 h 15100"/>
                <a:gd name="connsiteX2" fmla="*/ 5802 w 10109"/>
                <a:gd name="connsiteY2" fmla="*/ 6524 h 15100"/>
                <a:gd name="connsiteX3" fmla="*/ 10109 w 10109"/>
                <a:gd name="connsiteY3" fmla="*/ 15100 h 15100"/>
                <a:gd name="connsiteX0" fmla="*/ 0 w 10109"/>
                <a:gd name="connsiteY0" fmla="*/ 0 h 15100"/>
                <a:gd name="connsiteX1" fmla="*/ 3139 w 10109"/>
                <a:gd name="connsiteY1" fmla="*/ 1914 h 15100"/>
                <a:gd name="connsiteX2" fmla="*/ 5802 w 10109"/>
                <a:gd name="connsiteY2" fmla="*/ 6524 h 15100"/>
                <a:gd name="connsiteX3" fmla="*/ 10109 w 10109"/>
                <a:gd name="connsiteY3" fmla="*/ 15100 h 15100"/>
                <a:gd name="connsiteX0" fmla="*/ 0 w 10109"/>
                <a:gd name="connsiteY0" fmla="*/ 0 h 15100"/>
                <a:gd name="connsiteX1" fmla="*/ 3103 w 10109"/>
                <a:gd name="connsiteY1" fmla="*/ 1816 h 15100"/>
                <a:gd name="connsiteX2" fmla="*/ 5802 w 10109"/>
                <a:gd name="connsiteY2" fmla="*/ 6524 h 15100"/>
                <a:gd name="connsiteX3" fmla="*/ 10109 w 10109"/>
                <a:gd name="connsiteY3" fmla="*/ 15100 h 15100"/>
                <a:gd name="connsiteX0" fmla="*/ 0 w 10109"/>
                <a:gd name="connsiteY0" fmla="*/ 0 h 15100"/>
                <a:gd name="connsiteX1" fmla="*/ 3103 w 10109"/>
                <a:gd name="connsiteY1" fmla="*/ 1816 h 15100"/>
                <a:gd name="connsiteX2" fmla="*/ 5802 w 10109"/>
                <a:gd name="connsiteY2" fmla="*/ 6524 h 15100"/>
                <a:gd name="connsiteX3" fmla="*/ 10109 w 10109"/>
                <a:gd name="connsiteY3" fmla="*/ 15100 h 15100"/>
                <a:gd name="connsiteX0" fmla="*/ 0 w 10109"/>
                <a:gd name="connsiteY0" fmla="*/ 0 h 15100"/>
                <a:gd name="connsiteX1" fmla="*/ 3103 w 10109"/>
                <a:gd name="connsiteY1" fmla="*/ 1816 h 15100"/>
                <a:gd name="connsiteX2" fmla="*/ 5802 w 10109"/>
                <a:gd name="connsiteY2" fmla="*/ 6671 h 15100"/>
                <a:gd name="connsiteX3" fmla="*/ 10109 w 10109"/>
                <a:gd name="connsiteY3" fmla="*/ 15100 h 15100"/>
                <a:gd name="connsiteX0" fmla="*/ 0 w 10109"/>
                <a:gd name="connsiteY0" fmla="*/ 0 h 15100"/>
                <a:gd name="connsiteX1" fmla="*/ 3176 w 10109"/>
                <a:gd name="connsiteY1" fmla="*/ 1816 h 15100"/>
                <a:gd name="connsiteX2" fmla="*/ 5802 w 10109"/>
                <a:gd name="connsiteY2" fmla="*/ 6671 h 15100"/>
                <a:gd name="connsiteX3" fmla="*/ 10109 w 10109"/>
                <a:gd name="connsiteY3" fmla="*/ 15100 h 15100"/>
                <a:gd name="connsiteX0" fmla="*/ 0 w 10073"/>
                <a:gd name="connsiteY0" fmla="*/ 0 h 15296"/>
                <a:gd name="connsiteX1" fmla="*/ 3176 w 10073"/>
                <a:gd name="connsiteY1" fmla="*/ 1816 h 15296"/>
                <a:gd name="connsiteX2" fmla="*/ 5802 w 10073"/>
                <a:gd name="connsiteY2" fmla="*/ 6671 h 15296"/>
                <a:gd name="connsiteX3" fmla="*/ 10073 w 10073"/>
                <a:gd name="connsiteY3" fmla="*/ 15296 h 15296"/>
                <a:gd name="connsiteX0" fmla="*/ 0 w 10073"/>
                <a:gd name="connsiteY0" fmla="*/ 0 h 15296"/>
                <a:gd name="connsiteX1" fmla="*/ 3176 w 10073"/>
                <a:gd name="connsiteY1" fmla="*/ 1816 h 15296"/>
                <a:gd name="connsiteX2" fmla="*/ 5802 w 10073"/>
                <a:gd name="connsiteY2" fmla="*/ 6671 h 15296"/>
                <a:gd name="connsiteX3" fmla="*/ 10073 w 10073"/>
                <a:gd name="connsiteY3" fmla="*/ 15296 h 15296"/>
                <a:gd name="connsiteX0" fmla="*/ 0 w 10073"/>
                <a:gd name="connsiteY0" fmla="*/ 0 h 15296"/>
                <a:gd name="connsiteX1" fmla="*/ 3176 w 10073"/>
                <a:gd name="connsiteY1" fmla="*/ 1767 h 15296"/>
                <a:gd name="connsiteX2" fmla="*/ 5802 w 10073"/>
                <a:gd name="connsiteY2" fmla="*/ 6671 h 15296"/>
                <a:gd name="connsiteX3" fmla="*/ 10073 w 10073"/>
                <a:gd name="connsiteY3" fmla="*/ 15296 h 15296"/>
                <a:gd name="connsiteX0" fmla="*/ 0 w 10073"/>
                <a:gd name="connsiteY0" fmla="*/ 0 h 15296"/>
                <a:gd name="connsiteX1" fmla="*/ 3176 w 10073"/>
                <a:gd name="connsiteY1" fmla="*/ 1767 h 15296"/>
                <a:gd name="connsiteX2" fmla="*/ 6714 w 10073"/>
                <a:gd name="connsiteY2" fmla="*/ 6622 h 15296"/>
                <a:gd name="connsiteX3" fmla="*/ 10073 w 10073"/>
                <a:gd name="connsiteY3" fmla="*/ 15296 h 15296"/>
                <a:gd name="connsiteX0" fmla="*/ 0 w 10073"/>
                <a:gd name="connsiteY0" fmla="*/ 0 h 15296"/>
                <a:gd name="connsiteX1" fmla="*/ 3358 w 10073"/>
                <a:gd name="connsiteY1" fmla="*/ 1718 h 15296"/>
                <a:gd name="connsiteX2" fmla="*/ 6714 w 10073"/>
                <a:gd name="connsiteY2" fmla="*/ 6622 h 15296"/>
                <a:gd name="connsiteX3" fmla="*/ 10073 w 10073"/>
                <a:gd name="connsiteY3" fmla="*/ 15296 h 15296"/>
                <a:gd name="connsiteX0" fmla="*/ 0 w 10073"/>
                <a:gd name="connsiteY0" fmla="*/ 0 h 15296"/>
                <a:gd name="connsiteX1" fmla="*/ 3358 w 10073"/>
                <a:gd name="connsiteY1" fmla="*/ 1718 h 15296"/>
                <a:gd name="connsiteX2" fmla="*/ 6678 w 10073"/>
                <a:gd name="connsiteY2" fmla="*/ 6524 h 15296"/>
                <a:gd name="connsiteX3" fmla="*/ 10073 w 10073"/>
                <a:gd name="connsiteY3" fmla="*/ 15296 h 15296"/>
                <a:gd name="connsiteX0" fmla="*/ 0 w 10073"/>
                <a:gd name="connsiteY0" fmla="*/ 0 h 15296"/>
                <a:gd name="connsiteX1" fmla="*/ 3358 w 10073"/>
                <a:gd name="connsiteY1" fmla="*/ 1718 h 15296"/>
                <a:gd name="connsiteX2" fmla="*/ 6751 w 10073"/>
                <a:gd name="connsiteY2" fmla="*/ 6622 h 15296"/>
                <a:gd name="connsiteX3" fmla="*/ 10073 w 10073"/>
                <a:gd name="connsiteY3" fmla="*/ 15296 h 15296"/>
                <a:gd name="connsiteX0" fmla="*/ 0 w 10073"/>
                <a:gd name="connsiteY0" fmla="*/ 0 h 15296"/>
                <a:gd name="connsiteX1" fmla="*/ 3358 w 10073"/>
                <a:gd name="connsiteY1" fmla="*/ 1718 h 15296"/>
                <a:gd name="connsiteX2" fmla="*/ 6715 w 10073"/>
                <a:gd name="connsiteY2" fmla="*/ 6475 h 15296"/>
                <a:gd name="connsiteX3" fmla="*/ 10073 w 10073"/>
                <a:gd name="connsiteY3" fmla="*/ 15296 h 15296"/>
                <a:gd name="connsiteX0" fmla="*/ 0 w 10073"/>
                <a:gd name="connsiteY0" fmla="*/ 0 h 15296"/>
                <a:gd name="connsiteX1" fmla="*/ 3358 w 10073"/>
                <a:gd name="connsiteY1" fmla="*/ 1718 h 15296"/>
                <a:gd name="connsiteX2" fmla="*/ 6788 w 10073"/>
                <a:gd name="connsiteY2" fmla="*/ 6720 h 15296"/>
                <a:gd name="connsiteX3" fmla="*/ 10073 w 10073"/>
                <a:gd name="connsiteY3" fmla="*/ 15296 h 15296"/>
                <a:gd name="connsiteX0" fmla="*/ 0 w 10073"/>
                <a:gd name="connsiteY0" fmla="*/ 0 h 15296"/>
                <a:gd name="connsiteX1" fmla="*/ 3358 w 10073"/>
                <a:gd name="connsiteY1" fmla="*/ 1718 h 15296"/>
                <a:gd name="connsiteX2" fmla="*/ 7007 w 10073"/>
                <a:gd name="connsiteY2" fmla="*/ 7161 h 15296"/>
                <a:gd name="connsiteX3" fmla="*/ 10073 w 10073"/>
                <a:gd name="connsiteY3" fmla="*/ 15296 h 15296"/>
                <a:gd name="connsiteX0" fmla="*/ 0 w 10037"/>
                <a:gd name="connsiteY0" fmla="*/ 0 h 15247"/>
                <a:gd name="connsiteX1" fmla="*/ 3358 w 10037"/>
                <a:gd name="connsiteY1" fmla="*/ 1718 h 15247"/>
                <a:gd name="connsiteX2" fmla="*/ 7007 w 10037"/>
                <a:gd name="connsiteY2" fmla="*/ 7161 h 15247"/>
                <a:gd name="connsiteX3" fmla="*/ 10037 w 10037"/>
                <a:gd name="connsiteY3" fmla="*/ 15247 h 15247"/>
                <a:gd name="connsiteX0" fmla="*/ 0 w 10037"/>
                <a:gd name="connsiteY0" fmla="*/ 0 h 15247"/>
                <a:gd name="connsiteX1" fmla="*/ 3358 w 10037"/>
                <a:gd name="connsiteY1" fmla="*/ 1718 h 15247"/>
                <a:gd name="connsiteX2" fmla="*/ 7007 w 10037"/>
                <a:gd name="connsiteY2" fmla="*/ 7161 h 15247"/>
                <a:gd name="connsiteX3" fmla="*/ 10037 w 10037"/>
                <a:gd name="connsiteY3" fmla="*/ 15247 h 15247"/>
                <a:gd name="connsiteX0" fmla="*/ 0 w 10073"/>
                <a:gd name="connsiteY0" fmla="*/ 0 h 15247"/>
                <a:gd name="connsiteX1" fmla="*/ 3358 w 10073"/>
                <a:gd name="connsiteY1" fmla="*/ 1718 h 15247"/>
                <a:gd name="connsiteX2" fmla="*/ 7007 w 10073"/>
                <a:gd name="connsiteY2" fmla="*/ 7161 h 15247"/>
                <a:gd name="connsiteX3" fmla="*/ 10073 w 10073"/>
                <a:gd name="connsiteY3" fmla="*/ 15247 h 15247"/>
                <a:gd name="connsiteX0" fmla="*/ 0 w 10073"/>
                <a:gd name="connsiteY0" fmla="*/ 0 h 15247"/>
                <a:gd name="connsiteX1" fmla="*/ 3176 w 10073"/>
                <a:gd name="connsiteY1" fmla="*/ 1522 h 15247"/>
                <a:gd name="connsiteX2" fmla="*/ 7007 w 10073"/>
                <a:gd name="connsiteY2" fmla="*/ 7161 h 15247"/>
                <a:gd name="connsiteX3" fmla="*/ 10073 w 10073"/>
                <a:gd name="connsiteY3" fmla="*/ 15247 h 15247"/>
                <a:gd name="connsiteX0" fmla="*/ 0 w 10073"/>
                <a:gd name="connsiteY0" fmla="*/ 0 h 15247"/>
                <a:gd name="connsiteX1" fmla="*/ 3176 w 10073"/>
                <a:gd name="connsiteY1" fmla="*/ 1522 h 15247"/>
                <a:gd name="connsiteX2" fmla="*/ 7007 w 10073"/>
                <a:gd name="connsiteY2" fmla="*/ 7161 h 15247"/>
                <a:gd name="connsiteX3" fmla="*/ 10073 w 10073"/>
                <a:gd name="connsiteY3" fmla="*/ 15247 h 15247"/>
                <a:gd name="connsiteX0" fmla="*/ 0 w 10073"/>
                <a:gd name="connsiteY0" fmla="*/ 1 h 15248"/>
                <a:gd name="connsiteX1" fmla="*/ 3176 w 10073"/>
                <a:gd name="connsiteY1" fmla="*/ 1523 h 15248"/>
                <a:gd name="connsiteX2" fmla="*/ 7007 w 10073"/>
                <a:gd name="connsiteY2" fmla="*/ 7162 h 15248"/>
                <a:gd name="connsiteX3" fmla="*/ 10073 w 10073"/>
                <a:gd name="connsiteY3" fmla="*/ 15248 h 15248"/>
                <a:gd name="connsiteX0" fmla="*/ 0 w 10073"/>
                <a:gd name="connsiteY0" fmla="*/ 1 h 15248"/>
                <a:gd name="connsiteX1" fmla="*/ 3176 w 10073"/>
                <a:gd name="connsiteY1" fmla="*/ 1523 h 15248"/>
                <a:gd name="connsiteX2" fmla="*/ 7007 w 10073"/>
                <a:gd name="connsiteY2" fmla="*/ 7162 h 15248"/>
                <a:gd name="connsiteX3" fmla="*/ 10073 w 10073"/>
                <a:gd name="connsiteY3" fmla="*/ 15248 h 15248"/>
                <a:gd name="connsiteX0" fmla="*/ 0 w 10206"/>
                <a:gd name="connsiteY0" fmla="*/ 1 h 15906"/>
                <a:gd name="connsiteX1" fmla="*/ 3176 w 10206"/>
                <a:gd name="connsiteY1" fmla="*/ 1523 h 15906"/>
                <a:gd name="connsiteX2" fmla="*/ 7007 w 10206"/>
                <a:gd name="connsiteY2" fmla="*/ 7162 h 15906"/>
                <a:gd name="connsiteX3" fmla="*/ 10206 w 10206"/>
                <a:gd name="connsiteY3" fmla="*/ 15906 h 15906"/>
                <a:gd name="connsiteX0" fmla="*/ 0 w 10206"/>
                <a:gd name="connsiteY0" fmla="*/ 1 h 15906"/>
                <a:gd name="connsiteX1" fmla="*/ 3176 w 10206"/>
                <a:gd name="connsiteY1" fmla="*/ 1523 h 15906"/>
                <a:gd name="connsiteX2" fmla="*/ 7007 w 10206"/>
                <a:gd name="connsiteY2" fmla="*/ 7162 h 15906"/>
                <a:gd name="connsiteX3" fmla="*/ 10206 w 10206"/>
                <a:gd name="connsiteY3" fmla="*/ 15906 h 15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06" h="15906">
                  <a:moveTo>
                    <a:pt x="0" y="1"/>
                  </a:moveTo>
                  <a:cubicBezTo>
                    <a:pt x="1234" y="-23"/>
                    <a:pt x="2008" y="330"/>
                    <a:pt x="3176" y="1523"/>
                  </a:cubicBezTo>
                  <a:cubicBezTo>
                    <a:pt x="4344" y="2716"/>
                    <a:pt x="5835" y="4765"/>
                    <a:pt x="7007" y="7162"/>
                  </a:cubicBezTo>
                  <a:cubicBezTo>
                    <a:pt x="8179" y="9559"/>
                    <a:pt x="9828" y="14134"/>
                    <a:pt x="10206" y="15906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/>
            </a:p>
          </p:txBody>
        </p:sp>
        <p:pic>
          <p:nvPicPr>
            <p:cNvPr id="114" name="Picture 113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9365806">
              <a:off x="6801214" y="2204184"/>
              <a:ext cx="1123586" cy="30651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7" name="Line 77"/>
            <p:cNvSpPr>
              <a:spLocks noChangeAspect="1" noChangeShapeType="1"/>
            </p:cNvSpPr>
            <p:nvPr/>
          </p:nvSpPr>
          <p:spPr bwMode="auto">
            <a:xfrm flipH="1">
              <a:off x="6064059" y="1401350"/>
              <a:ext cx="2843022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56" name="Line 78"/>
            <p:cNvSpPr>
              <a:spLocks noChangeAspect="1" noChangeShapeType="1"/>
            </p:cNvSpPr>
            <p:nvPr/>
          </p:nvSpPr>
          <p:spPr bwMode="auto">
            <a:xfrm>
              <a:off x="3219736" y="1428687"/>
              <a:ext cx="0" cy="2132267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64" name="Line 77"/>
            <p:cNvSpPr>
              <a:spLocks noChangeAspect="1" noChangeShapeType="1"/>
            </p:cNvSpPr>
            <p:nvPr/>
          </p:nvSpPr>
          <p:spPr bwMode="auto">
            <a:xfrm flipH="1">
              <a:off x="3219736" y="1401350"/>
              <a:ext cx="2843022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65" name="Line 78"/>
            <p:cNvSpPr>
              <a:spLocks noChangeAspect="1" noChangeShapeType="1"/>
            </p:cNvSpPr>
            <p:nvPr/>
          </p:nvSpPr>
          <p:spPr bwMode="auto">
            <a:xfrm>
              <a:off x="8907081" y="1428687"/>
              <a:ext cx="0" cy="2132267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3" name="Line 28"/>
            <p:cNvSpPr>
              <a:spLocks noChangeAspect="1" noChangeShapeType="1"/>
            </p:cNvSpPr>
            <p:nvPr/>
          </p:nvSpPr>
          <p:spPr bwMode="auto">
            <a:xfrm>
              <a:off x="8907081" y="3475037"/>
              <a:ext cx="0" cy="1184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6" name="Line 31"/>
            <p:cNvSpPr>
              <a:spLocks noChangeAspect="1" noChangeShapeType="1"/>
            </p:cNvSpPr>
            <p:nvPr/>
          </p:nvSpPr>
          <p:spPr bwMode="auto">
            <a:xfrm>
              <a:off x="3219736" y="3475037"/>
              <a:ext cx="0" cy="1184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30" name="Line 57"/>
            <p:cNvSpPr>
              <a:spLocks noChangeAspect="1" noChangeShapeType="1"/>
            </p:cNvSpPr>
            <p:nvPr/>
          </p:nvSpPr>
          <p:spPr bwMode="auto">
            <a:xfrm rot="16200000">
              <a:off x="6064059" y="1341470"/>
              <a:ext cx="0" cy="11845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853371" y="3610562"/>
              <a:ext cx="106405" cy="14536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24755" y="3610562"/>
              <a:ext cx="258198" cy="14344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49556" y="1232853"/>
              <a:ext cx="106549" cy="14555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96755" y="4622544"/>
              <a:ext cx="259350" cy="14408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3" name="Line 27"/>
            <p:cNvSpPr>
              <a:spLocks noChangeAspect="1" noChangeShapeType="1"/>
            </p:cNvSpPr>
            <p:nvPr/>
          </p:nvSpPr>
          <p:spPr bwMode="auto">
            <a:xfrm>
              <a:off x="2982817" y="3533617"/>
              <a:ext cx="616118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47" name="Line 59"/>
            <p:cNvSpPr>
              <a:spLocks noChangeShapeType="1"/>
            </p:cNvSpPr>
            <p:nvPr/>
          </p:nvSpPr>
          <p:spPr bwMode="auto">
            <a:xfrm flipV="1">
              <a:off x="6053328" y="1310228"/>
              <a:ext cx="2962656" cy="222345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/>
            </a:p>
          </p:txBody>
        </p:sp>
        <p:sp>
          <p:nvSpPr>
            <p:cNvPr id="58" name="Line 59"/>
            <p:cNvSpPr>
              <a:spLocks noChangeShapeType="1"/>
            </p:cNvSpPr>
            <p:nvPr/>
          </p:nvSpPr>
          <p:spPr bwMode="auto">
            <a:xfrm flipH="1" flipV="1">
              <a:off x="3108960" y="1310227"/>
              <a:ext cx="2964528" cy="22219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36" name="Oval 135"/>
            <p:cNvSpPr>
              <a:spLocks noChangeAspect="1"/>
            </p:cNvSpPr>
            <p:nvPr/>
          </p:nvSpPr>
          <p:spPr bwMode="auto">
            <a:xfrm>
              <a:off x="3191256" y="1371600"/>
              <a:ext cx="54864" cy="54864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algn="ctr"/>
              <a:endParaRPr lang="en-US" sz="2000"/>
            </a:p>
          </p:txBody>
        </p:sp>
        <p:sp>
          <p:nvSpPr>
            <p:cNvPr id="137" name="Oval 136"/>
            <p:cNvSpPr>
              <a:spLocks noChangeAspect="1"/>
            </p:cNvSpPr>
            <p:nvPr/>
          </p:nvSpPr>
          <p:spPr bwMode="auto">
            <a:xfrm>
              <a:off x="8878824" y="1371600"/>
              <a:ext cx="54864" cy="54864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815545" y="3818691"/>
            <a:ext cx="3414750" cy="671567"/>
            <a:chOff x="663145" y="5500633"/>
            <a:chExt cx="3414750" cy="671567"/>
          </a:xfrm>
        </p:grpSpPr>
        <p:pic>
          <p:nvPicPr>
            <p:cNvPr id="79" name="Picture 78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3145" y="5500633"/>
              <a:ext cx="3414750" cy="67156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98" name="Straight Connector 97"/>
            <p:cNvCxnSpPr/>
            <p:nvPr/>
          </p:nvCxnSpPr>
          <p:spPr bwMode="auto">
            <a:xfrm>
              <a:off x="1205352" y="5625944"/>
              <a:ext cx="0" cy="457200"/>
            </a:xfrm>
            <a:prstGeom prst="line">
              <a:avLst/>
            </a:prstGeom>
            <a:noFill/>
            <a:ln w="19050" cap="flat" cmpd="sng" algn="in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9" name="Straight Connector 98"/>
            <p:cNvCxnSpPr/>
            <p:nvPr/>
          </p:nvCxnSpPr>
          <p:spPr bwMode="auto">
            <a:xfrm>
              <a:off x="3644796" y="5625944"/>
              <a:ext cx="0" cy="457200"/>
            </a:xfrm>
            <a:prstGeom prst="line">
              <a:avLst/>
            </a:prstGeom>
            <a:noFill/>
            <a:ln w="19050" cap="flat" cmpd="sng" algn="in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0" name="Straight Connector 99"/>
            <p:cNvCxnSpPr/>
            <p:nvPr/>
          </p:nvCxnSpPr>
          <p:spPr bwMode="auto">
            <a:xfrm>
              <a:off x="1612114" y="5717384"/>
              <a:ext cx="0" cy="283464"/>
            </a:xfrm>
            <a:prstGeom prst="line">
              <a:avLst/>
            </a:prstGeom>
            <a:noFill/>
            <a:ln w="19050" cap="flat" cmpd="sng" algn="in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1" name="Straight Connector 100"/>
            <p:cNvCxnSpPr/>
            <p:nvPr/>
          </p:nvCxnSpPr>
          <p:spPr bwMode="auto">
            <a:xfrm>
              <a:off x="1867144" y="5717384"/>
              <a:ext cx="0" cy="283464"/>
            </a:xfrm>
            <a:prstGeom prst="line">
              <a:avLst/>
            </a:prstGeom>
            <a:noFill/>
            <a:ln w="19050" cap="flat" cmpd="sng" algn="in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cxnSp>
        <p:nvCxnSpPr>
          <p:cNvPr id="112" name="Straight Connector 111"/>
          <p:cNvCxnSpPr/>
          <p:nvPr/>
        </p:nvCxnSpPr>
        <p:spPr bwMode="auto">
          <a:xfrm>
            <a:off x="0" y="3797474"/>
            <a:ext cx="4385362" cy="0"/>
          </a:xfrm>
          <a:prstGeom prst="line">
            <a:avLst/>
          </a:prstGeom>
          <a:noFill/>
          <a:ln w="28575" cap="flat" cmpd="sng" algn="in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4" name="Straight Connector 93"/>
          <p:cNvCxnSpPr/>
          <p:nvPr/>
        </p:nvCxnSpPr>
        <p:spPr bwMode="auto">
          <a:xfrm>
            <a:off x="4380978" y="3785053"/>
            <a:ext cx="0" cy="1161288"/>
          </a:xfrm>
          <a:prstGeom prst="line">
            <a:avLst/>
          </a:prstGeom>
          <a:noFill/>
          <a:ln w="28575" cap="flat" cmpd="sng" algn="in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16" name="Straight Connector 115"/>
          <p:cNvCxnSpPr/>
          <p:nvPr/>
        </p:nvCxnSpPr>
        <p:spPr bwMode="auto">
          <a:xfrm flipV="1">
            <a:off x="4370832" y="4937197"/>
            <a:ext cx="4763187" cy="3277"/>
          </a:xfrm>
          <a:prstGeom prst="line">
            <a:avLst/>
          </a:prstGeom>
          <a:noFill/>
          <a:ln w="28575" cap="flat" cmpd="sng" algn="in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105" name="Group 104"/>
          <p:cNvGrpSpPr/>
          <p:nvPr/>
        </p:nvGrpSpPr>
        <p:grpSpPr>
          <a:xfrm>
            <a:off x="304800" y="4553932"/>
            <a:ext cx="3925495" cy="656730"/>
            <a:chOff x="304800" y="4553932"/>
            <a:chExt cx="3925495" cy="656730"/>
          </a:xfrm>
        </p:grpSpPr>
        <p:pic>
          <p:nvPicPr>
            <p:cNvPr id="69" name="Picture 68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4800" y="4553932"/>
              <a:ext cx="3925495" cy="65673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68" name="Straight Connector 67"/>
            <p:cNvCxnSpPr/>
            <p:nvPr/>
          </p:nvCxnSpPr>
          <p:spPr bwMode="auto">
            <a:xfrm>
              <a:off x="1357752" y="4679243"/>
              <a:ext cx="0" cy="457200"/>
            </a:xfrm>
            <a:prstGeom prst="line">
              <a:avLst/>
            </a:prstGeom>
            <a:noFill/>
            <a:ln w="19050" cap="flat" cmpd="sng" algn="in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85" name="Straight Connector 84"/>
            <p:cNvCxnSpPr/>
            <p:nvPr/>
          </p:nvCxnSpPr>
          <p:spPr bwMode="auto">
            <a:xfrm>
              <a:off x="3797196" y="4679243"/>
              <a:ext cx="0" cy="457200"/>
            </a:xfrm>
            <a:prstGeom prst="line">
              <a:avLst/>
            </a:prstGeom>
            <a:noFill/>
            <a:ln w="19050" cap="flat" cmpd="sng" algn="in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86" name="Straight Connector 85"/>
            <p:cNvCxnSpPr/>
            <p:nvPr/>
          </p:nvCxnSpPr>
          <p:spPr bwMode="auto">
            <a:xfrm>
              <a:off x="1764514" y="4770683"/>
              <a:ext cx="0" cy="283464"/>
            </a:xfrm>
            <a:prstGeom prst="line">
              <a:avLst/>
            </a:prstGeom>
            <a:noFill/>
            <a:ln w="19050" cap="flat" cmpd="sng" algn="in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87" name="Straight Connector 86"/>
            <p:cNvCxnSpPr/>
            <p:nvPr/>
          </p:nvCxnSpPr>
          <p:spPr bwMode="auto">
            <a:xfrm>
              <a:off x="2019544" y="4770683"/>
              <a:ext cx="0" cy="283464"/>
            </a:xfrm>
            <a:prstGeom prst="line">
              <a:avLst/>
            </a:prstGeom>
            <a:noFill/>
            <a:ln w="19050" cap="flat" cmpd="sng" algn="in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pic>
        <p:nvPicPr>
          <p:cNvPr id="75" name="Picture 7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5286862"/>
            <a:ext cx="3648837" cy="6567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3" name="Picture 12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4553932"/>
            <a:ext cx="3925495" cy="6567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24" name="Straight Connector 123"/>
          <p:cNvCxnSpPr/>
          <p:nvPr/>
        </p:nvCxnSpPr>
        <p:spPr bwMode="auto">
          <a:xfrm>
            <a:off x="1357752" y="4679243"/>
            <a:ext cx="0" cy="457200"/>
          </a:xfrm>
          <a:prstGeom prst="line">
            <a:avLst/>
          </a:prstGeom>
          <a:noFill/>
          <a:ln w="19050" cap="flat" cmpd="sng" algn="in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25" name="Straight Connector 124"/>
          <p:cNvCxnSpPr/>
          <p:nvPr/>
        </p:nvCxnSpPr>
        <p:spPr bwMode="auto">
          <a:xfrm>
            <a:off x="3797196" y="4679243"/>
            <a:ext cx="0" cy="457200"/>
          </a:xfrm>
          <a:prstGeom prst="line">
            <a:avLst/>
          </a:prstGeom>
          <a:noFill/>
          <a:ln w="19050" cap="flat" cmpd="sng" algn="in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26" name="Straight Connector 125"/>
          <p:cNvCxnSpPr/>
          <p:nvPr/>
        </p:nvCxnSpPr>
        <p:spPr bwMode="auto">
          <a:xfrm>
            <a:off x="1764514" y="4770683"/>
            <a:ext cx="0" cy="283464"/>
          </a:xfrm>
          <a:prstGeom prst="line">
            <a:avLst/>
          </a:prstGeom>
          <a:noFill/>
          <a:ln w="19050" cap="flat" cmpd="sng" algn="in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27" name="Straight Connector 126"/>
          <p:cNvCxnSpPr/>
          <p:nvPr/>
        </p:nvCxnSpPr>
        <p:spPr bwMode="auto">
          <a:xfrm>
            <a:off x="2019544" y="4770683"/>
            <a:ext cx="0" cy="283464"/>
          </a:xfrm>
          <a:prstGeom prst="line">
            <a:avLst/>
          </a:prstGeom>
          <a:noFill/>
          <a:ln w="19050" cap="flat" cmpd="sng" algn="in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83" name="Picture 8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904" y="5943600"/>
            <a:ext cx="3649458" cy="8758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4" name="Picture 8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6007274"/>
            <a:ext cx="3196932" cy="7882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11" name="Group 110"/>
          <p:cNvGrpSpPr/>
          <p:nvPr/>
        </p:nvGrpSpPr>
        <p:grpSpPr>
          <a:xfrm>
            <a:off x="7828395" y="5462392"/>
            <a:ext cx="629805" cy="442004"/>
            <a:chOff x="7828395" y="5462392"/>
            <a:chExt cx="629805" cy="442004"/>
          </a:xfrm>
        </p:grpSpPr>
        <p:pic>
          <p:nvPicPr>
            <p:cNvPr id="88" name="Picture 87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122740" y="5462392"/>
              <a:ext cx="335460" cy="21896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0" name="Picture 89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8900000">
              <a:off x="7828395" y="5802008"/>
              <a:ext cx="262534" cy="10238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871894" name="Rectangle 22"/>
          <p:cNvSpPr>
            <a:spLocks noChangeArrowheads="1"/>
          </p:cNvSpPr>
          <p:nvPr/>
        </p:nvSpPr>
        <p:spPr bwMode="auto">
          <a:xfrm>
            <a:off x="8176170" y="5129408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71895" name="Group 23"/>
          <p:cNvGrpSpPr>
            <a:grpSpLocks/>
          </p:cNvGrpSpPr>
          <p:nvPr/>
        </p:nvGrpSpPr>
        <p:grpSpPr bwMode="auto">
          <a:xfrm>
            <a:off x="4724400" y="5084762"/>
            <a:ext cx="2471737" cy="477838"/>
            <a:chOff x="384" y="3683"/>
            <a:chExt cx="1557" cy="301"/>
          </a:xfrm>
        </p:grpSpPr>
        <p:pic>
          <p:nvPicPr>
            <p:cNvPr id="1871896" name="Picture 24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3683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71897" name="Picture 25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3870"/>
              <a:ext cx="1557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1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1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871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871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871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871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189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24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554163" y="990600"/>
            <a:ext cx="7513637" cy="5711825"/>
            <a:chOff x="1554163" y="990600"/>
            <a:chExt cx="7513637" cy="5711825"/>
          </a:xfrm>
        </p:grpSpPr>
        <p:sp>
          <p:nvSpPr>
            <p:cNvPr id="1870940" name="Freeform 92" descr="25%"/>
            <p:cNvSpPr>
              <a:spLocks noChangeAspect="1"/>
            </p:cNvSpPr>
            <p:nvPr/>
          </p:nvSpPr>
          <p:spPr bwMode="auto">
            <a:xfrm>
              <a:off x="5314191" y="1227531"/>
              <a:ext cx="3451251" cy="2796960"/>
            </a:xfrm>
            <a:custGeom>
              <a:avLst/>
              <a:gdLst>
                <a:gd name="T0" fmla="*/ 2345 w 2374"/>
                <a:gd name="T1" fmla="*/ 13 h 1872"/>
                <a:gd name="T2" fmla="*/ 2243 w 2374"/>
                <a:gd name="T3" fmla="*/ 247 h 1872"/>
                <a:gd name="T4" fmla="*/ 2105 w 2374"/>
                <a:gd name="T5" fmla="*/ 556 h 1872"/>
                <a:gd name="T6" fmla="*/ 1907 w 2374"/>
                <a:gd name="T7" fmla="*/ 969 h 1872"/>
                <a:gd name="T8" fmla="*/ 1632 w 2374"/>
                <a:gd name="T9" fmla="*/ 1450 h 1872"/>
                <a:gd name="T10" fmla="*/ 1194 w 2374"/>
                <a:gd name="T11" fmla="*/ 1768 h 1872"/>
                <a:gd name="T12" fmla="*/ 738 w 2374"/>
                <a:gd name="T13" fmla="*/ 1871 h 1872"/>
                <a:gd name="T14" fmla="*/ 109 w 2374"/>
                <a:gd name="T15" fmla="*/ 1774 h 1872"/>
                <a:gd name="T16" fmla="*/ 84 w 2374"/>
                <a:gd name="T17" fmla="*/ 1731 h 1872"/>
                <a:gd name="T18" fmla="*/ 127 w 2374"/>
                <a:gd name="T19" fmla="*/ 1688 h 1872"/>
                <a:gd name="T20" fmla="*/ 281 w 2374"/>
                <a:gd name="T21" fmla="*/ 1597 h 1872"/>
                <a:gd name="T22" fmla="*/ 905 w 2374"/>
                <a:gd name="T23" fmla="*/ 1117 h 1872"/>
                <a:gd name="T24" fmla="*/ 1625 w 2374"/>
                <a:gd name="T25" fmla="*/ 589 h 1872"/>
                <a:gd name="T26" fmla="*/ 2260 w 2374"/>
                <a:gd name="T27" fmla="*/ 83 h 1872"/>
                <a:gd name="T28" fmla="*/ 2311 w 2374"/>
                <a:gd name="T29" fmla="*/ 92 h 1872"/>
                <a:gd name="T30" fmla="*/ 2345 w 2374"/>
                <a:gd name="T31" fmla="*/ 13 h 1872"/>
                <a:gd name="connsiteX0" fmla="*/ 9658 w 9658"/>
                <a:gd name="connsiteY0" fmla="*/ 0 h 9926"/>
                <a:gd name="connsiteX1" fmla="*/ 9228 w 9658"/>
                <a:gd name="connsiteY1" fmla="*/ 1250 h 9926"/>
                <a:gd name="connsiteX2" fmla="*/ 8647 w 9658"/>
                <a:gd name="connsiteY2" fmla="*/ 2901 h 9926"/>
                <a:gd name="connsiteX3" fmla="*/ 7813 w 9658"/>
                <a:gd name="connsiteY3" fmla="*/ 5107 h 9926"/>
                <a:gd name="connsiteX4" fmla="*/ 6654 w 9658"/>
                <a:gd name="connsiteY4" fmla="*/ 7677 h 9926"/>
                <a:gd name="connsiteX5" fmla="*/ 4809 w 9658"/>
                <a:gd name="connsiteY5" fmla="*/ 9375 h 9926"/>
                <a:gd name="connsiteX6" fmla="*/ 2889 w 9658"/>
                <a:gd name="connsiteY6" fmla="*/ 9926 h 9926"/>
                <a:gd name="connsiteX7" fmla="*/ 239 w 9658"/>
                <a:gd name="connsiteY7" fmla="*/ 9407 h 9926"/>
                <a:gd name="connsiteX8" fmla="*/ 134 w 9658"/>
                <a:gd name="connsiteY8" fmla="*/ 9178 h 9926"/>
                <a:gd name="connsiteX9" fmla="*/ 315 w 9658"/>
                <a:gd name="connsiteY9" fmla="*/ 8948 h 9926"/>
                <a:gd name="connsiteX10" fmla="*/ 964 w 9658"/>
                <a:gd name="connsiteY10" fmla="*/ 8462 h 9926"/>
                <a:gd name="connsiteX11" fmla="*/ 3592 w 9658"/>
                <a:gd name="connsiteY11" fmla="*/ 5898 h 9926"/>
                <a:gd name="connsiteX12" fmla="*/ 6590 w 9658"/>
                <a:gd name="connsiteY12" fmla="*/ 2988 h 9926"/>
                <a:gd name="connsiteX13" fmla="*/ 9300 w 9658"/>
                <a:gd name="connsiteY13" fmla="*/ 374 h 9926"/>
                <a:gd name="connsiteX14" fmla="*/ 9515 w 9658"/>
                <a:gd name="connsiteY14" fmla="*/ 422 h 9926"/>
                <a:gd name="connsiteX15" fmla="*/ 9658 w 9658"/>
                <a:gd name="connsiteY15" fmla="*/ 0 h 9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658" h="9926">
                  <a:moveTo>
                    <a:pt x="9658" y="0"/>
                  </a:moveTo>
                  <a:cubicBezTo>
                    <a:pt x="9612" y="139"/>
                    <a:pt x="9397" y="770"/>
                    <a:pt x="9228" y="1250"/>
                  </a:cubicBezTo>
                  <a:cubicBezTo>
                    <a:pt x="9060" y="1731"/>
                    <a:pt x="8883" y="2260"/>
                    <a:pt x="8647" y="2901"/>
                  </a:cubicBezTo>
                  <a:cubicBezTo>
                    <a:pt x="8411" y="3542"/>
                    <a:pt x="8146" y="4311"/>
                    <a:pt x="7813" y="5107"/>
                  </a:cubicBezTo>
                  <a:cubicBezTo>
                    <a:pt x="7480" y="5903"/>
                    <a:pt x="7156" y="6966"/>
                    <a:pt x="6654" y="7677"/>
                  </a:cubicBezTo>
                  <a:cubicBezTo>
                    <a:pt x="6153" y="8387"/>
                    <a:pt x="5437" y="9002"/>
                    <a:pt x="4809" y="9375"/>
                  </a:cubicBezTo>
                  <a:cubicBezTo>
                    <a:pt x="4182" y="9749"/>
                    <a:pt x="3651" y="9920"/>
                    <a:pt x="2889" y="9926"/>
                  </a:cubicBezTo>
                  <a:cubicBezTo>
                    <a:pt x="2126" y="9931"/>
                    <a:pt x="698" y="9530"/>
                    <a:pt x="239" y="9407"/>
                  </a:cubicBezTo>
                  <a:cubicBezTo>
                    <a:pt x="-220" y="9285"/>
                    <a:pt x="121" y="9253"/>
                    <a:pt x="134" y="9178"/>
                  </a:cubicBezTo>
                  <a:cubicBezTo>
                    <a:pt x="146" y="9103"/>
                    <a:pt x="176" y="9066"/>
                    <a:pt x="315" y="8948"/>
                  </a:cubicBezTo>
                  <a:cubicBezTo>
                    <a:pt x="454" y="8831"/>
                    <a:pt x="416" y="8969"/>
                    <a:pt x="964" y="8462"/>
                  </a:cubicBezTo>
                  <a:cubicBezTo>
                    <a:pt x="1511" y="7955"/>
                    <a:pt x="2654" y="6810"/>
                    <a:pt x="3592" y="5898"/>
                  </a:cubicBezTo>
                  <a:lnTo>
                    <a:pt x="6590" y="2988"/>
                  </a:lnTo>
                  <a:lnTo>
                    <a:pt x="9300" y="374"/>
                  </a:lnTo>
                  <a:cubicBezTo>
                    <a:pt x="9780" y="-69"/>
                    <a:pt x="9456" y="487"/>
                    <a:pt x="9515" y="422"/>
                  </a:cubicBezTo>
                  <a:cubicBezTo>
                    <a:pt x="9574" y="358"/>
                    <a:pt x="9628" y="86"/>
                    <a:pt x="9658" y="0"/>
                  </a:cubicBezTo>
                  <a:close/>
                </a:path>
              </a:pathLst>
            </a:custGeom>
            <a:pattFill prst="pct25">
              <a:fgClr>
                <a:srgbClr val="FF00FF"/>
              </a:fgClr>
              <a:bgClr>
                <a:srgbClr val="FFFFFF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flat" cmpd="sng">
                  <a:solidFill>
                    <a:srgbClr val="FF66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939" name="Freeform 91" descr="25%"/>
            <p:cNvSpPr>
              <a:spLocks noChangeAspect="1"/>
            </p:cNvSpPr>
            <p:nvPr/>
          </p:nvSpPr>
          <p:spPr bwMode="auto">
            <a:xfrm>
              <a:off x="1843941" y="3683258"/>
              <a:ext cx="3437110" cy="2798057"/>
            </a:xfrm>
            <a:custGeom>
              <a:avLst/>
              <a:gdLst>
                <a:gd name="T0" fmla="*/ 29 w 2324"/>
                <a:gd name="T1" fmla="*/ 1864 h 1877"/>
                <a:gd name="T2" fmla="*/ 131 w 2324"/>
                <a:gd name="T3" fmla="*/ 1630 h 1877"/>
                <a:gd name="T4" fmla="*/ 269 w 2324"/>
                <a:gd name="T5" fmla="*/ 1321 h 1877"/>
                <a:gd name="T6" fmla="*/ 467 w 2324"/>
                <a:gd name="T7" fmla="*/ 908 h 1877"/>
                <a:gd name="T8" fmla="*/ 742 w 2324"/>
                <a:gd name="T9" fmla="*/ 427 h 1877"/>
                <a:gd name="T10" fmla="*/ 1180 w 2324"/>
                <a:gd name="T11" fmla="*/ 109 h 1877"/>
                <a:gd name="T12" fmla="*/ 1636 w 2324"/>
                <a:gd name="T13" fmla="*/ 6 h 1877"/>
                <a:gd name="T14" fmla="*/ 2203 w 2324"/>
                <a:gd name="T15" fmla="*/ 74 h 1877"/>
                <a:gd name="T16" fmla="*/ 2306 w 2324"/>
                <a:gd name="T17" fmla="*/ 109 h 1877"/>
                <a:gd name="T18" fmla="*/ 2093 w 2324"/>
                <a:gd name="T19" fmla="*/ 280 h 1877"/>
                <a:gd name="T20" fmla="*/ 1469 w 2324"/>
                <a:gd name="T21" fmla="*/ 760 h 1877"/>
                <a:gd name="T22" fmla="*/ 749 w 2324"/>
                <a:gd name="T23" fmla="*/ 1288 h 1877"/>
                <a:gd name="T24" fmla="*/ 114 w 2324"/>
                <a:gd name="T25" fmla="*/ 1794 h 1877"/>
                <a:gd name="T26" fmla="*/ 63 w 2324"/>
                <a:gd name="T27" fmla="*/ 1785 h 1877"/>
                <a:gd name="T28" fmla="*/ 29 w 2324"/>
                <a:gd name="T29" fmla="*/ 1864 h 1877"/>
                <a:gd name="connsiteX0" fmla="*/ 0 w 9828"/>
                <a:gd name="connsiteY0" fmla="*/ 9902 h 9902"/>
                <a:gd name="connsiteX1" fmla="*/ 439 w 9828"/>
                <a:gd name="connsiteY1" fmla="*/ 8655 h 9902"/>
                <a:gd name="connsiteX2" fmla="*/ 1032 w 9828"/>
                <a:gd name="connsiteY2" fmla="*/ 7009 h 9902"/>
                <a:gd name="connsiteX3" fmla="*/ 1884 w 9828"/>
                <a:gd name="connsiteY3" fmla="*/ 4809 h 9902"/>
                <a:gd name="connsiteX4" fmla="*/ 3068 w 9828"/>
                <a:gd name="connsiteY4" fmla="*/ 2246 h 9902"/>
                <a:gd name="connsiteX5" fmla="*/ 4952 w 9828"/>
                <a:gd name="connsiteY5" fmla="*/ 552 h 9902"/>
                <a:gd name="connsiteX6" fmla="*/ 6915 w 9828"/>
                <a:gd name="connsiteY6" fmla="*/ 3 h 9902"/>
                <a:gd name="connsiteX7" fmla="*/ 9354 w 9828"/>
                <a:gd name="connsiteY7" fmla="*/ 365 h 9902"/>
                <a:gd name="connsiteX8" fmla="*/ 9798 w 9828"/>
                <a:gd name="connsiteY8" fmla="*/ 552 h 9902"/>
                <a:gd name="connsiteX9" fmla="*/ 8881 w 9828"/>
                <a:gd name="connsiteY9" fmla="*/ 1463 h 9902"/>
                <a:gd name="connsiteX10" fmla="*/ 6196 w 9828"/>
                <a:gd name="connsiteY10" fmla="*/ 4020 h 9902"/>
                <a:gd name="connsiteX11" fmla="*/ 3170 w 9828"/>
                <a:gd name="connsiteY11" fmla="*/ 6833 h 9902"/>
                <a:gd name="connsiteX12" fmla="*/ 366 w 9828"/>
                <a:gd name="connsiteY12" fmla="*/ 9529 h 9902"/>
                <a:gd name="connsiteX13" fmla="*/ 146 w 9828"/>
                <a:gd name="connsiteY13" fmla="*/ 9481 h 9902"/>
                <a:gd name="connsiteX14" fmla="*/ 0 w 9828"/>
                <a:gd name="connsiteY14" fmla="*/ 9902 h 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828" h="9902">
                  <a:moveTo>
                    <a:pt x="0" y="9902"/>
                  </a:moveTo>
                  <a:cubicBezTo>
                    <a:pt x="47" y="9763"/>
                    <a:pt x="267" y="9135"/>
                    <a:pt x="439" y="8655"/>
                  </a:cubicBezTo>
                  <a:cubicBezTo>
                    <a:pt x="611" y="8176"/>
                    <a:pt x="792" y="7648"/>
                    <a:pt x="1032" y="7009"/>
                  </a:cubicBezTo>
                  <a:cubicBezTo>
                    <a:pt x="1273" y="6370"/>
                    <a:pt x="1545" y="5602"/>
                    <a:pt x="1884" y="4809"/>
                  </a:cubicBezTo>
                  <a:cubicBezTo>
                    <a:pt x="2224" y="4015"/>
                    <a:pt x="2556" y="2954"/>
                    <a:pt x="3068" y="2246"/>
                  </a:cubicBezTo>
                  <a:cubicBezTo>
                    <a:pt x="3580" y="1537"/>
                    <a:pt x="4311" y="925"/>
                    <a:pt x="4952" y="552"/>
                  </a:cubicBezTo>
                  <a:cubicBezTo>
                    <a:pt x="5594" y="179"/>
                    <a:pt x="6183" y="35"/>
                    <a:pt x="6915" y="3"/>
                  </a:cubicBezTo>
                  <a:cubicBezTo>
                    <a:pt x="7646" y="-29"/>
                    <a:pt x="8872" y="275"/>
                    <a:pt x="9354" y="365"/>
                  </a:cubicBezTo>
                  <a:cubicBezTo>
                    <a:pt x="9836" y="456"/>
                    <a:pt x="9875" y="371"/>
                    <a:pt x="9798" y="552"/>
                  </a:cubicBezTo>
                  <a:cubicBezTo>
                    <a:pt x="9720" y="733"/>
                    <a:pt x="9479" y="887"/>
                    <a:pt x="8881" y="1463"/>
                  </a:cubicBezTo>
                  <a:lnTo>
                    <a:pt x="6196" y="4020"/>
                  </a:lnTo>
                  <a:cubicBezTo>
                    <a:pt x="5244" y="4915"/>
                    <a:pt x="4142" y="5917"/>
                    <a:pt x="3170" y="6833"/>
                  </a:cubicBezTo>
                  <a:cubicBezTo>
                    <a:pt x="2197" y="7749"/>
                    <a:pt x="856" y="9087"/>
                    <a:pt x="366" y="9529"/>
                  </a:cubicBezTo>
                  <a:cubicBezTo>
                    <a:pt x="-125" y="9971"/>
                    <a:pt x="206" y="9417"/>
                    <a:pt x="146" y="9481"/>
                  </a:cubicBezTo>
                  <a:cubicBezTo>
                    <a:pt x="86" y="9545"/>
                    <a:pt x="30" y="9816"/>
                    <a:pt x="0" y="9902"/>
                  </a:cubicBezTo>
                  <a:close/>
                </a:path>
              </a:pathLst>
            </a:custGeom>
            <a:pattFill prst="pct25">
              <a:fgClr>
                <a:srgbClr val="FF00FF"/>
              </a:fgClr>
              <a:bgClr>
                <a:srgbClr val="FFFFFF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flat" cmpd="sng">
                  <a:solidFill>
                    <a:srgbClr val="FF66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938" name="Line 90"/>
            <p:cNvSpPr>
              <a:spLocks noChangeAspect="1" noChangeShapeType="1"/>
            </p:cNvSpPr>
            <p:nvPr/>
          </p:nvSpPr>
          <p:spPr bwMode="auto">
            <a:xfrm flipH="1">
              <a:off x="1843088" y="6448425"/>
              <a:ext cx="3468687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926" name="Line 78"/>
            <p:cNvSpPr>
              <a:spLocks noChangeAspect="1" noChangeShapeType="1"/>
            </p:cNvSpPr>
            <p:nvPr/>
          </p:nvSpPr>
          <p:spPr bwMode="auto">
            <a:xfrm>
              <a:off x="8778875" y="1279525"/>
              <a:ext cx="0" cy="260032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925" name="Line 77"/>
            <p:cNvSpPr>
              <a:spLocks noChangeAspect="1" noChangeShapeType="1"/>
            </p:cNvSpPr>
            <p:nvPr/>
          </p:nvSpPr>
          <p:spPr bwMode="auto">
            <a:xfrm flipH="1">
              <a:off x="5311775" y="1246188"/>
              <a:ext cx="3467100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924" name="Line 76"/>
            <p:cNvSpPr>
              <a:spLocks noChangeAspect="1" noChangeShapeType="1"/>
            </p:cNvSpPr>
            <p:nvPr/>
          </p:nvSpPr>
          <p:spPr bwMode="auto">
            <a:xfrm>
              <a:off x="1843088" y="3879850"/>
              <a:ext cx="0" cy="2601913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870911" name="Picture 63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00430">
              <a:off x="2349500" y="4097338"/>
              <a:ext cx="266700" cy="1341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70914" name="Picture 6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108188">
              <a:off x="2916238" y="5418138"/>
              <a:ext cx="769937" cy="220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70876" name="Line 28"/>
            <p:cNvSpPr>
              <a:spLocks noChangeAspect="1" noChangeShapeType="1"/>
            </p:cNvSpPr>
            <p:nvPr/>
          </p:nvSpPr>
          <p:spPr bwMode="auto">
            <a:xfrm>
              <a:off x="8778875" y="3775075"/>
              <a:ext cx="0" cy="144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877" name="Line 29"/>
            <p:cNvSpPr>
              <a:spLocks noChangeAspect="1" noChangeShapeType="1"/>
            </p:cNvSpPr>
            <p:nvPr/>
          </p:nvSpPr>
          <p:spPr bwMode="auto">
            <a:xfrm>
              <a:off x="7045325" y="3775075"/>
              <a:ext cx="0" cy="144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878" name="Line 30"/>
            <p:cNvSpPr>
              <a:spLocks noChangeAspect="1" noChangeShapeType="1"/>
            </p:cNvSpPr>
            <p:nvPr/>
          </p:nvSpPr>
          <p:spPr bwMode="auto">
            <a:xfrm>
              <a:off x="3576638" y="3775075"/>
              <a:ext cx="0" cy="144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879" name="Line 31"/>
            <p:cNvSpPr>
              <a:spLocks noChangeAspect="1" noChangeShapeType="1"/>
            </p:cNvSpPr>
            <p:nvPr/>
          </p:nvSpPr>
          <p:spPr bwMode="auto">
            <a:xfrm>
              <a:off x="1843088" y="3775075"/>
              <a:ext cx="0" cy="144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882" name="Line 34"/>
            <p:cNvSpPr>
              <a:spLocks noChangeAspect="1" noChangeShapeType="1"/>
            </p:cNvSpPr>
            <p:nvPr/>
          </p:nvSpPr>
          <p:spPr bwMode="auto">
            <a:xfrm rot="16200000">
              <a:off x="5311775" y="2039938"/>
              <a:ext cx="0" cy="1444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883" name="Line 35"/>
            <p:cNvSpPr>
              <a:spLocks noChangeAspect="1" noChangeShapeType="1"/>
            </p:cNvSpPr>
            <p:nvPr/>
          </p:nvSpPr>
          <p:spPr bwMode="auto">
            <a:xfrm rot="16200000">
              <a:off x="5311775" y="2906713"/>
              <a:ext cx="0" cy="1444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887" name="Line 39"/>
            <p:cNvSpPr>
              <a:spLocks noChangeAspect="1" noChangeShapeType="1"/>
            </p:cNvSpPr>
            <p:nvPr/>
          </p:nvSpPr>
          <p:spPr bwMode="auto">
            <a:xfrm rot="16200000">
              <a:off x="5311775" y="5508625"/>
              <a:ext cx="0" cy="1444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905" name="Line 57"/>
            <p:cNvSpPr>
              <a:spLocks noChangeAspect="1" noChangeShapeType="1"/>
            </p:cNvSpPr>
            <p:nvPr/>
          </p:nvSpPr>
          <p:spPr bwMode="auto">
            <a:xfrm rot="16200000">
              <a:off x="5311775" y="1173163"/>
              <a:ext cx="0" cy="1444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906" name="Line 58"/>
            <p:cNvSpPr>
              <a:spLocks noChangeAspect="1" noChangeShapeType="1"/>
            </p:cNvSpPr>
            <p:nvPr/>
          </p:nvSpPr>
          <p:spPr bwMode="auto">
            <a:xfrm rot="16200000">
              <a:off x="5311775" y="6375400"/>
              <a:ext cx="0" cy="1444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870916" name="Picture 6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7600" y="3952875"/>
              <a:ext cx="106362" cy="163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70918" name="Picture 70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8175" y="3952875"/>
              <a:ext cx="128587" cy="328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70920" name="Picture 7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5813" y="3427413"/>
              <a:ext cx="317500" cy="328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70923" name="Picture 7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8613" y="3579813"/>
              <a:ext cx="303212" cy="176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70927" name="Picture 7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9688" y="2897188"/>
              <a:ext cx="104775" cy="165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70929" name="Picture 81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1588" y="2028825"/>
              <a:ext cx="130175" cy="163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70931" name="Picture 8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1588" y="1160463"/>
              <a:ext cx="130175" cy="176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70933" name="Picture 8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4606925"/>
              <a:ext cx="304800" cy="176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70935" name="Picture 8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5475288"/>
              <a:ext cx="303212" cy="174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70937" name="Picture 89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6337300"/>
              <a:ext cx="317500" cy="176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70874" name="Line 26"/>
            <p:cNvSpPr>
              <a:spLocks noChangeAspect="1" noChangeShapeType="1"/>
            </p:cNvSpPr>
            <p:nvPr/>
          </p:nvSpPr>
          <p:spPr bwMode="auto">
            <a:xfrm flipV="1">
              <a:off x="5311775" y="1101725"/>
              <a:ext cx="0" cy="5562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875" name="Line 27"/>
            <p:cNvSpPr>
              <a:spLocks noChangeAspect="1" noChangeShapeType="1"/>
            </p:cNvSpPr>
            <p:nvPr/>
          </p:nvSpPr>
          <p:spPr bwMode="auto">
            <a:xfrm>
              <a:off x="1554163" y="3846513"/>
              <a:ext cx="75136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885" name="Line 37"/>
            <p:cNvSpPr>
              <a:spLocks noChangeAspect="1" noChangeShapeType="1"/>
            </p:cNvSpPr>
            <p:nvPr/>
          </p:nvSpPr>
          <p:spPr bwMode="auto">
            <a:xfrm rot="16200000">
              <a:off x="5311775" y="4641850"/>
              <a:ext cx="0" cy="1444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895" name="Freeform 47"/>
            <p:cNvSpPr>
              <a:spLocks noChangeAspect="1"/>
            </p:cNvSpPr>
            <p:nvPr/>
          </p:nvSpPr>
          <p:spPr bwMode="auto">
            <a:xfrm>
              <a:off x="5311775" y="990600"/>
              <a:ext cx="3557588" cy="3071813"/>
            </a:xfrm>
            <a:custGeom>
              <a:avLst/>
              <a:gdLst>
                <a:gd name="T0" fmla="*/ 0 w 2364"/>
                <a:gd name="T1" fmla="*/ 1898 h 2041"/>
                <a:gd name="T2" fmla="*/ 318 w 2364"/>
                <a:gd name="T3" fmla="*/ 1978 h 2041"/>
                <a:gd name="T4" fmla="*/ 920 w 2364"/>
                <a:gd name="T5" fmla="*/ 1978 h 2041"/>
                <a:gd name="T6" fmla="*/ 1565 w 2364"/>
                <a:gd name="T7" fmla="*/ 1599 h 2041"/>
                <a:gd name="T8" fmla="*/ 2080 w 2364"/>
                <a:gd name="T9" fmla="*/ 662 h 2041"/>
                <a:gd name="T10" fmla="*/ 2364 w 2364"/>
                <a:gd name="T11" fmla="*/ 0 h 2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64" h="2041">
                  <a:moveTo>
                    <a:pt x="0" y="1898"/>
                  </a:moveTo>
                  <a:cubicBezTo>
                    <a:pt x="53" y="1911"/>
                    <a:pt x="165" y="1965"/>
                    <a:pt x="318" y="1978"/>
                  </a:cubicBezTo>
                  <a:cubicBezTo>
                    <a:pt x="471" y="1991"/>
                    <a:pt x="712" y="2041"/>
                    <a:pt x="920" y="1978"/>
                  </a:cubicBezTo>
                  <a:cubicBezTo>
                    <a:pt x="1128" y="1915"/>
                    <a:pt x="1372" y="1818"/>
                    <a:pt x="1565" y="1599"/>
                  </a:cubicBezTo>
                  <a:cubicBezTo>
                    <a:pt x="1758" y="1380"/>
                    <a:pt x="1947" y="928"/>
                    <a:pt x="2080" y="662"/>
                  </a:cubicBezTo>
                  <a:cubicBezTo>
                    <a:pt x="2213" y="396"/>
                    <a:pt x="2305" y="138"/>
                    <a:pt x="2364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903" name="Freeform 55"/>
            <p:cNvSpPr>
              <a:spLocks noChangeAspect="1"/>
            </p:cNvSpPr>
            <p:nvPr/>
          </p:nvSpPr>
          <p:spPr bwMode="auto">
            <a:xfrm flipH="1" flipV="1">
              <a:off x="1752600" y="3630613"/>
              <a:ext cx="3559175" cy="3071812"/>
            </a:xfrm>
            <a:custGeom>
              <a:avLst/>
              <a:gdLst>
                <a:gd name="T0" fmla="*/ 0 w 2364"/>
                <a:gd name="T1" fmla="*/ 1898 h 2041"/>
                <a:gd name="T2" fmla="*/ 318 w 2364"/>
                <a:gd name="T3" fmla="*/ 1978 h 2041"/>
                <a:gd name="T4" fmla="*/ 920 w 2364"/>
                <a:gd name="T5" fmla="*/ 1978 h 2041"/>
                <a:gd name="T6" fmla="*/ 1565 w 2364"/>
                <a:gd name="T7" fmla="*/ 1599 h 2041"/>
                <a:gd name="T8" fmla="*/ 2080 w 2364"/>
                <a:gd name="T9" fmla="*/ 662 h 2041"/>
                <a:gd name="T10" fmla="*/ 2364 w 2364"/>
                <a:gd name="T11" fmla="*/ 0 h 2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64" h="2041">
                  <a:moveTo>
                    <a:pt x="0" y="1898"/>
                  </a:moveTo>
                  <a:cubicBezTo>
                    <a:pt x="53" y="1911"/>
                    <a:pt x="165" y="1965"/>
                    <a:pt x="318" y="1978"/>
                  </a:cubicBezTo>
                  <a:cubicBezTo>
                    <a:pt x="471" y="1991"/>
                    <a:pt x="712" y="2041"/>
                    <a:pt x="920" y="1978"/>
                  </a:cubicBezTo>
                  <a:cubicBezTo>
                    <a:pt x="1128" y="1915"/>
                    <a:pt x="1372" y="1818"/>
                    <a:pt x="1565" y="1599"/>
                  </a:cubicBezTo>
                  <a:cubicBezTo>
                    <a:pt x="1758" y="1380"/>
                    <a:pt x="1947" y="928"/>
                    <a:pt x="2080" y="662"/>
                  </a:cubicBezTo>
                  <a:cubicBezTo>
                    <a:pt x="2213" y="396"/>
                    <a:pt x="2305" y="138"/>
                    <a:pt x="2364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907" name="Line 59"/>
            <p:cNvSpPr>
              <a:spLocks noChangeAspect="1" noChangeShapeType="1"/>
            </p:cNvSpPr>
            <p:nvPr/>
          </p:nvSpPr>
          <p:spPr bwMode="auto">
            <a:xfrm flipV="1">
              <a:off x="1617663" y="1135063"/>
              <a:ext cx="7296150" cy="549116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55C3D998-8F17-4288-AB1F-63F079999AB8}" type="slidenum">
              <a:rPr lang="en-US"/>
              <a:pPr/>
              <a:t>18</a:t>
            </a:fld>
            <a:endParaRPr lang="en-US"/>
          </a:p>
        </p:txBody>
      </p:sp>
      <p:sp>
        <p:nvSpPr>
          <p:cNvPr id="187085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0864" name="Rectangle 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70866" name="Picture 1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0867" name="Picture 1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5" y="36513"/>
            <a:ext cx="442277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3671" y="338138"/>
            <a:ext cx="3897321" cy="335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70868" name="Picture 2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12788"/>
            <a:ext cx="42037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881" y="1108075"/>
            <a:ext cx="4143662" cy="6398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70944" name="Picture 9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25844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0946" name="Picture 9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38400"/>
            <a:ext cx="2544763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0948" name="Picture 10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0"/>
            <a:ext cx="14287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0950" name="Picture 10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63875"/>
            <a:ext cx="498475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70952" name="Rectangle 104"/>
          <p:cNvSpPr>
            <a:spLocks noChangeArrowheads="1"/>
          </p:cNvSpPr>
          <p:nvPr/>
        </p:nvSpPr>
        <p:spPr bwMode="auto">
          <a:xfrm>
            <a:off x="152400" y="1031875"/>
            <a:ext cx="4232275" cy="2359025"/>
          </a:xfrm>
          <a:prstGeom prst="rect">
            <a:avLst/>
          </a:prstGeom>
          <a:noFill/>
          <a:ln w="28575" algn="in">
            <a:solidFill>
              <a:srgbClr val="FF00FF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0953" name="Rectangle 105"/>
          <p:cNvSpPr>
            <a:spLocks noChangeArrowheads="1"/>
          </p:cNvSpPr>
          <p:nvPr/>
        </p:nvSpPr>
        <p:spPr bwMode="auto">
          <a:xfrm>
            <a:off x="3200400" y="30480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70954" name="Group 106"/>
          <p:cNvGrpSpPr>
            <a:grpSpLocks/>
          </p:cNvGrpSpPr>
          <p:nvPr/>
        </p:nvGrpSpPr>
        <p:grpSpPr bwMode="auto">
          <a:xfrm>
            <a:off x="6248400" y="4876800"/>
            <a:ext cx="2471738" cy="477838"/>
            <a:chOff x="384" y="3683"/>
            <a:chExt cx="1557" cy="301"/>
          </a:xfrm>
        </p:grpSpPr>
        <p:pic>
          <p:nvPicPr>
            <p:cNvPr id="1870955" name="Picture 107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3683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70956" name="Picture 108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3870"/>
              <a:ext cx="1557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0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0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70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70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70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70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70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70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70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70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70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70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0952" grpId="0" animBg="1"/>
      <p:bldP spid="187095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24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9" name="Oval 78"/>
          <p:cNvSpPr/>
          <p:nvPr/>
        </p:nvSpPr>
        <p:spPr bwMode="auto">
          <a:xfrm>
            <a:off x="1786375" y="1570149"/>
            <a:ext cx="2044754" cy="2912302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457200"/>
              <a:gd name="connsiteY0" fmla="*/ 469909 h 939818"/>
              <a:gd name="connsiteX1" fmla="*/ 457200 w 457200"/>
              <a:gd name="connsiteY1" fmla="*/ 12709 h 939818"/>
              <a:gd name="connsiteX2" fmla="*/ 457200 w 457200"/>
              <a:gd name="connsiteY2" fmla="*/ 927109 h 939818"/>
              <a:gd name="connsiteX3" fmla="*/ 0 w 457200"/>
              <a:gd name="connsiteY3" fmla="*/ 469909 h 939818"/>
              <a:gd name="connsiteX0" fmla="*/ 213866 w 673009"/>
              <a:gd name="connsiteY0" fmla="*/ 1287791 h 1807489"/>
              <a:gd name="connsiteX1" fmla="*/ 19713 w 673009"/>
              <a:gd name="connsiteY1" fmla="*/ 3873 h 1807489"/>
              <a:gd name="connsiteX2" fmla="*/ 671066 w 673009"/>
              <a:gd name="connsiteY2" fmla="*/ 1744991 h 1807489"/>
              <a:gd name="connsiteX3" fmla="*/ 213866 w 673009"/>
              <a:gd name="connsiteY3" fmla="*/ 1287791 h 1807489"/>
              <a:gd name="connsiteX0" fmla="*/ 213866 w 673009"/>
              <a:gd name="connsiteY0" fmla="*/ 1287791 h 1807489"/>
              <a:gd name="connsiteX1" fmla="*/ 19713 w 673009"/>
              <a:gd name="connsiteY1" fmla="*/ 3873 h 1807489"/>
              <a:gd name="connsiteX2" fmla="*/ 671066 w 673009"/>
              <a:gd name="connsiteY2" fmla="*/ 1744991 h 1807489"/>
              <a:gd name="connsiteX3" fmla="*/ 213866 w 673009"/>
              <a:gd name="connsiteY3" fmla="*/ 1287791 h 1807489"/>
              <a:gd name="connsiteX0" fmla="*/ 201355 w 660498"/>
              <a:gd name="connsiteY0" fmla="*/ 1283918 h 1803616"/>
              <a:gd name="connsiteX1" fmla="*/ 7202 w 660498"/>
              <a:gd name="connsiteY1" fmla="*/ 0 h 1803616"/>
              <a:gd name="connsiteX2" fmla="*/ 658555 w 660498"/>
              <a:gd name="connsiteY2" fmla="*/ 1741118 h 1803616"/>
              <a:gd name="connsiteX3" fmla="*/ 201355 w 660498"/>
              <a:gd name="connsiteY3" fmla="*/ 1283918 h 1803616"/>
              <a:gd name="connsiteX0" fmla="*/ 201355 w 660498"/>
              <a:gd name="connsiteY0" fmla="*/ 1283918 h 1803616"/>
              <a:gd name="connsiteX1" fmla="*/ 7202 w 660498"/>
              <a:gd name="connsiteY1" fmla="*/ 0 h 1803616"/>
              <a:gd name="connsiteX2" fmla="*/ 658555 w 660498"/>
              <a:gd name="connsiteY2" fmla="*/ 1741118 h 1803616"/>
              <a:gd name="connsiteX3" fmla="*/ 201355 w 660498"/>
              <a:gd name="connsiteY3" fmla="*/ 1283918 h 1803616"/>
              <a:gd name="connsiteX0" fmla="*/ 201355 w 2014677"/>
              <a:gd name="connsiteY0" fmla="*/ 1283918 h 1756074"/>
              <a:gd name="connsiteX1" fmla="*/ 7202 w 2014677"/>
              <a:gd name="connsiteY1" fmla="*/ 0 h 1756074"/>
              <a:gd name="connsiteX2" fmla="*/ 2007513 w 2014677"/>
              <a:gd name="connsiteY2" fmla="*/ 809796 h 1756074"/>
              <a:gd name="connsiteX3" fmla="*/ 658555 w 2014677"/>
              <a:gd name="connsiteY3" fmla="*/ 1741118 h 1756074"/>
              <a:gd name="connsiteX4" fmla="*/ 201355 w 2014677"/>
              <a:gd name="connsiteY4" fmla="*/ 1283918 h 1756074"/>
              <a:gd name="connsiteX0" fmla="*/ 201355 w 2014677"/>
              <a:gd name="connsiteY0" fmla="*/ 1283918 h 1756074"/>
              <a:gd name="connsiteX1" fmla="*/ 7202 w 2014677"/>
              <a:gd name="connsiteY1" fmla="*/ 0 h 1756074"/>
              <a:gd name="connsiteX2" fmla="*/ 2007513 w 2014677"/>
              <a:gd name="connsiteY2" fmla="*/ 809796 h 1756074"/>
              <a:gd name="connsiteX3" fmla="*/ 658555 w 2014677"/>
              <a:gd name="connsiteY3" fmla="*/ 1741118 h 1756074"/>
              <a:gd name="connsiteX4" fmla="*/ 201355 w 2014677"/>
              <a:gd name="connsiteY4" fmla="*/ 1283918 h 1756074"/>
              <a:gd name="connsiteX0" fmla="*/ 201355 w 2014677"/>
              <a:gd name="connsiteY0" fmla="*/ 1283918 h 1756074"/>
              <a:gd name="connsiteX1" fmla="*/ 7202 w 2014677"/>
              <a:gd name="connsiteY1" fmla="*/ 0 h 1756074"/>
              <a:gd name="connsiteX2" fmla="*/ 2007513 w 2014677"/>
              <a:gd name="connsiteY2" fmla="*/ 809796 h 1756074"/>
              <a:gd name="connsiteX3" fmla="*/ 658555 w 2014677"/>
              <a:gd name="connsiteY3" fmla="*/ 1741118 h 1756074"/>
              <a:gd name="connsiteX4" fmla="*/ 201355 w 2014677"/>
              <a:gd name="connsiteY4" fmla="*/ 1283918 h 1756074"/>
              <a:gd name="connsiteX0" fmla="*/ 201355 w 2007513"/>
              <a:gd name="connsiteY0" fmla="*/ 1283918 h 1756074"/>
              <a:gd name="connsiteX1" fmla="*/ 7202 w 2007513"/>
              <a:gd name="connsiteY1" fmla="*/ 0 h 1756074"/>
              <a:gd name="connsiteX2" fmla="*/ 2007513 w 2007513"/>
              <a:gd name="connsiteY2" fmla="*/ 809796 h 1756074"/>
              <a:gd name="connsiteX3" fmla="*/ 658555 w 2007513"/>
              <a:gd name="connsiteY3" fmla="*/ 1741118 h 1756074"/>
              <a:gd name="connsiteX4" fmla="*/ 201355 w 2007513"/>
              <a:gd name="connsiteY4" fmla="*/ 1283918 h 1756074"/>
              <a:gd name="connsiteX0" fmla="*/ 201355 w 2008026"/>
              <a:gd name="connsiteY0" fmla="*/ 1283918 h 1311387"/>
              <a:gd name="connsiteX1" fmla="*/ 7202 w 2008026"/>
              <a:gd name="connsiteY1" fmla="*/ 0 h 1311387"/>
              <a:gd name="connsiteX2" fmla="*/ 2007513 w 2008026"/>
              <a:gd name="connsiteY2" fmla="*/ 809796 h 1311387"/>
              <a:gd name="connsiteX3" fmla="*/ 201355 w 2008026"/>
              <a:gd name="connsiteY3" fmla="*/ 1283918 h 1311387"/>
              <a:gd name="connsiteX0" fmla="*/ 48719 w 2080792"/>
              <a:gd name="connsiteY0" fmla="*/ 2912302 h 2918758"/>
              <a:gd name="connsiteX1" fmla="*/ 80034 w 2080792"/>
              <a:gd name="connsiteY1" fmla="*/ 0 h 2918758"/>
              <a:gd name="connsiteX2" fmla="*/ 2080345 w 2080792"/>
              <a:gd name="connsiteY2" fmla="*/ 809796 h 2918758"/>
              <a:gd name="connsiteX3" fmla="*/ 48719 w 2080792"/>
              <a:gd name="connsiteY3" fmla="*/ 2912302 h 2918758"/>
              <a:gd name="connsiteX0" fmla="*/ 48719 w 2080792"/>
              <a:gd name="connsiteY0" fmla="*/ 2912302 h 2918758"/>
              <a:gd name="connsiteX1" fmla="*/ 80034 w 2080792"/>
              <a:gd name="connsiteY1" fmla="*/ 0 h 2918758"/>
              <a:gd name="connsiteX2" fmla="*/ 2080345 w 2080792"/>
              <a:gd name="connsiteY2" fmla="*/ 809796 h 2918758"/>
              <a:gd name="connsiteX3" fmla="*/ 48719 w 2080792"/>
              <a:gd name="connsiteY3" fmla="*/ 2912302 h 2918758"/>
              <a:gd name="connsiteX0" fmla="*/ 48719 w 2080806"/>
              <a:gd name="connsiteY0" fmla="*/ 2912302 h 2912302"/>
              <a:gd name="connsiteX1" fmla="*/ 80034 w 2080806"/>
              <a:gd name="connsiteY1" fmla="*/ 0 h 2912302"/>
              <a:gd name="connsiteX2" fmla="*/ 2080345 w 2080806"/>
              <a:gd name="connsiteY2" fmla="*/ 809796 h 2912302"/>
              <a:gd name="connsiteX3" fmla="*/ 48719 w 2080806"/>
              <a:gd name="connsiteY3" fmla="*/ 2912302 h 2912302"/>
              <a:gd name="connsiteX0" fmla="*/ 4220 w 2036307"/>
              <a:gd name="connsiteY0" fmla="*/ 2912302 h 2912302"/>
              <a:gd name="connsiteX1" fmla="*/ 35535 w 2036307"/>
              <a:gd name="connsiteY1" fmla="*/ 0 h 2912302"/>
              <a:gd name="connsiteX2" fmla="*/ 2035846 w 2036307"/>
              <a:gd name="connsiteY2" fmla="*/ 809796 h 2912302"/>
              <a:gd name="connsiteX3" fmla="*/ 4220 w 2036307"/>
              <a:gd name="connsiteY3" fmla="*/ 2912302 h 2912302"/>
              <a:gd name="connsiteX0" fmla="*/ 4220 w 2035846"/>
              <a:gd name="connsiteY0" fmla="*/ 2912302 h 2912302"/>
              <a:gd name="connsiteX1" fmla="*/ 35535 w 2035846"/>
              <a:gd name="connsiteY1" fmla="*/ 0 h 2912302"/>
              <a:gd name="connsiteX2" fmla="*/ 2035846 w 2035846"/>
              <a:gd name="connsiteY2" fmla="*/ 809796 h 2912302"/>
              <a:gd name="connsiteX3" fmla="*/ 4220 w 2035846"/>
              <a:gd name="connsiteY3" fmla="*/ 2912302 h 2912302"/>
              <a:gd name="connsiteX0" fmla="*/ 4220 w 2035846"/>
              <a:gd name="connsiteY0" fmla="*/ 2912302 h 2912302"/>
              <a:gd name="connsiteX1" fmla="*/ 35535 w 2035846"/>
              <a:gd name="connsiteY1" fmla="*/ 0 h 2912302"/>
              <a:gd name="connsiteX2" fmla="*/ 2035846 w 2035846"/>
              <a:gd name="connsiteY2" fmla="*/ 809796 h 2912302"/>
              <a:gd name="connsiteX3" fmla="*/ 4220 w 2035846"/>
              <a:gd name="connsiteY3" fmla="*/ 2912302 h 2912302"/>
              <a:gd name="connsiteX0" fmla="*/ 4220 w 2035846"/>
              <a:gd name="connsiteY0" fmla="*/ 2887250 h 2887250"/>
              <a:gd name="connsiteX1" fmla="*/ 35535 w 2035846"/>
              <a:gd name="connsiteY1" fmla="*/ 0 h 2887250"/>
              <a:gd name="connsiteX2" fmla="*/ 2035846 w 2035846"/>
              <a:gd name="connsiteY2" fmla="*/ 809796 h 2887250"/>
              <a:gd name="connsiteX3" fmla="*/ 4220 w 2035846"/>
              <a:gd name="connsiteY3" fmla="*/ 2887250 h 2887250"/>
              <a:gd name="connsiteX0" fmla="*/ 4220 w 2035846"/>
              <a:gd name="connsiteY0" fmla="*/ 2887250 h 2887250"/>
              <a:gd name="connsiteX1" fmla="*/ 35535 w 2035846"/>
              <a:gd name="connsiteY1" fmla="*/ 0 h 2887250"/>
              <a:gd name="connsiteX2" fmla="*/ 2035846 w 2035846"/>
              <a:gd name="connsiteY2" fmla="*/ 809796 h 2887250"/>
              <a:gd name="connsiteX3" fmla="*/ 4220 w 2035846"/>
              <a:gd name="connsiteY3" fmla="*/ 2887250 h 2887250"/>
              <a:gd name="connsiteX0" fmla="*/ 0 w 2031626"/>
              <a:gd name="connsiteY0" fmla="*/ 2887250 h 2887250"/>
              <a:gd name="connsiteX1" fmla="*/ 31315 w 2031626"/>
              <a:gd name="connsiteY1" fmla="*/ 0 h 2887250"/>
              <a:gd name="connsiteX2" fmla="*/ 2031626 w 2031626"/>
              <a:gd name="connsiteY2" fmla="*/ 809796 h 2887250"/>
              <a:gd name="connsiteX3" fmla="*/ 0 w 2031626"/>
              <a:gd name="connsiteY3" fmla="*/ 2887250 h 2887250"/>
              <a:gd name="connsiteX0" fmla="*/ 0 w 2031626"/>
              <a:gd name="connsiteY0" fmla="*/ 2887250 h 2887250"/>
              <a:gd name="connsiteX1" fmla="*/ 31315 w 2031626"/>
              <a:gd name="connsiteY1" fmla="*/ 0 h 2887250"/>
              <a:gd name="connsiteX2" fmla="*/ 2031626 w 2031626"/>
              <a:gd name="connsiteY2" fmla="*/ 809796 h 2887250"/>
              <a:gd name="connsiteX3" fmla="*/ 0 w 2031626"/>
              <a:gd name="connsiteY3" fmla="*/ 2887250 h 2887250"/>
              <a:gd name="connsiteX0" fmla="*/ 0 w 2031626"/>
              <a:gd name="connsiteY0" fmla="*/ 2887250 h 2887250"/>
              <a:gd name="connsiteX1" fmla="*/ 31315 w 2031626"/>
              <a:gd name="connsiteY1" fmla="*/ 0 h 2887250"/>
              <a:gd name="connsiteX2" fmla="*/ 2031626 w 2031626"/>
              <a:gd name="connsiteY2" fmla="*/ 809796 h 2887250"/>
              <a:gd name="connsiteX3" fmla="*/ 0 w 2031626"/>
              <a:gd name="connsiteY3" fmla="*/ 2887250 h 2887250"/>
              <a:gd name="connsiteX0" fmla="*/ 0 w 2031626"/>
              <a:gd name="connsiteY0" fmla="*/ 2887250 h 2887250"/>
              <a:gd name="connsiteX1" fmla="*/ 31315 w 2031626"/>
              <a:gd name="connsiteY1" fmla="*/ 0 h 2887250"/>
              <a:gd name="connsiteX2" fmla="*/ 2031626 w 2031626"/>
              <a:gd name="connsiteY2" fmla="*/ 809796 h 2887250"/>
              <a:gd name="connsiteX3" fmla="*/ 0 w 2031626"/>
              <a:gd name="connsiteY3" fmla="*/ 2887250 h 2887250"/>
              <a:gd name="connsiteX0" fmla="*/ 11638 w 2043264"/>
              <a:gd name="connsiteY0" fmla="*/ 2912302 h 2912302"/>
              <a:gd name="connsiteX1" fmla="*/ 17901 w 2043264"/>
              <a:gd name="connsiteY1" fmla="*/ 0 h 2912302"/>
              <a:gd name="connsiteX2" fmla="*/ 2043264 w 2043264"/>
              <a:gd name="connsiteY2" fmla="*/ 834848 h 2912302"/>
              <a:gd name="connsiteX3" fmla="*/ 11638 w 2043264"/>
              <a:gd name="connsiteY3" fmla="*/ 2912302 h 2912302"/>
              <a:gd name="connsiteX0" fmla="*/ 602 w 2032228"/>
              <a:gd name="connsiteY0" fmla="*/ 2912302 h 2912302"/>
              <a:gd name="connsiteX1" fmla="*/ 6865 w 2032228"/>
              <a:gd name="connsiteY1" fmla="*/ 0 h 2912302"/>
              <a:gd name="connsiteX2" fmla="*/ 2032228 w 2032228"/>
              <a:gd name="connsiteY2" fmla="*/ 834848 h 2912302"/>
              <a:gd name="connsiteX3" fmla="*/ 602 w 2032228"/>
              <a:gd name="connsiteY3" fmla="*/ 2912302 h 2912302"/>
              <a:gd name="connsiteX0" fmla="*/ 602 w 2044754"/>
              <a:gd name="connsiteY0" fmla="*/ 2912302 h 2912302"/>
              <a:gd name="connsiteX1" fmla="*/ 6865 w 2044754"/>
              <a:gd name="connsiteY1" fmla="*/ 0 h 2912302"/>
              <a:gd name="connsiteX2" fmla="*/ 2044754 w 2044754"/>
              <a:gd name="connsiteY2" fmla="*/ 834848 h 2912302"/>
              <a:gd name="connsiteX3" fmla="*/ 602 w 2044754"/>
              <a:gd name="connsiteY3" fmla="*/ 2912302 h 2912302"/>
              <a:gd name="connsiteX0" fmla="*/ 602 w 2044754"/>
              <a:gd name="connsiteY0" fmla="*/ 2912302 h 2912302"/>
              <a:gd name="connsiteX1" fmla="*/ 6865 w 2044754"/>
              <a:gd name="connsiteY1" fmla="*/ 0 h 2912302"/>
              <a:gd name="connsiteX2" fmla="*/ 2044754 w 2044754"/>
              <a:gd name="connsiteY2" fmla="*/ 834848 h 2912302"/>
              <a:gd name="connsiteX3" fmla="*/ 602 w 2044754"/>
              <a:gd name="connsiteY3" fmla="*/ 2912302 h 2912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4754" h="2912302">
                <a:moveTo>
                  <a:pt x="602" y="2912302"/>
                </a:moveTo>
                <a:cubicBezTo>
                  <a:pt x="4777" y="1707716"/>
                  <a:pt x="-6705" y="1226507"/>
                  <a:pt x="6865" y="0"/>
                </a:cubicBezTo>
                <a:cubicBezTo>
                  <a:pt x="733776" y="305111"/>
                  <a:pt x="1122003" y="469505"/>
                  <a:pt x="2044754" y="834848"/>
                </a:cubicBezTo>
                <a:cubicBezTo>
                  <a:pt x="1162713" y="1712713"/>
                  <a:pt x="897658" y="1957504"/>
                  <a:pt x="602" y="2912302"/>
                </a:cubicBezTo>
                <a:close/>
              </a:path>
            </a:pathLst>
          </a:custGeom>
          <a:pattFill prst="pct25">
            <a:fgClr>
              <a:srgbClr val="00CC00"/>
            </a:fgClr>
            <a:bgClr>
              <a:schemeClr val="bg1"/>
            </a:bgClr>
          </a:pattFill>
          <a:ln w="28575">
            <a:noFill/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1872925" name="Oval 1872924"/>
          <p:cNvSpPr/>
          <p:nvPr/>
        </p:nvSpPr>
        <p:spPr bwMode="auto">
          <a:xfrm>
            <a:off x="408391" y="1045923"/>
            <a:ext cx="1384127" cy="3419606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1039661"/>
              <a:gd name="connsiteY0" fmla="*/ 482492 h 944751"/>
              <a:gd name="connsiteX1" fmla="*/ 457200 w 1039661"/>
              <a:gd name="connsiteY1" fmla="*/ 25292 h 944751"/>
              <a:gd name="connsiteX2" fmla="*/ 1039661 w 1039661"/>
              <a:gd name="connsiteY2" fmla="*/ 219445 h 944751"/>
              <a:gd name="connsiteX3" fmla="*/ 457200 w 1039661"/>
              <a:gd name="connsiteY3" fmla="*/ 939692 h 944751"/>
              <a:gd name="connsiteX4" fmla="*/ 0 w 1039661"/>
              <a:gd name="connsiteY4" fmla="*/ 482492 h 944751"/>
              <a:gd name="connsiteX0" fmla="*/ 0 w 1039661"/>
              <a:gd name="connsiteY0" fmla="*/ 482492 h 944751"/>
              <a:gd name="connsiteX1" fmla="*/ 457200 w 1039661"/>
              <a:gd name="connsiteY1" fmla="*/ 25292 h 944751"/>
              <a:gd name="connsiteX2" fmla="*/ 1039661 w 1039661"/>
              <a:gd name="connsiteY2" fmla="*/ 219445 h 944751"/>
              <a:gd name="connsiteX3" fmla="*/ 457200 w 1039661"/>
              <a:gd name="connsiteY3" fmla="*/ 939692 h 944751"/>
              <a:gd name="connsiteX4" fmla="*/ 0 w 1039661"/>
              <a:gd name="connsiteY4" fmla="*/ 482492 h 944751"/>
              <a:gd name="connsiteX0" fmla="*/ 388569 w 1428230"/>
              <a:gd name="connsiteY0" fmla="*/ 811815 h 1273455"/>
              <a:gd name="connsiteX1" fmla="*/ 44103 w 1428230"/>
              <a:gd name="connsiteY1" fmla="*/ 3886 h 1273455"/>
              <a:gd name="connsiteX2" fmla="*/ 1428230 w 1428230"/>
              <a:gd name="connsiteY2" fmla="*/ 548768 h 1273455"/>
              <a:gd name="connsiteX3" fmla="*/ 845769 w 1428230"/>
              <a:gd name="connsiteY3" fmla="*/ 1269015 h 1273455"/>
              <a:gd name="connsiteX4" fmla="*/ 388569 w 1428230"/>
              <a:gd name="connsiteY4" fmla="*/ 811815 h 1273455"/>
              <a:gd name="connsiteX0" fmla="*/ 388569 w 1428230"/>
              <a:gd name="connsiteY0" fmla="*/ 811815 h 1273455"/>
              <a:gd name="connsiteX1" fmla="*/ 44103 w 1428230"/>
              <a:gd name="connsiteY1" fmla="*/ 3886 h 1273455"/>
              <a:gd name="connsiteX2" fmla="*/ 1428230 w 1428230"/>
              <a:gd name="connsiteY2" fmla="*/ 548768 h 1273455"/>
              <a:gd name="connsiteX3" fmla="*/ 845769 w 1428230"/>
              <a:gd name="connsiteY3" fmla="*/ 1269015 h 1273455"/>
              <a:gd name="connsiteX4" fmla="*/ 388569 w 1428230"/>
              <a:gd name="connsiteY4" fmla="*/ 811815 h 1273455"/>
              <a:gd name="connsiteX0" fmla="*/ 344466 w 1384127"/>
              <a:gd name="connsiteY0" fmla="*/ 811815 h 1273455"/>
              <a:gd name="connsiteX1" fmla="*/ 0 w 1384127"/>
              <a:gd name="connsiteY1" fmla="*/ 3886 h 1273455"/>
              <a:gd name="connsiteX2" fmla="*/ 1384127 w 1384127"/>
              <a:gd name="connsiteY2" fmla="*/ 548768 h 1273455"/>
              <a:gd name="connsiteX3" fmla="*/ 801666 w 1384127"/>
              <a:gd name="connsiteY3" fmla="*/ 1269015 h 1273455"/>
              <a:gd name="connsiteX4" fmla="*/ 344466 w 1384127"/>
              <a:gd name="connsiteY4" fmla="*/ 811815 h 1273455"/>
              <a:gd name="connsiteX0" fmla="*/ 344466 w 1384127"/>
              <a:gd name="connsiteY0" fmla="*/ 807929 h 1269569"/>
              <a:gd name="connsiteX1" fmla="*/ 0 w 1384127"/>
              <a:gd name="connsiteY1" fmla="*/ 0 h 1269569"/>
              <a:gd name="connsiteX2" fmla="*/ 1384127 w 1384127"/>
              <a:gd name="connsiteY2" fmla="*/ 544882 h 1269569"/>
              <a:gd name="connsiteX3" fmla="*/ 801666 w 1384127"/>
              <a:gd name="connsiteY3" fmla="*/ 1265129 h 1269569"/>
              <a:gd name="connsiteX4" fmla="*/ 344466 w 1384127"/>
              <a:gd name="connsiteY4" fmla="*/ 807929 h 1269569"/>
              <a:gd name="connsiteX0" fmla="*/ 344466 w 1384127"/>
              <a:gd name="connsiteY0" fmla="*/ 807929 h 1269569"/>
              <a:gd name="connsiteX1" fmla="*/ 0 w 1384127"/>
              <a:gd name="connsiteY1" fmla="*/ 0 h 1269569"/>
              <a:gd name="connsiteX2" fmla="*/ 1384127 w 1384127"/>
              <a:gd name="connsiteY2" fmla="*/ 544882 h 1269569"/>
              <a:gd name="connsiteX3" fmla="*/ 801666 w 1384127"/>
              <a:gd name="connsiteY3" fmla="*/ 1265129 h 1269569"/>
              <a:gd name="connsiteX4" fmla="*/ 344466 w 1384127"/>
              <a:gd name="connsiteY4" fmla="*/ 807929 h 1269569"/>
              <a:gd name="connsiteX0" fmla="*/ 344466 w 1456533"/>
              <a:gd name="connsiteY0" fmla="*/ 807929 h 3420286"/>
              <a:gd name="connsiteX1" fmla="*/ 0 w 1456533"/>
              <a:gd name="connsiteY1" fmla="*/ 0 h 3420286"/>
              <a:gd name="connsiteX2" fmla="*/ 1384127 w 1456533"/>
              <a:gd name="connsiteY2" fmla="*/ 544882 h 3420286"/>
              <a:gd name="connsiteX3" fmla="*/ 1377863 w 1456533"/>
              <a:gd name="connsiteY3" fmla="*/ 3419606 h 3420286"/>
              <a:gd name="connsiteX4" fmla="*/ 344466 w 1456533"/>
              <a:gd name="connsiteY4" fmla="*/ 807929 h 3420286"/>
              <a:gd name="connsiteX0" fmla="*/ 1377863 w 1482040"/>
              <a:gd name="connsiteY0" fmla="*/ 3419606 h 3421834"/>
              <a:gd name="connsiteX1" fmla="*/ 0 w 1482040"/>
              <a:gd name="connsiteY1" fmla="*/ 0 h 3421834"/>
              <a:gd name="connsiteX2" fmla="*/ 1384127 w 1482040"/>
              <a:gd name="connsiteY2" fmla="*/ 544882 h 3421834"/>
              <a:gd name="connsiteX3" fmla="*/ 1377863 w 1482040"/>
              <a:gd name="connsiteY3" fmla="*/ 3419606 h 3421834"/>
              <a:gd name="connsiteX0" fmla="*/ 1377863 w 1482040"/>
              <a:gd name="connsiteY0" fmla="*/ 3419606 h 3421834"/>
              <a:gd name="connsiteX1" fmla="*/ 0 w 1482040"/>
              <a:gd name="connsiteY1" fmla="*/ 0 h 3421834"/>
              <a:gd name="connsiteX2" fmla="*/ 1384127 w 1482040"/>
              <a:gd name="connsiteY2" fmla="*/ 544882 h 3421834"/>
              <a:gd name="connsiteX3" fmla="*/ 1377863 w 1482040"/>
              <a:gd name="connsiteY3" fmla="*/ 3419606 h 3421834"/>
              <a:gd name="connsiteX0" fmla="*/ 1377863 w 1384127"/>
              <a:gd name="connsiteY0" fmla="*/ 3419606 h 3419606"/>
              <a:gd name="connsiteX1" fmla="*/ 0 w 1384127"/>
              <a:gd name="connsiteY1" fmla="*/ 0 h 3419606"/>
              <a:gd name="connsiteX2" fmla="*/ 1384127 w 1384127"/>
              <a:gd name="connsiteY2" fmla="*/ 544882 h 3419606"/>
              <a:gd name="connsiteX3" fmla="*/ 1377863 w 1384127"/>
              <a:gd name="connsiteY3" fmla="*/ 3419606 h 3419606"/>
              <a:gd name="connsiteX0" fmla="*/ 1377863 w 1384127"/>
              <a:gd name="connsiteY0" fmla="*/ 3419606 h 3419606"/>
              <a:gd name="connsiteX1" fmla="*/ 0 w 1384127"/>
              <a:gd name="connsiteY1" fmla="*/ 0 h 3419606"/>
              <a:gd name="connsiteX2" fmla="*/ 1384127 w 1384127"/>
              <a:gd name="connsiteY2" fmla="*/ 544882 h 3419606"/>
              <a:gd name="connsiteX3" fmla="*/ 1377863 w 1384127"/>
              <a:gd name="connsiteY3" fmla="*/ 3419606 h 3419606"/>
              <a:gd name="connsiteX0" fmla="*/ 1377863 w 1384127"/>
              <a:gd name="connsiteY0" fmla="*/ 3419606 h 3419606"/>
              <a:gd name="connsiteX1" fmla="*/ 0 w 1384127"/>
              <a:gd name="connsiteY1" fmla="*/ 0 h 3419606"/>
              <a:gd name="connsiteX2" fmla="*/ 1384127 w 1384127"/>
              <a:gd name="connsiteY2" fmla="*/ 544882 h 3419606"/>
              <a:gd name="connsiteX3" fmla="*/ 1377863 w 1384127"/>
              <a:gd name="connsiteY3" fmla="*/ 3419606 h 3419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4127" h="3419606">
                <a:moveTo>
                  <a:pt x="1377863" y="3419606"/>
                </a:moveTo>
                <a:cubicBezTo>
                  <a:pt x="1247383" y="3053219"/>
                  <a:pt x="186846" y="504173"/>
                  <a:pt x="0" y="0"/>
                </a:cubicBezTo>
                <a:cubicBezTo>
                  <a:pt x="336115" y="131524"/>
                  <a:pt x="1108554" y="417637"/>
                  <a:pt x="1384127" y="544882"/>
                </a:cubicBezTo>
                <a:cubicBezTo>
                  <a:pt x="1384127" y="797387"/>
                  <a:pt x="1383083" y="2946749"/>
                  <a:pt x="1377863" y="3419606"/>
                </a:cubicBezTo>
                <a:close/>
              </a:path>
            </a:pathLst>
          </a:custGeom>
          <a:pattFill prst="pct25">
            <a:fgClr>
              <a:srgbClr val="FF6600"/>
            </a:fgClr>
            <a:bgClr>
              <a:schemeClr val="bg1"/>
            </a:bgClr>
          </a:pattFill>
          <a:ln w="28575">
            <a:noFill/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/>
            <a:endParaRPr lang="en-US"/>
          </a:p>
        </p:txBody>
      </p:sp>
      <p:grpSp>
        <p:nvGrpSpPr>
          <p:cNvPr id="81" name="Group 80"/>
          <p:cNvGrpSpPr/>
          <p:nvPr/>
        </p:nvGrpSpPr>
        <p:grpSpPr>
          <a:xfrm>
            <a:off x="76200" y="685800"/>
            <a:ext cx="4114800" cy="4114800"/>
            <a:chOff x="76200" y="685800"/>
            <a:chExt cx="4114800" cy="4114800"/>
          </a:xfrm>
        </p:grpSpPr>
        <p:cxnSp>
          <p:nvCxnSpPr>
            <p:cNvPr id="22" name="Straight Arrow Connector 21"/>
            <p:cNvCxnSpPr/>
            <p:nvPr/>
          </p:nvCxnSpPr>
          <p:spPr bwMode="auto">
            <a:xfrm flipV="1">
              <a:off x="1098043" y="685800"/>
              <a:ext cx="0" cy="4114800"/>
            </a:xfrm>
            <a:prstGeom prst="straightConnector1">
              <a:avLst/>
            </a:prstGeom>
            <a:noFill/>
            <a:ln w="28575" cap="flat" cmpd="sng" algn="in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Arrow Connector 22"/>
            <p:cNvCxnSpPr/>
            <p:nvPr/>
          </p:nvCxnSpPr>
          <p:spPr bwMode="auto">
            <a:xfrm flipV="1">
              <a:off x="1783843" y="685800"/>
              <a:ext cx="0" cy="4114800"/>
            </a:xfrm>
            <a:prstGeom prst="straightConnector1">
              <a:avLst/>
            </a:prstGeom>
            <a:noFill/>
            <a:ln w="28575" cap="flat" cmpd="sng" algn="in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Arrow Connector 23"/>
            <p:cNvCxnSpPr/>
            <p:nvPr/>
          </p:nvCxnSpPr>
          <p:spPr bwMode="auto">
            <a:xfrm flipV="1">
              <a:off x="2469643" y="685800"/>
              <a:ext cx="0" cy="4114800"/>
            </a:xfrm>
            <a:prstGeom prst="straightConnector1">
              <a:avLst/>
            </a:prstGeom>
            <a:noFill/>
            <a:ln w="28575" cap="flat" cmpd="sng" algn="in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Arrow Connector 24"/>
            <p:cNvCxnSpPr/>
            <p:nvPr/>
          </p:nvCxnSpPr>
          <p:spPr bwMode="auto">
            <a:xfrm flipV="1">
              <a:off x="3155443" y="685800"/>
              <a:ext cx="0" cy="4114800"/>
            </a:xfrm>
            <a:prstGeom prst="straightConnector1">
              <a:avLst/>
            </a:prstGeom>
            <a:noFill/>
            <a:ln w="28575" cap="flat" cmpd="sng" algn="in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6" name="Straight Arrow Connector 25"/>
            <p:cNvCxnSpPr/>
            <p:nvPr/>
          </p:nvCxnSpPr>
          <p:spPr bwMode="auto">
            <a:xfrm flipV="1">
              <a:off x="3841243" y="685800"/>
              <a:ext cx="0" cy="4114800"/>
            </a:xfrm>
            <a:prstGeom prst="straightConnector1">
              <a:avLst/>
            </a:prstGeom>
            <a:noFill/>
            <a:ln w="28575" cap="flat" cmpd="sng" algn="in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" name="Straight Arrow Connector 5"/>
            <p:cNvCxnSpPr/>
            <p:nvPr/>
          </p:nvCxnSpPr>
          <p:spPr bwMode="auto">
            <a:xfrm flipV="1">
              <a:off x="412243" y="685800"/>
              <a:ext cx="0" cy="4114800"/>
            </a:xfrm>
            <a:prstGeom prst="straightConnector1">
              <a:avLst/>
            </a:prstGeom>
            <a:noFill/>
            <a:ln w="28575" cap="flat" cmpd="sng" algn="in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76200" y="3771900"/>
              <a:ext cx="4114800" cy="0"/>
            </a:xfrm>
            <a:prstGeom prst="straightConnector1">
              <a:avLst/>
            </a:prstGeom>
            <a:noFill/>
            <a:ln w="28575" cap="flat" cmpd="sng" algn="in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Arrow Connector 26"/>
            <p:cNvCxnSpPr/>
            <p:nvPr/>
          </p:nvCxnSpPr>
          <p:spPr bwMode="auto">
            <a:xfrm>
              <a:off x="76200" y="3086100"/>
              <a:ext cx="4114800" cy="0"/>
            </a:xfrm>
            <a:prstGeom prst="straightConnector1">
              <a:avLst/>
            </a:prstGeom>
            <a:noFill/>
            <a:ln w="28575" cap="flat" cmpd="sng" algn="in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Arrow Connector 27"/>
            <p:cNvCxnSpPr/>
            <p:nvPr/>
          </p:nvCxnSpPr>
          <p:spPr bwMode="auto">
            <a:xfrm>
              <a:off x="76200" y="4457700"/>
              <a:ext cx="4114800" cy="0"/>
            </a:xfrm>
            <a:prstGeom prst="straightConnector1">
              <a:avLst/>
            </a:prstGeom>
            <a:noFill/>
            <a:ln w="28575" cap="flat" cmpd="sng" algn="in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76200" y="2400300"/>
              <a:ext cx="4114800" cy="0"/>
            </a:xfrm>
            <a:prstGeom prst="straightConnector1">
              <a:avLst/>
            </a:prstGeom>
            <a:noFill/>
            <a:ln w="28575" cap="flat" cmpd="sng" algn="in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Arrow Connector 29"/>
            <p:cNvCxnSpPr/>
            <p:nvPr/>
          </p:nvCxnSpPr>
          <p:spPr bwMode="auto">
            <a:xfrm>
              <a:off x="76200" y="1714500"/>
              <a:ext cx="4114800" cy="0"/>
            </a:xfrm>
            <a:prstGeom prst="straightConnector1">
              <a:avLst/>
            </a:prstGeom>
            <a:noFill/>
            <a:ln w="28575" cap="flat" cmpd="sng" algn="in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Arrow Connector 30"/>
            <p:cNvCxnSpPr/>
            <p:nvPr/>
          </p:nvCxnSpPr>
          <p:spPr bwMode="auto">
            <a:xfrm>
              <a:off x="76200" y="1028700"/>
              <a:ext cx="4114800" cy="0"/>
            </a:xfrm>
            <a:prstGeom prst="straightConnector1">
              <a:avLst/>
            </a:prstGeom>
            <a:noFill/>
            <a:ln w="28575" cap="flat" cmpd="sng" algn="in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pic>
          <p:nvPicPr>
            <p:cNvPr id="1872903" name="Picture 1872902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3045" y="3009378"/>
              <a:ext cx="98502" cy="15300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72905" name="Picture 1872904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1375" y="2323578"/>
              <a:ext cx="120172" cy="15300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72906" name="Picture 1872905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1593" y="1638216"/>
              <a:ext cx="119954" cy="16387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72907" name="Picture 1872906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0688" y="939452"/>
              <a:ext cx="130859" cy="15245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72908" name="Picture 1872907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204" y="4381416"/>
              <a:ext cx="284343" cy="16417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8" name="Picture 87" descr="txp_fig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57024" y="3799572"/>
              <a:ext cx="98502" cy="15300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9" name="Picture 88" descr="txp_fig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21154" y="3799572"/>
              <a:ext cx="120172" cy="15300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0" name="Picture 89" descr="txp_fig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06611" y="3799572"/>
              <a:ext cx="119954" cy="16387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1" name="Picture 90" descr="txp_fig"/>
            <p:cNvPicPr>
              <a:picLocks noChangeAspect="1"/>
            </p:cNvPicPr>
            <p:nvPr>
              <p:custDataLst>
                <p:tags r:id="rId35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82067" y="3799572"/>
              <a:ext cx="130859" cy="15245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" name="Picture 36" descr="txp_fig"/>
            <p:cNvPicPr>
              <a:picLocks noChangeAspect="1"/>
            </p:cNvPicPr>
            <p:nvPr>
              <p:custDataLst>
                <p:tags r:id="rId36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85955" y="3799572"/>
              <a:ext cx="119736" cy="16357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7BC6C-8E80-4834-A188-2DC22CC934D8}" type="slidenum">
              <a:rPr lang="en-US"/>
              <a:pPr/>
              <a:t>19</a:t>
            </a:fld>
            <a:endParaRPr lang="en-US"/>
          </a:p>
        </p:txBody>
      </p:sp>
      <p:sp>
        <p:nvSpPr>
          <p:cNvPr id="187289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72924" name="Picture 2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13"/>
            <a:ext cx="64516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2926" name="Picture 3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47663"/>
            <a:ext cx="27733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2922" name="Picture 2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338138"/>
            <a:ext cx="43783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72911" name="Rectangle 1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72913" name="Picture 1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40" name="Straight Connector 39"/>
          <p:cNvCxnSpPr/>
          <p:nvPr/>
        </p:nvCxnSpPr>
        <p:spPr bwMode="auto">
          <a:xfrm>
            <a:off x="407090" y="1033853"/>
            <a:ext cx="3443548" cy="1377626"/>
          </a:xfrm>
          <a:prstGeom prst="line">
            <a:avLst/>
          </a:prstGeom>
          <a:noFill/>
          <a:ln w="28575" cap="flat" cmpd="sng" algn="in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>
            <a:stCxn id="32" idx="4"/>
            <a:endCxn id="34" idx="1"/>
          </p:cNvCxnSpPr>
          <p:nvPr/>
        </p:nvCxnSpPr>
        <p:spPr bwMode="auto">
          <a:xfrm>
            <a:off x="412243" y="1049274"/>
            <a:ext cx="1357052" cy="3393878"/>
          </a:xfrm>
          <a:prstGeom prst="line">
            <a:avLst/>
          </a:prstGeom>
          <a:noFill/>
          <a:ln w="28575" cap="flat" cmpd="sng" algn="in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/>
          <p:nvPr/>
        </p:nvCxnSpPr>
        <p:spPr bwMode="auto">
          <a:xfrm flipV="1">
            <a:off x="1795022" y="2420874"/>
            <a:ext cx="2036826" cy="2036826"/>
          </a:xfrm>
          <a:prstGeom prst="line">
            <a:avLst/>
          </a:prstGeom>
          <a:noFill/>
          <a:ln w="28575" cap="flat" cmpd="sng" algn="in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1872909" name="Picture 187290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6245352"/>
            <a:ext cx="262845" cy="2479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Oval 31"/>
          <p:cNvSpPr>
            <a:spLocks noChangeAspect="1"/>
          </p:cNvSpPr>
          <p:nvPr/>
        </p:nvSpPr>
        <p:spPr bwMode="auto">
          <a:xfrm>
            <a:off x="391669" y="1008126"/>
            <a:ext cx="41148" cy="411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>
            <a:spLocks noChangeAspect="1"/>
          </p:cNvSpPr>
          <p:nvPr/>
        </p:nvSpPr>
        <p:spPr bwMode="auto">
          <a:xfrm>
            <a:off x="3820669" y="2379726"/>
            <a:ext cx="41148" cy="411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>
            <a:spLocks noChangeAspect="1"/>
          </p:cNvSpPr>
          <p:nvPr/>
        </p:nvSpPr>
        <p:spPr bwMode="auto">
          <a:xfrm>
            <a:off x="1763269" y="4437126"/>
            <a:ext cx="41148" cy="411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/>
            <a:endParaRPr lang="en-US"/>
          </a:p>
        </p:txBody>
      </p:sp>
      <p:pic>
        <p:nvPicPr>
          <p:cNvPr id="20" name="Picture 1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320000">
            <a:off x="1669543" y="1457261"/>
            <a:ext cx="1357502" cy="3172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72910" name="Picture 187290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080000">
            <a:off x="230656" y="2619506"/>
            <a:ext cx="1357946" cy="2956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72915" name="Picture 187291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900000">
            <a:off x="2667158" y="3177091"/>
            <a:ext cx="1006909" cy="2082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4" name="Group 63"/>
          <p:cNvGrpSpPr/>
          <p:nvPr/>
        </p:nvGrpSpPr>
        <p:grpSpPr>
          <a:xfrm>
            <a:off x="204216" y="3072384"/>
            <a:ext cx="4215384" cy="2856893"/>
            <a:chOff x="204216" y="3072384"/>
            <a:chExt cx="4215384" cy="2856893"/>
          </a:xfrm>
        </p:grpSpPr>
        <p:sp>
          <p:nvSpPr>
            <p:cNvPr id="2" name="Rectangle 1"/>
            <p:cNvSpPr/>
            <p:nvPr/>
          </p:nvSpPr>
          <p:spPr bwMode="auto">
            <a:xfrm>
              <a:off x="204216" y="5216045"/>
              <a:ext cx="4215384" cy="713232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>
              <a:stCxn id="2" idx="0"/>
            </p:cNvCxnSpPr>
            <p:nvPr/>
          </p:nvCxnSpPr>
          <p:spPr bwMode="auto">
            <a:xfrm flipH="1" flipV="1">
              <a:off x="762000" y="3873674"/>
              <a:ext cx="1549908" cy="1342371"/>
            </a:xfrm>
            <a:prstGeom prst="line">
              <a:avLst/>
            </a:prstGeom>
            <a:noFill/>
            <a:ln w="28575" cap="flat" cmpd="sng" algn="in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Arrow Connector 6"/>
            <p:cNvCxnSpPr/>
            <p:nvPr/>
          </p:nvCxnSpPr>
          <p:spPr bwMode="auto">
            <a:xfrm flipV="1">
              <a:off x="768096" y="3072384"/>
              <a:ext cx="774954" cy="817348"/>
            </a:xfrm>
            <a:prstGeom prst="straightConnector1">
              <a:avLst/>
            </a:prstGeom>
            <a:noFill/>
            <a:ln w="28575" cap="flat" cmpd="sng" algn="in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96" name="Group 95"/>
          <p:cNvGrpSpPr/>
          <p:nvPr/>
        </p:nvGrpSpPr>
        <p:grpSpPr bwMode="auto">
          <a:xfrm>
            <a:off x="229194" y="5228572"/>
            <a:ext cx="4162987" cy="671919"/>
            <a:chOff x="229120" y="5228572"/>
            <a:chExt cx="4162987" cy="671919"/>
          </a:xfrm>
        </p:grpSpPr>
        <p:pic>
          <p:nvPicPr>
            <p:cNvPr id="93" name="Picture 92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9120" y="5228572"/>
              <a:ext cx="1854568" cy="67191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5" name="Picture 84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02355" y="5350492"/>
              <a:ext cx="2189752" cy="46685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03" name="Group 102"/>
          <p:cNvGrpSpPr/>
          <p:nvPr/>
        </p:nvGrpSpPr>
        <p:grpSpPr bwMode="auto">
          <a:xfrm>
            <a:off x="2788052" y="6028915"/>
            <a:ext cx="3697662" cy="642424"/>
            <a:chOff x="2787978" y="6028915"/>
            <a:chExt cx="3697662" cy="642424"/>
          </a:xfrm>
        </p:grpSpPr>
        <p:pic>
          <p:nvPicPr>
            <p:cNvPr id="100" name="Picture 99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87978" y="6028915"/>
              <a:ext cx="1855404" cy="6424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7" name="Picture 96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77631" y="6226527"/>
              <a:ext cx="1708009" cy="29167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15" name="Group 114"/>
          <p:cNvGrpSpPr/>
          <p:nvPr/>
        </p:nvGrpSpPr>
        <p:grpSpPr bwMode="auto">
          <a:xfrm>
            <a:off x="4976918" y="4047012"/>
            <a:ext cx="4090811" cy="1411574"/>
            <a:chOff x="4976918" y="4047012"/>
            <a:chExt cx="4090811" cy="1411574"/>
          </a:xfrm>
        </p:grpSpPr>
        <p:pic>
          <p:nvPicPr>
            <p:cNvPr id="104" name="Picture 103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92664" y="4721244"/>
              <a:ext cx="2875065" cy="64192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3" name="Picture 112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29124" y="4047012"/>
              <a:ext cx="2336067" cy="6718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6" name="Picture 65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07759" y="4937760"/>
              <a:ext cx="262845" cy="24795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Picture 20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8900000">
              <a:off x="4976918" y="5356076"/>
              <a:ext cx="262845" cy="10251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8" name="Group 67"/>
          <p:cNvGrpSpPr/>
          <p:nvPr/>
        </p:nvGrpSpPr>
        <p:grpSpPr>
          <a:xfrm>
            <a:off x="2353749" y="2755726"/>
            <a:ext cx="4172686" cy="3949874"/>
            <a:chOff x="2353749" y="2755726"/>
            <a:chExt cx="4172686" cy="3949874"/>
          </a:xfrm>
        </p:grpSpPr>
        <p:sp>
          <p:nvSpPr>
            <p:cNvPr id="51" name="Rectangle 50"/>
            <p:cNvSpPr/>
            <p:nvPr/>
          </p:nvSpPr>
          <p:spPr bwMode="auto">
            <a:xfrm>
              <a:off x="2768251" y="6004894"/>
              <a:ext cx="3758184" cy="700706"/>
            </a:xfrm>
            <a:prstGeom prst="rect">
              <a:avLst/>
            </a:prstGeom>
            <a:noFill/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>
              <a:stCxn id="51" idx="0"/>
            </p:cNvCxnSpPr>
            <p:nvPr/>
          </p:nvCxnSpPr>
          <p:spPr bwMode="auto">
            <a:xfrm flipV="1">
              <a:off x="4647343" y="4222788"/>
              <a:ext cx="381857" cy="1782106"/>
            </a:xfrm>
            <a:prstGeom prst="line">
              <a:avLst/>
            </a:prstGeom>
            <a:noFill/>
            <a:ln w="28575" cap="flat" cmpd="sng" algn="in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Arrow Connector 17"/>
            <p:cNvCxnSpPr/>
            <p:nvPr/>
          </p:nvCxnSpPr>
          <p:spPr bwMode="auto">
            <a:xfrm flipH="1">
              <a:off x="3038783" y="4234902"/>
              <a:ext cx="1990418" cy="310684"/>
            </a:xfrm>
            <a:prstGeom prst="straightConnector1">
              <a:avLst/>
            </a:prstGeom>
            <a:noFill/>
            <a:ln w="28575" cap="flat" cmpd="sng" algn="in">
              <a:solidFill>
                <a:srgbClr val="00CC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1" name="Straight Arrow Connector 100"/>
            <p:cNvCxnSpPr/>
            <p:nvPr/>
          </p:nvCxnSpPr>
          <p:spPr bwMode="auto">
            <a:xfrm flipH="1" flipV="1">
              <a:off x="2353749" y="2755726"/>
              <a:ext cx="697560" cy="1802386"/>
            </a:xfrm>
            <a:prstGeom prst="straightConnector1">
              <a:avLst/>
            </a:prstGeom>
            <a:noFill/>
            <a:ln w="28575" cap="flat" cmpd="sng" algn="in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112" name="Group 111"/>
          <p:cNvGrpSpPr/>
          <p:nvPr/>
        </p:nvGrpSpPr>
        <p:grpSpPr bwMode="auto">
          <a:xfrm>
            <a:off x="4571925" y="2744647"/>
            <a:ext cx="4482380" cy="1129026"/>
            <a:chOff x="4571851" y="2744647"/>
            <a:chExt cx="4482380" cy="1129026"/>
          </a:xfrm>
        </p:grpSpPr>
        <p:pic>
          <p:nvPicPr>
            <p:cNvPr id="107" name="Picture 106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33507" y="2761488"/>
              <a:ext cx="2320724" cy="64192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0" name="Picture 109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71851" y="2744647"/>
              <a:ext cx="1635631" cy="67194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0" name="Picture 69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49651" y="2971800"/>
              <a:ext cx="262845" cy="24795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72899" name="Picture 1872898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6359254" y="3690996"/>
              <a:ext cx="262845" cy="10251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1" name="Group 10"/>
          <p:cNvGrpSpPr/>
          <p:nvPr/>
        </p:nvGrpSpPr>
        <p:grpSpPr bwMode="auto">
          <a:xfrm>
            <a:off x="4545899" y="1676400"/>
            <a:ext cx="4553468" cy="924637"/>
            <a:chOff x="4545899" y="1676400"/>
            <a:chExt cx="4553468" cy="924637"/>
          </a:xfrm>
        </p:grpSpPr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45899" y="1676400"/>
              <a:ext cx="4553468" cy="51051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7" name="Picture 76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6359255" y="2418360"/>
              <a:ext cx="262845" cy="10251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872914" name="Rectangle 18"/>
          <p:cNvSpPr>
            <a:spLocks noChangeArrowheads="1"/>
          </p:cNvSpPr>
          <p:nvPr/>
        </p:nvSpPr>
        <p:spPr bwMode="auto">
          <a:xfrm>
            <a:off x="6362178" y="1370556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72919" name="Group 23"/>
          <p:cNvGrpSpPr>
            <a:grpSpLocks/>
          </p:cNvGrpSpPr>
          <p:nvPr/>
        </p:nvGrpSpPr>
        <p:grpSpPr bwMode="auto">
          <a:xfrm>
            <a:off x="4724400" y="729728"/>
            <a:ext cx="3562350" cy="527050"/>
            <a:chOff x="60" y="3984"/>
            <a:chExt cx="2244" cy="332"/>
          </a:xfrm>
        </p:grpSpPr>
        <p:pic>
          <p:nvPicPr>
            <p:cNvPr id="1872916" name="Picture 20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" y="398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72918" name="Picture 22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" y="4171"/>
              <a:ext cx="2244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cxnSp>
        <p:nvCxnSpPr>
          <p:cNvPr id="5" name="Straight Arrow Connector 4"/>
          <p:cNvCxnSpPr/>
          <p:nvPr/>
        </p:nvCxnSpPr>
        <p:spPr bwMode="auto">
          <a:xfrm flipH="1">
            <a:off x="468123" y="484188"/>
            <a:ext cx="4206240" cy="542403"/>
          </a:xfrm>
          <a:prstGeom prst="straightConnector1">
            <a:avLst/>
          </a:prstGeom>
          <a:noFill/>
          <a:ln w="28575" cap="flat" cmpd="sng" algn="in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0" name="Straight Arrow Connector 79"/>
          <p:cNvCxnSpPr/>
          <p:nvPr/>
        </p:nvCxnSpPr>
        <p:spPr bwMode="auto">
          <a:xfrm flipH="1">
            <a:off x="4546873" y="630936"/>
            <a:ext cx="1728216" cy="4160520"/>
          </a:xfrm>
          <a:prstGeom prst="straightConnector1">
            <a:avLst/>
          </a:prstGeom>
          <a:noFill/>
          <a:ln w="28575" cap="flat" cmpd="sng" algn="in">
            <a:solidFill>
              <a:srgbClr val="FF66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2" name="Straight Arrow Connector 81"/>
          <p:cNvCxnSpPr/>
          <p:nvPr/>
        </p:nvCxnSpPr>
        <p:spPr bwMode="auto">
          <a:xfrm flipH="1" flipV="1">
            <a:off x="1828800" y="4469925"/>
            <a:ext cx="2730599" cy="318149"/>
          </a:xfrm>
          <a:prstGeom prst="straightConnector1">
            <a:avLst/>
          </a:prstGeom>
          <a:noFill/>
          <a:ln w="28575" cap="flat" cmpd="sng" algn="in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6" name="Straight Arrow Connector 85"/>
          <p:cNvCxnSpPr/>
          <p:nvPr/>
        </p:nvCxnSpPr>
        <p:spPr bwMode="auto">
          <a:xfrm flipH="1">
            <a:off x="3886200" y="566738"/>
            <a:ext cx="4361688" cy="1810512"/>
          </a:xfrm>
          <a:prstGeom prst="straightConnector1">
            <a:avLst/>
          </a:prstGeom>
          <a:noFill/>
          <a:ln w="28575" cap="flat" cmpd="sng" algn="in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2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2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72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72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72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72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72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872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500" fill="hold"/>
                                        <p:tgtEl>
                                          <p:spTgt spid="18729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872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872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872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872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1872925" grpId="0" animBg="1"/>
      <p:bldP spid="32" grpId="0" animBg="1"/>
      <p:bldP spid="33" grpId="0" animBg="1"/>
      <p:bldP spid="34" grpId="0" animBg="1"/>
      <p:bldP spid="18729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9CDCE-ED25-4EAE-8894-5AB968877713}" type="slidenum">
              <a:rPr lang="en-US"/>
              <a:pPr/>
              <a:t>2</a:t>
            </a:fld>
            <a:endParaRPr lang="en-US"/>
          </a:p>
        </p:txBody>
      </p:sp>
      <p:sp>
        <p:nvSpPr>
          <p:cNvPr id="1824867" name="Rectangle 9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25079" name="Picture 3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365125"/>
            <a:ext cx="508158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4892" name="Picture 12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25" y="381000"/>
            <a:ext cx="32416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5078" name="Picture 3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703263"/>
            <a:ext cx="30226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5016" name="Picture 24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5017" name="Picture 24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53975"/>
            <a:ext cx="638175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25087" name="Group 319"/>
          <p:cNvGrpSpPr>
            <a:grpSpLocks/>
          </p:cNvGrpSpPr>
          <p:nvPr/>
        </p:nvGrpSpPr>
        <p:grpSpPr bwMode="auto">
          <a:xfrm>
            <a:off x="1447800" y="1371600"/>
            <a:ext cx="7162800" cy="5029200"/>
            <a:chOff x="912" y="864"/>
            <a:chExt cx="4512" cy="3168"/>
          </a:xfrm>
        </p:grpSpPr>
        <p:pic>
          <p:nvPicPr>
            <p:cNvPr id="1824998" name="Picture 230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3" y="3920"/>
              <a:ext cx="59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24999" name="Picture 231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" y="3696"/>
              <a:ext cx="692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24870" name="Line 102"/>
            <p:cNvSpPr>
              <a:spLocks noChangeShapeType="1"/>
            </p:cNvSpPr>
            <p:nvPr/>
          </p:nvSpPr>
          <p:spPr bwMode="auto">
            <a:xfrm flipV="1">
              <a:off x="1152" y="864"/>
              <a:ext cx="0" cy="315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4876" name="Line 108"/>
            <p:cNvSpPr>
              <a:spLocks noChangeShapeType="1"/>
            </p:cNvSpPr>
            <p:nvPr/>
          </p:nvSpPr>
          <p:spPr bwMode="auto">
            <a:xfrm>
              <a:off x="912" y="3888"/>
              <a:ext cx="417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4916" name="Line 148"/>
            <p:cNvSpPr>
              <a:spLocks noChangeShapeType="1"/>
            </p:cNvSpPr>
            <p:nvPr/>
          </p:nvSpPr>
          <p:spPr bwMode="auto">
            <a:xfrm>
              <a:off x="1152" y="3488"/>
              <a:ext cx="34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4917" name="Line 149"/>
            <p:cNvSpPr>
              <a:spLocks noChangeShapeType="1"/>
            </p:cNvSpPr>
            <p:nvPr/>
          </p:nvSpPr>
          <p:spPr bwMode="auto">
            <a:xfrm>
              <a:off x="1152" y="3680"/>
              <a:ext cx="34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4918" name="Line 150"/>
            <p:cNvSpPr>
              <a:spLocks noChangeShapeType="1"/>
            </p:cNvSpPr>
            <p:nvPr/>
          </p:nvSpPr>
          <p:spPr bwMode="auto">
            <a:xfrm>
              <a:off x="1152" y="3296"/>
              <a:ext cx="34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4919" name="Line 151"/>
            <p:cNvSpPr>
              <a:spLocks noChangeShapeType="1"/>
            </p:cNvSpPr>
            <p:nvPr/>
          </p:nvSpPr>
          <p:spPr bwMode="auto">
            <a:xfrm>
              <a:off x="1152" y="3104"/>
              <a:ext cx="34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4920" name="Line 152"/>
            <p:cNvSpPr>
              <a:spLocks noChangeShapeType="1"/>
            </p:cNvSpPr>
            <p:nvPr/>
          </p:nvSpPr>
          <p:spPr bwMode="auto">
            <a:xfrm>
              <a:off x="1152" y="2912"/>
              <a:ext cx="34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4921" name="Line 153"/>
            <p:cNvSpPr>
              <a:spLocks noChangeShapeType="1"/>
            </p:cNvSpPr>
            <p:nvPr/>
          </p:nvSpPr>
          <p:spPr bwMode="auto">
            <a:xfrm>
              <a:off x="1152" y="2720"/>
              <a:ext cx="34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4922" name="Line 154"/>
            <p:cNvSpPr>
              <a:spLocks noChangeShapeType="1"/>
            </p:cNvSpPr>
            <p:nvPr/>
          </p:nvSpPr>
          <p:spPr bwMode="auto">
            <a:xfrm>
              <a:off x="1152" y="2528"/>
              <a:ext cx="34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4923" name="Line 155"/>
            <p:cNvSpPr>
              <a:spLocks noChangeShapeType="1"/>
            </p:cNvSpPr>
            <p:nvPr/>
          </p:nvSpPr>
          <p:spPr bwMode="auto">
            <a:xfrm>
              <a:off x="1152" y="2336"/>
              <a:ext cx="34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4924" name="Line 156"/>
            <p:cNvSpPr>
              <a:spLocks noChangeShapeType="1"/>
            </p:cNvSpPr>
            <p:nvPr/>
          </p:nvSpPr>
          <p:spPr bwMode="auto">
            <a:xfrm>
              <a:off x="1152" y="2144"/>
              <a:ext cx="34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4925" name="Line 157"/>
            <p:cNvSpPr>
              <a:spLocks noChangeShapeType="1"/>
            </p:cNvSpPr>
            <p:nvPr/>
          </p:nvSpPr>
          <p:spPr bwMode="auto">
            <a:xfrm>
              <a:off x="1152" y="1952"/>
              <a:ext cx="34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4926" name="Line 158"/>
            <p:cNvSpPr>
              <a:spLocks noChangeShapeType="1"/>
            </p:cNvSpPr>
            <p:nvPr/>
          </p:nvSpPr>
          <p:spPr bwMode="auto">
            <a:xfrm>
              <a:off x="1152" y="1760"/>
              <a:ext cx="34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4927" name="Line 159"/>
            <p:cNvSpPr>
              <a:spLocks noChangeShapeType="1"/>
            </p:cNvSpPr>
            <p:nvPr/>
          </p:nvSpPr>
          <p:spPr bwMode="auto">
            <a:xfrm>
              <a:off x="1152" y="1568"/>
              <a:ext cx="34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4928" name="Line 160"/>
            <p:cNvSpPr>
              <a:spLocks noChangeShapeType="1"/>
            </p:cNvSpPr>
            <p:nvPr/>
          </p:nvSpPr>
          <p:spPr bwMode="auto">
            <a:xfrm flipV="1">
              <a:off x="1344" y="1184"/>
              <a:ext cx="0" cy="26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4929" name="Line 161"/>
            <p:cNvSpPr>
              <a:spLocks noChangeShapeType="1"/>
            </p:cNvSpPr>
            <p:nvPr/>
          </p:nvSpPr>
          <p:spPr bwMode="auto">
            <a:xfrm>
              <a:off x="1152" y="1376"/>
              <a:ext cx="34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4930" name="Line 162"/>
            <p:cNvSpPr>
              <a:spLocks noChangeShapeType="1"/>
            </p:cNvSpPr>
            <p:nvPr/>
          </p:nvSpPr>
          <p:spPr bwMode="auto">
            <a:xfrm>
              <a:off x="1152" y="1184"/>
              <a:ext cx="34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4931" name="Line 163"/>
            <p:cNvSpPr>
              <a:spLocks noChangeShapeType="1"/>
            </p:cNvSpPr>
            <p:nvPr/>
          </p:nvSpPr>
          <p:spPr bwMode="auto">
            <a:xfrm flipV="1">
              <a:off x="1536" y="1184"/>
              <a:ext cx="0" cy="26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4932" name="Line 164"/>
            <p:cNvSpPr>
              <a:spLocks noChangeShapeType="1"/>
            </p:cNvSpPr>
            <p:nvPr/>
          </p:nvSpPr>
          <p:spPr bwMode="auto">
            <a:xfrm flipV="1">
              <a:off x="1728" y="1184"/>
              <a:ext cx="0" cy="26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4933" name="Line 165"/>
            <p:cNvSpPr>
              <a:spLocks noChangeShapeType="1"/>
            </p:cNvSpPr>
            <p:nvPr/>
          </p:nvSpPr>
          <p:spPr bwMode="auto">
            <a:xfrm flipV="1">
              <a:off x="1920" y="1184"/>
              <a:ext cx="0" cy="26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4934" name="Line 166"/>
            <p:cNvSpPr>
              <a:spLocks noChangeShapeType="1"/>
            </p:cNvSpPr>
            <p:nvPr/>
          </p:nvSpPr>
          <p:spPr bwMode="auto">
            <a:xfrm flipV="1">
              <a:off x="2112" y="1184"/>
              <a:ext cx="0" cy="26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4935" name="Line 167"/>
            <p:cNvSpPr>
              <a:spLocks noChangeShapeType="1"/>
            </p:cNvSpPr>
            <p:nvPr/>
          </p:nvSpPr>
          <p:spPr bwMode="auto">
            <a:xfrm flipV="1">
              <a:off x="2304" y="1184"/>
              <a:ext cx="0" cy="26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4943" name="Line 175"/>
            <p:cNvSpPr>
              <a:spLocks noChangeShapeType="1"/>
            </p:cNvSpPr>
            <p:nvPr/>
          </p:nvSpPr>
          <p:spPr bwMode="auto">
            <a:xfrm flipV="1">
              <a:off x="2496" y="1184"/>
              <a:ext cx="0" cy="26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4944" name="Line 176"/>
            <p:cNvSpPr>
              <a:spLocks noChangeShapeType="1"/>
            </p:cNvSpPr>
            <p:nvPr/>
          </p:nvSpPr>
          <p:spPr bwMode="auto">
            <a:xfrm flipV="1">
              <a:off x="2688" y="1184"/>
              <a:ext cx="0" cy="26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4945" name="Line 177"/>
            <p:cNvSpPr>
              <a:spLocks noChangeShapeType="1"/>
            </p:cNvSpPr>
            <p:nvPr/>
          </p:nvSpPr>
          <p:spPr bwMode="auto">
            <a:xfrm flipV="1">
              <a:off x="2880" y="1184"/>
              <a:ext cx="0" cy="26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4946" name="Line 178"/>
            <p:cNvSpPr>
              <a:spLocks noChangeShapeType="1"/>
            </p:cNvSpPr>
            <p:nvPr/>
          </p:nvSpPr>
          <p:spPr bwMode="auto">
            <a:xfrm flipV="1">
              <a:off x="3072" y="1184"/>
              <a:ext cx="0" cy="26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4947" name="Line 179"/>
            <p:cNvSpPr>
              <a:spLocks noChangeShapeType="1"/>
            </p:cNvSpPr>
            <p:nvPr/>
          </p:nvSpPr>
          <p:spPr bwMode="auto">
            <a:xfrm flipV="1">
              <a:off x="3264" y="1184"/>
              <a:ext cx="0" cy="26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825020" name="Picture 252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2" y="3920"/>
              <a:ext cx="82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25021" name="Picture 253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6" y="3920"/>
              <a:ext cx="163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25022" name="Picture 254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6" y="3920"/>
              <a:ext cx="164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25023" name="Picture 255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0" y="3920"/>
              <a:ext cx="171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25024" name="Picture 256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4" y="3920"/>
              <a:ext cx="171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25025" name="Picture 25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5" y="3920"/>
              <a:ext cx="171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25026" name="Picture 258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9" y="3920"/>
              <a:ext cx="171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25027" name="Picture 25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3" y="3920"/>
              <a:ext cx="171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25028" name="Picture 260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7" y="3920"/>
              <a:ext cx="171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24948" name="Line 180"/>
            <p:cNvSpPr>
              <a:spLocks noChangeShapeType="1"/>
            </p:cNvSpPr>
            <p:nvPr/>
          </p:nvSpPr>
          <p:spPr bwMode="auto">
            <a:xfrm flipV="1">
              <a:off x="3456" y="1184"/>
              <a:ext cx="0" cy="26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4949" name="Line 181"/>
            <p:cNvSpPr>
              <a:spLocks noChangeShapeType="1"/>
            </p:cNvSpPr>
            <p:nvPr/>
          </p:nvSpPr>
          <p:spPr bwMode="auto">
            <a:xfrm flipV="1">
              <a:off x="3648" y="1184"/>
              <a:ext cx="0" cy="26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4950" name="Line 182"/>
            <p:cNvSpPr>
              <a:spLocks noChangeShapeType="1"/>
            </p:cNvSpPr>
            <p:nvPr/>
          </p:nvSpPr>
          <p:spPr bwMode="auto">
            <a:xfrm flipV="1">
              <a:off x="3840" y="1184"/>
              <a:ext cx="0" cy="26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4960" name="Line 192"/>
            <p:cNvSpPr>
              <a:spLocks noChangeShapeType="1"/>
            </p:cNvSpPr>
            <p:nvPr/>
          </p:nvSpPr>
          <p:spPr bwMode="auto">
            <a:xfrm flipV="1">
              <a:off x="4032" y="1184"/>
              <a:ext cx="0" cy="26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4961" name="Line 193"/>
            <p:cNvSpPr>
              <a:spLocks noChangeShapeType="1"/>
            </p:cNvSpPr>
            <p:nvPr/>
          </p:nvSpPr>
          <p:spPr bwMode="auto">
            <a:xfrm flipV="1">
              <a:off x="4224" y="1184"/>
              <a:ext cx="0" cy="26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4962" name="Line 194"/>
            <p:cNvSpPr>
              <a:spLocks noChangeShapeType="1"/>
            </p:cNvSpPr>
            <p:nvPr/>
          </p:nvSpPr>
          <p:spPr bwMode="auto">
            <a:xfrm flipV="1">
              <a:off x="4416" y="1184"/>
              <a:ext cx="0" cy="26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4963" name="Line 195"/>
            <p:cNvSpPr>
              <a:spLocks noChangeShapeType="1"/>
            </p:cNvSpPr>
            <p:nvPr/>
          </p:nvSpPr>
          <p:spPr bwMode="auto">
            <a:xfrm flipV="1">
              <a:off x="4608" y="1184"/>
              <a:ext cx="0" cy="26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824966" name="Picture 19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" y="905"/>
              <a:ext cx="81" cy="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25019" name="Picture 25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7" y="864"/>
              <a:ext cx="943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25068" name="Picture 30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" y="3440"/>
              <a:ext cx="89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25069" name="Picture 301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" y="3051"/>
              <a:ext cx="82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25070" name="Picture 302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7" y="2672"/>
              <a:ext cx="163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25071" name="Picture 303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6" y="2288"/>
              <a:ext cx="164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25072" name="Picture 304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1904"/>
              <a:ext cx="170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25073" name="Picture 305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" y="1520"/>
              <a:ext cx="177" cy="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25074" name="Picture 306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" y="1134"/>
              <a:ext cx="177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24977" name="Freeform 209"/>
            <p:cNvSpPr>
              <a:spLocks/>
            </p:cNvSpPr>
            <p:nvPr/>
          </p:nvSpPr>
          <p:spPr bwMode="auto">
            <a:xfrm>
              <a:off x="1152" y="1395"/>
              <a:ext cx="3075" cy="2493"/>
            </a:xfrm>
            <a:custGeom>
              <a:avLst/>
              <a:gdLst>
                <a:gd name="T0" fmla="*/ 0 w 3075"/>
                <a:gd name="T1" fmla="*/ 2493 h 2493"/>
                <a:gd name="T2" fmla="*/ 198 w 3075"/>
                <a:gd name="T3" fmla="*/ 1960 h 2493"/>
                <a:gd name="T4" fmla="*/ 396 w 3075"/>
                <a:gd name="T5" fmla="*/ 1564 h 2493"/>
                <a:gd name="T6" fmla="*/ 593 w 3075"/>
                <a:gd name="T7" fmla="*/ 1263 h 2493"/>
                <a:gd name="T8" fmla="*/ 782 w 3075"/>
                <a:gd name="T9" fmla="*/ 1048 h 2493"/>
                <a:gd name="T10" fmla="*/ 1152 w 3075"/>
                <a:gd name="T11" fmla="*/ 720 h 2493"/>
                <a:gd name="T12" fmla="*/ 1419 w 3075"/>
                <a:gd name="T13" fmla="*/ 539 h 2493"/>
                <a:gd name="T14" fmla="*/ 1735 w 3075"/>
                <a:gd name="T15" fmla="*/ 369 h 2493"/>
                <a:gd name="T16" fmla="*/ 2130 w 3075"/>
                <a:gd name="T17" fmla="*/ 223 h 2493"/>
                <a:gd name="T18" fmla="*/ 2492 w 3075"/>
                <a:gd name="T19" fmla="*/ 103 h 2493"/>
                <a:gd name="T20" fmla="*/ 3075 w 3075"/>
                <a:gd name="T21" fmla="*/ 0 h 2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5" h="2493">
                  <a:moveTo>
                    <a:pt x="0" y="2493"/>
                  </a:moveTo>
                  <a:cubicBezTo>
                    <a:pt x="34" y="2404"/>
                    <a:pt x="132" y="2115"/>
                    <a:pt x="198" y="1960"/>
                  </a:cubicBezTo>
                  <a:cubicBezTo>
                    <a:pt x="264" y="1805"/>
                    <a:pt x="330" y="1680"/>
                    <a:pt x="396" y="1564"/>
                  </a:cubicBezTo>
                  <a:cubicBezTo>
                    <a:pt x="462" y="1448"/>
                    <a:pt x="529" y="1349"/>
                    <a:pt x="593" y="1263"/>
                  </a:cubicBezTo>
                  <a:cubicBezTo>
                    <a:pt x="657" y="1177"/>
                    <a:pt x="689" y="1138"/>
                    <a:pt x="782" y="1048"/>
                  </a:cubicBezTo>
                  <a:cubicBezTo>
                    <a:pt x="875" y="958"/>
                    <a:pt x="1046" y="805"/>
                    <a:pt x="1152" y="720"/>
                  </a:cubicBezTo>
                  <a:cubicBezTo>
                    <a:pt x="1258" y="635"/>
                    <a:pt x="1322" y="597"/>
                    <a:pt x="1419" y="539"/>
                  </a:cubicBezTo>
                  <a:cubicBezTo>
                    <a:pt x="1516" y="481"/>
                    <a:pt x="1616" y="422"/>
                    <a:pt x="1735" y="369"/>
                  </a:cubicBezTo>
                  <a:cubicBezTo>
                    <a:pt x="1854" y="316"/>
                    <a:pt x="2004" y="267"/>
                    <a:pt x="2130" y="223"/>
                  </a:cubicBezTo>
                  <a:cubicBezTo>
                    <a:pt x="2256" y="179"/>
                    <a:pt x="2335" y="140"/>
                    <a:pt x="2492" y="103"/>
                  </a:cubicBezTo>
                  <a:cubicBezTo>
                    <a:pt x="2649" y="66"/>
                    <a:pt x="2978" y="17"/>
                    <a:pt x="3075" y="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4981" name="Freeform 213"/>
            <p:cNvSpPr>
              <a:spLocks/>
            </p:cNvSpPr>
            <p:nvPr/>
          </p:nvSpPr>
          <p:spPr bwMode="auto">
            <a:xfrm>
              <a:off x="1152" y="2349"/>
              <a:ext cx="3075" cy="1537"/>
            </a:xfrm>
            <a:custGeom>
              <a:avLst/>
              <a:gdLst>
                <a:gd name="T0" fmla="*/ 0 w 3061"/>
                <a:gd name="T1" fmla="*/ 1548 h 1548"/>
                <a:gd name="T2" fmla="*/ 198 w 3061"/>
                <a:gd name="T3" fmla="*/ 1247 h 1548"/>
                <a:gd name="T4" fmla="*/ 387 w 3061"/>
                <a:gd name="T5" fmla="*/ 1023 h 1548"/>
                <a:gd name="T6" fmla="*/ 585 w 3061"/>
                <a:gd name="T7" fmla="*/ 809 h 1548"/>
                <a:gd name="T8" fmla="*/ 774 w 3061"/>
                <a:gd name="T9" fmla="*/ 619 h 1548"/>
                <a:gd name="T10" fmla="*/ 1152 w 3061"/>
                <a:gd name="T11" fmla="*/ 379 h 1548"/>
                <a:gd name="T12" fmla="*/ 1530 w 3061"/>
                <a:gd name="T13" fmla="*/ 198 h 1548"/>
                <a:gd name="T14" fmla="*/ 2115 w 3061"/>
                <a:gd name="T15" fmla="*/ 69 h 1548"/>
                <a:gd name="T16" fmla="*/ 3061 w 3061"/>
                <a:gd name="T17" fmla="*/ 0 h 1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61" h="1548">
                  <a:moveTo>
                    <a:pt x="0" y="1548"/>
                  </a:moveTo>
                  <a:cubicBezTo>
                    <a:pt x="33" y="1498"/>
                    <a:pt x="134" y="1334"/>
                    <a:pt x="198" y="1247"/>
                  </a:cubicBezTo>
                  <a:cubicBezTo>
                    <a:pt x="262" y="1160"/>
                    <a:pt x="323" y="1096"/>
                    <a:pt x="387" y="1023"/>
                  </a:cubicBezTo>
                  <a:cubicBezTo>
                    <a:pt x="451" y="950"/>
                    <a:pt x="521" y="876"/>
                    <a:pt x="585" y="809"/>
                  </a:cubicBezTo>
                  <a:cubicBezTo>
                    <a:pt x="649" y="742"/>
                    <a:pt x="680" y="691"/>
                    <a:pt x="774" y="619"/>
                  </a:cubicBezTo>
                  <a:cubicBezTo>
                    <a:pt x="868" y="547"/>
                    <a:pt x="1026" y="449"/>
                    <a:pt x="1152" y="379"/>
                  </a:cubicBezTo>
                  <a:cubicBezTo>
                    <a:pt x="1278" y="309"/>
                    <a:pt x="1370" y="250"/>
                    <a:pt x="1530" y="198"/>
                  </a:cubicBezTo>
                  <a:cubicBezTo>
                    <a:pt x="1690" y="146"/>
                    <a:pt x="1860" y="102"/>
                    <a:pt x="2115" y="69"/>
                  </a:cubicBezTo>
                  <a:cubicBezTo>
                    <a:pt x="2370" y="36"/>
                    <a:pt x="2864" y="14"/>
                    <a:pt x="3061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825080" name="Picture 312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5" y="2274"/>
              <a:ext cx="149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25083" name="Picture 315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5" y="1296"/>
              <a:ext cx="140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825014" name="Rectangle 24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25015" name="Picture 24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5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5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24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5BC3A-02F8-4C2F-8527-125895B65396}" type="slidenum">
              <a:rPr lang="en-US"/>
              <a:pPr/>
              <a:t>20</a:t>
            </a:fld>
            <a:endParaRPr lang="en-US"/>
          </a:p>
        </p:txBody>
      </p:sp>
      <p:sp>
        <p:nvSpPr>
          <p:cNvPr id="187392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73932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73930" name="Rectangle 1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897063" y="44450"/>
            <a:ext cx="6804025" cy="822325"/>
            <a:chOff x="1897063" y="44450"/>
            <a:chExt cx="6804025" cy="822325"/>
          </a:xfrm>
        </p:grpSpPr>
        <p:pic>
          <p:nvPicPr>
            <p:cNvPr id="1873958" name="Picture 38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063" y="44450"/>
              <a:ext cx="585470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73940" name="Picture 20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063" y="341313"/>
              <a:ext cx="6804025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73941" name="Picture 21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063" y="647700"/>
              <a:ext cx="6176962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76989" y="914400"/>
            <a:ext cx="3198813" cy="5580063"/>
            <a:chOff x="76989" y="914400"/>
            <a:chExt cx="3198813" cy="5580063"/>
          </a:xfrm>
        </p:grpSpPr>
        <p:sp>
          <p:nvSpPr>
            <p:cNvPr id="51" name="Rectangle 50"/>
            <p:cNvSpPr/>
            <p:nvPr/>
          </p:nvSpPr>
          <p:spPr bwMode="auto">
            <a:xfrm>
              <a:off x="1451669" y="5531496"/>
              <a:ext cx="923277" cy="908970"/>
            </a:xfrm>
            <a:prstGeom prst="rect">
              <a:avLst/>
            </a:prstGeom>
            <a:pattFill prst="pct25">
              <a:fgClr>
                <a:srgbClr val="FF6600"/>
              </a:fgClr>
              <a:bgClr>
                <a:schemeClr val="bg1"/>
              </a:bgClr>
            </a:pattFill>
            <a:ln w="28575">
              <a:noFill/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931839" y="4623148"/>
              <a:ext cx="1608205" cy="908970"/>
            </a:xfrm>
            <a:prstGeom prst="rect">
              <a:avLst/>
            </a:prstGeom>
            <a:pattFill prst="pct25">
              <a:fgClr>
                <a:srgbClr val="FF6600"/>
              </a:fgClr>
              <a:bgClr>
                <a:schemeClr val="bg1"/>
              </a:bgClr>
            </a:pattFill>
            <a:ln w="28575">
              <a:noFill/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1592587" y="3707704"/>
              <a:ext cx="840883" cy="908970"/>
            </a:xfrm>
            <a:prstGeom prst="rect">
              <a:avLst/>
            </a:prstGeom>
            <a:pattFill prst="pct25">
              <a:fgClr>
                <a:srgbClr val="FF6600"/>
              </a:fgClr>
              <a:bgClr>
                <a:schemeClr val="bg1"/>
              </a:bgClr>
            </a:pattFill>
            <a:ln w="28575">
              <a:noFill/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1427662" y="2806874"/>
              <a:ext cx="524250" cy="908970"/>
            </a:xfrm>
            <a:prstGeom prst="rect">
              <a:avLst/>
            </a:prstGeom>
            <a:pattFill prst="pct25">
              <a:fgClr>
                <a:srgbClr val="FF6600"/>
              </a:fgClr>
              <a:bgClr>
                <a:schemeClr val="bg1"/>
              </a:bgClr>
            </a:pattFill>
            <a:ln w="28575">
              <a:noFill/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609600" y="1897904"/>
              <a:ext cx="1601247" cy="908970"/>
            </a:xfrm>
            <a:prstGeom prst="rect">
              <a:avLst/>
            </a:prstGeom>
            <a:pattFill prst="pct25">
              <a:fgClr>
                <a:srgbClr val="FF6600"/>
              </a:fgClr>
              <a:bgClr>
                <a:schemeClr val="bg1"/>
              </a:bgClr>
            </a:pattFill>
            <a:ln w="28575">
              <a:noFill/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 bwMode="auto">
            <a:xfrm>
              <a:off x="534075" y="988569"/>
              <a:ext cx="1426464" cy="908970"/>
            </a:xfrm>
            <a:prstGeom prst="rect">
              <a:avLst/>
            </a:prstGeom>
            <a:pattFill prst="pct25">
              <a:fgClr>
                <a:srgbClr val="FF6600"/>
              </a:fgClr>
              <a:bgClr>
                <a:schemeClr val="bg1"/>
              </a:bgClr>
            </a:pattFill>
            <a:ln w="28575">
              <a:noFill/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algn="ctr"/>
              <a:endParaRPr lang="en-US"/>
            </a:p>
          </p:txBody>
        </p:sp>
        <p:sp>
          <p:nvSpPr>
            <p:cNvPr id="1873943" name="Line 23"/>
            <p:cNvSpPr>
              <a:spLocks noChangeAspect="1" noChangeShapeType="1"/>
            </p:cNvSpPr>
            <p:nvPr/>
          </p:nvSpPr>
          <p:spPr bwMode="auto">
            <a:xfrm rot="5400000">
              <a:off x="1667712" y="-602942"/>
              <a:ext cx="0" cy="318144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3944" name="Line 24"/>
            <p:cNvSpPr>
              <a:spLocks noChangeAspect="1" noChangeShapeType="1"/>
            </p:cNvSpPr>
            <p:nvPr/>
          </p:nvSpPr>
          <p:spPr bwMode="auto">
            <a:xfrm rot="5400000">
              <a:off x="1247730" y="729400"/>
              <a:ext cx="0" cy="142730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3945" name="Line 25"/>
            <p:cNvSpPr>
              <a:spLocks noChangeAspect="1" noChangeShapeType="1"/>
            </p:cNvSpPr>
            <p:nvPr/>
          </p:nvSpPr>
          <p:spPr bwMode="auto">
            <a:xfrm rot="5400000">
              <a:off x="1667712" y="306027"/>
              <a:ext cx="0" cy="318144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3946" name="Line 26"/>
            <p:cNvSpPr>
              <a:spLocks noChangeAspect="1" noChangeShapeType="1"/>
            </p:cNvSpPr>
            <p:nvPr/>
          </p:nvSpPr>
          <p:spPr bwMode="auto">
            <a:xfrm rot="5400000">
              <a:off x="1388250" y="1529427"/>
              <a:ext cx="0" cy="164519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3947" name="Line 27"/>
            <p:cNvSpPr>
              <a:spLocks noChangeAspect="1" noChangeShapeType="1"/>
            </p:cNvSpPr>
            <p:nvPr/>
          </p:nvSpPr>
          <p:spPr bwMode="auto">
            <a:xfrm rot="5400000">
              <a:off x="1685080" y="1213419"/>
              <a:ext cx="0" cy="318144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3948" name="Line 28"/>
            <p:cNvSpPr>
              <a:spLocks noChangeAspect="1" noChangeShapeType="1"/>
            </p:cNvSpPr>
            <p:nvPr/>
          </p:nvSpPr>
          <p:spPr bwMode="auto">
            <a:xfrm rot="5400000">
              <a:off x="1692974" y="3002057"/>
              <a:ext cx="0" cy="51787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3949" name="Line 29"/>
            <p:cNvSpPr>
              <a:spLocks noChangeAspect="1" noChangeShapeType="1"/>
            </p:cNvSpPr>
            <p:nvPr/>
          </p:nvSpPr>
          <p:spPr bwMode="auto">
            <a:xfrm rot="5400000">
              <a:off x="1667712" y="2123966"/>
              <a:ext cx="0" cy="318144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3950" name="Line 30"/>
            <p:cNvSpPr>
              <a:spLocks noChangeAspect="1" noChangeShapeType="1"/>
            </p:cNvSpPr>
            <p:nvPr/>
          </p:nvSpPr>
          <p:spPr bwMode="auto">
            <a:xfrm rot="5400000">
              <a:off x="2016645" y="3753138"/>
              <a:ext cx="0" cy="83364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3951" name="Line 31"/>
            <p:cNvSpPr>
              <a:spLocks noChangeAspect="1" noChangeShapeType="1"/>
            </p:cNvSpPr>
            <p:nvPr/>
          </p:nvSpPr>
          <p:spPr bwMode="auto">
            <a:xfrm rot="5400000">
              <a:off x="1667712" y="3032936"/>
              <a:ext cx="0" cy="318144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3952" name="Line 32"/>
            <p:cNvSpPr>
              <a:spLocks noChangeAspect="1" noChangeShapeType="1"/>
            </p:cNvSpPr>
            <p:nvPr/>
          </p:nvSpPr>
          <p:spPr bwMode="auto">
            <a:xfrm rot="5400000">
              <a:off x="1730867" y="4268967"/>
              <a:ext cx="0" cy="161835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3953" name="Line 33"/>
            <p:cNvSpPr>
              <a:spLocks noChangeAspect="1" noChangeShapeType="1"/>
            </p:cNvSpPr>
            <p:nvPr/>
          </p:nvSpPr>
          <p:spPr bwMode="auto">
            <a:xfrm rot="5400000">
              <a:off x="1667712" y="3941905"/>
              <a:ext cx="0" cy="318144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3954" name="Line 34"/>
            <p:cNvSpPr>
              <a:spLocks noChangeAspect="1" noChangeShapeType="1"/>
            </p:cNvSpPr>
            <p:nvPr/>
          </p:nvSpPr>
          <p:spPr bwMode="auto">
            <a:xfrm rot="5400000">
              <a:off x="1907702" y="5533184"/>
              <a:ext cx="0" cy="90943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3955" name="Line 35"/>
            <p:cNvSpPr>
              <a:spLocks noChangeAspect="1" noChangeShapeType="1"/>
            </p:cNvSpPr>
            <p:nvPr/>
          </p:nvSpPr>
          <p:spPr bwMode="auto">
            <a:xfrm rot="5400000">
              <a:off x="1667712" y="4850875"/>
              <a:ext cx="0" cy="318144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3942" name="Freeform 22"/>
            <p:cNvSpPr>
              <a:spLocks noChangeAspect="1"/>
            </p:cNvSpPr>
            <p:nvPr/>
          </p:nvSpPr>
          <p:spPr bwMode="auto">
            <a:xfrm rot="5400000">
              <a:off x="-1368625" y="2536060"/>
              <a:ext cx="5580063" cy="2336744"/>
            </a:xfrm>
            <a:custGeom>
              <a:avLst/>
              <a:gdLst>
                <a:gd name="T0" fmla="*/ 96 w 3496"/>
                <a:gd name="T1" fmla="*/ 672 h 1480"/>
                <a:gd name="T2" fmla="*/ 720 w 3496"/>
                <a:gd name="T3" fmla="*/ 144 h 1480"/>
                <a:gd name="T4" fmla="*/ 1248 w 3496"/>
                <a:gd name="T5" fmla="*/ 480 h 1480"/>
                <a:gd name="T6" fmla="*/ 2064 w 3496"/>
                <a:gd name="T7" fmla="*/ 96 h 1480"/>
                <a:gd name="T8" fmla="*/ 2880 w 3496"/>
                <a:gd name="T9" fmla="*/ 48 h 1480"/>
                <a:gd name="T10" fmla="*/ 3456 w 3496"/>
                <a:gd name="T11" fmla="*/ 384 h 1480"/>
                <a:gd name="T12" fmla="*/ 2640 w 3496"/>
                <a:gd name="T13" fmla="*/ 1056 h 1480"/>
                <a:gd name="T14" fmla="*/ 1920 w 3496"/>
                <a:gd name="T15" fmla="*/ 576 h 1480"/>
                <a:gd name="T16" fmla="*/ 1296 w 3496"/>
                <a:gd name="T17" fmla="*/ 864 h 1480"/>
                <a:gd name="T18" fmla="*/ 672 w 3496"/>
                <a:gd name="T19" fmla="*/ 1440 h 1480"/>
                <a:gd name="T20" fmla="*/ 144 w 3496"/>
                <a:gd name="T21" fmla="*/ 1104 h 1480"/>
                <a:gd name="T22" fmla="*/ 96 w 3496"/>
                <a:gd name="T23" fmla="*/ 672 h 1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96" h="1480">
                  <a:moveTo>
                    <a:pt x="96" y="672"/>
                  </a:moveTo>
                  <a:cubicBezTo>
                    <a:pt x="192" y="512"/>
                    <a:pt x="528" y="176"/>
                    <a:pt x="720" y="144"/>
                  </a:cubicBezTo>
                  <a:cubicBezTo>
                    <a:pt x="912" y="112"/>
                    <a:pt x="1024" y="488"/>
                    <a:pt x="1248" y="480"/>
                  </a:cubicBezTo>
                  <a:cubicBezTo>
                    <a:pt x="1472" y="472"/>
                    <a:pt x="1792" y="168"/>
                    <a:pt x="2064" y="96"/>
                  </a:cubicBezTo>
                  <a:cubicBezTo>
                    <a:pt x="2336" y="24"/>
                    <a:pt x="2648" y="0"/>
                    <a:pt x="2880" y="48"/>
                  </a:cubicBezTo>
                  <a:cubicBezTo>
                    <a:pt x="3112" y="96"/>
                    <a:pt x="3496" y="216"/>
                    <a:pt x="3456" y="384"/>
                  </a:cubicBezTo>
                  <a:cubicBezTo>
                    <a:pt x="3416" y="552"/>
                    <a:pt x="2896" y="1024"/>
                    <a:pt x="2640" y="1056"/>
                  </a:cubicBezTo>
                  <a:cubicBezTo>
                    <a:pt x="2384" y="1088"/>
                    <a:pt x="2144" y="608"/>
                    <a:pt x="1920" y="576"/>
                  </a:cubicBezTo>
                  <a:cubicBezTo>
                    <a:pt x="1696" y="544"/>
                    <a:pt x="1504" y="720"/>
                    <a:pt x="1296" y="864"/>
                  </a:cubicBezTo>
                  <a:cubicBezTo>
                    <a:pt x="1088" y="1008"/>
                    <a:pt x="864" y="1400"/>
                    <a:pt x="672" y="1440"/>
                  </a:cubicBezTo>
                  <a:cubicBezTo>
                    <a:pt x="480" y="1480"/>
                    <a:pt x="240" y="1232"/>
                    <a:pt x="144" y="1104"/>
                  </a:cubicBezTo>
                  <a:cubicBezTo>
                    <a:pt x="48" y="976"/>
                    <a:pt x="0" y="832"/>
                    <a:pt x="96" y="672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873960" name="Picture 4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6157" y="1387822"/>
              <a:ext cx="303145" cy="129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73969" name="Picture 4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1414" y="2296791"/>
              <a:ext cx="295251" cy="130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73967" name="Picture 47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8768" y="3205761"/>
              <a:ext cx="208412" cy="130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73970" name="Picture 50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7175" y="4113152"/>
              <a:ext cx="198939" cy="129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73971" name="Picture 51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9295" y="5022122"/>
              <a:ext cx="303145" cy="129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73972" name="Picture 52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6129" y="5931091"/>
              <a:ext cx="303145" cy="129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73973" name="Line 53"/>
            <p:cNvSpPr>
              <a:spLocks noChangeAspect="1" noChangeShapeType="1"/>
            </p:cNvSpPr>
            <p:nvPr/>
          </p:nvSpPr>
          <p:spPr bwMode="auto">
            <a:xfrm flipV="1">
              <a:off x="3001867" y="988569"/>
              <a:ext cx="0" cy="90897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873975" name="Picture 55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8714" y="1378353"/>
              <a:ext cx="254200" cy="165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73992" name="Picture 72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401" y="1378353"/>
              <a:ext cx="386826" cy="165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73978" name="Line 58"/>
            <p:cNvSpPr>
              <a:spLocks noChangeAspect="1" noChangeShapeType="1"/>
            </p:cNvSpPr>
            <p:nvPr/>
          </p:nvSpPr>
          <p:spPr bwMode="auto">
            <a:xfrm flipV="1">
              <a:off x="3001867" y="1897539"/>
              <a:ext cx="0" cy="90897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873993" name="Picture 73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401" y="2287323"/>
              <a:ext cx="386826" cy="165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73981" name="Line 61"/>
            <p:cNvSpPr>
              <a:spLocks noChangeAspect="1" noChangeShapeType="1"/>
            </p:cNvSpPr>
            <p:nvPr/>
          </p:nvSpPr>
          <p:spPr bwMode="auto">
            <a:xfrm flipV="1">
              <a:off x="3001867" y="2804930"/>
              <a:ext cx="0" cy="90897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873994" name="Picture 74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401" y="3194714"/>
              <a:ext cx="386826" cy="165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73984" name="Line 64"/>
            <p:cNvSpPr>
              <a:spLocks noChangeAspect="1" noChangeShapeType="1"/>
            </p:cNvSpPr>
            <p:nvPr/>
          </p:nvSpPr>
          <p:spPr bwMode="auto">
            <a:xfrm flipV="1">
              <a:off x="3001867" y="3715478"/>
              <a:ext cx="0" cy="90897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873995" name="Picture 75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401" y="4105262"/>
              <a:ext cx="386826" cy="165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73987" name="Line 67"/>
            <p:cNvSpPr>
              <a:spLocks noChangeAspect="1" noChangeShapeType="1"/>
            </p:cNvSpPr>
            <p:nvPr/>
          </p:nvSpPr>
          <p:spPr bwMode="auto">
            <a:xfrm flipV="1">
              <a:off x="3001867" y="4624448"/>
              <a:ext cx="0" cy="90897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873996" name="Picture 76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401" y="5014231"/>
              <a:ext cx="386826" cy="165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73990" name="Line 70"/>
            <p:cNvSpPr>
              <a:spLocks noChangeAspect="1" noChangeShapeType="1"/>
            </p:cNvSpPr>
            <p:nvPr/>
          </p:nvSpPr>
          <p:spPr bwMode="auto">
            <a:xfrm flipV="1">
              <a:off x="3001867" y="5533417"/>
              <a:ext cx="0" cy="90897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873997" name="Picture 77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401" y="5923201"/>
              <a:ext cx="386826" cy="165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" name="Picture 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2400" y="1378353"/>
            <a:ext cx="1082894" cy="165783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873986" name="Group 1873985"/>
          <p:cNvGrpSpPr/>
          <p:nvPr/>
        </p:nvGrpSpPr>
        <p:grpSpPr>
          <a:xfrm>
            <a:off x="3962618" y="2287323"/>
            <a:ext cx="1082676" cy="3801594"/>
            <a:chOff x="3962618" y="2287323"/>
            <a:chExt cx="1082676" cy="3801594"/>
          </a:xfrm>
        </p:grpSpPr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62618" y="2287323"/>
              <a:ext cx="1082676" cy="165749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8" name="Picture 27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95410" y="3194714"/>
              <a:ext cx="949884" cy="165716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" name="Picture 30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95438" y="4105262"/>
              <a:ext cx="949856" cy="165711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73985" name="Picture 1873984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62869" y="5014231"/>
              <a:ext cx="1082425" cy="165711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62836" y="5923201"/>
              <a:ext cx="1082458" cy="165716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0" name="Picture 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4986" y="1857246"/>
            <a:ext cx="198899" cy="187628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7" name="Picture 6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4986" y="2759120"/>
            <a:ext cx="198899" cy="187628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8" name="Picture 6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4986" y="3632700"/>
            <a:ext cx="198899" cy="187628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9" name="Picture 6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4986" y="4562868"/>
            <a:ext cx="198899" cy="187628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0" name="Picture 6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4986" y="5476224"/>
            <a:ext cx="198899" cy="187628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873991" name="Group 1873990"/>
          <p:cNvGrpSpPr/>
          <p:nvPr/>
        </p:nvGrpSpPr>
        <p:grpSpPr>
          <a:xfrm>
            <a:off x="4993710" y="1307926"/>
            <a:ext cx="2043623" cy="4837176"/>
            <a:chOff x="4993710" y="1307926"/>
            <a:chExt cx="2043623" cy="4837176"/>
          </a:xfrm>
        </p:grpSpPr>
        <p:pic>
          <p:nvPicPr>
            <p:cNvPr id="1873988" name="Picture 1873987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43598" y="3656182"/>
              <a:ext cx="1093735" cy="165717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7" name="Right Brace 16"/>
            <p:cNvSpPr/>
            <p:nvPr/>
          </p:nvSpPr>
          <p:spPr bwMode="auto">
            <a:xfrm>
              <a:off x="4993710" y="1307926"/>
              <a:ext cx="365760" cy="4837176"/>
            </a:xfrm>
            <a:prstGeom prst="rightBrace">
              <a:avLst/>
            </a:prstGeom>
            <a:noFill/>
            <a:ln w="28575" cap="flat" cmpd="sng" algn="in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8" name="Picture 17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2600" y="3700271"/>
              <a:ext cx="198819" cy="77539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873989" name="Picture 187398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4991" y="3646524"/>
            <a:ext cx="1126648" cy="210086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73998" name="Rectangle 78"/>
          <p:cNvSpPr>
            <a:spLocks noChangeArrowheads="1"/>
          </p:cNvSpPr>
          <p:nvPr/>
        </p:nvSpPr>
        <p:spPr bwMode="auto">
          <a:xfrm>
            <a:off x="8470183" y="3618978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6477000" y="4309430"/>
            <a:ext cx="2411443" cy="795970"/>
            <a:chOff x="6226168" y="4106862"/>
            <a:chExt cx="2411443" cy="795970"/>
          </a:xfrm>
        </p:grpSpPr>
        <p:pic>
          <p:nvPicPr>
            <p:cNvPr id="21" name="Picture 20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77670" y="4419600"/>
              <a:ext cx="1708439" cy="205739"/>
            </a:xfrm>
            <a:prstGeom prst="rect">
              <a:avLst/>
            </a:prstGeom>
            <a:noFill/>
            <a:ln w="2857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6" name="Picture 20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0402" y="4106862"/>
              <a:ext cx="9429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0" name="Picture 19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6168" y="4684734"/>
              <a:ext cx="2411443" cy="218098"/>
            </a:xfrm>
            <a:prstGeom prst="rect">
              <a:avLst/>
            </a:prstGeom>
            <a:noFill/>
            <a:ln w="2857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3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3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73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73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73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73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73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73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9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4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7458-C118-404B-9F4A-95BC8603DBD6}" type="slidenum">
              <a:rPr lang="en-US"/>
              <a:pPr/>
              <a:t>21</a:t>
            </a:fld>
            <a:endParaRPr lang="en-US"/>
          </a:p>
        </p:txBody>
      </p:sp>
      <p:sp>
        <p:nvSpPr>
          <p:cNvPr id="187494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9891" y="84486"/>
            <a:ext cx="3007553" cy="2777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8738" y="36513"/>
            <a:ext cx="4219493" cy="3354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74981" name="Picture 3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891" y="420666"/>
            <a:ext cx="53435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74972" name="Rectangle 2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74974" name="Picture 3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90488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57200" y="1765126"/>
            <a:ext cx="7315200" cy="5029200"/>
            <a:chOff x="457200" y="914400"/>
            <a:chExt cx="7315200" cy="5029200"/>
          </a:xfrm>
        </p:grpSpPr>
        <p:sp>
          <p:nvSpPr>
            <p:cNvPr id="40" name="Oval 16"/>
            <p:cNvSpPr/>
            <p:nvPr/>
          </p:nvSpPr>
          <p:spPr bwMode="auto">
            <a:xfrm flipV="1">
              <a:off x="925882" y="3429000"/>
              <a:ext cx="6369485" cy="2185863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2655518"/>
                <a:gd name="connsiteY0" fmla="*/ 1607215 h 1660676"/>
                <a:gd name="connsiteX1" fmla="*/ 2198318 w 2655518"/>
                <a:gd name="connsiteY1" fmla="*/ 47725 h 1660676"/>
                <a:gd name="connsiteX2" fmla="*/ 2655518 w 2655518"/>
                <a:gd name="connsiteY2" fmla="*/ 504925 h 1660676"/>
                <a:gd name="connsiteX3" fmla="*/ 2198318 w 2655518"/>
                <a:gd name="connsiteY3" fmla="*/ 962125 h 1660676"/>
                <a:gd name="connsiteX4" fmla="*/ 0 w 2655518"/>
                <a:gd name="connsiteY4" fmla="*/ 1607215 h 1660676"/>
                <a:gd name="connsiteX0" fmla="*/ 0 w 2655518"/>
                <a:gd name="connsiteY0" fmla="*/ 1607215 h 1660676"/>
                <a:gd name="connsiteX1" fmla="*/ 2198318 w 2655518"/>
                <a:gd name="connsiteY1" fmla="*/ 47725 h 1660676"/>
                <a:gd name="connsiteX2" fmla="*/ 2655518 w 2655518"/>
                <a:gd name="connsiteY2" fmla="*/ 504925 h 1660676"/>
                <a:gd name="connsiteX3" fmla="*/ 2198318 w 2655518"/>
                <a:gd name="connsiteY3" fmla="*/ 962125 h 1660676"/>
                <a:gd name="connsiteX4" fmla="*/ 0 w 2655518"/>
                <a:gd name="connsiteY4" fmla="*/ 1607215 h 1660676"/>
                <a:gd name="connsiteX0" fmla="*/ 0 w 2655518"/>
                <a:gd name="connsiteY0" fmla="*/ 1607215 h 1608293"/>
                <a:gd name="connsiteX1" fmla="*/ 2198318 w 2655518"/>
                <a:gd name="connsiteY1" fmla="*/ 47725 h 1608293"/>
                <a:gd name="connsiteX2" fmla="*/ 2655518 w 2655518"/>
                <a:gd name="connsiteY2" fmla="*/ 504925 h 1608293"/>
                <a:gd name="connsiteX3" fmla="*/ 2198318 w 2655518"/>
                <a:gd name="connsiteY3" fmla="*/ 962125 h 1608293"/>
                <a:gd name="connsiteX4" fmla="*/ 0 w 2655518"/>
                <a:gd name="connsiteY4" fmla="*/ 1607215 h 1608293"/>
                <a:gd name="connsiteX0" fmla="*/ 0 w 2655518"/>
                <a:gd name="connsiteY0" fmla="*/ 2048677 h 2049755"/>
                <a:gd name="connsiteX1" fmla="*/ 1672225 w 2655518"/>
                <a:gd name="connsiteY1" fmla="*/ 25724 h 2049755"/>
                <a:gd name="connsiteX2" fmla="*/ 2655518 w 2655518"/>
                <a:gd name="connsiteY2" fmla="*/ 946387 h 2049755"/>
                <a:gd name="connsiteX3" fmla="*/ 2198318 w 2655518"/>
                <a:gd name="connsiteY3" fmla="*/ 1403587 h 2049755"/>
                <a:gd name="connsiteX4" fmla="*/ 0 w 2655518"/>
                <a:gd name="connsiteY4" fmla="*/ 2048677 h 2049755"/>
                <a:gd name="connsiteX0" fmla="*/ 0 w 4346532"/>
                <a:gd name="connsiteY0" fmla="*/ 2053029 h 2054130"/>
                <a:gd name="connsiteX1" fmla="*/ 1672225 w 4346532"/>
                <a:gd name="connsiteY1" fmla="*/ 30076 h 2054130"/>
                <a:gd name="connsiteX2" fmla="*/ 4346532 w 4346532"/>
                <a:gd name="connsiteY2" fmla="*/ 888109 h 2054130"/>
                <a:gd name="connsiteX3" fmla="*/ 2198318 w 4346532"/>
                <a:gd name="connsiteY3" fmla="*/ 1407939 h 2054130"/>
                <a:gd name="connsiteX4" fmla="*/ 0 w 4346532"/>
                <a:gd name="connsiteY4" fmla="*/ 2053029 h 2054130"/>
                <a:gd name="connsiteX0" fmla="*/ 0 w 6527327"/>
                <a:gd name="connsiteY0" fmla="*/ 2053029 h 2218255"/>
                <a:gd name="connsiteX1" fmla="*/ 1672225 w 6527327"/>
                <a:gd name="connsiteY1" fmla="*/ 30076 h 2218255"/>
                <a:gd name="connsiteX2" fmla="*/ 4346532 w 6527327"/>
                <a:gd name="connsiteY2" fmla="*/ 888109 h 2218255"/>
                <a:gd name="connsiteX3" fmla="*/ 6407063 w 6527327"/>
                <a:gd name="connsiteY3" fmla="*/ 2146975 h 2218255"/>
                <a:gd name="connsiteX4" fmla="*/ 0 w 6527327"/>
                <a:gd name="connsiteY4" fmla="*/ 2053029 h 2218255"/>
                <a:gd name="connsiteX0" fmla="*/ 0 w 6527327"/>
                <a:gd name="connsiteY0" fmla="*/ 2053029 h 2218255"/>
                <a:gd name="connsiteX1" fmla="*/ 1672225 w 6527327"/>
                <a:gd name="connsiteY1" fmla="*/ 30076 h 2218255"/>
                <a:gd name="connsiteX2" fmla="*/ 4346532 w 6527327"/>
                <a:gd name="connsiteY2" fmla="*/ 888109 h 2218255"/>
                <a:gd name="connsiteX3" fmla="*/ 6407063 w 6527327"/>
                <a:gd name="connsiteY3" fmla="*/ 2146975 h 2218255"/>
                <a:gd name="connsiteX4" fmla="*/ 0 w 6527327"/>
                <a:gd name="connsiteY4" fmla="*/ 2053029 h 2218255"/>
                <a:gd name="connsiteX0" fmla="*/ 0 w 6407063"/>
                <a:gd name="connsiteY0" fmla="*/ 2053029 h 2218255"/>
                <a:gd name="connsiteX1" fmla="*/ 1672225 w 6407063"/>
                <a:gd name="connsiteY1" fmla="*/ 30076 h 2218255"/>
                <a:gd name="connsiteX2" fmla="*/ 4346532 w 6407063"/>
                <a:gd name="connsiteY2" fmla="*/ 888109 h 2218255"/>
                <a:gd name="connsiteX3" fmla="*/ 6407063 w 6407063"/>
                <a:gd name="connsiteY3" fmla="*/ 2146975 h 2218255"/>
                <a:gd name="connsiteX4" fmla="*/ 0 w 6407063"/>
                <a:gd name="connsiteY4" fmla="*/ 2053029 h 2218255"/>
                <a:gd name="connsiteX0" fmla="*/ 0 w 6407063"/>
                <a:gd name="connsiteY0" fmla="*/ 2053029 h 2218255"/>
                <a:gd name="connsiteX1" fmla="*/ 1672225 w 6407063"/>
                <a:gd name="connsiteY1" fmla="*/ 30076 h 2218255"/>
                <a:gd name="connsiteX2" fmla="*/ 4346532 w 6407063"/>
                <a:gd name="connsiteY2" fmla="*/ 888109 h 2218255"/>
                <a:gd name="connsiteX3" fmla="*/ 6407063 w 6407063"/>
                <a:gd name="connsiteY3" fmla="*/ 2146975 h 2218255"/>
                <a:gd name="connsiteX4" fmla="*/ 0 w 6407063"/>
                <a:gd name="connsiteY4" fmla="*/ 2053029 h 2218255"/>
                <a:gd name="connsiteX0" fmla="*/ 0 w 6407063"/>
                <a:gd name="connsiteY0" fmla="*/ 2053029 h 2146975"/>
                <a:gd name="connsiteX1" fmla="*/ 1672225 w 6407063"/>
                <a:gd name="connsiteY1" fmla="*/ 30076 h 2146975"/>
                <a:gd name="connsiteX2" fmla="*/ 4346532 w 6407063"/>
                <a:gd name="connsiteY2" fmla="*/ 888109 h 2146975"/>
                <a:gd name="connsiteX3" fmla="*/ 6407063 w 6407063"/>
                <a:gd name="connsiteY3" fmla="*/ 2146975 h 2146975"/>
                <a:gd name="connsiteX4" fmla="*/ 0 w 6407063"/>
                <a:gd name="connsiteY4" fmla="*/ 2053029 h 2146975"/>
                <a:gd name="connsiteX0" fmla="*/ 0 w 6369485"/>
                <a:gd name="connsiteY0" fmla="*/ 2053029 h 2084344"/>
                <a:gd name="connsiteX1" fmla="*/ 1672225 w 6369485"/>
                <a:gd name="connsiteY1" fmla="*/ 30076 h 2084344"/>
                <a:gd name="connsiteX2" fmla="*/ 4346532 w 6369485"/>
                <a:gd name="connsiteY2" fmla="*/ 888109 h 2084344"/>
                <a:gd name="connsiteX3" fmla="*/ 6369485 w 6369485"/>
                <a:gd name="connsiteY3" fmla="*/ 2084344 h 2084344"/>
                <a:gd name="connsiteX4" fmla="*/ 0 w 6369485"/>
                <a:gd name="connsiteY4" fmla="*/ 2053029 h 2084344"/>
                <a:gd name="connsiteX0" fmla="*/ 0 w 6369485"/>
                <a:gd name="connsiteY0" fmla="*/ 2053029 h 2084344"/>
                <a:gd name="connsiteX1" fmla="*/ 1672225 w 6369485"/>
                <a:gd name="connsiteY1" fmla="*/ 30076 h 2084344"/>
                <a:gd name="connsiteX2" fmla="*/ 4346532 w 6369485"/>
                <a:gd name="connsiteY2" fmla="*/ 888109 h 2084344"/>
                <a:gd name="connsiteX3" fmla="*/ 6369485 w 6369485"/>
                <a:gd name="connsiteY3" fmla="*/ 2084344 h 2084344"/>
                <a:gd name="connsiteX4" fmla="*/ 0 w 6369485"/>
                <a:gd name="connsiteY4" fmla="*/ 2053029 h 2084344"/>
                <a:gd name="connsiteX0" fmla="*/ 0 w 6369485"/>
                <a:gd name="connsiteY0" fmla="*/ 2050252 h 2081567"/>
                <a:gd name="connsiteX1" fmla="*/ 1672225 w 6369485"/>
                <a:gd name="connsiteY1" fmla="*/ 27299 h 2081567"/>
                <a:gd name="connsiteX2" fmla="*/ 4346532 w 6369485"/>
                <a:gd name="connsiteY2" fmla="*/ 885332 h 2081567"/>
                <a:gd name="connsiteX3" fmla="*/ 6369485 w 6369485"/>
                <a:gd name="connsiteY3" fmla="*/ 2081567 h 2081567"/>
                <a:gd name="connsiteX4" fmla="*/ 0 w 6369485"/>
                <a:gd name="connsiteY4" fmla="*/ 2050252 h 2081567"/>
                <a:gd name="connsiteX0" fmla="*/ 0 w 6369485"/>
                <a:gd name="connsiteY0" fmla="*/ 2056532 h 2087847"/>
                <a:gd name="connsiteX1" fmla="*/ 1672225 w 6369485"/>
                <a:gd name="connsiteY1" fmla="*/ 33579 h 2087847"/>
                <a:gd name="connsiteX2" fmla="*/ 4346532 w 6369485"/>
                <a:gd name="connsiteY2" fmla="*/ 803930 h 2087847"/>
                <a:gd name="connsiteX3" fmla="*/ 6369485 w 6369485"/>
                <a:gd name="connsiteY3" fmla="*/ 2087847 h 2087847"/>
                <a:gd name="connsiteX4" fmla="*/ 0 w 6369485"/>
                <a:gd name="connsiteY4" fmla="*/ 2056532 h 2087847"/>
                <a:gd name="connsiteX0" fmla="*/ 0 w 6369485"/>
                <a:gd name="connsiteY0" fmla="*/ 2059184 h 2090499"/>
                <a:gd name="connsiteX1" fmla="*/ 1672225 w 6369485"/>
                <a:gd name="connsiteY1" fmla="*/ 36231 h 2090499"/>
                <a:gd name="connsiteX2" fmla="*/ 4346532 w 6369485"/>
                <a:gd name="connsiteY2" fmla="*/ 806582 h 2090499"/>
                <a:gd name="connsiteX3" fmla="*/ 6369485 w 6369485"/>
                <a:gd name="connsiteY3" fmla="*/ 2090499 h 2090499"/>
                <a:gd name="connsiteX4" fmla="*/ 0 w 6369485"/>
                <a:gd name="connsiteY4" fmla="*/ 2059184 h 2090499"/>
                <a:gd name="connsiteX0" fmla="*/ 0 w 6369485"/>
                <a:gd name="connsiteY0" fmla="*/ 2057085 h 2088400"/>
                <a:gd name="connsiteX1" fmla="*/ 1672225 w 6369485"/>
                <a:gd name="connsiteY1" fmla="*/ 34132 h 2088400"/>
                <a:gd name="connsiteX2" fmla="*/ 4334006 w 6369485"/>
                <a:gd name="connsiteY2" fmla="*/ 829535 h 2088400"/>
                <a:gd name="connsiteX3" fmla="*/ 6369485 w 6369485"/>
                <a:gd name="connsiteY3" fmla="*/ 2088400 h 2088400"/>
                <a:gd name="connsiteX4" fmla="*/ 0 w 6369485"/>
                <a:gd name="connsiteY4" fmla="*/ 2057085 h 2088400"/>
                <a:gd name="connsiteX0" fmla="*/ 0 w 6369485"/>
                <a:gd name="connsiteY0" fmla="*/ 2170389 h 2201704"/>
                <a:gd name="connsiteX1" fmla="*/ 2135688 w 6369485"/>
                <a:gd name="connsiteY1" fmla="*/ 34702 h 2201704"/>
                <a:gd name="connsiteX2" fmla="*/ 4334006 w 6369485"/>
                <a:gd name="connsiteY2" fmla="*/ 942839 h 2201704"/>
                <a:gd name="connsiteX3" fmla="*/ 6369485 w 6369485"/>
                <a:gd name="connsiteY3" fmla="*/ 2201704 h 2201704"/>
                <a:gd name="connsiteX4" fmla="*/ 0 w 6369485"/>
                <a:gd name="connsiteY4" fmla="*/ 2170389 h 2201704"/>
                <a:gd name="connsiteX0" fmla="*/ 0 w 6369485"/>
                <a:gd name="connsiteY0" fmla="*/ 2135715 h 2167030"/>
                <a:gd name="connsiteX1" fmla="*/ 2135688 w 6369485"/>
                <a:gd name="connsiteY1" fmla="*/ 28 h 2167030"/>
                <a:gd name="connsiteX2" fmla="*/ 4334006 w 6369485"/>
                <a:gd name="connsiteY2" fmla="*/ 908165 h 2167030"/>
                <a:gd name="connsiteX3" fmla="*/ 6369485 w 6369485"/>
                <a:gd name="connsiteY3" fmla="*/ 2167030 h 2167030"/>
                <a:gd name="connsiteX4" fmla="*/ 0 w 6369485"/>
                <a:gd name="connsiteY4" fmla="*/ 2135715 h 2167030"/>
                <a:gd name="connsiteX0" fmla="*/ 0 w 6369485"/>
                <a:gd name="connsiteY0" fmla="*/ 2135715 h 2167030"/>
                <a:gd name="connsiteX1" fmla="*/ 2135688 w 6369485"/>
                <a:gd name="connsiteY1" fmla="*/ 28 h 2167030"/>
                <a:gd name="connsiteX2" fmla="*/ 4334006 w 6369485"/>
                <a:gd name="connsiteY2" fmla="*/ 908165 h 2167030"/>
                <a:gd name="connsiteX3" fmla="*/ 6369485 w 6369485"/>
                <a:gd name="connsiteY3" fmla="*/ 2167030 h 2167030"/>
                <a:gd name="connsiteX4" fmla="*/ 0 w 6369485"/>
                <a:gd name="connsiteY4" fmla="*/ 2135715 h 2167030"/>
                <a:gd name="connsiteX0" fmla="*/ 270443 w 6639928"/>
                <a:gd name="connsiteY0" fmla="*/ 2135965 h 2167280"/>
                <a:gd name="connsiteX1" fmla="*/ 1298621 w 6639928"/>
                <a:gd name="connsiteY1" fmla="*/ 826995 h 2167280"/>
                <a:gd name="connsiteX2" fmla="*/ 2406131 w 6639928"/>
                <a:gd name="connsiteY2" fmla="*/ 278 h 2167280"/>
                <a:gd name="connsiteX3" fmla="*/ 4604449 w 6639928"/>
                <a:gd name="connsiteY3" fmla="*/ 908415 h 2167280"/>
                <a:gd name="connsiteX4" fmla="*/ 6639928 w 6639928"/>
                <a:gd name="connsiteY4" fmla="*/ 2167280 h 2167280"/>
                <a:gd name="connsiteX5" fmla="*/ 270443 w 6639928"/>
                <a:gd name="connsiteY5" fmla="*/ 2135965 h 2167280"/>
                <a:gd name="connsiteX0" fmla="*/ 300466 w 6669951"/>
                <a:gd name="connsiteY0" fmla="*/ 2137302 h 2168617"/>
                <a:gd name="connsiteX1" fmla="*/ 1103176 w 6669951"/>
                <a:gd name="connsiteY1" fmla="*/ 728123 h 2168617"/>
                <a:gd name="connsiteX2" fmla="*/ 2436154 w 6669951"/>
                <a:gd name="connsiteY2" fmla="*/ 1615 h 2168617"/>
                <a:gd name="connsiteX3" fmla="*/ 4634472 w 6669951"/>
                <a:gd name="connsiteY3" fmla="*/ 909752 h 2168617"/>
                <a:gd name="connsiteX4" fmla="*/ 6669951 w 6669951"/>
                <a:gd name="connsiteY4" fmla="*/ 2168617 h 2168617"/>
                <a:gd name="connsiteX5" fmla="*/ 300466 w 6669951"/>
                <a:gd name="connsiteY5" fmla="*/ 2137302 h 2168617"/>
                <a:gd name="connsiteX0" fmla="*/ 300466 w 6669951"/>
                <a:gd name="connsiteY0" fmla="*/ 2187406 h 2193261"/>
                <a:gd name="connsiteX1" fmla="*/ 1103176 w 6669951"/>
                <a:gd name="connsiteY1" fmla="*/ 728123 h 2193261"/>
                <a:gd name="connsiteX2" fmla="*/ 2436154 w 6669951"/>
                <a:gd name="connsiteY2" fmla="*/ 1615 h 2193261"/>
                <a:gd name="connsiteX3" fmla="*/ 4634472 w 6669951"/>
                <a:gd name="connsiteY3" fmla="*/ 909752 h 2193261"/>
                <a:gd name="connsiteX4" fmla="*/ 6669951 w 6669951"/>
                <a:gd name="connsiteY4" fmla="*/ 2168617 h 2193261"/>
                <a:gd name="connsiteX5" fmla="*/ 300466 w 6669951"/>
                <a:gd name="connsiteY5" fmla="*/ 2187406 h 2193261"/>
                <a:gd name="connsiteX0" fmla="*/ 1022 w 6370507"/>
                <a:gd name="connsiteY0" fmla="*/ 2187406 h 2193261"/>
                <a:gd name="connsiteX1" fmla="*/ 803732 w 6370507"/>
                <a:gd name="connsiteY1" fmla="*/ 728123 h 2193261"/>
                <a:gd name="connsiteX2" fmla="*/ 2136710 w 6370507"/>
                <a:gd name="connsiteY2" fmla="*/ 1615 h 2193261"/>
                <a:gd name="connsiteX3" fmla="*/ 4335028 w 6370507"/>
                <a:gd name="connsiteY3" fmla="*/ 909752 h 2193261"/>
                <a:gd name="connsiteX4" fmla="*/ 6370507 w 6370507"/>
                <a:gd name="connsiteY4" fmla="*/ 2168617 h 2193261"/>
                <a:gd name="connsiteX5" fmla="*/ 1022 w 6370507"/>
                <a:gd name="connsiteY5" fmla="*/ 2187406 h 2193261"/>
                <a:gd name="connsiteX0" fmla="*/ 1022 w 6370507"/>
                <a:gd name="connsiteY0" fmla="*/ 2187406 h 2187406"/>
                <a:gd name="connsiteX1" fmla="*/ 803732 w 6370507"/>
                <a:gd name="connsiteY1" fmla="*/ 728123 h 2187406"/>
                <a:gd name="connsiteX2" fmla="*/ 2136710 w 6370507"/>
                <a:gd name="connsiteY2" fmla="*/ 1615 h 2187406"/>
                <a:gd name="connsiteX3" fmla="*/ 4335028 w 6370507"/>
                <a:gd name="connsiteY3" fmla="*/ 909752 h 2187406"/>
                <a:gd name="connsiteX4" fmla="*/ 6370507 w 6370507"/>
                <a:gd name="connsiteY4" fmla="*/ 2168617 h 2187406"/>
                <a:gd name="connsiteX5" fmla="*/ 1022 w 6370507"/>
                <a:gd name="connsiteY5" fmla="*/ 2187406 h 2187406"/>
                <a:gd name="connsiteX0" fmla="*/ 1022 w 6370507"/>
                <a:gd name="connsiteY0" fmla="*/ 2187406 h 2187406"/>
                <a:gd name="connsiteX1" fmla="*/ 803732 w 6370507"/>
                <a:gd name="connsiteY1" fmla="*/ 728123 h 2187406"/>
                <a:gd name="connsiteX2" fmla="*/ 2136710 w 6370507"/>
                <a:gd name="connsiteY2" fmla="*/ 1615 h 2187406"/>
                <a:gd name="connsiteX3" fmla="*/ 4335028 w 6370507"/>
                <a:gd name="connsiteY3" fmla="*/ 909752 h 2187406"/>
                <a:gd name="connsiteX4" fmla="*/ 6370507 w 6370507"/>
                <a:gd name="connsiteY4" fmla="*/ 2168617 h 2187406"/>
                <a:gd name="connsiteX5" fmla="*/ 1022 w 6370507"/>
                <a:gd name="connsiteY5" fmla="*/ 2187406 h 2187406"/>
                <a:gd name="connsiteX0" fmla="*/ 1022 w 6370507"/>
                <a:gd name="connsiteY0" fmla="*/ 2187406 h 2187406"/>
                <a:gd name="connsiteX1" fmla="*/ 803732 w 6370507"/>
                <a:gd name="connsiteY1" fmla="*/ 728123 h 2187406"/>
                <a:gd name="connsiteX2" fmla="*/ 2136710 w 6370507"/>
                <a:gd name="connsiteY2" fmla="*/ 1615 h 2187406"/>
                <a:gd name="connsiteX3" fmla="*/ 4335028 w 6370507"/>
                <a:gd name="connsiteY3" fmla="*/ 909752 h 2187406"/>
                <a:gd name="connsiteX4" fmla="*/ 6370507 w 6370507"/>
                <a:gd name="connsiteY4" fmla="*/ 2168617 h 2187406"/>
                <a:gd name="connsiteX5" fmla="*/ 1022 w 6370507"/>
                <a:gd name="connsiteY5" fmla="*/ 2187406 h 2187406"/>
                <a:gd name="connsiteX0" fmla="*/ 1022 w 6370507"/>
                <a:gd name="connsiteY0" fmla="*/ 2187406 h 2187406"/>
                <a:gd name="connsiteX1" fmla="*/ 803732 w 6370507"/>
                <a:gd name="connsiteY1" fmla="*/ 728123 h 2187406"/>
                <a:gd name="connsiteX2" fmla="*/ 2136710 w 6370507"/>
                <a:gd name="connsiteY2" fmla="*/ 1615 h 2187406"/>
                <a:gd name="connsiteX3" fmla="*/ 4335028 w 6370507"/>
                <a:gd name="connsiteY3" fmla="*/ 909752 h 2187406"/>
                <a:gd name="connsiteX4" fmla="*/ 6370507 w 6370507"/>
                <a:gd name="connsiteY4" fmla="*/ 2168617 h 2187406"/>
                <a:gd name="connsiteX5" fmla="*/ 1022 w 6370507"/>
                <a:gd name="connsiteY5" fmla="*/ 2187406 h 2187406"/>
                <a:gd name="connsiteX0" fmla="*/ 1022 w 6370507"/>
                <a:gd name="connsiteY0" fmla="*/ 2185863 h 2185863"/>
                <a:gd name="connsiteX1" fmla="*/ 803732 w 6370507"/>
                <a:gd name="connsiteY1" fmla="*/ 726580 h 2185863"/>
                <a:gd name="connsiteX2" fmla="*/ 2136710 w 6370507"/>
                <a:gd name="connsiteY2" fmla="*/ 72 h 2185863"/>
                <a:gd name="connsiteX3" fmla="*/ 4335028 w 6370507"/>
                <a:gd name="connsiteY3" fmla="*/ 908209 h 2185863"/>
                <a:gd name="connsiteX4" fmla="*/ 6370507 w 6370507"/>
                <a:gd name="connsiteY4" fmla="*/ 2167074 h 2185863"/>
                <a:gd name="connsiteX5" fmla="*/ 1022 w 6370507"/>
                <a:gd name="connsiteY5" fmla="*/ 2185863 h 2185863"/>
                <a:gd name="connsiteX0" fmla="*/ 951 w 6370436"/>
                <a:gd name="connsiteY0" fmla="*/ 2185863 h 2185863"/>
                <a:gd name="connsiteX1" fmla="*/ 803661 w 6370436"/>
                <a:gd name="connsiteY1" fmla="*/ 726580 h 2185863"/>
                <a:gd name="connsiteX2" fmla="*/ 2136639 w 6370436"/>
                <a:gd name="connsiteY2" fmla="*/ 72 h 2185863"/>
                <a:gd name="connsiteX3" fmla="*/ 4334957 w 6370436"/>
                <a:gd name="connsiteY3" fmla="*/ 908209 h 2185863"/>
                <a:gd name="connsiteX4" fmla="*/ 6370436 w 6370436"/>
                <a:gd name="connsiteY4" fmla="*/ 2167074 h 2185863"/>
                <a:gd name="connsiteX5" fmla="*/ 951 w 6370436"/>
                <a:gd name="connsiteY5" fmla="*/ 2185863 h 2185863"/>
                <a:gd name="connsiteX0" fmla="*/ 0 w 6369485"/>
                <a:gd name="connsiteY0" fmla="*/ 2185863 h 2185863"/>
                <a:gd name="connsiteX1" fmla="*/ 802710 w 6369485"/>
                <a:gd name="connsiteY1" fmla="*/ 726580 h 2185863"/>
                <a:gd name="connsiteX2" fmla="*/ 2135688 w 6369485"/>
                <a:gd name="connsiteY2" fmla="*/ 72 h 2185863"/>
                <a:gd name="connsiteX3" fmla="*/ 4334006 w 6369485"/>
                <a:gd name="connsiteY3" fmla="*/ 908209 h 2185863"/>
                <a:gd name="connsiteX4" fmla="*/ 6369485 w 6369485"/>
                <a:gd name="connsiteY4" fmla="*/ 2167074 h 2185863"/>
                <a:gd name="connsiteX5" fmla="*/ 0 w 6369485"/>
                <a:gd name="connsiteY5" fmla="*/ 2185863 h 2185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69485" h="2185863">
                  <a:moveTo>
                    <a:pt x="0" y="2185863"/>
                  </a:moveTo>
                  <a:cubicBezTo>
                    <a:pt x="24182" y="1674383"/>
                    <a:pt x="484340" y="1107580"/>
                    <a:pt x="802710" y="726580"/>
                  </a:cubicBezTo>
                  <a:cubicBezTo>
                    <a:pt x="1158658" y="370632"/>
                    <a:pt x="1634821" y="7379"/>
                    <a:pt x="2135688" y="72"/>
                  </a:cubicBezTo>
                  <a:cubicBezTo>
                    <a:pt x="2636555" y="-7235"/>
                    <a:pt x="3628373" y="547042"/>
                    <a:pt x="4334006" y="908209"/>
                  </a:cubicBezTo>
                  <a:cubicBezTo>
                    <a:pt x="5039639" y="1269376"/>
                    <a:pt x="5778674" y="1759980"/>
                    <a:pt x="6369485" y="2167074"/>
                  </a:cubicBezTo>
                  <a:lnTo>
                    <a:pt x="0" y="2185863"/>
                  </a:lnTo>
                  <a:close/>
                </a:path>
              </a:pathLst>
            </a:custGeom>
            <a:pattFill prst="pct25">
              <a:fgClr>
                <a:srgbClr val="FF00FF"/>
              </a:fgClr>
              <a:bgClr>
                <a:schemeClr val="bg1"/>
              </a:bgClr>
            </a:pattFill>
            <a:ln w="28575">
              <a:noFill/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925882" y="1252531"/>
              <a:ext cx="6369485" cy="2185863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2655518"/>
                <a:gd name="connsiteY0" fmla="*/ 1607215 h 1660676"/>
                <a:gd name="connsiteX1" fmla="*/ 2198318 w 2655518"/>
                <a:gd name="connsiteY1" fmla="*/ 47725 h 1660676"/>
                <a:gd name="connsiteX2" fmla="*/ 2655518 w 2655518"/>
                <a:gd name="connsiteY2" fmla="*/ 504925 h 1660676"/>
                <a:gd name="connsiteX3" fmla="*/ 2198318 w 2655518"/>
                <a:gd name="connsiteY3" fmla="*/ 962125 h 1660676"/>
                <a:gd name="connsiteX4" fmla="*/ 0 w 2655518"/>
                <a:gd name="connsiteY4" fmla="*/ 1607215 h 1660676"/>
                <a:gd name="connsiteX0" fmla="*/ 0 w 2655518"/>
                <a:gd name="connsiteY0" fmla="*/ 1607215 h 1660676"/>
                <a:gd name="connsiteX1" fmla="*/ 2198318 w 2655518"/>
                <a:gd name="connsiteY1" fmla="*/ 47725 h 1660676"/>
                <a:gd name="connsiteX2" fmla="*/ 2655518 w 2655518"/>
                <a:gd name="connsiteY2" fmla="*/ 504925 h 1660676"/>
                <a:gd name="connsiteX3" fmla="*/ 2198318 w 2655518"/>
                <a:gd name="connsiteY3" fmla="*/ 962125 h 1660676"/>
                <a:gd name="connsiteX4" fmla="*/ 0 w 2655518"/>
                <a:gd name="connsiteY4" fmla="*/ 1607215 h 1660676"/>
                <a:gd name="connsiteX0" fmla="*/ 0 w 2655518"/>
                <a:gd name="connsiteY0" fmla="*/ 1607215 h 1608293"/>
                <a:gd name="connsiteX1" fmla="*/ 2198318 w 2655518"/>
                <a:gd name="connsiteY1" fmla="*/ 47725 h 1608293"/>
                <a:gd name="connsiteX2" fmla="*/ 2655518 w 2655518"/>
                <a:gd name="connsiteY2" fmla="*/ 504925 h 1608293"/>
                <a:gd name="connsiteX3" fmla="*/ 2198318 w 2655518"/>
                <a:gd name="connsiteY3" fmla="*/ 962125 h 1608293"/>
                <a:gd name="connsiteX4" fmla="*/ 0 w 2655518"/>
                <a:gd name="connsiteY4" fmla="*/ 1607215 h 1608293"/>
                <a:gd name="connsiteX0" fmla="*/ 0 w 2655518"/>
                <a:gd name="connsiteY0" fmla="*/ 2048677 h 2049755"/>
                <a:gd name="connsiteX1" fmla="*/ 1672225 w 2655518"/>
                <a:gd name="connsiteY1" fmla="*/ 25724 h 2049755"/>
                <a:gd name="connsiteX2" fmla="*/ 2655518 w 2655518"/>
                <a:gd name="connsiteY2" fmla="*/ 946387 h 2049755"/>
                <a:gd name="connsiteX3" fmla="*/ 2198318 w 2655518"/>
                <a:gd name="connsiteY3" fmla="*/ 1403587 h 2049755"/>
                <a:gd name="connsiteX4" fmla="*/ 0 w 2655518"/>
                <a:gd name="connsiteY4" fmla="*/ 2048677 h 2049755"/>
                <a:gd name="connsiteX0" fmla="*/ 0 w 4346532"/>
                <a:gd name="connsiteY0" fmla="*/ 2053029 h 2054130"/>
                <a:gd name="connsiteX1" fmla="*/ 1672225 w 4346532"/>
                <a:gd name="connsiteY1" fmla="*/ 30076 h 2054130"/>
                <a:gd name="connsiteX2" fmla="*/ 4346532 w 4346532"/>
                <a:gd name="connsiteY2" fmla="*/ 888109 h 2054130"/>
                <a:gd name="connsiteX3" fmla="*/ 2198318 w 4346532"/>
                <a:gd name="connsiteY3" fmla="*/ 1407939 h 2054130"/>
                <a:gd name="connsiteX4" fmla="*/ 0 w 4346532"/>
                <a:gd name="connsiteY4" fmla="*/ 2053029 h 2054130"/>
                <a:gd name="connsiteX0" fmla="*/ 0 w 6527327"/>
                <a:gd name="connsiteY0" fmla="*/ 2053029 h 2218255"/>
                <a:gd name="connsiteX1" fmla="*/ 1672225 w 6527327"/>
                <a:gd name="connsiteY1" fmla="*/ 30076 h 2218255"/>
                <a:gd name="connsiteX2" fmla="*/ 4346532 w 6527327"/>
                <a:gd name="connsiteY2" fmla="*/ 888109 h 2218255"/>
                <a:gd name="connsiteX3" fmla="*/ 6407063 w 6527327"/>
                <a:gd name="connsiteY3" fmla="*/ 2146975 h 2218255"/>
                <a:gd name="connsiteX4" fmla="*/ 0 w 6527327"/>
                <a:gd name="connsiteY4" fmla="*/ 2053029 h 2218255"/>
                <a:gd name="connsiteX0" fmla="*/ 0 w 6527327"/>
                <a:gd name="connsiteY0" fmla="*/ 2053029 h 2218255"/>
                <a:gd name="connsiteX1" fmla="*/ 1672225 w 6527327"/>
                <a:gd name="connsiteY1" fmla="*/ 30076 h 2218255"/>
                <a:gd name="connsiteX2" fmla="*/ 4346532 w 6527327"/>
                <a:gd name="connsiteY2" fmla="*/ 888109 h 2218255"/>
                <a:gd name="connsiteX3" fmla="*/ 6407063 w 6527327"/>
                <a:gd name="connsiteY3" fmla="*/ 2146975 h 2218255"/>
                <a:gd name="connsiteX4" fmla="*/ 0 w 6527327"/>
                <a:gd name="connsiteY4" fmla="*/ 2053029 h 2218255"/>
                <a:gd name="connsiteX0" fmla="*/ 0 w 6407063"/>
                <a:gd name="connsiteY0" fmla="*/ 2053029 h 2218255"/>
                <a:gd name="connsiteX1" fmla="*/ 1672225 w 6407063"/>
                <a:gd name="connsiteY1" fmla="*/ 30076 h 2218255"/>
                <a:gd name="connsiteX2" fmla="*/ 4346532 w 6407063"/>
                <a:gd name="connsiteY2" fmla="*/ 888109 h 2218255"/>
                <a:gd name="connsiteX3" fmla="*/ 6407063 w 6407063"/>
                <a:gd name="connsiteY3" fmla="*/ 2146975 h 2218255"/>
                <a:gd name="connsiteX4" fmla="*/ 0 w 6407063"/>
                <a:gd name="connsiteY4" fmla="*/ 2053029 h 2218255"/>
                <a:gd name="connsiteX0" fmla="*/ 0 w 6407063"/>
                <a:gd name="connsiteY0" fmla="*/ 2053029 h 2218255"/>
                <a:gd name="connsiteX1" fmla="*/ 1672225 w 6407063"/>
                <a:gd name="connsiteY1" fmla="*/ 30076 h 2218255"/>
                <a:gd name="connsiteX2" fmla="*/ 4346532 w 6407063"/>
                <a:gd name="connsiteY2" fmla="*/ 888109 h 2218255"/>
                <a:gd name="connsiteX3" fmla="*/ 6407063 w 6407063"/>
                <a:gd name="connsiteY3" fmla="*/ 2146975 h 2218255"/>
                <a:gd name="connsiteX4" fmla="*/ 0 w 6407063"/>
                <a:gd name="connsiteY4" fmla="*/ 2053029 h 2218255"/>
                <a:gd name="connsiteX0" fmla="*/ 0 w 6407063"/>
                <a:gd name="connsiteY0" fmla="*/ 2053029 h 2146975"/>
                <a:gd name="connsiteX1" fmla="*/ 1672225 w 6407063"/>
                <a:gd name="connsiteY1" fmla="*/ 30076 h 2146975"/>
                <a:gd name="connsiteX2" fmla="*/ 4346532 w 6407063"/>
                <a:gd name="connsiteY2" fmla="*/ 888109 h 2146975"/>
                <a:gd name="connsiteX3" fmla="*/ 6407063 w 6407063"/>
                <a:gd name="connsiteY3" fmla="*/ 2146975 h 2146975"/>
                <a:gd name="connsiteX4" fmla="*/ 0 w 6407063"/>
                <a:gd name="connsiteY4" fmla="*/ 2053029 h 2146975"/>
                <a:gd name="connsiteX0" fmla="*/ 0 w 6369485"/>
                <a:gd name="connsiteY0" fmla="*/ 2053029 h 2084344"/>
                <a:gd name="connsiteX1" fmla="*/ 1672225 w 6369485"/>
                <a:gd name="connsiteY1" fmla="*/ 30076 h 2084344"/>
                <a:gd name="connsiteX2" fmla="*/ 4346532 w 6369485"/>
                <a:gd name="connsiteY2" fmla="*/ 888109 h 2084344"/>
                <a:gd name="connsiteX3" fmla="*/ 6369485 w 6369485"/>
                <a:gd name="connsiteY3" fmla="*/ 2084344 h 2084344"/>
                <a:gd name="connsiteX4" fmla="*/ 0 w 6369485"/>
                <a:gd name="connsiteY4" fmla="*/ 2053029 h 2084344"/>
                <a:gd name="connsiteX0" fmla="*/ 0 w 6369485"/>
                <a:gd name="connsiteY0" fmla="*/ 2053029 h 2084344"/>
                <a:gd name="connsiteX1" fmla="*/ 1672225 w 6369485"/>
                <a:gd name="connsiteY1" fmla="*/ 30076 h 2084344"/>
                <a:gd name="connsiteX2" fmla="*/ 4346532 w 6369485"/>
                <a:gd name="connsiteY2" fmla="*/ 888109 h 2084344"/>
                <a:gd name="connsiteX3" fmla="*/ 6369485 w 6369485"/>
                <a:gd name="connsiteY3" fmla="*/ 2084344 h 2084344"/>
                <a:gd name="connsiteX4" fmla="*/ 0 w 6369485"/>
                <a:gd name="connsiteY4" fmla="*/ 2053029 h 2084344"/>
                <a:gd name="connsiteX0" fmla="*/ 0 w 6369485"/>
                <a:gd name="connsiteY0" fmla="*/ 2050252 h 2081567"/>
                <a:gd name="connsiteX1" fmla="*/ 1672225 w 6369485"/>
                <a:gd name="connsiteY1" fmla="*/ 27299 h 2081567"/>
                <a:gd name="connsiteX2" fmla="*/ 4346532 w 6369485"/>
                <a:gd name="connsiteY2" fmla="*/ 885332 h 2081567"/>
                <a:gd name="connsiteX3" fmla="*/ 6369485 w 6369485"/>
                <a:gd name="connsiteY3" fmla="*/ 2081567 h 2081567"/>
                <a:gd name="connsiteX4" fmla="*/ 0 w 6369485"/>
                <a:gd name="connsiteY4" fmla="*/ 2050252 h 2081567"/>
                <a:gd name="connsiteX0" fmla="*/ 0 w 6369485"/>
                <a:gd name="connsiteY0" fmla="*/ 2056532 h 2087847"/>
                <a:gd name="connsiteX1" fmla="*/ 1672225 w 6369485"/>
                <a:gd name="connsiteY1" fmla="*/ 33579 h 2087847"/>
                <a:gd name="connsiteX2" fmla="*/ 4346532 w 6369485"/>
                <a:gd name="connsiteY2" fmla="*/ 803930 h 2087847"/>
                <a:gd name="connsiteX3" fmla="*/ 6369485 w 6369485"/>
                <a:gd name="connsiteY3" fmla="*/ 2087847 h 2087847"/>
                <a:gd name="connsiteX4" fmla="*/ 0 w 6369485"/>
                <a:gd name="connsiteY4" fmla="*/ 2056532 h 2087847"/>
                <a:gd name="connsiteX0" fmla="*/ 0 w 6369485"/>
                <a:gd name="connsiteY0" fmla="*/ 2059184 h 2090499"/>
                <a:gd name="connsiteX1" fmla="*/ 1672225 w 6369485"/>
                <a:gd name="connsiteY1" fmla="*/ 36231 h 2090499"/>
                <a:gd name="connsiteX2" fmla="*/ 4346532 w 6369485"/>
                <a:gd name="connsiteY2" fmla="*/ 806582 h 2090499"/>
                <a:gd name="connsiteX3" fmla="*/ 6369485 w 6369485"/>
                <a:gd name="connsiteY3" fmla="*/ 2090499 h 2090499"/>
                <a:gd name="connsiteX4" fmla="*/ 0 w 6369485"/>
                <a:gd name="connsiteY4" fmla="*/ 2059184 h 2090499"/>
                <a:gd name="connsiteX0" fmla="*/ 0 w 6369485"/>
                <a:gd name="connsiteY0" fmla="*/ 2057085 h 2088400"/>
                <a:gd name="connsiteX1" fmla="*/ 1672225 w 6369485"/>
                <a:gd name="connsiteY1" fmla="*/ 34132 h 2088400"/>
                <a:gd name="connsiteX2" fmla="*/ 4334006 w 6369485"/>
                <a:gd name="connsiteY2" fmla="*/ 829535 h 2088400"/>
                <a:gd name="connsiteX3" fmla="*/ 6369485 w 6369485"/>
                <a:gd name="connsiteY3" fmla="*/ 2088400 h 2088400"/>
                <a:gd name="connsiteX4" fmla="*/ 0 w 6369485"/>
                <a:gd name="connsiteY4" fmla="*/ 2057085 h 2088400"/>
                <a:gd name="connsiteX0" fmla="*/ 0 w 6369485"/>
                <a:gd name="connsiteY0" fmla="*/ 2170389 h 2201704"/>
                <a:gd name="connsiteX1" fmla="*/ 2135688 w 6369485"/>
                <a:gd name="connsiteY1" fmla="*/ 34702 h 2201704"/>
                <a:gd name="connsiteX2" fmla="*/ 4334006 w 6369485"/>
                <a:gd name="connsiteY2" fmla="*/ 942839 h 2201704"/>
                <a:gd name="connsiteX3" fmla="*/ 6369485 w 6369485"/>
                <a:gd name="connsiteY3" fmla="*/ 2201704 h 2201704"/>
                <a:gd name="connsiteX4" fmla="*/ 0 w 6369485"/>
                <a:gd name="connsiteY4" fmla="*/ 2170389 h 2201704"/>
                <a:gd name="connsiteX0" fmla="*/ 0 w 6369485"/>
                <a:gd name="connsiteY0" fmla="*/ 2135715 h 2167030"/>
                <a:gd name="connsiteX1" fmla="*/ 2135688 w 6369485"/>
                <a:gd name="connsiteY1" fmla="*/ 28 h 2167030"/>
                <a:gd name="connsiteX2" fmla="*/ 4334006 w 6369485"/>
                <a:gd name="connsiteY2" fmla="*/ 908165 h 2167030"/>
                <a:gd name="connsiteX3" fmla="*/ 6369485 w 6369485"/>
                <a:gd name="connsiteY3" fmla="*/ 2167030 h 2167030"/>
                <a:gd name="connsiteX4" fmla="*/ 0 w 6369485"/>
                <a:gd name="connsiteY4" fmla="*/ 2135715 h 2167030"/>
                <a:gd name="connsiteX0" fmla="*/ 0 w 6369485"/>
                <a:gd name="connsiteY0" fmla="*/ 2135715 h 2167030"/>
                <a:gd name="connsiteX1" fmla="*/ 2135688 w 6369485"/>
                <a:gd name="connsiteY1" fmla="*/ 28 h 2167030"/>
                <a:gd name="connsiteX2" fmla="*/ 4334006 w 6369485"/>
                <a:gd name="connsiteY2" fmla="*/ 908165 h 2167030"/>
                <a:gd name="connsiteX3" fmla="*/ 6369485 w 6369485"/>
                <a:gd name="connsiteY3" fmla="*/ 2167030 h 2167030"/>
                <a:gd name="connsiteX4" fmla="*/ 0 w 6369485"/>
                <a:gd name="connsiteY4" fmla="*/ 2135715 h 2167030"/>
                <a:gd name="connsiteX0" fmla="*/ 270443 w 6639928"/>
                <a:gd name="connsiteY0" fmla="*/ 2135965 h 2167280"/>
                <a:gd name="connsiteX1" fmla="*/ 1298621 w 6639928"/>
                <a:gd name="connsiteY1" fmla="*/ 826995 h 2167280"/>
                <a:gd name="connsiteX2" fmla="*/ 2406131 w 6639928"/>
                <a:gd name="connsiteY2" fmla="*/ 278 h 2167280"/>
                <a:gd name="connsiteX3" fmla="*/ 4604449 w 6639928"/>
                <a:gd name="connsiteY3" fmla="*/ 908415 h 2167280"/>
                <a:gd name="connsiteX4" fmla="*/ 6639928 w 6639928"/>
                <a:gd name="connsiteY4" fmla="*/ 2167280 h 2167280"/>
                <a:gd name="connsiteX5" fmla="*/ 270443 w 6639928"/>
                <a:gd name="connsiteY5" fmla="*/ 2135965 h 2167280"/>
                <a:gd name="connsiteX0" fmla="*/ 300466 w 6669951"/>
                <a:gd name="connsiteY0" fmla="*/ 2137302 h 2168617"/>
                <a:gd name="connsiteX1" fmla="*/ 1103176 w 6669951"/>
                <a:gd name="connsiteY1" fmla="*/ 728123 h 2168617"/>
                <a:gd name="connsiteX2" fmla="*/ 2436154 w 6669951"/>
                <a:gd name="connsiteY2" fmla="*/ 1615 h 2168617"/>
                <a:gd name="connsiteX3" fmla="*/ 4634472 w 6669951"/>
                <a:gd name="connsiteY3" fmla="*/ 909752 h 2168617"/>
                <a:gd name="connsiteX4" fmla="*/ 6669951 w 6669951"/>
                <a:gd name="connsiteY4" fmla="*/ 2168617 h 2168617"/>
                <a:gd name="connsiteX5" fmla="*/ 300466 w 6669951"/>
                <a:gd name="connsiteY5" fmla="*/ 2137302 h 2168617"/>
                <a:gd name="connsiteX0" fmla="*/ 300466 w 6669951"/>
                <a:gd name="connsiteY0" fmla="*/ 2187406 h 2193261"/>
                <a:gd name="connsiteX1" fmla="*/ 1103176 w 6669951"/>
                <a:gd name="connsiteY1" fmla="*/ 728123 h 2193261"/>
                <a:gd name="connsiteX2" fmla="*/ 2436154 w 6669951"/>
                <a:gd name="connsiteY2" fmla="*/ 1615 h 2193261"/>
                <a:gd name="connsiteX3" fmla="*/ 4634472 w 6669951"/>
                <a:gd name="connsiteY3" fmla="*/ 909752 h 2193261"/>
                <a:gd name="connsiteX4" fmla="*/ 6669951 w 6669951"/>
                <a:gd name="connsiteY4" fmla="*/ 2168617 h 2193261"/>
                <a:gd name="connsiteX5" fmla="*/ 300466 w 6669951"/>
                <a:gd name="connsiteY5" fmla="*/ 2187406 h 2193261"/>
                <a:gd name="connsiteX0" fmla="*/ 1022 w 6370507"/>
                <a:gd name="connsiteY0" fmla="*/ 2187406 h 2193261"/>
                <a:gd name="connsiteX1" fmla="*/ 803732 w 6370507"/>
                <a:gd name="connsiteY1" fmla="*/ 728123 h 2193261"/>
                <a:gd name="connsiteX2" fmla="*/ 2136710 w 6370507"/>
                <a:gd name="connsiteY2" fmla="*/ 1615 h 2193261"/>
                <a:gd name="connsiteX3" fmla="*/ 4335028 w 6370507"/>
                <a:gd name="connsiteY3" fmla="*/ 909752 h 2193261"/>
                <a:gd name="connsiteX4" fmla="*/ 6370507 w 6370507"/>
                <a:gd name="connsiteY4" fmla="*/ 2168617 h 2193261"/>
                <a:gd name="connsiteX5" fmla="*/ 1022 w 6370507"/>
                <a:gd name="connsiteY5" fmla="*/ 2187406 h 2193261"/>
                <a:gd name="connsiteX0" fmla="*/ 1022 w 6370507"/>
                <a:gd name="connsiteY0" fmla="*/ 2187406 h 2187406"/>
                <a:gd name="connsiteX1" fmla="*/ 803732 w 6370507"/>
                <a:gd name="connsiteY1" fmla="*/ 728123 h 2187406"/>
                <a:gd name="connsiteX2" fmla="*/ 2136710 w 6370507"/>
                <a:gd name="connsiteY2" fmla="*/ 1615 h 2187406"/>
                <a:gd name="connsiteX3" fmla="*/ 4335028 w 6370507"/>
                <a:gd name="connsiteY3" fmla="*/ 909752 h 2187406"/>
                <a:gd name="connsiteX4" fmla="*/ 6370507 w 6370507"/>
                <a:gd name="connsiteY4" fmla="*/ 2168617 h 2187406"/>
                <a:gd name="connsiteX5" fmla="*/ 1022 w 6370507"/>
                <a:gd name="connsiteY5" fmla="*/ 2187406 h 2187406"/>
                <a:gd name="connsiteX0" fmla="*/ 1022 w 6370507"/>
                <a:gd name="connsiteY0" fmla="*/ 2187406 h 2187406"/>
                <a:gd name="connsiteX1" fmla="*/ 803732 w 6370507"/>
                <a:gd name="connsiteY1" fmla="*/ 728123 h 2187406"/>
                <a:gd name="connsiteX2" fmla="*/ 2136710 w 6370507"/>
                <a:gd name="connsiteY2" fmla="*/ 1615 h 2187406"/>
                <a:gd name="connsiteX3" fmla="*/ 4335028 w 6370507"/>
                <a:gd name="connsiteY3" fmla="*/ 909752 h 2187406"/>
                <a:gd name="connsiteX4" fmla="*/ 6370507 w 6370507"/>
                <a:gd name="connsiteY4" fmla="*/ 2168617 h 2187406"/>
                <a:gd name="connsiteX5" fmla="*/ 1022 w 6370507"/>
                <a:gd name="connsiteY5" fmla="*/ 2187406 h 2187406"/>
                <a:gd name="connsiteX0" fmla="*/ 1022 w 6370507"/>
                <a:gd name="connsiteY0" fmla="*/ 2187406 h 2187406"/>
                <a:gd name="connsiteX1" fmla="*/ 803732 w 6370507"/>
                <a:gd name="connsiteY1" fmla="*/ 728123 h 2187406"/>
                <a:gd name="connsiteX2" fmla="*/ 2136710 w 6370507"/>
                <a:gd name="connsiteY2" fmla="*/ 1615 h 2187406"/>
                <a:gd name="connsiteX3" fmla="*/ 4335028 w 6370507"/>
                <a:gd name="connsiteY3" fmla="*/ 909752 h 2187406"/>
                <a:gd name="connsiteX4" fmla="*/ 6370507 w 6370507"/>
                <a:gd name="connsiteY4" fmla="*/ 2168617 h 2187406"/>
                <a:gd name="connsiteX5" fmla="*/ 1022 w 6370507"/>
                <a:gd name="connsiteY5" fmla="*/ 2187406 h 2187406"/>
                <a:gd name="connsiteX0" fmla="*/ 1022 w 6370507"/>
                <a:gd name="connsiteY0" fmla="*/ 2187406 h 2187406"/>
                <a:gd name="connsiteX1" fmla="*/ 803732 w 6370507"/>
                <a:gd name="connsiteY1" fmla="*/ 728123 h 2187406"/>
                <a:gd name="connsiteX2" fmla="*/ 2136710 w 6370507"/>
                <a:gd name="connsiteY2" fmla="*/ 1615 h 2187406"/>
                <a:gd name="connsiteX3" fmla="*/ 4335028 w 6370507"/>
                <a:gd name="connsiteY3" fmla="*/ 909752 h 2187406"/>
                <a:gd name="connsiteX4" fmla="*/ 6370507 w 6370507"/>
                <a:gd name="connsiteY4" fmla="*/ 2168617 h 2187406"/>
                <a:gd name="connsiteX5" fmla="*/ 1022 w 6370507"/>
                <a:gd name="connsiteY5" fmla="*/ 2187406 h 2187406"/>
                <a:gd name="connsiteX0" fmla="*/ 1022 w 6370507"/>
                <a:gd name="connsiteY0" fmla="*/ 2185863 h 2185863"/>
                <a:gd name="connsiteX1" fmla="*/ 803732 w 6370507"/>
                <a:gd name="connsiteY1" fmla="*/ 726580 h 2185863"/>
                <a:gd name="connsiteX2" fmla="*/ 2136710 w 6370507"/>
                <a:gd name="connsiteY2" fmla="*/ 72 h 2185863"/>
                <a:gd name="connsiteX3" fmla="*/ 4335028 w 6370507"/>
                <a:gd name="connsiteY3" fmla="*/ 908209 h 2185863"/>
                <a:gd name="connsiteX4" fmla="*/ 6370507 w 6370507"/>
                <a:gd name="connsiteY4" fmla="*/ 2167074 h 2185863"/>
                <a:gd name="connsiteX5" fmla="*/ 1022 w 6370507"/>
                <a:gd name="connsiteY5" fmla="*/ 2185863 h 2185863"/>
                <a:gd name="connsiteX0" fmla="*/ 951 w 6370436"/>
                <a:gd name="connsiteY0" fmla="*/ 2185863 h 2185863"/>
                <a:gd name="connsiteX1" fmla="*/ 803661 w 6370436"/>
                <a:gd name="connsiteY1" fmla="*/ 726580 h 2185863"/>
                <a:gd name="connsiteX2" fmla="*/ 2136639 w 6370436"/>
                <a:gd name="connsiteY2" fmla="*/ 72 h 2185863"/>
                <a:gd name="connsiteX3" fmla="*/ 4334957 w 6370436"/>
                <a:gd name="connsiteY3" fmla="*/ 908209 h 2185863"/>
                <a:gd name="connsiteX4" fmla="*/ 6370436 w 6370436"/>
                <a:gd name="connsiteY4" fmla="*/ 2167074 h 2185863"/>
                <a:gd name="connsiteX5" fmla="*/ 951 w 6370436"/>
                <a:gd name="connsiteY5" fmla="*/ 2185863 h 2185863"/>
                <a:gd name="connsiteX0" fmla="*/ 0 w 6369485"/>
                <a:gd name="connsiteY0" fmla="*/ 2185863 h 2185863"/>
                <a:gd name="connsiteX1" fmla="*/ 802710 w 6369485"/>
                <a:gd name="connsiteY1" fmla="*/ 726580 h 2185863"/>
                <a:gd name="connsiteX2" fmla="*/ 2135688 w 6369485"/>
                <a:gd name="connsiteY2" fmla="*/ 72 h 2185863"/>
                <a:gd name="connsiteX3" fmla="*/ 4334006 w 6369485"/>
                <a:gd name="connsiteY3" fmla="*/ 908209 h 2185863"/>
                <a:gd name="connsiteX4" fmla="*/ 6369485 w 6369485"/>
                <a:gd name="connsiteY4" fmla="*/ 2167074 h 2185863"/>
                <a:gd name="connsiteX5" fmla="*/ 0 w 6369485"/>
                <a:gd name="connsiteY5" fmla="*/ 2185863 h 2185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69485" h="2185863">
                  <a:moveTo>
                    <a:pt x="0" y="2185863"/>
                  </a:moveTo>
                  <a:cubicBezTo>
                    <a:pt x="24182" y="1674383"/>
                    <a:pt x="484340" y="1107580"/>
                    <a:pt x="802710" y="726580"/>
                  </a:cubicBezTo>
                  <a:cubicBezTo>
                    <a:pt x="1158658" y="370632"/>
                    <a:pt x="1634821" y="7379"/>
                    <a:pt x="2135688" y="72"/>
                  </a:cubicBezTo>
                  <a:cubicBezTo>
                    <a:pt x="2636555" y="-7235"/>
                    <a:pt x="3628373" y="547042"/>
                    <a:pt x="4334006" y="908209"/>
                  </a:cubicBezTo>
                  <a:cubicBezTo>
                    <a:pt x="5039639" y="1269376"/>
                    <a:pt x="5778674" y="1759980"/>
                    <a:pt x="6369485" y="2167074"/>
                  </a:cubicBezTo>
                  <a:lnTo>
                    <a:pt x="0" y="2185863"/>
                  </a:lnTo>
                  <a:close/>
                </a:path>
              </a:pathLst>
            </a:custGeom>
            <a:pattFill prst="pct25">
              <a:fgClr>
                <a:srgbClr val="FF00FF"/>
              </a:fgClr>
              <a:bgClr>
                <a:schemeClr val="bg1"/>
              </a:bgClr>
            </a:pattFill>
            <a:ln w="28575">
              <a:noFill/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algn="ctr"/>
              <a:endParaRPr lang="en-US"/>
            </a:p>
          </p:txBody>
        </p:sp>
        <p:cxnSp>
          <p:nvCxnSpPr>
            <p:cNvPr id="3" name="Straight Arrow Connector 2"/>
            <p:cNvCxnSpPr/>
            <p:nvPr/>
          </p:nvCxnSpPr>
          <p:spPr bwMode="auto">
            <a:xfrm flipV="1">
              <a:off x="7315200" y="914400"/>
              <a:ext cx="0" cy="5029200"/>
            </a:xfrm>
            <a:prstGeom prst="straightConnector1">
              <a:avLst/>
            </a:prstGeom>
            <a:noFill/>
            <a:ln w="28575" cap="flat" cmpd="sng" algn="in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" name="Straight Arrow Connector 4"/>
            <p:cNvCxnSpPr/>
            <p:nvPr/>
          </p:nvCxnSpPr>
          <p:spPr bwMode="auto">
            <a:xfrm>
              <a:off x="457200" y="3429000"/>
              <a:ext cx="7315200" cy="0"/>
            </a:xfrm>
            <a:prstGeom prst="straightConnector1">
              <a:avLst/>
            </a:prstGeom>
            <a:noFill/>
            <a:ln w="28575" cap="flat" cmpd="sng" algn="in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7" name="Freeform 6"/>
            <p:cNvSpPr/>
            <p:nvPr/>
          </p:nvSpPr>
          <p:spPr>
            <a:xfrm>
              <a:off x="914020" y="1261865"/>
              <a:ext cx="6739254" cy="2539783"/>
            </a:xfrm>
            <a:custGeom>
              <a:avLst/>
              <a:gdLst>
                <a:gd name="connsiteX0" fmla="*/ 0 w 150312"/>
                <a:gd name="connsiteY0" fmla="*/ 137786 h 137786"/>
                <a:gd name="connsiteX1" fmla="*/ 62630 w 150312"/>
                <a:gd name="connsiteY1" fmla="*/ 62630 h 137786"/>
                <a:gd name="connsiteX2" fmla="*/ 150312 w 150312"/>
                <a:gd name="connsiteY2" fmla="*/ 0 h 137786"/>
                <a:gd name="connsiteX0" fmla="*/ 416926 w 6730044"/>
                <a:gd name="connsiteY0" fmla="*/ 751561 h 751561"/>
                <a:gd name="connsiteX1" fmla="*/ 479556 w 6730044"/>
                <a:gd name="connsiteY1" fmla="*/ 676405 h 751561"/>
                <a:gd name="connsiteX2" fmla="*/ 6730044 w 6730044"/>
                <a:gd name="connsiteY2" fmla="*/ 0 h 751561"/>
                <a:gd name="connsiteX0" fmla="*/ 153450 w 6930031"/>
                <a:gd name="connsiteY0" fmla="*/ 914400 h 914400"/>
                <a:gd name="connsiteX1" fmla="*/ 679543 w 6930031"/>
                <a:gd name="connsiteY1" fmla="*/ 676405 h 914400"/>
                <a:gd name="connsiteX2" fmla="*/ 6930031 w 6930031"/>
                <a:gd name="connsiteY2" fmla="*/ 0 h 914400"/>
                <a:gd name="connsiteX0" fmla="*/ 0 w 6776581"/>
                <a:gd name="connsiteY0" fmla="*/ 914400 h 914400"/>
                <a:gd name="connsiteX1" fmla="*/ 3056351 w 6776581"/>
                <a:gd name="connsiteY1" fmla="*/ 350728 h 914400"/>
                <a:gd name="connsiteX2" fmla="*/ 6776581 w 6776581"/>
                <a:gd name="connsiteY2" fmla="*/ 0 h 914400"/>
                <a:gd name="connsiteX0" fmla="*/ 0 w 6338170"/>
                <a:gd name="connsiteY0" fmla="*/ 826718 h 826718"/>
                <a:gd name="connsiteX1" fmla="*/ 2617940 w 6338170"/>
                <a:gd name="connsiteY1" fmla="*/ 350728 h 826718"/>
                <a:gd name="connsiteX2" fmla="*/ 6338170 w 6338170"/>
                <a:gd name="connsiteY2" fmla="*/ 0 h 826718"/>
                <a:gd name="connsiteX0" fmla="*/ 0 w 6338170"/>
                <a:gd name="connsiteY0" fmla="*/ 1145393 h 1145393"/>
                <a:gd name="connsiteX1" fmla="*/ 2617940 w 6338170"/>
                <a:gd name="connsiteY1" fmla="*/ 669403 h 1145393"/>
                <a:gd name="connsiteX2" fmla="*/ 2292263 w 6338170"/>
                <a:gd name="connsiteY2" fmla="*/ 5524 h 1145393"/>
                <a:gd name="connsiteX3" fmla="*/ 6338170 w 6338170"/>
                <a:gd name="connsiteY3" fmla="*/ 318675 h 1145393"/>
                <a:gd name="connsiteX0" fmla="*/ 0 w 6338170"/>
                <a:gd name="connsiteY0" fmla="*/ 1145393 h 1145393"/>
                <a:gd name="connsiteX1" fmla="*/ 2292263 w 6338170"/>
                <a:gd name="connsiteY1" fmla="*/ 5524 h 1145393"/>
                <a:gd name="connsiteX2" fmla="*/ 6338170 w 6338170"/>
                <a:gd name="connsiteY2" fmla="*/ 318675 h 1145393"/>
                <a:gd name="connsiteX0" fmla="*/ 0 w 6400800"/>
                <a:gd name="connsiteY0" fmla="*/ 1141894 h 1141894"/>
                <a:gd name="connsiteX1" fmla="*/ 2292263 w 6400800"/>
                <a:gd name="connsiteY1" fmla="*/ 2025 h 1141894"/>
                <a:gd name="connsiteX2" fmla="*/ 6400800 w 6400800"/>
                <a:gd name="connsiteY2" fmla="*/ 1116841 h 1141894"/>
                <a:gd name="connsiteX0" fmla="*/ 0 w 6400800"/>
                <a:gd name="connsiteY0" fmla="*/ 1143299 h 1143299"/>
                <a:gd name="connsiteX1" fmla="*/ 2292263 w 6400800"/>
                <a:gd name="connsiteY1" fmla="*/ 3430 h 1143299"/>
                <a:gd name="connsiteX2" fmla="*/ 6400800 w 6400800"/>
                <a:gd name="connsiteY2" fmla="*/ 1118246 h 1143299"/>
                <a:gd name="connsiteX0" fmla="*/ 0 w 6400800"/>
                <a:gd name="connsiteY0" fmla="*/ 1143969 h 1143969"/>
                <a:gd name="connsiteX1" fmla="*/ 2292263 w 6400800"/>
                <a:gd name="connsiteY1" fmla="*/ 4100 h 1143969"/>
                <a:gd name="connsiteX2" fmla="*/ 6400800 w 6400800"/>
                <a:gd name="connsiteY2" fmla="*/ 1118916 h 1143969"/>
                <a:gd name="connsiteX0" fmla="*/ 0 w 6400800"/>
                <a:gd name="connsiteY0" fmla="*/ 1855773 h 1855773"/>
                <a:gd name="connsiteX1" fmla="*/ 2555309 w 6400800"/>
                <a:gd name="connsiteY1" fmla="*/ 1921 h 1855773"/>
                <a:gd name="connsiteX2" fmla="*/ 6400800 w 6400800"/>
                <a:gd name="connsiteY2" fmla="*/ 1830720 h 1855773"/>
                <a:gd name="connsiteX0" fmla="*/ 0 w 6400800"/>
                <a:gd name="connsiteY0" fmla="*/ 2131018 h 2131018"/>
                <a:gd name="connsiteX1" fmla="*/ 2141950 w 6400800"/>
                <a:gd name="connsiteY1" fmla="*/ 1593 h 2131018"/>
                <a:gd name="connsiteX2" fmla="*/ 6400800 w 6400800"/>
                <a:gd name="connsiteY2" fmla="*/ 2105965 h 2131018"/>
                <a:gd name="connsiteX0" fmla="*/ 366 w 6401166"/>
                <a:gd name="connsiteY0" fmla="*/ 2131018 h 2131018"/>
                <a:gd name="connsiteX1" fmla="*/ 2142316 w 6401166"/>
                <a:gd name="connsiteY1" fmla="*/ 1593 h 2131018"/>
                <a:gd name="connsiteX2" fmla="*/ 6401166 w 6401166"/>
                <a:gd name="connsiteY2" fmla="*/ 2105965 h 2131018"/>
                <a:gd name="connsiteX0" fmla="*/ 375 w 6376123"/>
                <a:gd name="connsiteY0" fmla="*/ 2118491 h 2118491"/>
                <a:gd name="connsiteX1" fmla="*/ 2117273 w 6376123"/>
                <a:gd name="connsiteY1" fmla="*/ 1593 h 2118491"/>
                <a:gd name="connsiteX2" fmla="*/ 6376123 w 6376123"/>
                <a:gd name="connsiteY2" fmla="*/ 2105965 h 2118491"/>
                <a:gd name="connsiteX0" fmla="*/ 375 w 6376123"/>
                <a:gd name="connsiteY0" fmla="*/ 2118871 h 2118871"/>
                <a:gd name="connsiteX1" fmla="*/ 2117273 w 6376123"/>
                <a:gd name="connsiteY1" fmla="*/ 1973 h 2118871"/>
                <a:gd name="connsiteX2" fmla="*/ 6376123 w 6376123"/>
                <a:gd name="connsiteY2" fmla="*/ 2106345 h 2118871"/>
                <a:gd name="connsiteX0" fmla="*/ 379 w 6376127"/>
                <a:gd name="connsiteY0" fmla="*/ 2206429 h 2206429"/>
                <a:gd name="connsiteX1" fmla="*/ 2104751 w 6376127"/>
                <a:gd name="connsiteY1" fmla="*/ 1849 h 2206429"/>
                <a:gd name="connsiteX2" fmla="*/ 6376127 w 6376127"/>
                <a:gd name="connsiteY2" fmla="*/ 2193903 h 2206429"/>
                <a:gd name="connsiteX0" fmla="*/ 379 w 6376127"/>
                <a:gd name="connsiteY0" fmla="*/ 2204621 h 2204621"/>
                <a:gd name="connsiteX1" fmla="*/ 2104751 w 6376127"/>
                <a:gd name="connsiteY1" fmla="*/ 41 h 2204621"/>
                <a:gd name="connsiteX2" fmla="*/ 6376127 w 6376127"/>
                <a:gd name="connsiteY2" fmla="*/ 2192095 h 2204621"/>
                <a:gd name="connsiteX0" fmla="*/ 301 w 6376049"/>
                <a:gd name="connsiteY0" fmla="*/ 2204621 h 2204621"/>
                <a:gd name="connsiteX1" fmla="*/ 2104673 w 6376049"/>
                <a:gd name="connsiteY1" fmla="*/ 41 h 2204621"/>
                <a:gd name="connsiteX2" fmla="*/ 6376049 w 6376049"/>
                <a:gd name="connsiteY2" fmla="*/ 2192095 h 2204621"/>
                <a:gd name="connsiteX0" fmla="*/ 315 w 6376063"/>
                <a:gd name="connsiteY0" fmla="*/ 2204621 h 2204621"/>
                <a:gd name="connsiteX1" fmla="*/ 2104687 w 6376063"/>
                <a:gd name="connsiteY1" fmla="*/ 41 h 2204621"/>
                <a:gd name="connsiteX2" fmla="*/ 6376063 w 6376063"/>
                <a:gd name="connsiteY2" fmla="*/ 2192095 h 2204621"/>
                <a:gd name="connsiteX0" fmla="*/ 315 w 6376063"/>
                <a:gd name="connsiteY0" fmla="*/ 2204617 h 2204617"/>
                <a:gd name="connsiteX1" fmla="*/ 2104687 w 6376063"/>
                <a:gd name="connsiteY1" fmla="*/ 37 h 2204617"/>
                <a:gd name="connsiteX2" fmla="*/ 6376063 w 6376063"/>
                <a:gd name="connsiteY2" fmla="*/ 2192091 h 2204617"/>
                <a:gd name="connsiteX0" fmla="*/ 315 w 6376063"/>
                <a:gd name="connsiteY0" fmla="*/ 2204617 h 2204617"/>
                <a:gd name="connsiteX1" fmla="*/ 2104687 w 6376063"/>
                <a:gd name="connsiteY1" fmla="*/ 37 h 2204617"/>
                <a:gd name="connsiteX2" fmla="*/ 6376063 w 6376063"/>
                <a:gd name="connsiteY2" fmla="*/ 2192091 h 2204617"/>
                <a:gd name="connsiteX0" fmla="*/ 315 w 6376063"/>
                <a:gd name="connsiteY0" fmla="*/ 2211607 h 2211607"/>
                <a:gd name="connsiteX1" fmla="*/ 2104687 w 6376063"/>
                <a:gd name="connsiteY1" fmla="*/ 7027 h 2211607"/>
                <a:gd name="connsiteX2" fmla="*/ 5461663 w 6376063"/>
                <a:gd name="connsiteY2" fmla="*/ 1535204 h 2211607"/>
                <a:gd name="connsiteX3" fmla="*/ 6376063 w 6376063"/>
                <a:gd name="connsiteY3" fmla="*/ 2199081 h 2211607"/>
                <a:gd name="connsiteX0" fmla="*/ 315 w 7227833"/>
                <a:gd name="connsiteY0" fmla="*/ 2211607 h 2837908"/>
                <a:gd name="connsiteX1" fmla="*/ 2104687 w 7227833"/>
                <a:gd name="connsiteY1" fmla="*/ 7027 h 2837908"/>
                <a:gd name="connsiteX2" fmla="*/ 5461663 w 7227833"/>
                <a:gd name="connsiteY2" fmla="*/ 1535204 h 2837908"/>
                <a:gd name="connsiteX3" fmla="*/ 7227833 w 7227833"/>
                <a:gd name="connsiteY3" fmla="*/ 2837908 h 2837908"/>
                <a:gd name="connsiteX0" fmla="*/ 315 w 7227833"/>
                <a:gd name="connsiteY0" fmla="*/ 2209303 h 2835604"/>
                <a:gd name="connsiteX1" fmla="*/ 2104687 w 7227833"/>
                <a:gd name="connsiteY1" fmla="*/ 4723 h 2835604"/>
                <a:gd name="connsiteX2" fmla="*/ 6438693 w 7227833"/>
                <a:gd name="connsiteY2" fmla="*/ 2196779 h 2835604"/>
                <a:gd name="connsiteX3" fmla="*/ 7227833 w 7227833"/>
                <a:gd name="connsiteY3" fmla="*/ 2835604 h 2835604"/>
                <a:gd name="connsiteX0" fmla="*/ 315 w 7227833"/>
                <a:gd name="connsiteY0" fmla="*/ 2209303 h 2835604"/>
                <a:gd name="connsiteX1" fmla="*/ 2104687 w 7227833"/>
                <a:gd name="connsiteY1" fmla="*/ 4723 h 2835604"/>
                <a:gd name="connsiteX2" fmla="*/ 6438693 w 7227833"/>
                <a:gd name="connsiteY2" fmla="*/ 2196779 h 2835604"/>
                <a:gd name="connsiteX3" fmla="*/ 7227833 w 7227833"/>
                <a:gd name="connsiteY3" fmla="*/ 2835604 h 2835604"/>
                <a:gd name="connsiteX0" fmla="*/ 315 w 7227833"/>
                <a:gd name="connsiteY0" fmla="*/ 2209611 h 2835912"/>
                <a:gd name="connsiteX1" fmla="*/ 2104687 w 7227833"/>
                <a:gd name="connsiteY1" fmla="*/ 5031 h 2835912"/>
                <a:gd name="connsiteX2" fmla="*/ 6438693 w 7227833"/>
                <a:gd name="connsiteY2" fmla="*/ 2197087 h 2835912"/>
                <a:gd name="connsiteX3" fmla="*/ 7227833 w 7227833"/>
                <a:gd name="connsiteY3" fmla="*/ 2835912 h 2835912"/>
                <a:gd name="connsiteX0" fmla="*/ 315 w 7227833"/>
                <a:gd name="connsiteY0" fmla="*/ 2210588 h 2836889"/>
                <a:gd name="connsiteX1" fmla="*/ 2104687 w 7227833"/>
                <a:gd name="connsiteY1" fmla="*/ 6008 h 2836889"/>
                <a:gd name="connsiteX2" fmla="*/ 6438693 w 7227833"/>
                <a:gd name="connsiteY2" fmla="*/ 2198064 h 2836889"/>
                <a:gd name="connsiteX3" fmla="*/ 7227833 w 7227833"/>
                <a:gd name="connsiteY3" fmla="*/ 2836889 h 2836889"/>
                <a:gd name="connsiteX0" fmla="*/ 315 w 7227833"/>
                <a:gd name="connsiteY0" fmla="*/ 2210636 h 2836937"/>
                <a:gd name="connsiteX1" fmla="*/ 2104687 w 7227833"/>
                <a:gd name="connsiteY1" fmla="*/ 6056 h 2836937"/>
                <a:gd name="connsiteX2" fmla="*/ 6401115 w 7227833"/>
                <a:gd name="connsiteY2" fmla="*/ 2185585 h 2836937"/>
                <a:gd name="connsiteX3" fmla="*/ 7227833 w 7227833"/>
                <a:gd name="connsiteY3" fmla="*/ 2836937 h 2836937"/>
                <a:gd name="connsiteX0" fmla="*/ 315 w 7227833"/>
                <a:gd name="connsiteY0" fmla="*/ 2210636 h 2836937"/>
                <a:gd name="connsiteX1" fmla="*/ 2104687 w 7227833"/>
                <a:gd name="connsiteY1" fmla="*/ 6056 h 2836937"/>
                <a:gd name="connsiteX2" fmla="*/ 6401115 w 7227833"/>
                <a:gd name="connsiteY2" fmla="*/ 2185585 h 2836937"/>
                <a:gd name="connsiteX3" fmla="*/ 7227833 w 7227833"/>
                <a:gd name="connsiteY3" fmla="*/ 2836937 h 2836937"/>
                <a:gd name="connsiteX0" fmla="*/ 315 w 7227833"/>
                <a:gd name="connsiteY0" fmla="*/ 2210732 h 2837033"/>
                <a:gd name="connsiteX1" fmla="*/ 2104687 w 7227833"/>
                <a:gd name="connsiteY1" fmla="*/ 6152 h 2837033"/>
                <a:gd name="connsiteX2" fmla="*/ 6401115 w 7227833"/>
                <a:gd name="connsiteY2" fmla="*/ 2185681 h 2837033"/>
                <a:gd name="connsiteX3" fmla="*/ 7227833 w 7227833"/>
                <a:gd name="connsiteY3" fmla="*/ 2837033 h 2837033"/>
                <a:gd name="connsiteX0" fmla="*/ 315 w 7227833"/>
                <a:gd name="connsiteY0" fmla="*/ 2210732 h 2837033"/>
                <a:gd name="connsiteX1" fmla="*/ 2104687 w 7227833"/>
                <a:gd name="connsiteY1" fmla="*/ 6152 h 2837033"/>
                <a:gd name="connsiteX2" fmla="*/ 6401115 w 7227833"/>
                <a:gd name="connsiteY2" fmla="*/ 2185681 h 2837033"/>
                <a:gd name="connsiteX3" fmla="*/ 7227833 w 7227833"/>
                <a:gd name="connsiteY3" fmla="*/ 2837033 h 2837033"/>
                <a:gd name="connsiteX0" fmla="*/ 315 w 7190255"/>
                <a:gd name="connsiteY0" fmla="*/ 2209634 h 2923617"/>
                <a:gd name="connsiteX1" fmla="*/ 2104687 w 7190255"/>
                <a:gd name="connsiteY1" fmla="*/ 5054 h 2923617"/>
                <a:gd name="connsiteX2" fmla="*/ 6401115 w 7190255"/>
                <a:gd name="connsiteY2" fmla="*/ 2184583 h 2923617"/>
                <a:gd name="connsiteX3" fmla="*/ 7190255 w 7190255"/>
                <a:gd name="connsiteY3" fmla="*/ 2923617 h 2923617"/>
                <a:gd name="connsiteX0" fmla="*/ 315 w 7190255"/>
                <a:gd name="connsiteY0" fmla="*/ 2209634 h 2923617"/>
                <a:gd name="connsiteX1" fmla="*/ 2104687 w 7190255"/>
                <a:gd name="connsiteY1" fmla="*/ 5054 h 2923617"/>
                <a:gd name="connsiteX2" fmla="*/ 6401115 w 7190255"/>
                <a:gd name="connsiteY2" fmla="*/ 2184583 h 2923617"/>
                <a:gd name="connsiteX3" fmla="*/ 7190255 w 7190255"/>
                <a:gd name="connsiteY3" fmla="*/ 2923617 h 2923617"/>
                <a:gd name="connsiteX0" fmla="*/ 315 w 7265411"/>
                <a:gd name="connsiteY0" fmla="*/ 2209601 h 2848428"/>
                <a:gd name="connsiteX1" fmla="*/ 2104687 w 7265411"/>
                <a:gd name="connsiteY1" fmla="*/ 5021 h 2848428"/>
                <a:gd name="connsiteX2" fmla="*/ 6401115 w 7265411"/>
                <a:gd name="connsiteY2" fmla="*/ 2184550 h 2848428"/>
                <a:gd name="connsiteX3" fmla="*/ 7265411 w 7265411"/>
                <a:gd name="connsiteY3" fmla="*/ 2848428 h 2848428"/>
                <a:gd name="connsiteX0" fmla="*/ 315 w 7265411"/>
                <a:gd name="connsiteY0" fmla="*/ 2209601 h 2848428"/>
                <a:gd name="connsiteX1" fmla="*/ 2104687 w 7265411"/>
                <a:gd name="connsiteY1" fmla="*/ 5021 h 2848428"/>
                <a:gd name="connsiteX2" fmla="*/ 6401115 w 7265411"/>
                <a:gd name="connsiteY2" fmla="*/ 2184550 h 2848428"/>
                <a:gd name="connsiteX3" fmla="*/ 7265411 w 7265411"/>
                <a:gd name="connsiteY3" fmla="*/ 2848428 h 2848428"/>
                <a:gd name="connsiteX0" fmla="*/ 315 w 7064994"/>
                <a:gd name="connsiteY0" fmla="*/ 2209515 h 2647926"/>
                <a:gd name="connsiteX1" fmla="*/ 2104687 w 7064994"/>
                <a:gd name="connsiteY1" fmla="*/ 4935 h 2647926"/>
                <a:gd name="connsiteX2" fmla="*/ 6401115 w 7064994"/>
                <a:gd name="connsiteY2" fmla="*/ 2184464 h 2647926"/>
                <a:gd name="connsiteX3" fmla="*/ 7064994 w 7064994"/>
                <a:gd name="connsiteY3" fmla="*/ 2647926 h 2647926"/>
                <a:gd name="connsiteX0" fmla="*/ 315 w 7064994"/>
                <a:gd name="connsiteY0" fmla="*/ 2209515 h 2647926"/>
                <a:gd name="connsiteX1" fmla="*/ 2104687 w 7064994"/>
                <a:gd name="connsiteY1" fmla="*/ 4935 h 2647926"/>
                <a:gd name="connsiteX2" fmla="*/ 6401115 w 7064994"/>
                <a:gd name="connsiteY2" fmla="*/ 2184464 h 2647926"/>
                <a:gd name="connsiteX3" fmla="*/ 7064994 w 7064994"/>
                <a:gd name="connsiteY3" fmla="*/ 2647926 h 2647926"/>
                <a:gd name="connsiteX0" fmla="*/ 315 w 7064994"/>
                <a:gd name="connsiteY0" fmla="*/ 2209515 h 2647926"/>
                <a:gd name="connsiteX1" fmla="*/ 2104687 w 7064994"/>
                <a:gd name="connsiteY1" fmla="*/ 4935 h 2647926"/>
                <a:gd name="connsiteX2" fmla="*/ 6401115 w 7064994"/>
                <a:gd name="connsiteY2" fmla="*/ 2184464 h 2647926"/>
                <a:gd name="connsiteX3" fmla="*/ 7064994 w 7064994"/>
                <a:gd name="connsiteY3" fmla="*/ 2647926 h 2647926"/>
                <a:gd name="connsiteX0" fmla="*/ 315 w 7064994"/>
                <a:gd name="connsiteY0" fmla="*/ 2209515 h 2647926"/>
                <a:gd name="connsiteX1" fmla="*/ 2104687 w 7064994"/>
                <a:gd name="connsiteY1" fmla="*/ 4935 h 2647926"/>
                <a:gd name="connsiteX2" fmla="*/ 6401115 w 7064994"/>
                <a:gd name="connsiteY2" fmla="*/ 2184464 h 2647926"/>
                <a:gd name="connsiteX3" fmla="*/ 7064994 w 7064994"/>
                <a:gd name="connsiteY3" fmla="*/ 2647926 h 2647926"/>
                <a:gd name="connsiteX0" fmla="*/ 315 w 7140151"/>
                <a:gd name="connsiteY0" fmla="*/ 2209468 h 2535144"/>
                <a:gd name="connsiteX1" fmla="*/ 2104687 w 7140151"/>
                <a:gd name="connsiteY1" fmla="*/ 4888 h 2535144"/>
                <a:gd name="connsiteX2" fmla="*/ 6401115 w 7140151"/>
                <a:gd name="connsiteY2" fmla="*/ 2184417 h 2535144"/>
                <a:gd name="connsiteX3" fmla="*/ 7140151 w 7140151"/>
                <a:gd name="connsiteY3" fmla="*/ 2535144 h 2535144"/>
                <a:gd name="connsiteX0" fmla="*/ 315 w 7140151"/>
                <a:gd name="connsiteY0" fmla="*/ 2209468 h 2535282"/>
                <a:gd name="connsiteX1" fmla="*/ 2104687 w 7140151"/>
                <a:gd name="connsiteY1" fmla="*/ 4888 h 2535282"/>
                <a:gd name="connsiteX2" fmla="*/ 6401115 w 7140151"/>
                <a:gd name="connsiteY2" fmla="*/ 2184417 h 2535282"/>
                <a:gd name="connsiteX3" fmla="*/ 7140151 w 7140151"/>
                <a:gd name="connsiteY3" fmla="*/ 2535144 h 2535282"/>
                <a:gd name="connsiteX0" fmla="*/ 315 w 7115099"/>
                <a:gd name="connsiteY0" fmla="*/ 2209493 h 2597799"/>
                <a:gd name="connsiteX1" fmla="*/ 2104687 w 7115099"/>
                <a:gd name="connsiteY1" fmla="*/ 4913 h 2597799"/>
                <a:gd name="connsiteX2" fmla="*/ 6401115 w 7115099"/>
                <a:gd name="connsiteY2" fmla="*/ 2184442 h 2597799"/>
                <a:gd name="connsiteX3" fmla="*/ 7115099 w 7115099"/>
                <a:gd name="connsiteY3" fmla="*/ 2597799 h 2597799"/>
                <a:gd name="connsiteX0" fmla="*/ 315 w 7115099"/>
                <a:gd name="connsiteY0" fmla="*/ 2209493 h 2597799"/>
                <a:gd name="connsiteX1" fmla="*/ 2104687 w 7115099"/>
                <a:gd name="connsiteY1" fmla="*/ 4913 h 2597799"/>
                <a:gd name="connsiteX2" fmla="*/ 6401115 w 7115099"/>
                <a:gd name="connsiteY2" fmla="*/ 2184442 h 2597799"/>
                <a:gd name="connsiteX3" fmla="*/ 7115099 w 7115099"/>
                <a:gd name="connsiteY3" fmla="*/ 2597799 h 2597799"/>
                <a:gd name="connsiteX0" fmla="*/ 315 w 7115099"/>
                <a:gd name="connsiteY0" fmla="*/ 2210558 h 2644869"/>
                <a:gd name="connsiteX1" fmla="*/ 2104687 w 7115099"/>
                <a:gd name="connsiteY1" fmla="*/ 5978 h 2644869"/>
                <a:gd name="connsiteX2" fmla="*/ 6401115 w 7115099"/>
                <a:gd name="connsiteY2" fmla="*/ 2185507 h 2644869"/>
                <a:gd name="connsiteX3" fmla="*/ 7115099 w 7115099"/>
                <a:gd name="connsiteY3" fmla="*/ 2598864 h 2644869"/>
                <a:gd name="connsiteX0" fmla="*/ 315 w 7115099"/>
                <a:gd name="connsiteY0" fmla="*/ 2209145 h 2597451"/>
                <a:gd name="connsiteX1" fmla="*/ 2104687 w 7115099"/>
                <a:gd name="connsiteY1" fmla="*/ 4565 h 2597451"/>
                <a:gd name="connsiteX2" fmla="*/ 6401115 w 7115099"/>
                <a:gd name="connsiteY2" fmla="*/ 2184094 h 2597451"/>
                <a:gd name="connsiteX3" fmla="*/ 7115099 w 7115099"/>
                <a:gd name="connsiteY3" fmla="*/ 2597451 h 2597451"/>
                <a:gd name="connsiteX0" fmla="*/ 315 w 7115099"/>
                <a:gd name="connsiteY0" fmla="*/ 2209091 h 2597397"/>
                <a:gd name="connsiteX1" fmla="*/ 2104687 w 7115099"/>
                <a:gd name="connsiteY1" fmla="*/ 4511 h 2597397"/>
                <a:gd name="connsiteX2" fmla="*/ 6401115 w 7115099"/>
                <a:gd name="connsiteY2" fmla="*/ 2184040 h 2597397"/>
                <a:gd name="connsiteX3" fmla="*/ 7115099 w 7115099"/>
                <a:gd name="connsiteY3" fmla="*/ 2597397 h 2597397"/>
                <a:gd name="connsiteX0" fmla="*/ 315 w 7115099"/>
                <a:gd name="connsiteY0" fmla="*/ 2209013 h 2597319"/>
                <a:gd name="connsiteX1" fmla="*/ 2104687 w 7115099"/>
                <a:gd name="connsiteY1" fmla="*/ 4433 h 2597319"/>
                <a:gd name="connsiteX2" fmla="*/ 6401115 w 7115099"/>
                <a:gd name="connsiteY2" fmla="*/ 2183962 h 2597319"/>
                <a:gd name="connsiteX3" fmla="*/ 7115099 w 7115099"/>
                <a:gd name="connsiteY3" fmla="*/ 2597319 h 2597319"/>
                <a:gd name="connsiteX0" fmla="*/ 315 w 7064994"/>
                <a:gd name="connsiteY0" fmla="*/ 2209611 h 2873490"/>
                <a:gd name="connsiteX1" fmla="*/ 2104687 w 7064994"/>
                <a:gd name="connsiteY1" fmla="*/ 5031 h 2873490"/>
                <a:gd name="connsiteX2" fmla="*/ 6401115 w 7064994"/>
                <a:gd name="connsiteY2" fmla="*/ 2184560 h 2873490"/>
                <a:gd name="connsiteX3" fmla="*/ 7064994 w 7064994"/>
                <a:gd name="connsiteY3" fmla="*/ 2873490 h 2873490"/>
                <a:gd name="connsiteX0" fmla="*/ 315 w 7064994"/>
                <a:gd name="connsiteY0" fmla="*/ 2209611 h 2873490"/>
                <a:gd name="connsiteX1" fmla="*/ 2104687 w 7064994"/>
                <a:gd name="connsiteY1" fmla="*/ 5031 h 2873490"/>
                <a:gd name="connsiteX2" fmla="*/ 6401115 w 7064994"/>
                <a:gd name="connsiteY2" fmla="*/ 2184560 h 2873490"/>
                <a:gd name="connsiteX3" fmla="*/ 7064994 w 7064994"/>
                <a:gd name="connsiteY3" fmla="*/ 2873490 h 2873490"/>
                <a:gd name="connsiteX0" fmla="*/ 334 w 7065013"/>
                <a:gd name="connsiteY0" fmla="*/ 2209611 h 2873490"/>
                <a:gd name="connsiteX1" fmla="*/ 2104706 w 7065013"/>
                <a:gd name="connsiteY1" fmla="*/ 5031 h 2873490"/>
                <a:gd name="connsiteX2" fmla="*/ 6401134 w 7065013"/>
                <a:gd name="connsiteY2" fmla="*/ 2184560 h 2873490"/>
                <a:gd name="connsiteX3" fmla="*/ 7065013 w 7065013"/>
                <a:gd name="connsiteY3" fmla="*/ 2873490 h 2873490"/>
                <a:gd name="connsiteX0" fmla="*/ 368 w 7065047"/>
                <a:gd name="connsiteY0" fmla="*/ 2204581 h 2868460"/>
                <a:gd name="connsiteX1" fmla="*/ 2104740 w 7065047"/>
                <a:gd name="connsiteY1" fmla="*/ 1 h 2868460"/>
                <a:gd name="connsiteX2" fmla="*/ 6401168 w 7065047"/>
                <a:gd name="connsiteY2" fmla="*/ 2179530 h 2868460"/>
                <a:gd name="connsiteX3" fmla="*/ 7065047 w 7065047"/>
                <a:gd name="connsiteY3" fmla="*/ 2868460 h 2868460"/>
                <a:gd name="connsiteX0" fmla="*/ 368 w 7065047"/>
                <a:gd name="connsiteY0" fmla="*/ 2204581 h 2868460"/>
                <a:gd name="connsiteX1" fmla="*/ 2104740 w 7065047"/>
                <a:gd name="connsiteY1" fmla="*/ 1 h 2868460"/>
                <a:gd name="connsiteX2" fmla="*/ 6401168 w 7065047"/>
                <a:gd name="connsiteY2" fmla="*/ 2179530 h 2868460"/>
                <a:gd name="connsiteX3" fmla="*/ 7065047 w 7065047"/>
                <a:gd name="connsiteY3" fmla="*/ 2868460 h 2868460"/>
                <a:gd name="connsiteX0" fmla="*/ 368 w 7065047"/>
                <a:gd name="connsiteY0" fmla="*/ 2204581 h 2868460"/>
                <a:gd name="connsiteX1" fmla="*/ 2104740 w 7065047"/>
                <a:gd name="connsiteY1" fmla="*/ 1 h 2868460"/>
                <a:gd name="connsiteX2" fmla="*/ 6401168 w 7065047"/>
                <a:gd name="connsiteY2" fmla="*/ 2179530 h 2868460"/>
                <a:gd name="connsiteX3" fmla="*/ 7065047 w 7065047"/>
                <a:gd name="connsiteY3" fmla="*/ 2868460 h 2868460"/>
                <a:gd name="connsiteX0" fmla="*/ 379 w 7077584"/>
                <a:gd name="connsiteY0" fmla="*/ 2204587 h 2868466"/>
                <a:gd name="connsiteX1" fmla="*/ 2117277 w 7077584"/>
                <a:gd name="connsiteY1" fmla="*/ 7 h 2868466"/>
                <a:gd name="connsiteX2" fmla="*/ 6413705 w 7077584"/>
                <a:gd name="connsiteY2" fmla="*/ 2179536 h 2868466"/>
                <a:gd name="connsiteX3" fmla="*/ 7077584 w 7077584"/>
                <a:gd name="connsiteY3" fmla="*/ 2868466 h 2868466"/>
                <a:gd name="connsiteX0" fmla="*/ 379 w 7077584"/>
                <a:gd name="connsiteY0" fmla="*/ 2204587 h 2868466"/>
                <a:gd name="connsiteX1" fmla="*/ 2117277 w 7077584"/>
                <a:gd name="connsiteY1" fmla="*/ 7 h 2868466"/>
                <a:gd name="connsiteX2" fmla="*/ 6413705 w 7077584"/>
                <a:gd name="connsiteY2" fmla="*/ 2179536 h 2868466"/>
                <a:gd name="connsiteX3" fmla="*/ 7077584 w 7077584"/>
                <a:gd name="connsiteY3" fmla="*/ 2868466 h 2868466"/>
                <a:gd name="connsiteX0" fmla="*/ 379 w 7077584"/>
                <a:gd name="connsiteY0" fmla="*/ 2204587 h 2868466"/>
                <a:gd name="connsiteX1" fmla="*/ 2117277 w 7077584"/>
                <a:gd name="connsiteY1" fmla="*/ 7 h 2868466"/>
                <a:gd name="connsiteX2" fmla="*/ 6413705 w 7077584"/>
                <a:gd name="connsiteY2" fmla="*/ 2179536 h 2868466"/>
                <a:gd name="connsiteX3" fmla="*/ 7077584 w 7077584"/>
                <a:gd name="connsiteY3" fmla="*/ 2868466 h 2868466"/>
                <a:gd name="connsiteX0" fmla="*/ 379 w 6989899"/>
                <a:gd name="connsiteY0" fmla="*/ 2204587 h 2818089"/>
                <a:gd name="connsiteX1" fmla="*/ 2117277 w 6989899"/>
                <a:gd name="connsiteY1" fmla="*/ 7 h 2818089"/>
                <a:gd name="connsiteX2" fmla="*/ 6413705 w 6989899"/>
                <a:gd name="connsiteY2" fmla="*/ 2179536 h 2818089"/>
                <a:gd name="connsiteX3" fmla="*/ 6989899 w 6989899"/>
                <a:gd name="connsiteY3" fmla="*/ 2818089 h 2818089"/>
                <a:gd name="connsiteX0" fmla="*/ 379 w 6989899"/>
                <a:gd name="connsiteY0" fmla="*/ 2204588 h 2818090"/>
                <a:gd name="connsiteX1" fmla="*/ 2117277 w 6989899"/>
                <a:gd name="connsiteY1" fmla="*/ 8 h 2818090"/>
                <a:gd name="connsiteX2" fmla="*/ 6413705 w 6989899"/>
                <a:gd name="connsiteY2" fmla="*/ 2179537 h 2818090"/>
                <a:gd name="connsiteX3" fmla="*/ 6989899 w 6989899"/>
                <a:gd name="connsiteY3" fmla="*/ 2818090 h 2818090"/>
                <a:gd name="connsiteX0" fmla="*/ 379 w 7014951"/>
                <a:gd name="connsiteY0" fmla="*/ 2204588 h 2906249"/>
                <a:gd name="connsiteX1" fmla="*/ 2117277 w 7014951"/>
                <a:gd name="connsiteY1" fmla="*/ 8 h 2906249"/>
                <a:gd name="connsiteX2" fmla="*/ 6413705 w 7014951"/>
                <a:gd name="connsiteY2" fmla="*/ 2179537 h 2906249"/>
                <a:gd name="connsiteX3" fmla="*/ 7014951 w 7014951"/>
                <a:gd name="connsiteY3" fmla="*/ 2906249 h 2906249"/>
                <a:gd name="connsiteX0" fmla="*/ 379 w 7034066"/>
                <a:gd name="connsiteY0" fmla="*/ 2204588 h 2906249"/>
                <a:gd name="connsiteX1" fmla="*/ 2117277 w 7034066"/>
                <a:gd name="connsiteY1" fmla="*/ 8 h 2906249"/>
                <a:gd name="connsiteX2" fmla="*/ 6413705 w 7034066"/>
                <a:gd name="connsiteY2" fmla="*/ 2179537 h 2906249"/>
                <a:gd name="connsiteX3" fmla="*/ 7014951 w 7034066"/>
                <a:gd name="connsiteY3" fmla="*/ 2906249 h 2906249"/>
                <a:gd name="connsiteX0" fmla="*/ 379 w 7014951"/>
                <a:gd name="connsiteY0" fmla="*/ 2204588 h 2906249"/>
                <a:gd name="connsiteX1" fmla="*/ 2117277 w 7014951"/>
                <a:gd name="connsiteY1" fmla="*/ 8 h 2906249"/>
                <a:gd name="connsiteX2" fmla="*/ 6413705 w 7014951"/>
                <a:gd name="connsiteY2" fmla="*/ 2179537 h 2906249"/>
                <a:gd name="connsiteX3" fmla="*/ 7014951 w 7014951"/>
                <a:gd name="connsiteY3" fmla="*/ 2906249 h 2906249"/>
                <a:gd name="connsiteX0" fmla="*/ 379 w 7014951"/>
                <a:gd name="connsiteY0" fmla="*/ 2204588 h 2906249"/>
                <a:gd name="connsiteX1" fmla="*/ 2117277 w 7014951"/>
                <a:gd name="connsiteY1" fmla="*/ 8 h 2906249"/>
                <a:gd name="connsiteX2" fmla="*/ 6413705 w 7014951"/>
                <a:gd name="connsiteY2" fmla="*/ 2179537 h 2906249"/>
                <a:gd name="connsiteX3" fmla="*/ 7014951 w 7014951"/>
                <a:gd name="connsiteY3" fmla="*/ 2906249 h 2906249"/>
                <a:gd name="connsiteX0" fmla="*/ 379 w 7014951"/>
                <a:gd name="connsiteY0" fmla="*/ 2204588 h 2906249"/>
                <a:gd name="connsiteX1" fmla="*/ 2117277 w 7014951"/>
                <a:gd name="connsiteY1" fmla="*/ 8 h 2906249"/>
                <a:gd name="connsiteX2" fmla="*/ 6413705 w 7014951"/>
                <a:gd name="connsiteY2" fmla="*/ 2179537 h 2906249"/>
                <a:gd name="connsiteX3" fmla="*/ 7014951 w 7014951"/>
                <a:gd name="connsiteY3" fmla="*/ 2906249 h 2906249"/>
                <a:gd name="connsiteX0" fmla="*/ 379 w 7063581"/>
                <a:gd name="connsiteY0" fmla="*/ 2204588 h 2981814"/>
                <a:gd name="connsiteX1" fmla="*/ 2117277 w 7063581"/>
                <a:gd name="connsiteY1" fmla="*/ 8 h 2981814"/>
                <a:gd name="connsiteX2" fmla="*/ 6413705 w 7063581"/>
                <a:gd name="connsiteY2" fmla="*/ 2179537 h 2981814"/>
                <a:gd name="connsiteX3" fmla="*/ 7052530 w 7063581"/>
                <a:gd name="connsiteY3" fmla="*/ 2981814 h 2981814"/>
                <a:gd name="connsiteX0" fmla="*/ 379 w 7055179"/>
                <a:gd name="connsiteY0" fmla="*/ 2204588 h 2981814"/>
                <a:gd name="connsiteX1" fmla="*/ 2117277 w 7055179"/>
                <a:gd name="connsiteY1" fmla="*/ 8 h 2981814"/>
                <a:gd name="connsiteX2" fmla="*/ 6413705 w 7055179"/>
                <a:gd name="connsiteY2" fmla="*/ 2179537 h 2981814"/>
                <a:gd name="connsiteX3" fmla="*/ 7052530 w 7055179"/>
                <a:gd name="connsiteY3" fmla="*/ 2981814 h 2981814"/>
                <a:gd name="connsiteX0" fmla="*/ 379 w 7052530"/>
                <a:gd name="connsiteY0" fmla="*/ 2204587 h 2981813"/>
                <a:gd name="connsiteX1" fmla="*/ 2117277 w 7052530"/>
                <a:gd name="connsiteY1" fmla="*/ 7 h 2981813"/>
                <a:gd name="connsiteX2" fmla="*/ 6413705 w 7052530"/>
                <a:gd name="connsiteY2" fmla="*/ 2179536 h 2981813"/>
                <a:gd name="connsiteX3" fmla="*/ 7052530 w 7052530"/>
                <a:gd name="connsiteY3" fmla="*/ 2981813 h 2981813"/>
                <a:gd name="connsiteX0" fmla="*/ 379 w 7073804"/>
                <a:gd name="connsiteY0" fmla="*/ 2204587 h 2994407"/>
                <a:gd name="connsiteX1" fmla="*/ 2117277 w 7073804"/>
                <a:gd name="connsiteY1" fmla="*/ 7 h 2994407"/>
                <a:gd name="connsiteX2" fmla="*/ 6413705 w 7073804"/>
                <a:gd name="connsiteY2" fmla="*/ 2179536 h 2994407"/>
                <a:gd name="connsiteX3" fmla="*/ 7065056 w 7073804"/>
                <a:gd name="connsiteY3" fmla="*/ 2994407 h 2994407"/>
                <a:gd name="connsiteX0" fmla="*/ 379 w 7065056"/>
                <a:gd name="connsiteY0" fmla="*/ 2204587 h 2994407"/>
                <a:gd name="connsiteX1" fmla="*/ 2117277 w 7065056"/>
                <a:gd name="connsiteY1" fmla="*/ 7 h 2994407"/>
                <a:gd name="connsiteX2" fmla="*/ 6413705 w 7065056"/>
                <a:gd name="connsiteY2" fmla="*/ 2179536 h 2994407"/>
                <a:gd name="connsiteX3" fmla="*/ 7065056 w 7065056"/>
                <a:gd name="connsiteY3" fmla="*/ 2994407 h 2994407"/>
                <a:gd name="connsiteX0" fmla="*/ 379 w 7065056"/>
                <a:gd name="connsiteY0" fmla="*/ 2204587 h 2994407"/>
                <a:gd name="connsiteX1" fmla="*/ 2117277 w 7065056"/>
                <a:gd name="connsiteY1" fmla="*/ 7 h 2994407"/>
                <a:gd name="connsiteX2" fmla="*/ 6413705 w 7065056"/>
                <a:gd name="connsiteY2" fmla="*/ 2179536 h 2994407"/>
                <a:gd name="connsiteX3" fmla="*/ 7065056 w 7065056"/>
                <a:gd name="connsiteY3" fmla="*/ 2994407 h 2994407"/>
                <a:gd name="connsiteX0" fmla="*/ 379 w 6825900"/>
                <a:gd name="connsiteY0" fmla="*/ 2204587 h 2468100"/>
                <a:gd name="connsiteX1" fmla="*/ 2117277 w 6825900"/>
                <a:gd name="connsiteY1" fmla="*/ 7 h 2468100"/>
                <a:gd name="connsiteX2" fmla="*/ 6413705 w 6825900"/>
                <a:gd name="connsiteY2" fmla="*/ 2179536 h 2468100"/>
                <a:gd name="connsiteX3" fmla="*/ 6664217 w 6825900"/>
                <a:gd name="connsiteY3" fmla="*/ 2465450 h 2468100"/>
                <a:gd name="connsiteX0" fmla="*/ 379 w 6664217"/>
                <a:gd name="connsiteY0" fmla="*/ 2204587 h 2465450"/>
                <a:gd name="connsiteX1" fmla="*/ 2117277 w 6664217"/>
                <a:gd name="connsiteY1" fmla="*/ 7 h 2465450"/>
                <a:gd name="connsiteX2" fmla="*/ 6413705 w 6664217"/>
                <a:gd name="connsiteY2" fmla="*/ 2179536 h 2465450"/>
                <a:gd name="connsiteX3" fmla="*/ 6664217 w 6664217"/>
                <a:gd name="connsiteY3" fmla="*/ 2465450 h 2465450"/>
                <a:gd name="connsiteX0" fmla="*/ 379 w 6664217"/>
                <a:gd name="connsiteY0" fmla="*/ 2235360 h 2496223"/>
                <a:gd name="connsiteX1" fmla="*/ 2117277 w 6664217"/>
                <a:gd name="connsiteY1" fmla="*/ 30780 h 2496223"/>
                <a:gd name="connsiteX2" fmla="*/ 4522358 w 6664217"/>
                <a:gd name="connsiteY2" fmla="*/ 1028998 h 2496223"/>
                <a:gd name="connsiteX3" fmla="*/ 6413705 w 6664217"/>
                <a:gd name="connsiteY3" fmla="*/ 2210309 h 2496223"/>
                <a:gd name="connsiteX4" fmla="*/ 6664217 w 6664217"/>
                <a:gd name="connsiteY4" fmla="*/ 2496223 h 2496223"/>
                <a:gd name="connsiteX0" fmla="*/ 379 w 6664217"/>
                <a:gd name="connsiteY0" fmla="*/ 2235360 h 2496223"/>
                <a:gd name="connsiteX1" fmla="*/ 2117277 w 6664217"/>
                <a:gd name="connsiteY1" fmla="*/ 30780 h 2496223"/>
                <a:gd name="connsiteX2" fmla="*/ 4522358 w 6664217"/>
                <a:gd name="connsiteY2" fmla="*/ 1028998 h 2496223"/>
                <a:gd name="connsiteX3" fmla="*/ 6413705 w 6664217"/>
                <a:gd name="connsiteY3" fmla="*/ 2210309 h 2496223"/>
                <a:gd name="connsiteX4" fmla="*/ 6664217 w 6664217"/>
                <a:gd name="connsiteY4" fmla="*/ 2496223 h 2496223"/>
                <a:gd name="connsiteX0" fmla="*/ 379 w 6664217"/>
                <a:gd name="connsiteY0" fmla="*/ 2237334 h 2498197"/>
                <a:gd name="connsiteX1" fmla="*/ 2117277 w 6664217"/>
                <a:gd name="connsiteY1" fmla="*/ 32754 h 2498197"/>
                <a:gd name="connsiteX2" fmla="*/ 4522358 w 6664217"/>
                <a:gd name="connsiteY2" fmla="*/ 1030972 h 2498197"/>
                <a:gd name="connsiteX3" fmla="*/ 6413705 w 6664217"/>
                <a:gd name="connsiteY3" fmla="*/ 2212283 h 2498197"/>
                <a:gd name="connsiteX4" fmla="*/ 6664217 w 6664217"/>
                <a:gd name="connsiteY4" fmla="*/ 2498197 h 2498197"/>
                <a:gd name="connsiteX0" fmla="*/ 297 w 6669878"/>
                <a:gd name="connsiteY0" fmla="*/ 2243761 h 2504624"/>
                <a:gd name="connsiteX1" fmla="*/ 2117195 w 6669878"/>
                <a:gd name="connsiteY1" fmla="*/ 39181 h 2504624"/>
                <a:gd name="connsiteX2" fmla="*/ 4584908 w 6669878"/>
                <a:gd name="connsiteY2" fmla="*/ 961834 h 2504624"/>
                <a:gd name="connsiteX3" fmla="*/ 6413623 w 6669878"/>
                <a:gd name="connsiteY3" fmla="*/ 2218710 h 2504624"/>
                <a:gd name="connsiteX4" fmla="*/ 6664135 w 6669878"/>
                <a:gd name="connsiteY4" fmla="*/ 2504624 h 2504624"/>
                <a:gd name="connsiteX0" fmla="*/ 297 w 6669878"/>
                <a:gd name="connsiteY0" fmla="*/ 2244836 h 2505699"/>
                <a:gd name="connsiteX1" fmla="*/ 2117195 w 6669878"/>
                <a:gd name="connsiteY1" fmla="*/ 40256 h 2505699"/>
                <a:gd name="connsiteX2" fmla="*/ 4584908 w 6669878"/>
                <a:gd name="connsiteY2" fmla="*/ 962909 h 2505699"/>
                <a:gd name="connsiteX3" fmla="*/ 6413623 w 6669878"/>
                <a:gd name="connsiteY3" fmla="*/ 2219785 h 2505699"/>
                <a:gd name="connsiteX4" fmla="*/ 6664135 w 6669878"/>
                <a:gd name="connsiteY4" fmla="*/ 2505699 h 2505699"/>
                <a:gd name="connsiteX0" fmla="*/ 298 w 6668356"/>
                <a:gd name="connsiteY0" fmla="*/ 2258516 h 2519379"/>
                <a:gd name="connsiteX1" fmla="*/ 2117196 w 6668356"/>
                <a:gd name="connsiteY1" fmla="*/ 53936 h 2519379"/>
                <a:gd name="connsiteX2" fmla="*/ 4622488 w 6668356"/>
                <a:gd name="connsiteY2" fmla="*/ 850646 h 2519379"/>
                <a:gd name="connsiteX3" fmla="*/ 6413624 w 6668356"/>
                <a:gd name="connsiteY3" fmla="*/ 2233465 h 2519379"/>
                <a:gd name="connsiteX4" fmla="*/ 6664136 w 6668356"/>
                <a:gd name="connsiteY4" fmla="*/ 2519379 h 2519379"/>
                <a:gd name="connsiteX0" fmla="*/ 298 w 6668356"/>
                <a:gd name="connsiteY0" fmla="*/ 2249662 h 2510525"/>
                <a:gd name="connsiteX1" fmla="*/ 2117196 w 6668356"/>
                <a:gd name="connsiteY1" fmla="*/ 45082 h 2510525"/>
                <a:gd name="connsiteX2" fmla="*/ 4622488 w 6668356"/>
                <a:gd name="connsiteY2" fmla="*/ 841792 h 2510525"/>
                <a:gd name="connsiteX3" fmla="*/ 6413624 w 6668356"/>
                <a:gd name="connsiteY3" fmla="*/ 2224611 h 2510525"/>
                <a:gd name="connsiteX4" fmla="*/ 6664136 w 6668356"/>
                <a:gd name="connsiteY4" fmla="*/ 2510525 h 2510525"/>
                <a:gd name="connsiteX0" fmla="*/ 293 w 6668351"/>
                <a:gd name="connsiteY0" fmla="*/ 2204671 h 2465534"/>
                <a:gd name="connsiteX1" fmla="*/ 2117191 w 6668351"/>
                <a:gd name="connsiteY1" fmla="*/ 91 h 2465534"/>
                <a:gd name="connsiteX2" fmla="*/ 4622483 w 6668351"/>
                <a:gd name="connsiteY2" fmla="*/ 796801 h 2465534"/>
                <a:gd name="connsiteX3" fmla="*/ 6413619 w 6668351"/>
                <a:gd name="connsiteY3" fmla="*/ 2179620 h 2465534"/>
                <a:gd name="connsiteX4" fmla="*/ 6664131 w 6668351"/>
                <a:gd name="connsiteY4" fmla="*/ 2465534 h 2465534"/>
                <a:gd name="connsiteX0" fmla="*/ 288 w 6682316"/>
                <a:gd name="connsiteY0" fmla="*/ 2259115 h 2519978"/>
                <a:gd name="connsiteX1" fmla="*/ 2117186 w 6682316"/>
                <a:gd name="connsiteY1" fmla="*/ 54535 h 2519978"/>
                <a:gd name="connsiteX2" fmla="*/ 4321848 w 6682316"/>
                <a:gd name="connsiteY2" fmla="*/ 763085 h 2519978"/>
                <a:gd name="connsiteX3" fmla="*/ 6413614 w 6682316"/>
                <a:gd name="connsiteY3" fmla="*/ 2234064 h 2519978"/>
                <a:gd name="connsiteX4" fmla="*/ 6664126 w 6682316"/>
                <a:gd name="connsiteY4" fmla="*/ 2519978 h 2519978"/>
                <a:gd name="connsiteX0" fmla="*/ 249 w 6682277"/>
                <a:gd name="connsiteY0" fmla="*/ 2205414 h 2466277"/>
                <a:gd name="connsiteX1" fmla="*/ 2117147 w 6682277"/>
                <a:gd name="connsiteY1" fmla="*/ 834 h 2466277"/>
                <a:gd name="connsiteX2" fmla="*/ 4321809 w 6682277"/>
                <a:gd name="connsiteY2" fmla="*/ 709384 h 2466277"/>
                <a:gd name="connsiteX3" fmla="*/ 6413575 w 6682277"/>
                <a:gd name="connsiteY3" fmla="*/ 2180363 h 2466277"/>
                <a:gd name="connsiteX4" fmla="*/ 6664087 w 6682277"/>
                <a:gd name="connsiteY4" fmla="*/ 2466277 h 2466277"/>
                <a:gd name="connsiteX0" fmla="*/ 237 w 6682265"/>
                <a:gd name="connsiteY0" fmla="*/ 2204753 h 2465616"/>
                <a:gd name="connsiteX1" fmla="*/ 2117135 w 6682265"/>
                <a:gd name="connsiteY1" fmla="*/ 173 h 2465616"/>
                <a:gd name="connsiteX2" fmla="*/ 4321797 w 6682265"/>
                <a:gd name="connsiteY2" fmla="*/ 708723 h 2465616"/>
                <a:gd name="connsiteX3" fmla="*/ 6413563 w 6682265"/>
                <a:gd name="connsiteY3" fmla="*/ 2179702 h 2465616"/>
                <a:gd name="connsiteX4" fmla="*/ 6664075 w 6682265"/>
                <a:gd name="connsiteY4" fmla="*/ 2465616 h 2465616"/>
                <a:gd name="connsiteX0" fmla="*/ 379 w 6682407"/>
                <a:gd name="connsiteY0" fmla="*/ 2204588 h 2465451"/>
                <a:gd name="connsiteX1" fmla="*/ 2117277 w 6682407"/>
                <a:gd name="connsiteY1" fmla="*/ 8 h 2465451"/>
                <a:gd name="connsiteX2" fmla="*/ 6413705 w 6682407"/>
                <a:gd name="connsiteY2" fmla="*/ 2179537 h 2465451"/>
                <a:gd name="connsiteX3" fmla="*/ 6664217 w 6682407"/>
                <a:gd name="connsiteY3" fmla="*/ 2465451 h 2465451"/>
                <a:gd name="connsiteX0" fmla="*/ 379 w 6862028"/>
                <a:gd name="connsiteY0" fmla="*/ 2204588 h 2553610"/>
                <a:gd name="connsiteX1" fmla="*/ 2117277 w 6862028"/>
                <a:gd name="connsiteY1" fmla="*/ 8 h 2553610"/>
                <a:gd name="connsiteX2" fmla="*/ 6413705 w 6862028"/>
                <a:gd name="connsiteY2" fmla="*/ 2179537 h 2553610"/>
                <a:gd name="connsiteX3" fmla="*/ 6739375 w 6862028"/>
                <a:gd name="connsiteY3" fmla="*/ 2553610 h 2553610"/>
                <a:gd name="connsiteX0" fmla="*/ 379 w 6739375"/>
                <a:gd name="connsiteY0" fmla="*/ 2204587 h 2553609"/>
                <a:gd name="connsiteX1" fmla="*/ 2117277 w 6739375"/>
                <a:gd name="connsiteY1" fmla="*/ 7 h 2553609"/>
                <a:gd name="connsiteX2" fmla="*/ 6413705 w 6739375"/>
                <a:gd name="connsiteY2" fmla="*/ 2179536 h 2553609"/>
                <a:gd name="connsiteX3" fmla="*/ 6739375 w 6739375"/>
                <a:gd name="connsiteY3" fmla="*/ 2553609 h 2553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39375" h="2553609">
                  <a:moveTo>
                    <a:pt x="379" y="2204587"/>
                  </a:moveTo>
                  <a:cubicBezTo>
                    <a:pt x="-23107" y="1653963"/>
                    <a:pt x="1048389" y="4182"/>
                    <a:pt x="2117277" y="7"/>
                  </a:cubicBezTo>
                  <a:cubicBezTo>
                    <a:pt x="3186165" y="-4168"/>
                    <a:pt x="6282195" y="2068791"/>
                    <a:pt x="6413705" y="2179536"/>
                  </a:cubicBezTo>
                  <a:cubicBezTo>
                    <a:pt x="6545215" y="2290281"/>
                    <a:pt x="6724764" y="2518734"/>
                    <a:pt x="6739375" y="2553609"/>
                  </a:cubicBezTo>
                </a:path>
              </a:pathLst>
            </a:custGeom>
            <a:ln w="28575">
              <a:solidFill>
                <a:srgbClr val="FF00FF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4793" y="3456140"/>
              <a:ext cx="314993" cy="17499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1" name="Freeform 40"/>
            <p:cNvSpPr/>
            <p:nvPr/>
          </p:nvSpPr>
          <p:spPr>
            <a:xfrm flipV="1">
              <a:off x="914020" y="3049044"/>
              <a:ext cx="6739254" cy="2539783"/>
            </a:xfrm>
            <a:custGeom>
              <a:avLst/>
              <a:gdLst>
                <a:gd name="connsiteX0" fmla="*/ 0 w 150312"/>
                <a:gd name="connsiteY0" fmla="*/ 137786 h 137786"/>
                <a:gd name="connsiteX1" fmla="*/ 62630 w 150312"/>
                <a:gd name="connsiteY1" fmla="*/ 62630 h 137786"/>
                <a:gd name="connsiteX2" fmla="*/ 150312 w 150312"/>
                <a:gd name="connsiteY2" fmla="*/ 0 h 137786"/>
                <a:gd name="connsiteX0" fmla="*/ 416926 w 6730044"/>
                <a:gd name="connsiteY0" fmla="*/ 751561 h 751561"/>
                <a:gd name="connsiteX1" fmla="*/ 479556 w 6730044"/>
                <a:gd name="connsiteY1" fmla="*/ 676405 h 751561"/>
                <a:gd name="connsiteX2" fmla="*/ 6730044 w 6730044"/>
                <a:gd name="connsiteY2" fmla="*/ 0 h 751561"/>
                <a:gd name="connsiteX0" fmla="*/ 153450 w 6930031"/>
                <a:gd name="connsiteY0" fmla="*/ 914400 h 914400"/>
                <a:gd name="connsiteX1" fmla="*/ 679543 w 6930031"/>
                <a:gd name="connsiteY1" fmla="*/ 676405 h 914400"/>
                <a:gd name="connsiteX2" fmla="*/ 6930031 w 6930031"/>
                <a:gd name="connsiteY2" fmla="*/ 0 h 914400"/>
                <a:gd name="connsiteX0" fmla="*/ 0 w 6776581"/>
                <a:gd name="connsiteY0" fmla="*/ 914400 h 914400"/>
                <a:gd name="connsiteX1" fmla="*/ 3056351 w 6776581"/>
                <a:gd name="connsiteY1" fmla="*/ 350728 h 914400"/>
                <a:gd name="connsiteX2" fmla="*/ 6776581 w 6776581"/>
                <a:gd name="connsiteY2" fmla="*/ 0 h 914400"/>
                <a:gd name="connsiteX0" fmla="*/ 0 w 6338170"/>
                <a:gd name="connsiteY0" fmla="*/ 826718 h 826718"/>
                <a:gd name="connsiteX1" fmla="*/ 2617940 w 6338170"/>
                <a:gd name="connsiteY1" fmla="*/ 350728 h 826718"/>
                <a:gd name="connsiteX2" fmla="*/ 6338170 w 6338170"/>
                <a:gd name="connsiteY2" fmla="*/ 0 h 826718"/>
                <a:gd name="connsiteX0" fmla="*/ 0 w 6338170"/>
                <a:gd name="connsiteY0" fmla="*/ 1145393 h 1145393"/>
                <a:gd name="connsiteX1" fmla="*/ 2617940 w 6338170"/>
                <a:gd name="connsiteY1" fmla="*/ 669403 h 1145393"/>
                <a:gd name="connsiteX2" fmla="*/ 2292263 w 6338170"/>
                <a:gd name="connsiteY2" fmla="*/ 5524 h 1145393"/>
                <a:gd name="connsiteX3" fmla="*/ 6338170 w 6338170"/>
                <a:gd name="connsiteY3" fmla="*/ 318675 h 1145393"/>
                <a:gd name="connsiteX0" fmla="*/ 0 w 6338170"/>
                <a:gd name="connsiteY0" fmla="*/ 1145393 h 1145393"/>
                <a:gd name="connsiteX1" fmla="*/ 2292263 w 6338170"/>
                <a:gd name="connsiteY1" fmla="*/ 5524 h 1145393"/>
                <a:gd name="connsiteX2" fmla="*/ 6338170 w 6338170"/>
                <a:gd name="connsiteY2" fmla="*/ 318675 h 1145393"/>
                <a:gd name="connsiteX0" fmla="*/ 0 w 6400800"/>
                <a:gd name="connsiteY0" fmla="*/ 1141894 h 1141894"/>
                <a:gd name="connsiteX1" fmla="*/ 2292263 w 6400800"/>
                <a:gd name="connsiteY1" fmla="*/ 2025 h 1141894"/>
                <a:gd name="connsiteX2" fmla="*/ 6400800 w 6400800"/>
                <a:gd name="connsiteY2" fmla="*/ 1116841 h 1141894"/>
                <a:gd name="connsiteX0" fmla="*/ 0 w 6400800"/>
                <a:gd name="connsiteY0" fmla="*/ 1143299 h 1143299"/>
                <a:gd name="connsiteX1" fmla="*/ 2292263 w 6400800"/>
                <a:gd name="connsiteY1" fmla="*/ 3430 h 1143299"/>
                <a:gd name="connsiteX2" fmla="*/ 6400800 w 6400800"/>
                <a:gd name="connsiteY2" fmla="*/ 1118246 h 1143299"/>
                <a:gd name="connsiteX0" fmla="*/ 0 w 6400800"/>
                <a:gd name="connsiteY0" fmla="*/ 1143969 h 1143969"/>
                <a:gd name="connsiteX1" fmla="*/ 2292263 w 6400800"/>
                <a:gd name="connsiteY1" fmla="*/ 4100 h 1143969"/>
                <a:gd name="connsiteX2" fmla="*/ 6400800 w 6400800"/>
                <a:gd name="connsiteY2" fmla="*/ 1118916 h 1143969"/>
                <a:gd name="connsiteX0" fmla="*/ 0 w 6400800"/>
                <a:gd name="connsiteY0" fmla="*/ 1855773 h 1855773"/>
                <a:gd name="connsiteX1" fmla="*/ 2555309 w 6400800"/>
                <a:gd name="connsiteY1" fmla="*/ 1921 h 1855773"/>
                <a:gd name="connsiteX2" fmla="*/ 6400800 w 6400800"/>
                <a:gd name="connsiteY2" fmla="*/ 1830720 h 1855773"/>
                <a:gd name="connsiteX0" fmla="*/ 0 w 6400800"/>
                <a:gd name="connsiteY0" fmla="*/ 2131018 h 2131018"/>
                <a:gd name="connsiteX1" fmla="*/ 2141950 w 6400800"/>
                <a:gd name="connsiteY1" fmla="*/ 1593 h 2131018"/>
                <a:gd name="connsiteX2" fmla="*/ 6400800 w 6400800"/>
                <a:gd name="connsiteY2" fmla="*/ 2105965 h 2131018"/>
                <a:gd name="connsiteX0" fmla="*/ 366 w 6401166"/>
                <a:gd name="connsiteY0" fmla="*/ 2131018 h 2131018"/>
                <a:gd name="connsiteX1" fmla="*/ 2142316 w 6401166"/>
                <a:gd name="connsiteY1" fmla="*/ 1593 h 2131018"/>
                <a:gd name="connsiteX2" fmla="*/ 6401166 w 6401166"/>
                <a:gd name="connsiteY2" fmla="*/ 2105965 h 2131018"/>
                <a:gd name="connsiteX0" fmla="*/ 375 w 6376123"/>
                <a:gd name="connsiteY0" fmla="*/ 2118491 h 2118491"/>
                <a:gd name="connsiteX1" fmla="*/ 2117273 w 6376123"/>
                <a:gd name="connsiteY1" fmla="*/ 1593 h 2118491"/>
                <a:gd name="connsiteX2" fmla="*/ 6376123 w 6376123"/>
                <a:gd name="connsiteY2" fmla="*/ 2105965 h 2118491"/>
                <a:gd name="connsiteX0" fmla="*/ 375 w 6376123"/>
                <a:gd name="connsiteY0" fmla="*/ 2118871 h 2118871"/>
                <a:gd name="connsiteX1" fmla="*/ 2117273 w 6376123"/>
                <a:gd name="connsiteY1" fmla="*/ 1973 h 2118871"/>
                <a:gd name="connsiteX2" fmla="*/ 6376123 w 6376123"/>
                <a:gd name="connsiteY2" fmla="*/ 2106345 h 2118871"/>
                <a:gd name="connsiteX0" fmla="*/ 379 w 6376127"/>
                <a:gd name="connsiteY0" fmla="*/ 2206429 h 2206429"/>
                <a:gd name="connsiteX1" fmla="*/ 2104751 w 6376127"/>
                <a:gd name="connsiteY1" fmla="*/ 1849 h 2206429"/>
                <a:gd name="connsiteX2" fmla="*/ 6376127 w 6376127"/>
                <a:gd name="connsiteY2" fmla="*/ 2193903 h 2206429"/>
                <a:gd name="connsiteX0" fmla="*/ 379 w 6376127"/>
                <a:gd name="connsiteY0" fmla="*/ 2204621 h 2204621"/>
                <a:gd name="connsiteX1" fmla="*/ 2104751 w 6376127"/>
                <a:gd name="connsiteY1" fmla="*/ 41 h 2204621"/>
                <a:gd name="connsiteX2" fmla="*/ 6376127 w 6376127"/>
                <a:gd name="connsiteY2" fmla="*/ 2192095 h 2204621"/>
                <a:gd name="connsiteX0" fmla="*/ 301 w 6376049"/>
                <a:gd name="connsiteY0" fmla="*/ 2204621 h 2204621"/>
                <a:gd name="connsiteX1" fmla="*/ 2104673 w 6376049"/>
                <a:gd name="connsiteY1" fmla="*/ 41 h 2204621"/>
                <a:gd name="connsiteX2" fmla="*/ 6376049 w 6376049"/>
                <a:gd name="connsiteY2" fmla="*/ 2192095 h 2204621"/>
                <a:gd name="connsiteX0" fmla="*/ 315 w 6376063"/>
                <a:gd name="connsiteY0" fmla="*/ 2204621 h 2204621"/>
                <a:gd name="connsiteX1" fmla="*/ 2104687 w 6376063"/>
                <a:gd name="connsiteY1" fmla="*/ 41 h 2204621"/>
                <a:gd name="connsiteX2" fmla="*/ 6376063 w 6376063"/>
                <a:gd name="connsiteY2" fmla="*/ 2192095 h 2204621"/>
                <a:gd name="connsiteX0" fmla="*/ 315 w 6376063"/>
                <a:gd name="connsiteY0" fmla="*/ 2204617 h 2204617"/>
                <a:gd name="connsiteX1" fmla="*/ 2104687 w 6376063"/>
                <a:gd name="connsiteY1" fmla="*/ 37 h 2204617"/>
                <a:gd name="connsiteX2" fmla="*/ 6376063 w 6376063"/>
                <a:gd name="connsiteY2" fmla="*/ 2192091 h 2204617"/>
                <a:gd name="connsiteX0" fmla="*/ 315 w 6376063"/>
                <a:gd name="connsiteY0" fmla="*/ 2204617 h 2204617"/>
                <a:gd name="connsiteX1" fmla="*/ 2104687 w 6376063"/>
                <a:gd name="connsiteY1" fmla="*/ 37 h 2204617"/>
                <a:gd name="connsiteX2" fmla="*/ 6376063 w 6376063"/>
                <a:gd name="connsiteY2" fmla="*/ 2192091 h 2204617"/>
                <a:gd name="connsiteX0" fmla="*/ 315 w 6376063"/>
                <a:gd name="connsiteY0" fmla="*/ 2211607 h 2211607"/>
                <a:gd name="connsiteX1" fmla="*/ 2104687 w 6376063"/>
                <a:gd name="connsiteY1" fmla="*/ 7027 h 2211607"/>
                <a:gd name="connsiteX2" fmla="*/ 5461663 w 6376063"/>
                <a:gd name="connsiteY2" fmla="*/ 1535204 h 2211607"/>
                <a:gd name="connsiteX3" fmla="*/ 6376063 w 6376063"/>
                <a:gd name="connsiteY3" fmla="*/ 2199081 h 2211607"/>
                <a:gd name="connsiteX0" fmla="*/ 315 w 7227833"/>
                <a:gd name="connsiteY0" fmla="*/ 2211607 h 2837908"/>
                <a:gd name="connsiteX1" fmla="*/ 2104687 w 7227833"/>
                <a:gd name="connsiteY1" fmla="*/ 7027 h 2837908"/>
                <a:gd name="connsiteX2" fmla="*/ 5461663 w 7227833"/>
                <a:gd name="connsiteY2" fmla="*/ 1535204 h 2837908"/>
                <a:gd name="connsiteX3" fmla="*/ 7227833 w 7227833"/>
                <a:gd name="connsiteY3" fmla="*/ 2837908 h 2837908"/>
                <a:gd name="connsiteX0" fmla="*/ 315 w 7227833"/>
                <a:gd name="connsiteY0" fmla="*/ 2209303 h 2835604"/>
                <a:gd name="connsiteX1" fmla="*/ 2104687 w 7227833"/>
                <a:gd name="connsiteY1" fmla="*/ 4723 h 2835604"/>
                <a:gd name="connsiteX2" fmla="*/ 6438693 w 7227833"/>
                <a:gd name="connsiteY2" fmla="*/ 2196779 h 2835604"/>
                <a:gd name="connsiteX3" fmla="*/ 7227833 w 7227833"/>
                <a:gd name="connsiteY3" fmla="*/ 2835604 h 2835604"/>
                <a:gd name="connsiteX0" fmla="*/ 315 w 7227833"/>
                <a:gd name="connsiteY0" fmla="*/ 2209303 h 2835604"/>
                <a:gd name="connsiteX1" fmla="*/ 2104687 w 7227833"/>
                <a:gd name="connsiteY1" fmla="*/ 4723 h 2835604"/>
                <a:gd name="connsiteX2" fmla="*/ 6438693 w 7227833"/>
                <a:gd name="connsiteY2" fmla="*/ 2196779 h 2835604"/>
                <a:gd name="connsiteX3" fmla="*/ 7227833 w 7227833"/>
                <a:gd name="connsiteY3" fmla="*/ 2835604 h 2835604"/>
                <a:gd name="connsiteX0" fmla="*/ 315 w 7227833"/>
                <a:gd name="connsiteY0" fmla="*/ 2209611 h 2835912"/>
                <a:gd name="connsiteX1" fmla="*/ 2104687 w 7227833"/>
                <a:gd name="connsiteY1" fmla="*/ 5031 h 2835912"/>
                <a:gd name="connsiteX2" fmla="*/ 6438693 w 7227833"/>
                <a:gd name="connsiteY2" fmla="*/ 2197087 h 2835912"/>
                <a:gd name="connsiteX3" fmla="*/ 7227833 w 7227833"/>
                <a:gd name="connsiteY3" fmla="*/ 2835912 h 2835912"/>
                <a:gd name="connsiteX0" fmla="*/ 315 w 7227833"/>
                <a:gd name="connsiteY0" fmla="*/ 2210588 h 2836889"/>
                <a:gd name="connsiteX1" fmla="*/ 2104687 w 7227833"/>
                <a:gd name="connsiteY1" fmla="*/ 6008 h 2836889"/>
                <a:gd name="connsiteX2" fmla="*/ 6438693 w 7227833"/>
                <a:gd name="connsiteY2" fmla="*/ 2198064 h 2836889"/>
                <a:gd name="connsiteX3" fmla="*/ 7227833 w 7227833"/>
                <a:gd name="connsiteY3" fmla="*/ 2836889 h 2836889"/>
                <a:gd name="connsiteX0" fmla="*/ 315 w 7227833"/>
                <a:gd name="connsiteY0" fmla="*/ 2210636 h 2836937"/>
                <a:gd name="connsiteX1" fmla="*/ 2104687 w 7227833"/>
                <a:gd name="connsiteY1" fmla="*/ 6056 h 2836937"/>
                <a:gd name="connsiteX2" fmla="*/ 6401115 w 7227833"/>
                <a:gd name="connsiteY2" fmla="*/ 2185585 h 2836937"/>
                <a:gd name="connsiteX3" fmla="*/ 7227833 w 7227833"/>
                <a:gd name="connsiteY3" fmla="*/ 2836937 h 2836937"/>
                <a:gd name="connsiteX0" fmla="*/ 315 w 7227833"/>
                <a:gd name="connsiteY0" fmla="*/ 2210636 h 2836937"/>
                <a:gd name="connsiteX1" fmla="*/ 2104687 w 7227833"/>
                <a:gd name="connsiteY1" fmla="*/ 6056 h 2836937"/>
                <a:gd name="connsiteX2" fmla="*/ 6401115 w 7227833"/>
                <a:gd name="connsiteY2" fmla="*/ 2185585 h 2836937"/>
                <a:gd name="connsiteX3" fmla="*/ 7227833 w 7227833"/>
                <a:gd name="connsiteY3" fmla="*/ 2836937 h 2836937"/>
                <a:gd name="connsiteX0" fmla="*/ 315 w 7227833"/>
                <a:gd name="connsiteY0" fmla="*/ 2210732 h 2837033"/>
                <a:gd name="connsiteX1" fmla="*/ 2104687 w 7227833"/>
                <a:gd name="connsiteY1" fmla="*/ 6152 h 2837033"/>
                <a:gd name="connsiteX2" fmla="*/ 6401115 w 7227833"/>
                <a:gd name="connsiteY2" fmla="*/ 2185681 h 2837033"/>
                <a:gd name="connsiteX3" fmla="*/ 7227833 w 7227833"/>
                <a:gd name="connsiteY3" fmla="*/ 2837033 h 2837033"/>
                <a:gd name="connsiteX0" fmla="*/ 315 w 7227833"/>
                <a:gd name="connsiteY0" fmla="*/ 2210732 h 2837033"/>
                <a:gd name="connsiteX1" fmla="*/ 2104687 w 7227833"/>
                <a:gd name="connsiteY1" fmla="*/ 6152 h 2837033"/>
                <a:gd name="connsiteX2" fmla="*/ 6401115 w 7227833"/>
                <a:gd name="connsiteY2" fmla="*/ 2185681 h 2837033"/>
                <a:gd name="connsiteX3" fmla="*/ 7227833 w 7227833"/>
                <a:gd name="connsiteY3" fmla="*/ 2837033 h 2837033"/>
                <a:gd name="connsiteX0" fmla="*/ 315 w 7190255"/>
                <a:gd name="connsiteY0" fmla="*/ 2209634 h 2923617"/>
                <a:gd name="connsiteX1" fmla="*/ 2104687 w 7190255"/>
                <a:gd name="connsiteY1" fmla="*/ 5054 h 2923617"/>
                <a:gd name="connsiteX2" fmla="*/ 6401115 w 7190255"/>
                <a:gd name="connsiteY2" fmla="*/ 2184583 h 2923617"/>
                <a:gd name="connsiteX3" fmla="*/ 7190255 w 7190255"/>
                <a:gd name="connsiteY3" fmla="*/ 2923617 h 2923617"/>
                <a:gd name="connsiteX0" fmla="*/ 315 w 7190255"/>
                <a:gd name="connsiteY0" fmla="*/ 2209634 h 2923617"/>
                <a:gd name="connsiteX1" fmla="*/ 2104687 w 7190255"/>
                <a:gd name="connsiteY1" fmla="*/ 5054 h 2923617"/>
                <a:gd name="connsiteX2" fmla="*/ 6401115 w 7190255"/>
                <a:gd name="connsiteY2" fmla="*/ 2184583 h 2923617"/>
                <a:gd name="connsiteX3" fmla="*/ 7190255 w 7190255"/>
                <a:gd name="connsiteY3" fmla="*/ 2923617 h 2923617"/>
                <a:gd name="connsiteX0" fmla="*/ 315 w 7265411"/>
                <a:gd name="connsiteY0" fmla="*/ 2209601 h 2848428"/>
                <a:gd name="connsiteX1" fmla="*/ 2104687 w 7265411"/>
                <a:gd name="connsiteY1" fmla="*/ 5021 h 2848428"/>
                <a:gd name="connsiteX2" fmla="*/ 6401115 w 7265411"/>
                <a:gd name="connsiteY2" fmla="*/ 2184550 h 2848428"/>
                <a:gd name="connsiteX3" fmla="*/ 7265411 w 7265411"/>
                <a:gd name="connsiteY3" fmla="*/ 2848428 h 2848428"/>
                <a:gd name="connsiteX0" fmla="*/ 315 w 7265411"/>
                <a:gd name="connsiteY0" fmla="*/ 2209601 h 2848428"/>
                <a:gd name="connsiteX1" fmla="*/ 2104687 w 7265411"/>
                <a:gd name="connsiteY1" fmla="*/ 5021 h 2848428"/>
                <a:gd name="connsiteX2" fmla="*/ 6401115 w 7265411"/>
                <a:gd name="connsiteY2" fmla="*/ 2184550 h 2848428"/>
                <a:gd name="connsiteX3" fmla="*/ 7265411 w 7265411"/>
                <a:gd name="connsiteY3" fmla="*/ 2848428 h 2848428"/>
                <a:gd name="connsiteX0" fmla="*/ 315 w 7064994"/>
                <a:gd name="connsiteY0" fmla="*/ 2209515 h 2647926"/>
                <a:gd name="connsiteX1" fmla="*/ 2104687 w 7064994"/>
                <a:gd name="connsiteY1" fmla="*/ 4935 h 2647926"/>
                <a:gd name="connsiteX2" fmla="*/ 6401115 w 7064994"/>
                <a:gd name="connsiteY2" fmla="*/ 2184464 h 2647926"/>
                <a:gd name="connsiteX3" fmla="*/ 7064994 w 7064994"/>
                <a:gd name="connsiteY3" fmla="*/ 2647926 h 2647926"/>
                <a:gd name="connsiteX0" fmla="*/ 315 w 7064994"/>
                <a:gd name="connsiteY0" fmla="*/ 2209515 h 2647926"/>
                <a:gd name="connsiteX1" fmla="*/ 2104687 w 7064994"/>
                <a:gd name="connsiteY1" fmla="*/ 4935 h 2647926"/>
                <a:gd name="connsiteX2" fmla="*/ 6401115 w 7064994"/>
                <a:gd name="connsiteY2" fmla="*/ 2184464 h 2647926"/>
                <a:gd name="connsiteX3" fmla="*/ 7064994 w 7064994"/>
                <a:gd name="connsiteY3" fmla="*/ 2647926 h 2647926"/>
                <a:gd name="connsiteX0" fmla="*/ 315 w 7064994"/>
                <a:gd name="connsiteY0" fmla="*/ 2209515 h 2647926"/>
                <a:gd name="connsiteX1" fmla="*/ 2104687 w 7064994"/>
                <a:gd name="connsiteY1" fmla="*/ 4935 h 2647926"/>
                <a:gd name="connsiteX2" fmla="*/ 6401115 w 7064994"/>
                <a:gd name="connsiteY2" fmla="*/ 2184464 h 2647926"/>
                <a:gd name="connsiteX3" fmla="*/ 7064994 w 7064994"/>
                <a:gd name="connsiteY3" fmla="*/ 2647926 h 2647926"/>
                <a:gd name="connsiteX0" fmla="*/ 315 w 7064994"/>
                <a:gd name="connsiteY0" fmla="*/ 2209515 h 2647926"/>
                <a:gd name="connsiteX1" fmla="*/ 2104687 w 7064994"/>
                <a:gd name="connsiteY1" fmla="*/ 4935 h 2647926"/>
                <a:gd name="connsiteX2" fmla="*/ 6401115 w 7064994"/>
                <a:gd name="connsiteY2" fmla="*/ 2184464 h 2647926"/>
                <a:gd name="connsiteX3" fmla="*/ 7064994 w 7064994"/>
                <a:gd name="connsiteY3" fmla="*/ 2647926 h 2647926"/>
                <a:gd name="connsiteX0" fmla="*/ 315 w 7140151"/>
                <a:gd name="connsiteY0" fmla="*/ 2209468 h 2535144"/>
                <a:gd name="connsiteX1" fmla="*/ 2104687 w 7140151"/>
                <a:gd name="connsiteY1" fmla="*/ 4888 h 2535144"/>
                <a:gd name="connsiteX2" fmla="*/ 6401115 w 7140151"/>
                <a:gd name="connsiteY2" fmla="*/ 2184417 h 2535144"/>
                <a:gd name="connsiteX3" fmla="*/ 7140151 w 7140151"/>
                <a:gd name="connsiteY3" fmla="*/ 2535144 h 2535144"/>
                <a:gd name="connsiteX0" fmla="*/ 315 w 7140151"/>
                <a:gd name="connsiteY0" fmla="*/ 2209468 h 2535282"/>
                <a:gd name="connsiteX1" fmla="*/ 2104687 w 7140151"/>
                <a:gd name="connsiteY1" fmla="*/ 4888 h 2535282"/>
                <a:gd name="connsiteX2" fmla="*/ 6401115 w 7140151"/>
                <a:gd name="connsiteY2" fmla="*/ 2184417 h 2535282"/>
                <a:gd name="connsiteX3" fmla="*/ 7140151 w 7140151"/>
                <a:gd name="connsiteY3" fmla="*/ 2535144 h 2535282"/>
                <a:gd name="connsiteX0" fmla="*/ 315 w 7115099"/>
                <a:gd name="connsiteY0" fmla="*/ 2209493 h 2597799"/>
                <a:gd name="connsiteX1" fmla="*/ 2104687 w 7115099"/>
                <a:gd name="connsiteY1" fmla="*/ 4913 h 2597799"/>
                <a:gd name="connsiteX2" fmla="*/ 6401115 w 7115099"/>
                <a:gd name="connsiteY2" fmla="*/ 2184442 h 2597799"/>
                <a:gd name="connsiteX3" fmla="*/ 7115099 w 7115099"/>
                <a:gd name="connsiteY3" fmla="*/ 2597799 h 2597799"/>
                <a:gd name="connsiteX0" fmla="*/ 315 w 7115099"/>
                <a:gd name="connsiteY0" fmla="*/ 2209493 h 2597799"/>
                <a:gd name="connsiteX1" fmla="*/ 2104687 w 7115099"/>
                <a:gd name="connsiteY1" fmla="*/ 4913 h 2597799"/>
                <a:gd name="connsiteX2" fmla="*/ 6401115 w 7115099"/>
                <a:gd name="connsiteY2" fmla="*/ 2184442 h 2597799"/>
                <a:gd name="connsiteX3" fmla="*/ 7115099 w 7115099"/>
                <a:gd name="connsiteY3" fmla="*/ 2597799 h 2597799"/>
                <a:gd name="connsiteX0" fmla="*/ 315 w 7115099"/>
                <a:gd name="connsiteY0" fmla="*/ 2210558 h 2644869"/>
                <a:gd name="connsiteX1" fmla="*/ 2104687 w 7115099"/>
                <a:gd name="connsiteY1" fmla="*/ 5978 h 2644869"/>
                <a:gd name="connsiteX2" fmla="*/ 6401115 w 7115099"/>
                <a:gd name="connsiteY2" fmla="*/ 2185507 h 2644869"/>
                <a:gd name="connsiteX3" fmla="*/ 7115099 w 7115099"/>
                <a:gd name="connsiteY3" fmla="*/ 2598864 h 2644869"/>
                <a:gd name="connsiteX0" fmla="*/ 315 w 7115099"/>
                <a:gd name="connsiteY0" fmla="*/ 2209145 h 2597451"/>
                <a:gd name="connsiteX1" fmla="*/ 2104687 w 7115099"/>
                <a:gd name="connsiteY1" fmla="*/ 4565 h 2597451"/>
                <a:gd name="connsiteX2" fmla="*/ 6401115 w 7115099"/>
                <a:gd name="connsiteY2" fmla="*/ 2184094 h 2597451"/>
                <a:gd name="connsiteX3" fmla="*/ 7115099 w 7115099"/>
                <a:gd name="connsiteY3" fmla="*/ 2597451 h 2597451"/>
                <a:gd name="connsiteX0" fmla="*/ 315 w 7115099"/>
                <a:gd name="connsiteY0" fmla="*/ 2209091 h 2597397"/>
                <a:gd name="connsiteX1" fmla="*/ 2104687 w 7115099"/>
                <a:gd name="connsiteY1" fmla="*/ 4511 h 2597397"/>
                <a:gd name="connsiteX2" fmla="*/ 6401115 w 7115099"/>
                <a:gd name="connsiteY2" fmla="*/ 2184040 h 2597397"/>
                <a:gd name="connsiteX3" fmla="*/ 7115099 w 7115099"/>
                <a:gd name="connsiteY3" fmla="*/ 2597397 h 2597397"/>
                <a:gd name="connsiteX0" fmla="*/ 315 w 7115099"/>
                <a:gd name="connsiteY0" fmla="*/ 2209013 h 2597319"/>
                <a:gd name="connsiteX1" fmla="*/ 2104687 w 7115099"/>
                <a:gd name="connsiteY1" fmla="*/ 4433 h 2597319"/>
                <a:gd name="connsiteX2" fmla="*/ 6401115 w 7115099"/>
                <a:gd name="connsiteY2" fmla="*/ 2183962 h 2597319"/>
                <a:gd name="connsiteX3" fmla="*/ 7115099 w 7115099"/>
                <a:gd name="connsiteY3" fmla="*/ 2597319 h 2597319"/>
                <a:gd name="connsiteX0" fmla="*/ 315 w 7064994"/>
                <a:gd name="connsiteY0" fmla="*/ 2209611 h 2873490"/>
                <a:gd name="connsiteX1" fmla="*/ 2104687 w 7064994"/>
                <a:gd name="connsiteY1" fmla="*/ 5031 h 2873490"/>
                <a:gd name="connsiteX2" fmla="*/ 6401115 w 7064994"/>
                <a:gd name="connsiteY2" fmla="*/ 2184560 h 2873490"/>
                <a:gd name="connsiteX3" fmla="*/ 7064994 w 7064994"/>
                <a:gd name="connsiteY3" fmla="*/ 2873490 h 2873490"/>
                <a:gd name="connsiteX0" fmla="*/ 315 w 7064994"/>
                <a:gd name="connsiteY0" fmla="*/ 2209611 h 2873490"/>
                <a:gd name="connsiteX1" fmla="*/ 2104687 w 7064994"/>
                <a:gd name="connsiteY1" fmla="*/ 5031 h 2873490"/>
                <a:gd name="connsiteX2" fmla="*/ 6401115 w 7064994"/>
                <a:gd name="connsiteY2" fmla="*/ 2184560 h 2873490"/>
                <a:gd name="connsiteX3" fmla="*/ 7064994 w 7064994"/>
                <a:gd name="connsiteY3" fmla="*/ 2873490 h 2873490"/>
                <a:gd name="connsiteX0" fmla="*/ 334 w 7065013"/>
                <a:gd name="connsiteY0" fmla="*/ 2209611 h 2873490"/>
                <a:gd name="connsiteX1" fmla="*/ 2104706 w 7065013"/>
                <a:gd name="connsiteY1" fmla="*/ 5031 h 2873490"/>
                <a:gd name="connsiteX2" fmla="*/ 6401134 w 7065013"/>
                <a:gd name="connsiteY2" fmla="*/ 2184560 h 2873490"/>
                <a:gd name="connsiteX3" fmla="*/ 7065013 w 7065013"/>
                <a:gd name="connsiteY3" fmla="*/ 2873490 h 2873490"/>
                <a:gd name="connsiteX0" fmla="*/ 368 w 7065047"/>
                <a:gd name="connsiteY0" fmla="*/ 2204581 h 2868460"/>
                <a:gd name="connsiteX1" fmla="*/ 2104740 w 7065047"/>
                <a:gd name="connsiteY1" fmla="*/ 1 h 2868460"/>
                <a:gd name="connsiteX2" fmla="*/ 6401168 w 7065047"/>
                <a:gd name="connsiteY2" fmla="*/ 2179530 h 2868460"/>
                <a:gd name="connsiteX3" fmla="*/ 7065047 w 7065047"/>
                <a:gd name="connsiteY3" fmla="*/ 2868460 h 2868460"/>
                <a:gd name="connsiteX0" fmla="*/ 368 w 7065047"/>
                <a:gd name="connsiteY0" fmla="*/ 2204581 h 2868460"/>
                <a:gd name="connsiteX1" fmla="*/ 2104740 w 7065047"/>
                <a:gd name="connsiteY1" fmla="*/ 1 h 2868460"/>
                <a:gd name="connsiteX2" fmla="*/ 6401168 w 7065047"/>
                <a:gd name="connsiteY2" fmla="*/ 2179530 h 2868460"/>
                <a:gd name="connsiteX3" fmla="*/ 7065047 w 7065047"/>
                <a:gd name="connsiteY3" fmla="*/ 2868460 h 2868460"/>
                <a:gd name="connsiteX0" fmla="*/ 368 w 7065047"/>
                <a:gd name="connsiteY0" fmla="*/ 2204581 h 2868460"/>
                <a:gd name="connsiteX1" fmla="*/ 2104740 w 7065047"/>
                <a:gd name="connsiteY1" fmla="*/ 1 h 2868460"/>
                <a:gd name="connsiteX2" fmla="*/ 6401168 w 7065047"/>
                <a:gd name="connsiteY2" fmla="*/ 2179530 h 2868460"/>
                <a:gd name="connsiteX3" fmla="*/ 7065047 w 7065047"/>
                <a:gd name="connsiteY3" fmla="*/ 2868460 h 2868460"/>
                <a:gd name="connsiteX0" fmla="*/ 379 w 7077584"/>
                <a:gd name="connsiteY0" fmla="*/ 2204587 h 2868466"/>
                <a:gd name="connsiteX1" fmla="*/ 2117277 w 7077584"/>
                <a:gd name="connsiteY1" fmla="*/ 7 h 2868466"/>
                <a:gd name="connsiteX2" fmla="*/ 6413705 w 7077584"/>
                <a:gd name="connsiteY2" fmla="*/ 2179536 h 2868466"/>
                <a:gd name="connsiteX3" fmla="*/ 7077584 w 7077584"/>
                <a:gd name="connsiteY3" fmla="*/ 2868466 h 2868466"/>
                <a:gd name="connsiteX0" fmla="*/ 379 w 7077584"/>
                <a:gd name="connsiteY0" fmla="*/ 2204587 h 2868466"/>
                <a:gd name="connsiteX1" fmla="*/ 2117277 w 7077584"/>
                <a:gd name="connsiteY1" fmla="*/ 7 h 2868466"/>
                <a:gd name="connsiteX2" fmla="*/ 6413705 w 7077584"/>
                <a:gd name="connsiteY2" fmla="*/ 2179536 h 2868466"/>
                <a:gd name="connsiteX3" fmla="*/ 7077584 w 7077584"/>
                <a:gd name="connsiteY3" fmla="*/ 2868466 h 2868466"/>
                <a:gd name="connsiteX0" fmla="*/ 379 w 7077584"/>
                <a:gd name="connsiteY0" fmla="*/ 2204587 h 2868466"/>
                <a:gd name="connsiteX1" fmla="*/ 2117277 w 7077584"/>
                <a:gd name="connsiteY1" fmla="*/ 7 h 2868466"/>
                <a:gd name="connsiteX2" fmla="*/ 6413705 w 7077584"/>
                <a:gd name="connsiteY2" fmla="*/ 2179536 h 2868466"/>
                <a:gd name="connsiteX3" fmla="*/ 7077584 w 7077584"/>
                <a:gd name="connsiteY3" fmla="*/ 2868466 h 2868466"/>
                <a:gd name="connsiteX0" fmla="*/ 379 w 6989899"/>
                <a:gd name="connsiteY0" fmla="*/ 2204587 h 2818089"/>
                <a:gd name="connsiteX1" fmla="*/ 2117277 w 6989899"/>
                <a:gd name="connsiteY1" fmla="*/ 7 h 2818089"/>
                <a:gd name="connsiteX2" fmla="*/ 6413705 w 6989899"/>
                <a:gd name="connsiteY2" fmla="*/ 2179536 h 2818089"/>
                <a:gd name="connsiteX3" fmla="*/ 6989899 w 6989899"/>
                <a:gd name="connsiteY3" fmla="*/ 2818089 h 2818089"/>
                <a:gd name="connsiteX0" fmla="*/ 379 w 6989899"/>
                <a:gd name="connsiteY0" fmla="*/ 2204588 h 2818090"/>
                <a:gd name="connsiteX1" fmla="*/ 2117277 w 6989899"/>
                <a:gd name="connsiteY1" fmla="*/ 8 h 2818090"/>
                <a:gd name="connsiteX2" fmla="*/ 6413705 w 6989899"/>
                <a:gd name="connsiteY2" fmla="*/ 2179537 h 2818090"/>
                <a:gd name="connsiteX3" fmla="*/ 6989899 w 6989899"/>
                <a:gd name="connsiteY3" fmla="*/ 2818090 h 2818090"/>
                <a:gd name="connsiteX0" fmla="*/ 379 w 7014951"/>
                <a:gd name="connsiteY0" fmla="*/ 2204588 h 2906249"/>
                <a:gd name="connsiteX1" fmla="*/ 2117277 w 7014951"/>
                <a:gd name="connsiteY1" fmla="*/ 8 h 2906249"/>
                <a:gd name="connsiteX2" fmla="*/ 6413705 w 7014951"/>
                <a:gd name="connsiteY2" fmla="*/ 2179537 h 2906249"/>
                <a:gd name="connsiteX3" fmla="*/ 7014951 w 7014951"/>
                <a:gd name="connsiteY3" fmla="*/ 2906249 h 2906249"/>
                <a:gd name="connsiteX0" fmla="*/ 379 w 7034066"/>
                <a:gd name="connsiteY0" fmla="*/ 2204588 h 2906249"/>
                <a:gd name="connsiteX1" fmla="*/ 2117277 w 7034066"/>
                <a:gd name="connsiteY1" fmla="*/ 8 h 2906249"/>
                <a:gd name="connsiteX2" fmla="*/ 6413705 w 7034066"/>
                <a:gd name="connsiteY2" fmla="*/ 2179537 h 2906249"/>
                <a:gd name="connsiteX3" fmla="*/ 7014951 w 7034066"/>
                <a:gd name="connsiteY3" fmla="*/ 2906249 h 2906249"/>
                <a:gd name="connsiteX0" fmla="*/ 379 w 7014951"/>
                <a:gd name="connsiteY0" fmla="*/ 2204588 h 2906249"/>
                <a:gd name="connsiteX1" fmla="*/ 2117277 w 7014951"/>
                <a:gd name="connsiteY1" fmla="*/ 8 h 2906249"/>
                <a:gd name="connsiteX2" fmla="*/ 6413705 w 7014951"/>
                <a:gd name="connsiteY2" fmla="*/ 2179537 h 2906249"/>
                <a:gd name="connsiteX3" fmla="*/ 7014951 w 7014951"/>
                <a:gd name="connsiteY3" fmla="*/ 2906249 h 2906249"/>
                <a:gd name="connsiteX0" fmla="*/ 379 w 7014951"/>
                <a:gd name="connsiteY0" fmla="*/ 2204588 h 2906249"/>
                <a:gd name="connsiteX1" fmla="*/ 2117277 w 7014951"/>
                <a:gd name="connsiteY1" fmla="*/ 8 h 2906249"/>
                <a:gd name="connsiteX2" fmla="*/ 6413705 w 7014951"/>
                <a:gd name="connsiteY2" fmla="*/ 2179537 h 2906249"/>
                <a:gd name="connsiteX3" fmla="*/ 7014951 w 7014951"/>
                <a:gd name="connsiteY3" fmla="*/ 2906249 h 2906249"/>
                <a:gd name="connsiteX0" fmla="*/ 379 w 7014951"/>
                <a:gd name="connsiteY0" fmla="*/ 2204588 h 2906249"/>
                <a:gd name="connsiteX1" fmla="*/ 2117277 w 7014951"/>
                <a:gd name="connsiteY1" fmla="*/ 8 h 2906249"/>
                <a:gd name="connsiteX2" fmla="*/ 6413705 w 7014951"/>
                <a:gd name="connsiteY2" fmla="*/ 2179537 h 2906249"/>
                <a:gd name="connsiteX3" fmla="*/ 7014951 w 7014951"/>
                <a:gd name="connsiteY3" fmla="*/ 2906249 h 2906249"/>
                <a:gd name="connsiteX0" fmla="*/ 379 w 7063581"/>
                <a:gd name="connsiteY0" fmla="*/ 2204588 h 2981814"/>
                <a:gd name="connsiteX1" fmla="*/ 2117277 w 7063581"/>
                <a:gd name="connsiteY1" fmla="*/ 8 h 2981814"/>
                <a:gd name="connsiteX2" fmla="*/ 6413705 w 7063581"/>
                <a:gd name="connsiteY2" fmla="*/ 2179537 h 2981814"/>
                <a:gd name="connsiteX3" fmla="*/ 7052530 w 7063581"/>
                <a:gd name="connsiteY3" fmla="*/ 2981814 h 2981814"/>
                <a:gd name="connsiteX0" fmla="*/ 379 w 7055179"/>
                <a:gd name="connsiteY0" fmla="*/ 2204588 h 2981814"/>
                <a:gd name="connsiteX1" fmla="*/ 2117277 w 7055179"/>
                <a:gd name="connsiteY1" fmla="*/ 8 h 2981814"/>
                <a:gd name="connsiteX2" fmla="*/ 6413705 w 7055179"/>
                <a:gd name="connsiteY2" fmla="*/ 2179537 h 2981814"/>
                <a:gd name="connsiteX3" fmla="*/ 7052530 w 7055179"/>
                <a:gd name="connsiteY3" fmla="*/ 2981814 h 2981814"/>
                <a:gd name="connsiteX0" fmla="*/ 379 w 7052530"/>
                <a:gd name="connsiteY0" fmla="*/ 2204587 h 2981813"/>
                <a:gd name="connsiteX1" fmla="*/ 2117277 w 7052530"/>
                <a:gd name="connsiteY1" fmla="*/ 7 h 2981813"/>
                <a:gd name="connsiteX2" fmla="*/ 6413705 w 7052530"/>
                <a:gd name="connsiteY2" fmla="*/ 2179536 h 2981813"/>
                <a:gd name="connsiteX3" fmla="*/ 7052530 w 7052530"/>
                <a:gd name="connsiteY3" fmla="*/ 2981813 h 2981813"/>
                <a:gd name="connsiteX0" fmla="*/ 379 w 7073804"/>
                <a:gd name="connsiteY0" fmla="*/ 2204587 h 2994407"/>
                <a:gd name="connsiteX1" fmla="*/ 2117277 w 7073804"/>
                <a:gd name="connsiteY1" fmla="*/ 7 h 2994407"/>
                <a:gd name="connsiteX2" fmla="*/ 6413705 w 7073804"/>
                <a:gd name="connsiteY2" fmla="*/ 2179536 h 2994407"/>
                <a:gd name="connsiteX3" fmla="*/ 7065056 w 7073804"/>
                <a:gd name="connsiteY3" fmla="*/ 2994407 h 2994407"/>
                <a:gd name="connsiteX0" fmla="*/ 379 w 7065056"/>
                <a:gd name="connsiteY0" fmla="*/ 2204587 h 2994407"/>
                <a:gd name="connsiteX1" fmla="*/ 2117277 w 7065056"/>
                <a:gd name="connsiteY1" fmla="*/ 7 h 2994407"/>
                <a:gd name="connsiteX2" fmla="*/ 6413705 w 7065056"/>
                <a:gd name="connsiteY2" fmla="*/ 2179536 h 2994407"/>
                <a:gd name="connsiteX3" fmla="*/ 7065056 w 7065056"/>
                <a:gd name="connsiteY3" fmla="*/ 2994407 h 2994407"/>
                <a:gd name="connsiteX0" fmla="*/ 379 w 7065056"/>
                <a:gd name="connsiteY0" fmla="*/ 2204587 h 2994407"/>
                <a:gd name="connsiteX1" fmla="*/ 2117277 w 7065056"/>
                <a:gd name="connsiteY1" fmla="*/ 7 h 2994407"/>
                <a:gd name="connsiteX2" fmla="*/ 6413705 w 7065056"/>
                <a:gd name="connsiteY2" fmla="*/ 2179536 h 2994407"/>
                <a:gd name="connsiteX3" fmla="*/ 7065056 w 7065056"/>
                <a:gd name="connsiteY3" fmla="*/ 2994407 h 2994407"/>
                <a:gd name="connsiteX0" fmla="*/ 379 w 6825900"/>
                <a:gd name="connsiteY0" fmla="*/ 2204587 h 2468100"/>
                <a:gd name="connsiteX1" fmla="*/ 2117277 w 6825900"/>
                <a:gd name="connsiteY1" fmla="*/ 7 h 2468100"/>
                <a:gd name="connsiteX2" fmla="*/ 6413705 w 6825900"/>
                <a:gd name="connsiteY2" fmla="*/ 2179536 h 2468100"/>
                <a:gd name="connsiteX3" fmla="*/ 6664217 w 6825900"/>
                <a:gd name="connsiteY3" fmla="*/ 2465450 h 2468100"/>
                <a:gd name="connsiteX0" fmla="*/ 379 w 6664217"/>
                <a:gd name="connsiteY0" fmla="*/ 2204587 h 2465450"/>
                <a:gd name="connsiteX1" fmla="*/ 2117277 w 6664217"/>
                <a:gd name="connsiteY1" fmla="*/ 7 h 2465450"/>
                <a:gd name="connsiteX2" fmla="*/ 6413705 w 6664217"/>
                <a:gd name="connsiteY2" fmla="*/ 2179536 h 2465450"/>
                <a:gd name="connsiteX3" fmla="*/ 6664217 w 6664217"/>
                <a:gd name="connsiteY3" fmla="*/ 2465450 h 2465450"/>
                <a:gd name="connsiteX0" fmla="*/ 379 w 6664217"/>
                <a:gd name="connsiteY0" fmla="*/ 2235360 h 2496223"/>
                <a:gd name="connsiteX1" fmla="*/ 2117277 w 6664217"/>
                <a:gd name="connsiteY1" fmla="*/ 30780 h 2496223"/>
                <a:gd name="connsiteX2" fmla="*/ 4522358 w 6664217"/>
                <a:gd name="connsiteY2" fmla="*/ 1028998 h 2496223"/>
                <a:gd name="connsiteX3" fmla="*/ 6413705 w 6664217"/>
                <a:gd name="connsiteY3" fmla="*/ 2210309 h 2496223"/>
                <a:gd name="connsiteX4" fmla="*/ 6664217 w 6664217"/>
                <a:gd name="connsiteY4" fmla="*/ 2496223 h 2496223"/>
                <a:gd name="connsiteX0" fmla="*/ 379 w 6664217"/>
                <a:gd name="connsiteY0" fmla="*/ 2235360 h 2496223"/>
                <a:gd name="connsiteX1" fmla="*/ 2117277 w 6664217"/>
                <a:gd name="connsiteY1" fmla="*/ 30780 h 2496223"/>
                <a:gd name="connsiteX2" fmla="*/ 4522358 w 6664217"/>
                <a:gd name="connsiteY2" fmla="*/ 1028998 h 2496223"/>
                <a:gd name="connsiteX3" fmla="*/ 6413705 w 6664217"/>
                <a:gd name="connsiteY3" fmla="*/ 2210309 h 2496223"/>
                <a:gd name="connsiteX4" fmla="*/ 6664217 w 6664217"/>
                <a:gd name="connsiteY4" fmla="*/ 2496223 h 2496223"/>
                <a:gd name="connsiteX0" fmla="*/ 379 w 6664217"/>
                <a:gd name="connsiteY0" fmla="*/ 2237334 h 2498197"/>
                <a:gd name="connsiteX1" fmla="*/ 2117277 w 6664217"/>
                <a:gd name="connsiteY1" fmla="*/ 32754 h 2498197"/>
                <a:gd name="connsiteX2" fmla="*/ 4522358 w 6664217"/>
                <a:gd name="connsiteY2" fmla="*/ 1030972 h 2498197"/>
                <a:gd name="connsiteX3" fmla="*/ 6413705 w 6664217"/>
                <a:gd name="connsiteY3" fmla="*/ 2212283 h 2498197"/>
                <a:gd name="connsiteX4" fmla="*/ 6664217 w 6664217"/>
                <a:gd name="connsiteY4" fmla="*/ 2498197 h 2498197"/>
                <a:gd name="connsiteX0" fmla="*/ 297 w 6669878"/>
                <a:gd name="connsiteY0" fmla="*/ 2243761 h 2504624"/>
                <a:gd name="connsiteX1" fmla="*/ 2117195 w 6669878"/>
                <a:gd name="connsiteY1" fmla="*/ 39181 h 2504624"/>
                <a:gd name="connsiteX2" fmla="*/ 4584908 w 6669878"/>
                <a:gd name="connsiteY2" fmla="*/ 961834 h 2504624"/>
                <a:gd name="connsiteX3" fmla="*/ 6413623 w 6669878"/>
                <a:gd name="connsiteY3" fmla="*/ 2218710 h 2504624"/>
                <a:gd name="connsiteX4" fmla="*/ 6664135 w 6669878"/>
                <a:gd name="connsiteY4" fmla="*/ 2504624 h 2504624"/>
                <a:gd name="connsiteX0" fmla="*/ 297 w 6669878"/>
                <a:gd name="connsiteY0" fmla="*/ 2244836 h 2505699"/>
                <a:gd name="connsiteX1" fmla="*/ 2117195 w 6669878"/>
                <a:gd name="connsiteY1" fmla="*/ 40256 h 2505699"/>
                <a:gd name="connsiteX2" fmla="*/ 4584908 w 6669878"/>
                <a:gd name="connsiteY2" fmla="*/ 962909 h 2505699"/>
                <a:gd name="connsiteX3" fmla="*/ 6413623 w 6669878"/>
                <a:gd name="connsiteY3" fmla="*/ 2219785 h 2505699"/>
                <a:gd name="connsiteX4" fmla="*/ 6664135 w 6669878"/>
                <a:gd name="connsiteY4" fmla="*/ 2505699 h 2505699"/>
                <a:gd name="connsiteX0" fmla="*/ 298 w 6668356"/>
                <a:gd name="connsiteY0" fmla="*/ 2258516 h 2519379"/>
                <a:gd name="connsiteX1" fmla="*/ 2117196 w 6668356"/>
                <a:gd name="connsiteY1" fmla="*/ 53936 h 2519379"/>
                <a:gd name="connsiteX2" fmla="*/ 4622488 w 6668356"/>
                <a:gd name="connsiteY2" fmla="*/ 850646 h 2519379"/>
                <a:gd name="connsiteX3" fmla="*/ 6413624 w 6668356"/>
                <a:gd name="connsiteY3" fmla="*/ 2233465 h 2519379"/>
                <a:gd name="connsiteX4" fmla="*/ 6664136 w 6668356"/>
                <a:gd name="connsiteY4" fmla="*/ 2519379 h 2519379"/>
                <a:gd name="connsiteX0" fmla="*/ 298 w 6668356"/>
                <a:gd name="connsiteY0" fmla="*/ 2249662 h 2510525"/>
                <a:gd name="connsiteX1" fmla="*/ 2117196 w 6668356"/>
                <a:gd name="connsiteY1" fmla="*/ 45082 h 2510525"/>
                <a:gd name="connsiteX2" fmla="*/ 4622488 w 6668356"/>
                <a:gd name="connsiteY2" fmla="*/ 841792 h 2510525"/>
                <a:gd name="connsiteX3" fmla="*/ 6413624 w 6668356"/>
                <a:gd name="connsiteY3" fmla="*/ 2224611 h 2510525"/>
                <a:gd name="connsiteX4" fmla="*/ 6664136 w 6668356"/>
                <a:gd name="connsiteY4" fmla="*/ 2510525 h 2510525"/>
                <a:gd name="connsiteX0" fmla="*/ 293 w 6668351"/>
                <a:gd name="connsiteY0" fmla="*/ 2204671 h 2465534"/>
                <a:gd name="connsiteX1" fmla="*/ 2117191 w 6668351"/>
                <a:gd name="connsiteY1" fmla="*/ 91 h 2465534"/>
                <a:gd name="connsiteX2" fmla="*/ 4622483 w 6668351"/>
                <a:gd name="connsiteY2" fmla="*/ 796801 h 2465534"/>
                <a:gd name="connsiteX3" fmla="*/ 6413619 w 6668351"/>
                <a:gd name="connsiteY3" fmla="*/ 2179620 h 2465534"/>
                <a:gd name="connsiteX4" fmla="*/ 6664131 w 6668351"/>
                <a:gd name="connsiteY4" fmla="*/ 2465534 h 2465534"/>
                <a:gd name="connsiteX0" fmla="*/ 288 w 6682316"/>
                <a:gd name="connsiteY0" fmla="*/ 2259115 h 2519978"/>
                <a:gd name="connsiteX1" fmla="*/ 2117186 w 6682316"/>
                <a:gd name="connsiteY1" fmla="*/ 54535 h 2519978"/>
                <a:gd name="connsiteX2" fmla="*/ 4321848 w 6682316"/>
                <a:gd name="connsiteY2" fmla="*/ 763085 h 2519978"/>
                <a:gd name="connsiteX3" fmla="*/ 6413614 w 6682316"/>
                <a:gd name="connsiteY3" fmla="*/ 2234064 h 2519978"/>
                <a:gd name="connsiteX4" fmla="*/ 6664126 w 6682316"/>
                <a:gd name="connsiteY4" fmla="*/ 2519978 h 2519978"/>
                <a:gd name="connsiteX0" fmla="*/ 249 w 6682277"/>
                <a:gd name="connsiteY0" fmla="*/ 2205414 h 2466277"/>
                <a:gd name="connsiteX1" fmla="*/ 2117147 w 6682277"/>
                <a:gd name="connsiteY1" fmla="*/ 834 h 2466277"/>
                <a:gd name="connsiteX2" fmla="*/ 4321809 w 6682277"/>
                <a:gd name="connsiteY2" fmla="*/ 709384 h 2466277"/>
                <a:gd name="connsiteX3" fmla="*/ 6413575 w 6682277"/>
                <a:gd name="connsiteY3" fmla="*/ 2180363 h 2466277"/>
                <a:gd name="connsiteX4" fmla="*/ 6664087 w 6682277"/>
                <a:gd name="connsiteY4" fmla="*/ 2466277 h 2466277"/>
                <a:gd name="connsiteX0" fmla="*/ 237 w 6682265"/>
                <a:gd name="connsiteY0" fmla="*/ 2204753 h 2465616"/>
                <a:gd name="connsiteX1" fmla="*/ 2117135 w 6682265"/>
                <a:gd name="connsiteY1" fmla="*/ 173 h 2465616"/>
                <a:gd name="connsiteX2" fmla="*/ 4321797 w 6682265"/>
                <a:gd name="connsiteY2" fmla="*/ 708723 h 2465616"/>
                <a:gd name="connsiteX3" fmla="*/ 6413563 w 6682265"/>
                <a:gd name="connsiteY3" fmla="*/ 2179702 h 2465616"/>
                <a:gd name="connsiteX4" fmla="*/ 6664075 w 6682265"/>
                <a:gd name="connsiteY4" fmla="*/ 2465616 h 2465616"/>
                <a:gd name="connsiteX0" fmla="*/ 379 w 6682407"/>
                <a:gd name="connsiteY0" fmla="*/ 2204588 h 2465451"/>
                <a:gd name="connsiteX1" fmla="*/ 2117277 w 6682407"/>
                <a:gd name="connsiteY1" fmla="*/ 8 h 2465451"/>
                <a:gd name="connsiteX2" fmla="*/ 6413705 w 6682407"/>
                <a:gd name="connsiteY2" fmla="*/ 2179537 h 2465451"/>
                <a:gd name="connsiteX3" fmla="*/ 6664217 w 6682407"/>
                <a:gd name="connsiteY3" fmla="*/ 2465451 h 2465451"/>
                <a:gd name="connsiteX0" fmla="*/ 379 w 6862028"/>
                <a:gd name="connsiteY0" fmla="*/ 2204588 h 2553610"/>
                <a:gd name="connsiteX1" fmla="*/ 2117277 w 6862028"/>
                <a:gd name="connsiteY1" fmla="*/ 8 h 2553610"/>
                <a:gd name="connsiteX2" fmla="*/ 6413705 w 6862028"/>
                <a:gd name="connsiteY2" fmla="*/ 2179537 h 2553610"/>
                <a:gd name="connsiteX3" fmla="*/ 6739375 w 6862028"/>
                <a:gd name="connsiteY3" fmla="*/ 2553610 h 2553610"/>
                <a:gd name="connsiteX0" fmla="*/ 379 w 6739375"/>
                <a:gd name="connsiteY0" fmla="*/ 2204587 h 2553609"/>
                <a:gd name="connsiteX1" fmla="*/ 2117277 w 6739375"/>
                <a:gd name="connsiteY1" fmla="*/ 7 h 2553609"/>
                <a:gd name="connsiteX2" fmla="*/ 6413705 w 6739375"/>
                <a:gd name="connsiteY2" fmla="*/ 2179536 h 2553609"/>
                <a:gd name="connsiteX3" fmla="*/ 6739375 w 6739375"/>
                <a:gd name="connsiteY3" fmla="*/ 2553609 h 2553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39375" h="2553609">
                  <a:moveTo>
                    <a:pt x="379" y="2204587"/>
                  </a:moveTo>
                  <a:cubicBezTo>
                    <a:pt x="-23107" y="1653963"/>
                    <a:pt x="1048389" y="4182"/>
                    <a:pt x="2117277" y="7"/>
                  </a:cubicBezTo>
                  <a:cubicBezTo>
                    <a:pt x="3186165" y="-4168"/>
                    <a:pt x="6282195" y="2068791"/>
                    <a:pt x="6413705" y="2179536"/>
                  </a:cubicBezTo>
                  <a:cubicBezTo>
                    <a:pt x="6545215" y="2290281"/>
                    <a:pt x="6724764" y="2518734"/>
                    <a:pt x="6739375" y="2553609"/>
                  </a:cubicBezTo>
                </a:path>
              </a:pathLst>
            </a:custGeom>
            <a:ln w="28575">
              <a:solidFill>
                <a:srgbClr val="FF00FF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 bwMode="auto">
            <a:xfrm>
              <a:off x="885632" y="3399188"/>
              <a:ext cx="54864" cy="54864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algn="ctr"/>
              <a:endParaRPr lang="en-US" sz="2000"/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 bwMode="auto">
            <a:xfrm>
              <a:off x="7285388" y="3399188"/>
              <a:ext cx="54864" cy="54864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algn="ctr"/>
              <a:endParaRPr lang="en-US" sz="2000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4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4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4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" name="Freeform 45"/>
          <p:cNvSpPr/>
          <p:nvPr/>
        </p:nvSpPr>
        <p:spPr>
          <a:xfrm flipV="1">
            <a:off x="7327610" y="3898726"/>
            <a:ext cx="325664" cy="372048"/>
          </a:xfrm>
          <a:custGeom>
            <a:avLst/>
            <a:gdLst>
              <a:gd name="connsiteX0" fmla="*/ 0 w 150312"/>
              <a:gd name="connsiteY0" fmla="*/ 137786 h 137786"/>
              <a:gd name="connsiteX1" fmla="*/ 62630 w 150312"/>
              <a:gd name="connsiteY1" fmla="*/ 62630 h 137786"/>
              <a:gd name="connsiteX2" fmla="*/ 150312 w 150312"/>
              <a:gd name="connsiteY2" fmla="*/ 0 h 137786"/>
              <a:gd name="connsiteX0" fmla="*/ 416926 w 6730044"/>
              <a:gd name="connsiteY0" fmla="*/ 751561 h 751561"/>
              <a:gd name="connsiteX1" fmla="*/ 479556 w 6730044"/>
              <a:gd name="connsiteY1" fmla="*/ 676405 h 751561"/>
              <a:gd name="connsiteX2" fmla="*/ 6730044 w 6730044"/>
              <a:gd name="connsiteY2" fmla="*/ 0 h 751561"/>
              <a:gd name="connsiteX0" fmla="*/ 153450 w 6930031"/>
              <a:gd name="connsiteY0" fmla="*/ 914400 h 914400"/>
              <a:gd name="connsiteX1" fmla="*/ 679543 w 6930031"/>
              <a:gd name="connsiteY1" fmla="*/ 676405 h 914400"/>
              <a:gd name="connsiteX2" fmla="*/ 6930031 w 6930031"/>
              <a:gd name="connsiteY2" fmla="*/ 0 h 914400"/>
              <a:gd name="connsiteX0" fmla="*/ 0 w 6776581"/>
              <a:gd name="connsiteY0" fmla="*/ 914400 h 914400"/>
              <a:gd name="connsiteX1" fmla="*/ 3056351 w 6776581"/>
              <a:gd name="connsiteY1" fmla="*/ 350728 h 914400"/>
              <a:gd name="connsiteX2" fmla="*/ 6776581 w 6776581"/>
              <a:gd name="connsiteY2" fmla="*/ 0 h 914400"/>
              <a:gd name="connsiteX0" fmla="*/ 0 w 6338170"/>
              <a:gd name="connsiteY0" fmla="*/ 826718 h 826718"/>
              <a:gd name="connsiteX1" fmla="*/ 2617940 w 6338170"/>
              <a:gd name="connsiteY1" fmla="*/ 350728 h 826718"/>
              <a:gd name="connsiteX2" fmla="*/ 6338170 w 6338170"/>
              <a:gd name="connsiteY2" fmla="*/ 0 h 826718"/>
              <a:gd name="connsiteX0" fmla="*/ 0 w 6338170"/>
              <a:gd name="connsiteY0" fmla="*/ 1145393 h 1145393"/>
              <a:gd name="connsiteX1" fmla="*/ 2617940 w 6338170"/>
              <a:gd name="connsiteY1" fmla="*/ 669403 h 1145393"/>
              <a:gd name="connsiteX2" fmla="*/ 2292263 w 6338170"/>
              <a:gd name="connsiteY2" fmla="*/ 5524 h 1145393"/>
              <a:gd name="connsiteX3" fmla="*/ 6338170 w 6338170"/>
              <a:gd name="connsiteY3" fmla="*/ 318675 h 1145393"/>
              <a:gd name="connsiteX0" fmla="*/ 0 w 6338170"/>
              <a:gd name="connsiteY0" fmla="*/ 1145393 h 1145393"/>
              <a:gd name="connsiteX1" fmla="*/ 2292263 w 6338170"/>
              <a:gd name="connsiteY1" fmla="*/ 5524 h 1145393"/>
              <a:gd name="connsiteX2" fmla="*/ 6338170 w 6338170"/>
              <a:gd name="connsiteY2" fmla="*/ 318675 h 1145393"/>
              <a:gd name="connsiteX0" fmla="*/ 0 w 6400800"/>
              <a:gd name="connsiteY0" fmla="*/ 1141894 h 1141894"/>
              <a:gd name="connsiteX1" fmla="*/ 2292263 w 6400800"/>
              <a:gd name="connsiteY1" fmla="*/ 2025 h 1141894"/>
              <a:gd name="connsiteX2" fmla="*/ 6400800 w 6400800"/>
              <a:gd name="connsiteY2" fmla="*/ 1116841 h 1141894"/>
              <a:gd name="connsiteX0" fmla="*/ 0 w 6400800"/>
              <a:gd name="connsiteY0" fmla="*/ 1143299 h 1143299"/>
              <a:gd name="connsiteX1" fmla="*/ 2292263 w 6400800"/>
              <a:gd name="connsiteY1" fmla="*/ 3430 h 1143299"/>
              <a:gd name="connsiteX2" fmla="*/ 6400800 w 6400800"/>
              <a:gd name="connsiteY2" fmla="*/ 1118246 h 1143299"/>
              <a:gd name="connsiteX0" fmla="*/ 0 w 6400800"/>
              <a:gd name="connsiteY0" fmla="*/ 1143969 h 1143969"/>
              <a:gd name="connsiteX1" fmla="*/ 2292263 w 6400800"/>
              <a:gd name="connsiteY1" fmla="*/ 4100 h 1143969"/>
              <a:gd name="connsiteX2" fmla="*/ 6400800 w 6400800"/>
              <a:gd name="connsiteY2" fmla="*/ 1118916 h 1143969"/>
              <a:gd name="connsiteX0" fmla="*/ 0 w 6400800"/>
              <a:gd name="connsiteY0" fmla="*/ 1855773 h 1855773"/>
              <a:gd name="connsiteX1" fmla="*/ 2555309 w 6400800"/>
              <a:gd name="connsiteY1" fmla="*/ 1921 h 1855773"/>
              <a:gd name="connsiteX2" fmla="*/ 6400800 w 6400800"/>
              <a:gd name="connsiteY2" fmla="*/ 1830720 h 1855773"/>
              <a:gd name="connsiteX0" fmla="*/ 0 w 6400800"/>
              <a:gd name="connsiteY0" fmla="*/ 2131018 h 2131018"/>
              <a:gd name="connsiteX1" fmla="*/ 2141950 w 6400800"/>
              <a:gd name="connsiteY1" fmla="*/ 1593 h 2131018"/>
              <a:gd name="connsiteX2" fmla="*/ 6400800 w 6400800"/>
              <a:gd name="connsiteY2" fmla="*/ 2105965 h 2131018"/>
              <a:gd name="connsiteX0" fmla="*/ 366 w 6401166"/>
              <a:gd name="connsiteY0" fmla="*/ 2131018 h 2131018"/>
              <a:gd name="connsiteX1" fmla="*/ 2142316 w 6401166"/>
              <a:gd name="connsiteY1" fmla="*/ 1593 h 2131018"/>
              <a:gd name="connsiteX2" fmla="*/ 6401166 w 6401166"/>
              <a:gd name="connsiteY2" fmla="*/ 2105965 h 2131018"/>
              <a:gd name="connsiteX0" fmla="*/ 375 w 6376123"/>
              <a:gd name="connsiteY0" fmla="*/ 2118491 h 2118491"/>
              <a:gd name="connsiteX1" fmla="*/ 2117273 w 6376123"/>
              <a:gd name="connsiteY1" fmla="*/ 1593 h 2118491"/>
              <a:gd name="connsiteX2" fmla="*/ 6376123 w 6376123"/>
              <a:gd name="connsiteY2" fmla="*/ 2105965 h 2118491"/>
              <a:gd name="connsiteX0" fmla="*/ 375 w 6376123"/>
              <a:gd name="connsiteY0" fmla="*/ 2118871 h 2118871"/>
              <a:gd name="connsiteX1" fmla="*/ 2117273 w 6376123"/>
              <a:gd name="connsiteY1" fmla="*/ 1973 h 2118871"/>
              <a:gd name="connsiteX2" fmla="*/ 6376123 w 6376123"/>
              <a:gd name="connsiteY2" fmla="*/ 2106345 h 2118871"/>
              <a:gd name="connsiteX0" fmla="*/ 379 w 6376127"/>
              <a:gd name="connsiteY0" fmla="*/ 2206429 h 2206429"/>
              <a:gd name="connsiteX1" fmla="*/ 2104751 w 6376127"/>
              <a:gd name="connsiteY1" fmla="*/ 1849 h 2206429"/>
              <a:gd name="connsiteX2" fmla="*/ 6376127 w 6376127"/>
              <a:gd name="connsiteY2" fmla="*/ 2193903 h 2206429"/>
              <a:gd name="connsiteX0" fmla="*/ 379 w 6376127"/>
              <a:gd name="connsiteY0" fmla="*/ 2204621 h 2204621"/>
              <a:gd name="connsiteX1" fmla="*/ 2104751 w 6376127"/>
              <a:gd name="connsiteY1" fmla="*/ 41 h 2204621"/>
              <a:gd name="connsiteX2" fmla="*/ 6376127 w 6376127"/>
              <a:gd name="connsiteY2" fmla="*/ 2192095 h 2204621"/>
              <a:gd name="connsiteX0" fmla="*/ 301 w 6376049"/>
              <a:gd name="connsiteY0" fmla="*/ 2204621 h 2204621"/>
              <a:gd name="connsiteX1" fmla="*/ 2104673 w 6376049"/>
              <a:gd name="connsiteY1" fmla="*/ 41 h 2204621"/>
              <a:gd name="connsiteX2" fmla="*/ 6376049 w 6376049"/>
              <a:gd name="connsiteY2" fmla="*/ 2192095 h 2204621"/>
              <a:gd name="connsiteX0" fmla="*/ 315 w 6376063"/>
              <a:gd name="connsiteY0" fmla="*/ 2204621 h 2204621"/>
              <a:gd name="connsiteX1" fmla="*/ 2104687 w 6376063"/>
              <a:gd name="connsiteY1" fmla="*/ 41 h 2204621"/>
              <a:gd name="connsiteX2" fmla="*/ 6376063 w 6376063"/>
              <a:gd name="connsiteY2" fmla="*/ 2192095 h 2204621"/>
              <a:gd name="connsiteX0" fmla="*/ 315 w 6376063"/>
              <a:gd name="connsiteY0" fmla="*/ 2204617 h 2204617"/>
              <a:gd name="connsiteX1" fmla="*/ 2104687 w 6376063"/>
              <a:gd name="connsiteY1" fmla="*/ 37 h 2204617"/>
              <a:gd name="connsiteX2" fmla="*/ 6376063 w 6376063"/>
              <a:gd name="connsiteY2" fmla="*/ 2192091 h 2204617"/>
              <a:gd name="connsiteX0" fmla="*/ 315 w 6376063"/>
              <a:gd name="connsiteY0" fmla="*/ 2204617 h 2204617"/>
              <a:gd name="connsiteX1" fmla="*/ 2104687 w 6376063"/>
              <a:gd name="connsiteY1" fmla="*/ 37 h 2204617"/>
              <a:gd name="connsiteX2" fmla="*/ 6376063 w 6376063"/>
              <a:gd name="connsiteY2" fmla="*/ 2192091 h 2204617"/>
              <a:gd name="connsiteX0" fmla="*/ 315 w 6376063"/>
              <a:gd name="connsiteY0" fmla="*/ 2211607 h 2211607"/>
              <a:gd name="connsiteX1" fmla="*/ 2104687 w 6376063"/>
              <a:gd name="connsiteY1" fmla="*/ 7027 h 2211607"/>
              <a:gd name="connsiteX2" fmla="*/ 5461663 w 6376063"/>
              <a:gd name="connsiteY2" fmla="*/ 1535204 h 2211607"/>
              <a:gd name="connsiteX3" fmla="*/ 6376063 w 6376063"/>
              <a:gd name="connsiteY3" fmla="*/ 2199081 h 2211607"/>
              <a:gd name="connsiteX0" fmla="*/ 315 w 7227833"/>
              <a:gd name="connsiteY0" fmla="*/ 2211607 h 2837908"/>
              <a:gd name="connsiteX1" fmla="*/ 2104687 w 7227833"/>
              <a:gd name="connsiteY1" fmla="*/ 7027 h 2837908"/>
              <a:gd name="connsiteX2" fmla="*/ 5461663 w 7227833"/>
              <a:gd name="connsiteY2" fmla="*/ 1535204 h 2837908"/>
              <a:gd name="connsiteX3" fmla="*/ 7227833 w 7227833"/>
              <a:gd name="connsiteY3" fmla="*/ 2837908 h 2837908"/>
              <a:gd name="connsiteX0" fmla="*/ 315 w 7227833"/>
              <a:gd name="connsiteY0" fmla="*/ 2209303 h 2835604"/>
              <a:gd name="connsiteX1" fmla="*/ 2104687 w 7227833"/>
              <a:gd name="connsiteY1" fmla="*/ 4723 h 2835604"/>
              <a:gd name="connsiteX2" fmla="*/ 6438693 w 7227833"/>
              <a:gd name="connsiteY2" fmla="*/ 2196779 h 2835604"/>
              <a:gd name="connsiteX3" fmla="*/ 7227833 w 7227833"/>
              <a:gd name="connsiteY3" fmla="*/ 2835604 h 2835604"/>
              <a:gd name="connsiteX0" fmla="*/ 315 w 7227833"/>
              <a:gd name="connsiteY0" fmla="*/ 2209303 h 2835604"/>
              <a:gd name="connsiteX1" fmla="*/ 2104687 w 7227833"/>
              <a:gd name="connsiteY1" fmla="*/ 4723 h 2835604"/>
              <a:gd name="connsiteX2" fmla="*/ 6438693 w 7227833"/>
              <a:gd name="connsiteY2" fmla="*/ 2196779 h 2835604"/>
              <a:gd name="connsiteX3" fmla="*/ 7227833 w 7227833"/>
              <a:gd name="connsiteY3" fmla="*/ 2835604 h 2835604"/>
              <a:gd name="connsiteX0" fmla="*/ 315 w 7227833"/>
              <a:gd name="connsiteY0" fmla="*/ 2209611 h 2835912"/>
              <a:gd name="connsiteX1" fmla="*/ 2104687 w 7227833"/>
              <a:gd name="connsiteY1" fmla="*/ 5031 h 2835912"/>
              <a:gd name="connsiteX2" fmla="*/ 6438693 w 7227833"/>
              <a:gd name="connsiteY2" fmla="*/ 2197087 h 2835912"/>
              <a:gd name="connsiteX3" fmla="*/ 7227833 w 7227833"/>
              <a:gd name="connsiteY3" fmla="*/ 2835912 h 2835912"/>
              <a:gd name="connsiteX0" fmla="*/ 315 w 7227833"/>
              <a:gd name="connsiteY0" fmla="*/ 2210588 h 2836889"/>
              <a:gd name="connsiteX1" fmla="*/ 2104687 w 7227833"/>
              <a:gd name="connsiteY1" fmla="*/ 6008 h 2836889"/>
              <a:gd name="connsiteX2" fmla="*/ 6438693 w 7227833"/>
              <a:gd name="connsiteY2" fmla="*/ 2198064 h 2836889"/>
              <a:gd name="connsiteX3" fmla="*/ 7227833 w 7227833"/>
              <a:gd name="connsiteY3" fmla="*/ 2836889 h 2836889"/>
              <a:gd name="connsiteX0" fmla="*/ 315 w 7227833"/>
              <a:gd name="connsiteY0" fmla="*/ 2210636 h 2836937"/>
              <a:gd name="connsiteX1" fmla="*/ 2104687 w 7227833"/>
              <a:gd name="connsiteY1" fmla="*/ 6056 h 2836937"/>
              <a:gd name="connsiteX2" fmla="*/ 6401115 w 7227833"/>
              <a:gd name="connsiteY2" fmla="*/ 2185585 h 2836937"/>
              <a:gd name="connsiteX3" fmla="*/ 7227833 w 7227833"/>
              <a:gd name="connsiteY3" fmla="*/ 2836937 h 2836937"/>
              <a:gd name="connsiteX0" fmla="*/ 315 w 7227833"/>
              <a:gd name="connsiteY0" fmla="*/ 2210636 h 2836937"/>
              <a:gd name="connsiteX1" fmla="*/ 2104687 w 7227833"/>
              <a:gd name="connsiteY1" fmla="*/ 6056 h 2836937"/>
              <a:gd name="connsiteX2" fmla="*/ 6401115 w 7227833"/>
              <a:gd name="connsiteY2" fmla="*/ 2185585 h 2836937"/>
              <a:gd name="connsiteX3" fmla="*/ 7227833 w 7227833"/>
              <a:gd name="connsiteY3" fmla="*/ 2836937 h 2836937"/>
              <a:gd name="connsiteX0" fmla="*/ 315 w 7227833"/>
              <a:gd name="connsiteY0" fmla="*/ 2210732 h 2837033"/>
              <a:gd name="connsiteX1" fmla="*/ 2104687 w 7227833"/>
              <a:gd name="connsiteY1" fmla="*/ 6152 h 2837033"/>
              <a:gd name="connsiteX2" fmla="*/ 6401115 w 7227833"/>
              <a:gd name="connsiteY2" fmla="*/ 2185681 h 2837033"/>
              <a:gd name="connsiteX3" fmla="*/ 7227833 w 7227833"/>
              <a:gd name="connsiteY3" fmla="*/ 2837033 h 2837033"/>
              <a:gd name="connsiteX0" fmla="*/ 315 w 7227833"/>
              <a:gd name="connsiteY0" fmla="*/ 2210732 h 2837033"/>
              <a:gd name="connsiteX1" fmla="*/ 2104687 w 7227833"/>
              <a:gd name="connsiteY1" fmla="*/ 6152 h 2837033"/>
              <a:gd name="connsiteX2" fmla="*/ 6401115 w 7227833"/>
              <a:gd name="connsiteY2" fmla="*/ 2185681 h 2837033"/>
              <a:gd name="connsiteX3" fmla="*/ 7227833 w 7227833"/>
              <a:gd name="connsiteY3" fmla="*/ 2837033 h 2837033"/>
              <a:gd name="connsiteX0" fmla="*/ 315 w 7190255"/>
              <a:gd name="connsiteY0" fmla="*/ 2209634 h 2923617"/>
              <a:gd name="connsiteX1" fmla="*/ 2104687 w 7190255"/>
              <a:gd name="connsiteY1" fmla="*/ 5054 h 2923617"/>
              <a:gd name="connsiteX2" fmla="*/ 6401115 w 7190255"/>
              <a:gd name="connsiteY2" fmla="*/ 2184583 h 2923617"/>
              <a:gd name="connsiteX3" fmla="*/ 7190255 w 7190255"/>
              <a:gd name="connsiteY3" fmla="*/ 2923617 h 2923617"/>
              <a:gd name="connsiteX0" fmla="*/ 315 w 7190255"/>
              <a:gd name="connsiteY0" fmla="*/ 2209634 h 2923617"/>
              <a:gd name="connsiteX1" fmla="*/ 2104687 w 7190255"/>
              <a:gd name="connsiteY1" fmla="*/ 5054 h 2923617"/>
              <a:gd name="connsiteX2" fmla="*/ 6401115 w 7190255"/>
              <a:gd name="connsiteY2" fmla="*/ 2184583 h 2923617"/>
              <a:gd name="connsiteX3" fmla="*/ 7190255 w 7190255"/>
              <a:gd name="connsiteY3" fmla="*/ 2923617 h 2923617"/>
              <a:gd name="connsiteX0" fmla="*/ 315 w 7265411"/>
              <a:gd name="connsiteY0" fmla="*/ 2209601 h 2848428"/>
              <a:gd name="connsiteX1" fmla="*/ 2104687 w 7265411"/>
              <a:gd name="connsiteY1" fmla="*/ 5021 h 2848428"/>
              <a:gd name="connsiteX2" fmla="*/ 6401115 w 7265411"/>
              <a:gd name="connsiteY2" fmla="*/ 2184550 h 2848428"/>
              <a:gd name="connsiteX3" fmla="*/ 7265411 w 7265411"/>
              <a:gd name="connsiteY3" fmla="*/ 2848428 h 2848428"/>
              <a:gd name="connsiteX0" fmla="*/ 315 w 7265411"/>
              <a:gd name="connsiteY0" fmla="*/ 2209601 h 2848428"/>
              <a:gd name="connsiteX1" fmla="*/ 2104687 w 7265411"/>
              <a:gd name="connsiteY1" fmla="*/ 5021 h 2848428"/>
              <a:gd name="connsiteX2" fmla="*/ 6401115 w 7265411"/>
              <a:gd name="connsiteY2" fmla="*/ 2184550 h 2848428"/>
              <a:gd name="connsiteX3" fmla="*/ 7265411 w 7265411"/>
              <a:gd name="connsiteY3" fmla="*/ 2848428 h 2848428"/>
              <a:gd name="connsiteX0" fmla="*/ 315 w 7064994"/>
              <a:gd name="connsiteY0" fmla="*/ 2209515 h 2647926"/>
              <a:gd name="connsiteX1" fmla="*/ 2104687 w 7064994"/>
              <a:gd name="connsiteY1" fmla="*/ 4935 h 2647926"/>
              <a:gd name="connsiteX2" fmla="*/ 6401115 w 7064994"/>
              <a:gd name="connsiteY2" fmla="*/ 2184464 h 2647926"/>
              <a:gd name="connsiteX3" fmla="*/ 7064994 w 7064994"/>
              <a:gd name="connsiteY3" fmla="*/ 2647926 h 2647926"/>
              <a:gd name="connsiteX0" fmla="*/ 315 w 7064994"/>
              <a:gd name="connsiteY0" fmla="*/ 2209515 h 2647926"/>
              <a:gd name="connsiteX1" fmla="*/ 2104687 w 7064994"/>
              <a:gd name="connsiteY1" fmla="*/ 4935 h 2647926"/>
              <a:gd name="connsiteX2" fmla="*/ 6401115 w 7064994"/>
              <a:gd name="connsiteY2" fmla="*/ 2184464 h 2647926"/>
              <a:gd name="connsiteX3" fmla="*/ 7064994 w 7064994"/>
              <a:gd name="connsiteY3" fmla="*/ 2647926 h 2647926"/>
              <a:gd name="connsiteX0" fmla="*/ 315 w 7064994"/>
              <a:gd name="connsiteY0" fmla="*/ 2209515 h 2647926"/>
              <a:gd name="connsiteX1" fmla="*/ 2104687 w 7064994"/>
              <a:gd name="connsiteY1" fmla="*/ 4935 h 2647926"/>
              <a:gd name="connsiteX2" fmla="*/ 6401115 w 7064994"/>
              <a:gd name="connsiteY2" fmla="*/ 2184464 h 2647926"/>
              <a:gd name="connsiteX3" fmla="*/ 7064994 w 7064994"/>
              <a:gd name="connsiteY3" fmla="*/ 2647926 h 2647926"/>
              <a:gd name="connsiteX0" fmla="*/ 315 w 7064994"/>
              <a:gd name="connsiteY0" fmla="*/ 2209515 h 2647926"/>
              <a:gd name="connsiteX1" fmla="*/ 2104687 w 7064994"/>
              <a:gd name="connsiteY1" fmla="*/ 4935 h 2647926"/>
              <a:gd name="connsiteX2" fmla="*/ 6401115 w 7064994"/>
              <a:gd name="connsiteY2" fmla="*/ 2184464 h 2647926"/>
              <a:gd name="connsiteX3" fmla="*/ 7064994 w 7064994"/>
              <a:gd name="connsiteY3" fmla="*/ 2647926 h 2647926"/>
              <a:gd name="connsiteX0" fmla="*/ 315 w 7140151"/>
              <a:gd name="connsiteY0" fmla="*/ 2209468 h 2535144"/>
              <a:gd name="connsiteX1" fmla="*/ 2104687 w 7140151"/>
              <a:gd name="connsiteY1" fmla="*/ 4888 h 2535144"/>
              <a:gd name="connsiteX2" fmla="*/ 6401115 w 7140151"/>
              <a:gd name="connsiteY2" fmla="*/ 2184417 h 2535144"/>
              <a:gd name="connsiteX3" fmla="*/ 7140151 w 7140151"/>
              <a:gd name="connsiteY3" fmla="*/ 2535144 h 2535144"/>
              <a:gd name="connsiteX0" fmla="*/ 315 w 7140151"/>
              <a:gd name="connsiteY0" fmla="*/ 2209468 h 2535282"/>
              <a:gd name="connsiteX1" fmla="*/ 2104687 w 7140151"/>
              <a:gd name="connsiteY1" fmla="*/ 4888 h 2535282"/>
              <a:gd name="connsiteX2" fmla="*/ 6401115 w 7140151"/>
              <a:gd name="connsiteY2" fmla="*/ 2184417 h 2535282"/>
              <a:gd name="connsiteX3" fmla="*/ 7140151 w 7140151"/>
              <a:gd name="connsiteY3" fmla="*/ 2535144 h 2535282"/>
              <a:gd name="connsiteX0" fmla="*/ 315 w 7115099"/>
              <a:gd name="connsiteY0" fmla="*/ 2209493 h 2597799"/>
              <a:gd name="connsiteX1" fmla="*/ 2104687 w 7115099"/>
              <a:gd name="connsiteY1" fmla="*/ 4913 h 2597799"/>
              <a:gd name="connsiteX2" fmla="*/ 6401115 w 7115099"/>
              <a:gd name="connsiteY2" fmla="*/ 2184442 h 2597799"/>
              <a:gd name="connsiteX3" fmla="*/ 7115099 w 7115099"/>
              <a:gd name="connsiteY3" fmla="*/ 2597799 h 2597799"/>
              <a:gd name="connsiteX0" fmla="*/ 315 w 7115099"/>
              <a:gd name="connsiteY0" fmla="*/ 2209493 h 2597799"/>
              <a:gd name="connsiteX1" fmla="*/ 2104687 w 7115099"/>
              <a:gd name="connsiteY1" fmla="*/ 4913 h 2597799"/>
              <a:gd name="connsiteX2" fmla="*/ 6401115 w 7115099"/>
              <a:gd name="connsiteY2" fmla="*/ 2184442 h 2597799"/>
              <a:gd name="connsiteX3" fmla="*/ 7115099 w 7115099"/>
              <a:gd name="connsiteY3" fmla="*/ 2597799 h 2597799"/>
              <a:gd name="connsiteX0" fmla="*/ 315 w 7115099"/>
              <a:gd name="connsiteY0" fmla="*/ 2210558 h 2644869"/>
              <a:gd name="connsiteX1" fmla="*/ 2104687 w 7115099"/>
              <a:gd name="connsiteY1" fmla="*/ 5978 h 2644869"/>
              <a:gd name="connsiteX2" fmla="*/ 6401115 w 7115099"/>
              <a:gd name="connsiteY2" fmla="*/ 2185507 h 2644869"/>
              <a:gd name="connsiteX3" fmla="*/ 7115099 w 7115099"/>
              <a:gd name="connsiteY3" fmla="*/ 2598864 h 2644869"/>
              <a:gd name="connsiteX0" fmla="*/ 315 w 7115099"/>
              <a:gd name="connsiteY0" fmla="*/ 2209145 h 2597451"/>
              <a:gd name="connsiteX1" fmla="*/ 2104687 w 7115099"/>
              <a:gd name="connsiteY1" fmla="*/ 4565 h 2597451"/>
              <a:gd name="connsiteX2" fmla="*/ 6401115 w 7115099"/>
              <a:gd name="connsiteY2" fmla="*/ 2184094 h 2597451"/>
              <a:gd name="connsiteX3" fmla="*/ 7115099 w 7115099"/>
              <a:gd name="connsiteY3" fmla="*/ 2597451 h 2597451"/>
              <a:gd name="connsiteX0" fmla="*/ 315 w 7115099"/>
              <a:gd name="connsiteY0" fmla="*/ 2209091 h 2597397"/>
              <a:gd name="connsiteX1" fmla="*/ 2104687 w 7115099"/>
              <a:gd name="connsiteY1" fmla="*/ 4511 h 2597397"/>
              <a:gd name="connsiteX2" fmla="*/ 6401115 w 7115099"/>
              <a:gd name="connsiteY2" fmla="*/ 2184040 h 2597397"/>
              <a:gd name="connsiteX3" fmla="*/ 7115099 w 7115099"/>
              <a:gd name="connsiteY3" fmla="*/ 2597397 h 2597397"/>
              <a:gd name="connsiteX0" fmla="*/ 315 w 7115099"/>
              <a:gd name="connsiteY0" fmla="*/ 2209013 h 2597319"/>
              <a:gd name="connsiteX1" fmla="*/ 2104687 w 7115099"/>
              <a:gd name="connsiteY1" fmla="*/ 4433 h 2597319"/>
              <a:gd name="connsiteX2" fmla="*/ 6401115 w 7115099"/>
              <a:gd name="connsiteY2" fmla="*/ 2183962 h 2597319"/>
              <a:gd name="connsiteX3" fmla="*/ 7115099 w 7115099"/>
              <a:gd name="connsiteY3" fmla="*/ 2597319 h 2597319"/>
              <a:gd name="connsiteX0" fmla="*/ 315 w 7064994"/>
              <a:gd name="connsiteY0" fmla="*/ 2209611 h 2873490"/>
              <a:gd name="connsiteX1" fmla="*/ 2104687 w 7064994"/>
              <a:gd name="connsiteY1" fmla="*/ 5031 h 2873490"/>
              <a:gd name="connsiteX2" fmla="*/ 6401115 w 7064994"/>
              <a:gd name="connsiteY2" fmla="*/ 2184560 h 2873490"/>
              <a:gd name="connsiteX3" fmla="*/ 7064994 w 7064994"/>
              <a:gd name="connsiteY3" fmla="*/ 2873490 h 2873490"/>
              <a:gd name="connsiteX0" fmla="*/ 315 w 7064994"/>
              <a:gd name="connsiteY0" fmla="*/ 2209611 h 2873490"/>
              <a:gd name="connsiteX1" fmla="*/ 2104687 w 7064994"/>
              <a:gd name="connsiteY1" fmla="*/ 5031 h 2873490"/>
              <a:gd name="connsiteX2" fmla="*/ 6401115 w 7064994"/>
              <a:gd name="connsiteY2" fmla="*/ 2184560 h 2873490"/>
              <a:gd name="connsiteX3" fmla="*/ 7064994 w 7064994"/>
              <a:gd name="connsiteY3" fmla="*/ 2873490 h 2873490"/>
              <a:gd name="connsiteX0" fmla="*/ 334 w 7065013"/>
              <a:gd name="connsiteY0" fmla="*/ 2209611 h 2873490"/>
              <a:gd name="connsiteX1" fmla="*/ 2104706 w 7065013"/>
              <a:gd name="connsiteY1" fmla="*/ 5031 h 2873490"/>
              <a:gd name="connsiteX2" fmla="*/ 6401134 w 7065013"/>
              <a:gd name="connsiteY2" fmla="*/ 2184560 h 2873490"/>
              <a:gd name="connsiteX3" fmla="*/ 7065013 w 7065013"/>
              <a:gd name="connsiteY3" fmla="*/ 2873490 h 2873490"/>
              <a:gd name="connsiteX0" fmla="*/ 368 w 7065047"/>
              <a:gd name="connsiteY0" fmla="*/ 2204581 h 2868460"/>
              <a:gd name="connsiteX1" fmla="*/ 2104740 w 7065047"/>
              <a:gd name="connsiteY1" fmla="*/ 1 h 2868460"/>
              <a:gd name="connsiteX2" fmla="*/ 6401168 w 7065047"/>
              <a:gd name="connsiteY2" fmla="*/ 2179530 h 2868460"/>
              <a:gd name="connsiteX3" fmla="*/ 7065047 w 7065047"/>
              <a:gd name="connsiteY3" fmla="*/ 2868460 h 2868460"/>
              <a:gd name="connsiteX0" fmla="*/ 368 w 7065047"/>
              <a:gd name="connsiteY0" fmla="*/ 2204581 h 2868460"/>
              <a:gd name="connsiteX1" fmla="*/ 2104740 w 7065047"/>
              <a:gd name="connsiteY1" fmla="*/ 1 h 2868460"/>
              <a:gd name="connsiteX2" fmla="*/ 6401168 w 7065047"/>
              <a:gd name="connsiteY2" fmla="*/ 2179530 h 2868460"/>
              <a:gd name="connsiteX3" fmla="*/ 7065047 w 7065047"/>
              <a:gd name="connsiteY3" fmla="*/ 2868460 h 2868460"/>
              <a:gd name="connsiteX0" fmla="*/ 368 w 7065047"/>
              <a:gd name="connsiteY0" fmla="*/ 2204581 h 2868460"/>
              <a:gd name="connsiteX1" fmla="*/ 2104740 w 7065047"/>
              <a:gd name="connsiteY1" fmla="*/ 1 h 2868460"/>
              <a:gd name="connsiteX2" fmla="*/ 6401168 w 7065047"/>
              <a:gd name="connsiteY2" fmla="*/ 2179530 h 2868460"/>
              <a:gd name="connsiteX3" fmla="*/ 7065047 w 7065047"/>
              <a:gd name="connsiteY3" fmla="*/ 2868460 h 2868460"/>
              <a:gd name="connsiteX0" fmla="*/ 379 w 7077584"/>
              <a:gd name="connsiteY0" fmla="*/ 2204587 h 2868466"/>
              <a:gd name="connsiteX1" fmla="*/ 2117277 w 7077584"/>
              <a:gd name="connsiteY1" fmla="*/ 7 h 2868466"/>
              <a:gd name="connsiteX2" fmla="*/ 6413705 w 7077584"/>
              <a:gd name="connsiteY2" fmla="*/ 2179536 h 2868466"/>
              <a:gd name="connsiteX3" fmla="*/ 7077584 w 7077584"/>
              <a:gd name="connsiteY3" fmla="*/ 2868466 h 2868466"/>
              <a:gd name="connsiteX0" fmla="*/ 379 w 7077584"/>
              <a:gd name="connsiteY0" fmla="*/ 2204587 h 2868466"/>
              <a:gd name="connsiteX1" fmla="*/ 2117277 w 7077584"/>
              <a:gd name="connsiteY1" fmla="*/ 7 h 2868466"/>
              <a:gd name="connsiteX2" fmla="*/ 6413705 w 7077584"/>
              <a:gd name="connsiteY2" fmla="*/ 2179536 h 2868466"/>
              <a:gd name="connsiteX3" fmla="*/ 7077584 w 7077584"/>
              <a:gd name="connsiteY3" fmla="*/ 2868466 h 2868466"/>
              <a:gd name="connsiteX0" fmla="*/ 379 w 7077584"/>
              <a:gd name="connsiteY0" fmla="*/ 2204587 h 2868466"/>
              <a:gd name="connsiteX1" fmla="*/ 2117277 w 7077584"/>
              <a:gd name="connsiteY1" fmla="*/ 7 h 2868466"/>
              <a:gd name="connsiteX2" fmla="*/ 6413705 w 7077584"/>
              <a:gd name="connsiteY2" fmla="*/ 2179536 h 2868466"/>
              <a:gd name="connsiteX3" fmla="*/ 7077584 w 7077584"/>
              <a:gd name="connsiteY3" fmla="*/ 2868466 h 2868466"/>
              <a:gd name="connsiteX0" fmla="*/ 379 w 6989899"/>
              <a:gd name="connsiteY0" fmla="*/ 2204587 h 2818089"/>
              <a:gd name="connsiteX1" fmla="*/ 2117277 w 6989899"/>
              <a:gd name="connsiteY1" fmla="*/ 7 h 2818089"/>
              <a:gd name="connsiteX2" fmla="*/ 6413705 w 6989899"/>
              <a:gd name="connsiteY2" fmla="*/ 2179536 h 2818089"/>
              <a:gd name="connsiteX3" fmla="*/ 6989899 w 6989899"/>
              <a:gd name="connsiteY3" fmla="*/ 2818089 h 2818089"/>
              <a:gd name="connsiteX0" fmla="*/ 379 w 6989899"/>
              <a:gd name="connsiteY0" fmla="*/ 2204588 h 2818090"/>
              <a:gd name="connsiteX1" fmla="*/ 2117277 w 6989899"/>
              <a:gd name="connsiteY1" fmla="*/ 8 h 2818090"/>
              <a:gd name="connsiteX2" fmla="*/ 6413705 w 6989899"/>
              <a:gd name="connsiteY2" fmla="*/ 2179537 h 2818090"/>
              <a:gd name="connsiteX3" fmla="*/ 6989899 w 6989899"/>
              <a:gd name="connsiteY3" fmla="*/ 2818090 h 2818090"/>
              <a:gd name="connsiteX0" fmla="*/ 379 w 7014951"/>
              <a:gd name="connsiteY0" fmla="*/ 2204588 h 2906249"/>
              <a:gd name="connsiteX1" fmla="*/ 2117277 w 7014951"/>
              <a:gd name="connsiteY1" fmla="*/ 8 h 2906249"/>
              <a:gd name="connsiteX2" fmla="*/ 6413705 w 7014951"/>
              <a:gd name="connsiteY2" fmla="*/ 2179537 h 2906249"/>
              <a:gd name="connsiteX3" fmla="*/ 7014951 w 7014951"/>
              <a:gd name="connsiteY3" fmla="*/ 2906249 h 2906249"/>
              <a:gd name="connsiteX0" fmla="*/ 379 w 7034066"/>
              <a:gd name="connsiteY0" fmla="*/ 2204588 h 2906249"/>
              <a:gd name="connsiteX1" fmla="*/ 2117277 w 7034066"/>
              <a:gd name="connsiteY1" fmla="*/ 8 h 2906249"/>
              <a:gd name="connsiteX2" fmla="*/ 6413705 w 7034066"/>
              <a:gd name="connsiteY2" fmla="*/ 2179537 h 2906249"/>
              <a:gd name="connsiteX3" fmla="*/ 7014951 w 7034066"/>
              <a:gd name="connsiteY3" fmla="*/ 2906249 h 2906249"/>
              <a:gd name="connsiteX0" fmla="*/ 379 w 7014951"/>
              <a:gd name="connsiteY0" fmla="*/ 2204588 h 2906249"/>
              <a:gd name="connsiteX1" fmla="*/ 2117277 w 7014951"/>
              <a:gd name="connsiteY1" fmla="*/ 8 h 2906249"/>
              <a:gd name="connsiteX2" fmla="*/ 6413705 w 7014951"/>
              <a:gd name="connsiteY2" fmla="*/ 2179537 h 2906249"/>
              <a:gd name="connsiteX3" fmla="*/ 7014951 w 7014951"/>
              <a:gd name="connsiteY3" fmla="*/ 2906249 h 2906249"/>
              <a:gd name="connsiteX0" fmla="*/ 379 w 7014951"/>
              <a:gd name="connsiteY0" fmla="*/ 2204588 h 2906249"/>
              <a:gd name="connsiteX1" fmla="*/ 2117277 w 7014951"/>
              <a:gd name="connsiteY1" fmla="*/ 8 h 2906249"/>
              <a:gd name="connsiteX2" fmla="*/ 6413705 w 7014951"/>
              <a:gd name="connsiteY2" fmla="*/ 2179537 h 2906249"/>
              <a:gd name="connsiteX3" fmla="*/ 7014951 w 7014951"/>
              <a:gd name="connsiteY3" fmla="*/ 2906249 h 2906249"/>
              <a:gd name="connsiteX0" fmla="*/ 379 w 7014951"/>
              <a:gd name="connsiteY0" fmla="*/ 2204588 h 2906249"/>
              <a:gd name="connsiteX1" fmla="*/ 2117277 w 7014951"/>
              <a:gd name="connsiteY1" fmla="*/ 8 h 2906249"/>
              <a:gd name="connsiteX2" fmla="*/ 6413705 w 7014951"/>
              <a:gd name="connsiteY2" fmla="*/ 2179537 h 2906249"/>
              <a:gd name="connsiteX3" fmla="*/ 7014951 w 7014951"/>
              <a:gd name="connsiteY3" fmla="*/ 2906249 h 2906249"/>
              <a:gd name="connsiteX0" fmla="*/ 379 w 7063581"/>
              <a:gd name="connsiteY0" fmla="*/ 2204588 h 2981814"/>
              <a:gd name="connsiteX1" fmla="*/ 2117277 w 7063581"/>
              <a:gd name="connsiteY1" fmla="*/ 8 h 2981814"/>
              <a:gd name="connsiteX2" fmla="*/ 6413705 w 7063581"/>
              <a:gd name="connsiteY2" fmla="*/ 2179537 h 2981814"/>
              <a:gd name="connsiteX3" fmla="*/ 7052530 w 7063581"/>
              <a:gd name="connsiteY3" fmla="*/ 2981814 h 2981814"/>
              <a:gd name="connsiteX0" fmla="*/ 379 w 7055179"/>
              <a:gd name="connsiteY0" fmla="*/ 2204588 h 2981814"/>
              <a:gd name="connsiteX1" fmla="*/ 2117277 w 7055179"/>
              <a:gd name="connsiteY1" fmla="*/ 8 h 2981814"/>
              <a:gd name="connsiteX2" fmla="*/ 6413705 w 7055179"/>
              <a:gd name="connsiteY2" fmla="*/ 2179537 h 2981814"/>
              <a:gd name="connsiteX3" fmla="*/ 7052530 w 7055179"/>
              <a:gd name="connsiteY3" fmla="*/ 2981814 h 2981814"/>
              <a:gd name="connsiteX0" fmla="*/ 379 w 7052530"/>
              <a:gd name="connsiteY0" fmla="*/ 2204587 h 2981813"/>
              <a:gd name="connsiteX1" fmla="*/ 2117277 w 7052530"/>
              <a:gd name="connsiteY1" fmla="*/ 7 h 2981813"/>
              <a:gd name="connsiteX2" fmla="*/ 6413705 w 7052530"/>
              <a:gd name="connsiteY2" fmla="*/ 2179536 h 2981813"/>
              <a:gd name="connsiteX3" fmla="*/ 7052530 w 7052530"/>
              <a:gd name="connsiteY3" fmla="*/ 2981813 h 2981813"/>
              <a:gd name="connsiteX0" fmla="*/ 379 w 7073804"/>
              <a:gd name="connsiteY0" fmla="*/ 2204587 h 2994407"/>
              <a:gd name="connsiteX1" fmla="*/ 2117277 w 7073804"/>
              <a:gd name="connsiteY1" fmla="*/ 7 h 2994407"/>
              <a:gd name="connsiteX2" fmla="*/ 6413705 w 7073804"/>
              <a:gd name="connsiteY2" fmla="*/ 2179536 h 2994407"/>
              <a:gd name="connsiteX3" fmla="*/ 7065056 w 7073804"/>
              <a:gd name="connsiteY3" fmla="*/ 2994407 h 2994407"/>
              <a:gd name="connsiteX0" fmla="*/ 379 w 7065056"/>
              <a:gd name="connsiteY0" fmla="*/ 2204587 h 2994407"/>
              <a:gd name="connsiteX1" fmla="*/ 2117277 w 7065056"/>
              <a:gd name="connsiteY1" fmla="*/ 7 h 2994407"/>
              <a:gd name="connsiteX2" fmla="*/ 6413705 w 7065056"/>
              <a:gd name="connsiteY2" fmla="*/ 2179536 h 2994407"/>
              <a:gd name="connsiteX3" fmla="*/ 7065056 w 7065056"/>
              <a:gd name="connsiteY3" fmla="*/ 2994407 h 2994407"/>
              <a:gd name="connsiteX0" fmla="*/ 379 w 7065056"/>
              <a:gd name="connsiteY0" fmla="*/ 2204587 h 2994407"/>
              <a:gd name="connsiteX1" fmla="*/ 2117277 w 7065056"/>
              <a:gd name="connsiteY1" fmla="*/ 7 h 2994407"/>
              <a:gd name="connsiteX2" fmla="*/ 6413705 w 7065056"/>
              <a:gd name="connsiteY2" fmla="*/ 2179536 h 2994407"/>
              <a:gd name="connsiteX3" fmla="*/ 7065056 w 7065056"/>
              <a:gd name="connsiteY3" fmla="*/ 2994407 h 2994407"/>
              <a:gd name="connsiteX0" fmla="*/ 379 w 6825900"/>
              <a:gd name="connsiteY0" fmla="*/ 2204587 h 2468100"/>
              <a:gd name="connsiteX1" fmla="*/ 2117277 w 6825900"/>
              <a:gd name="connsiteY1" fmla="*/ 7 h 2468100"/>
              <a:gd name="connsiteX2" fmla="*/ 6413705 w 6825900"/>
              <a:gd name="connsiteY2" fmla="*/ 2179536 h 2468100"/>
              <a:gd name="connsiteX3" fmla="*/ 6664217 w 6825900"/>
              <a:gd name="connsiteY3" fmla="*/ 2465450 h 2468100"/>
              <a:gd name="connsiteX0" fmla="*/ 379 w 6664217"/>
              <a:gd name="connsiteY0" fmla="*/ 2204587 h 2465450"/>
              <a:gd name="connsiteX1" fmla="*/ 2117277 w 6664217"/>
              <a:gd name="connsiteY1" fmla="*/ 7 h 2465450"/>
              <a:gd name="connsiteX2" fmla="*/ 6413705 w 6664217"/>
              <a:gd name="connsiteY2" fmla="*/ 2179536 h 2465450"/>
              <a:gd name="connsiteX3" fmla="*/ 6664217 w 6664217"/>
              <a:gd name="connsiteY3" fmla="*/ 2465450 h 2465450"/>
              <a:gd name="connsiteX0" fmla="*/ 379 w 6664217"/>
              <a:gd name="connsiteY0" fmla="*/ 2235360 h 2496223"/>
              <a:gd name="connsiteX1" fmla="*/ 2117277 w 6664217"/>
              <a:gd name="connsiteY1" fmla="*/ 30780 h 2496223"/>
              <a:gd name="connsiteX2" fmla="*/ 4522358 w 6664217"/>
              <a:gd name="connsiteY2" fmla="*/ 1028998 h 2496223"/>
              <a:gd name="connsiteX3" fmla="*/ 6413705 w 6664217"/>
              <a:gd name="connsiteY3" fmla="*/ 2210309 h 2496223"/>
              <a:gd name="connsiteX4" fmla="*/ 6664217 w 6664217"/>
              <a:gd name="connsiteY4" fmla="*/ 2496223 h 2496223"/>
              <a:gd name="connsiteX0" fmla="*/ 379 w 6664217"/>
              <a:gd name="connsiteY0" fmla="*/ 2235360 h 2496223"/>
              <a:gd name="connsiteX1" fmla="*/ 2117277 w 6664217"/>
              <a:gd name="connsiteY1" fmla="*/ 30780 h 2496223"/>
              <a:gd name="connsiteX2" fmla="*/ 4522358 w 6664217"/>
              <a:gd name="connsiteY2" fmla="*/ 1028998 h 2496223"/>
              <a:gd name="connsiteX3" fmla="*/ 6413705 w 6664217"/>
              <a:gd name="connsiteY3" fmla="*/ 2210309 h 2496223"/>
              <a:gd name="connsiteX4" fmla="*/ 6664217 w 6664217"/>
              <a:gd name="connsiteY4" fmla="*/ 2496223 h 2496223"/>
              <a:gd name="connsiteX0" fmla="*/ 379 w 6664217"/>
              <a:gd name="connsiteY0" fmla="*/ 2237334 h 2498197"/>
              <a:gd name="connsiteX1" fmla="*/ 2117277 w 6664217"/>
              <a:gd name="connsiteY1" fmla="*/ 32754 h 2498197"/>
              <a:gd name="connsiteX2" fmla="*/ 4522358 w 6664217"/>
              <a:gd name="connsiteY2" fmla="*/ 1030972 h 2498197"/>
              <a:gd name="connsiteX3" fmla="*/ 6413705 w 6664217"/>
              <a:gd name="connsiteY3" fmla="*/ 2212283 h 2498197"/>
              <a:gd name="connsiteX4" fmla="*/ 6664217 w 6664217"/>
              <a:gd name="connsiteY4" fmla="*/ 2498197 h 2498197"/>
              <a:gd name="connsiteX0" fmla="*/ 297 w 6669878"/>
              <a:gd name="connsiteY0" fmla="*/ 2243761 h 2504624"/>
              <a:gd name="connsiteX1" fmla="*/ 2117195 w 6669878"/>
              <a:gd name="connsiteY1" fmla="*/ 39181 h 2504624"/>
              <a:gd name="connsiteX2" fmla="*/ 4584908 w 6669878"/>
              <a:gd name="connsiteY2" fmla="*/ 961834 h 2504624"/>
              <a:gd name="connsiteX3" fmla="*/ 6413623 w 6669878"/>
              <a:gd name="connsiteY3" fmla="*/ 2218710 h 2504624"/>
              <a:gd name="connsiteX4" fmla="*/ 6664135 w 6669878"/>
              <a:gd name="connsiteY4" fmla="*/ 2504624 h 2504624"/>
              <a:gd name="connsiteX0" fmla="*/ 297 w 6669878"/>
              <a:gd name="connsiteY0" fmla="*/ 2244836 h 2505699"/>
              <a:gd name="connsiteX1" fmla="*/ 2117195 w 6669878"/>
              <a:gd name="connsiteY1" fmla="*/ 40256 h 2505699"/>
              <a:gd name="connsiteX2" fmla="*/ 4584908 w 6669878"/>
              <a:gd name="connsiteY2" fmla="*/ 962909 h 2505699"/>
              <a:gd name="connsiteX3" fmla="*/ 6413623 w 6669878"/>
              <a:gd name="connsiteY3" fmla="*/ 2219785 h 2505699"/>
              <a:gd name="connsiteX4" fmla="*/ 6664135 w 6669878"/>
              <a:gd name="connsiteY4" fmla="*/ 2505699 h 2505699"/>
              <a:gd name="connsiteX0" fmla="*/ 298 w 6668356"/>
              <a:gd name="connsiteY0" fmla="*/ 2258516 h 2519379"/>
              <a:gd name="connsiteX1" fmla="*/ 2117196 w 6668356"/>
              <a:gd name="connsiteY1" fmla="*/ 53936 h 2519379"/>
              <a:gd name="connsiteX2" fmla="*/ 4622488 w 6668356"/>
              <a:gd name="connsiteY2" fmla="*/ 850646 h 2519379"/>
              <a:gd name="connsiteX3" fmla="*/ 6413624 w 6668356"/>
              <a:gd name="connsiteY3" fmla="*/ 2233465 h 2519379"/>
              <a:gd name="connsiteX4" fmla="*/ 6664136 w 6668356"/>
              <a:gd name="connsiteY4" fmla="*/ 2519379 h 2519379"/>
              <a:gd name="connsiteX0" fmla="*/ 298 w 6668356"/>
              <a:gd name="connsiteY0" fmla="*/ 2249662 h 2510525"/>
              <a:gd name="connsiteX1" fmla="*/ 2117196 w 6668356"/>
              <a:gd name="connsiteY1" fmla="*/ 45082 h 2510525"/>
              <a:gd name="connsiteX2" fmla="*/ 4622488 w 6668356"/>
              <a:gd name="connsiteY2" fmla="*/ 841792 h 2510525"/>
              <a:gd name="connsiteX3" fmla="*/ 6413624 w 6668356"/>
              <a:gd name="connsiteY3" fmla="*/ 2224611 h 2510525"/>
              <a:gd name="connsiteX4" fmla="*/ 6664136 w 6668356"/>
              <a:gd name="connsiteY4" fmla="*/ 2510525 h 2510525"/>
              <a:gd name="connsiteX0" fmla="*/ 293 w 6668351"/>
              <a:gd name="connsiteY0" fmla="*/ 2204671 h 2465534"/>
              <a:gd name="connsiteX1" fmla="*/ 2117191 w 6668351"/>
              <a:gd name="connsiteY1" fmla="*/ 91 h 2465534"/>
              <a:gd name="connsiteX2" fmla="*/ 4622483 w 6668351"/>
              <a:gd name="connsiteY2" fmla="*/ 796801 h 2465534"/>
              <a:gd name="connsiteX3" fmla="*/ 6413619 w 6668351"/>
              <a:gd name="connsiteY3" fmla="*/ 2179620 h 2465534"/>
              <a:gd name="connsiteX4" fmla="*/ 6664131 w 6668351"/>
              <a:gd name="connsiteY4" fmla="*/ 2465534 h 2465534"/>
              <a:gd name="connsiteX0" fmla="*/ 288 w 6682316"/>
              <a:gd name="connsiteY0" fmla="*/ 2259115 h 2519978"/>
              <a:gd name="connsiteX1" fmla="*/ 2117186 w 6682316"/>
              <a:gd name="connsiteY1" fmla="*/ 54535 h 2519978"/>
              <a:gd name="connsiteX2" fmla="*/ 4321848 w 6682316"/>
              <a:gd name="connsiteY2" fmla="*/ 763085 h 2519978"/>
              <a:gd name="connsiteX3" fmla="*/ 6413614 w 6682316"/>
              <a:gd name="connsiteY3" fmla="*/ 2234064 h 2519978"/>
              <a:gd name="connsiteX4" fmla="*/ 6664126 w 6682316"/>
              <a:gd name="connsiteY4" fmla="*/ 2519978 h 2519978"/>
              <a:gd name="connsiteX0" fmla="*/ 249 w 6682277"/>
              <a:gd name="connsiteY0" fmla="*/ 2205414 h 2466277"/>
              <a:gd name="connsiteX1" fmla="*/ 2117147 w 6682277"/>
              <a:gd name="connsiteY1" fmla="*/ 834 h 2466277"/>
              <a:gd name="connsiteX2" fmla="*/ 4321809 w 6682277"/>
              <a:gd name="connsiteY2" fmla="*/ 709384 h 2466277"/>
              <a:gd name="connsiteX3" fmla="*/ 6413575 w 6682277"/>
              <a:gd name="connsiteY3" fmla="*/ 2180363 h 2466277"/>
              <a:gd name="connsiteX4" fmla="*/ 6664087 w 6682277"/>
              <a:gd name="connsiteY4" fmla="*/ 2466277 h 2466277"/>
              <a:gd name="connsiteX0" fmla="*/ 237 w 6682265"/>
              <a:gd name="connsiteY0" fmla="*/ 2204753 h 2465616"/>
              <a:gd name="connsiteX1" fmla="*/ 2117135 w 6682265"/>
              <a:gd name="connsiteY1" fmla="*/ 173 h 2465616"/>
              <a:gd name="connsiteX2" fmla="*/ 4321797 w 6682265"/>
              <a:gd name="connsiteY2" fmla="*/ 708723 h 2465616"/>
              <a:gd name="connsiteX3" fmla="*/ 6413563 w 6682265"/>
              <a:gd name="connsiteY3" fmla="*/ 2179702 h 2465616"/>
              <a:gd name="connsiteX4" fmla="*/ 6664075 w 6682265"/>
              <a:gd name="connsiteY4" fmla="*/ 2465616 h 2465616"/>
              <a:gd name="connsiteX0" fmla="*/ 379 w 6682407"/>
              <a:gd name="connsiteY0" fmla="*/ 2204588 h 2465451"/>
              <a:gd name="connsiteX1" fmla="*/ 2117277 w 6682407"/>
              <a:gd name="connsiteY1" fmla="*/ 8 h 2465451"/>
              <a:gd name="connsiteX2" fmla="*/ 6413705 w 6682407"/>
              <a:gd name="connsiteY2" fmla="*/ 2179537 h 2465451"/>
              <a:gd name="connsiteX3" fmla="*/ 6664217 w 6682407"/>
              <a:gd name="connsiteY3" fmla="*/ 2465451 h 2465451"/>
              <a:gd name="connsiteX0" fmla="*/ 379 w 6862028"/>
              <a:gd name="connsiteY0" fmla="*/ 2204588 h 2553610"/>
              <a:gd name="connsiteX1" fmla="*/ 2117277 w 6862028"/>
              <a:gd name="connsiteY1" fmla="*/ 8 h 2553610"/>
              <a:gd name="connsiteX2" fmla="*/ 6413705 w 6862028"/>
              <a:gd name="connsiteY2" fmla="*/ 2179537 h 2553610"/>
              <a:gd name="connsiteX3" fmla="*/ 6739375 w 6862028"/>
              <a:gd name="connsiteY3" fmla="*/ 2553610 h 2553610"/>
              <a:gd name="connsiteX0" fmla="*/ 379 w 6739375"/>
              <a:gd name="connsiteY0" fmla="*/ 2204587 h 2553609"/>
              <a:gd name="connsiteX1" fmla="*/ 2117277 w 6739375"/>
              <a:gd name="connsiteY1" fmla="*/ 7 h 2553609"/>
              <a:gd name="connsiteX2" fmla="*/ 6413705 w 6739375"/>
              <a:gd name="connsiteY2" fmla="*/ 2179536 h 2553609"/>
              <a:gd name="connsiteX3" fmla="*/ 6739375 w 6739375"/>
              <a:gd name="connsiteY3" fmla="*/ 2553609 h 2553609"/>
              <a:gd name="connsiteX0" fmla="*/ 0 w 4622098"/>
              <a:gd name="connsiteY0" fmla="*/ 7 h 2553609"/>
              <a:gd name="connsiteX1" fmla="*/ 4296428 w 4622098"/>
              <a:gd name="connsiteY1" fmla="*/ 2179536 h 2553609"/>
              <a:gd name="connsiteX2" fmla="*/ 4622098 w 4622098"/>
              <a:gd name="connsiteY2" fmla="*/ 2553609 h 2553609"/>
              <a:gd name="connsiteX0" fmla="*/ 0 w 325670"/>
              <a:gd name="connsiteY0" fmla="*/ 0 h 374073"/>
              <a:gd name="connsiteX1" fmla="*/ 325670 w 325670"/>
              <a:gd name="connsiteY1" fmla="*/ 374073 h 37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5670" h="374073">
                <a:moveTo>
                  <a:pt x="0" y="0"/>
                </a:moveTo>
                <a:cubicBezTo>
                  <a:pt x="131510" y="110745"/>
                  <a:pt x="311059" y="339198"/>
                  <a:pt x="325670" y="374073"/>
                </a:cubicBezTo>
              </a:path>
            </a:pathLst>
          </a:custGeom>
          <a:ln w="28575">
            <a:solidFill>
              <a:srgbClr val="0000FF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7327610" y="4280326"/>
            <a:ext cx="325664" cy="372048"/>
          </a:xfrm>
          <a:custGeom>
            <a:avLst/>
            <a:gdLst>
              <a:gd name="connsiteX0" fmla="*/ 0 w 150312"/>
              <a:gd name="connsiteY0" fmla="*/ 137786 h 137786"/>
              <a:gd name="connsiteX1" fmla="*/ 62630 w 150312"/>
              <a:gd name="connsiteY1" fmla="*/ 62630 h 137786"/>
              <a:gd name="connsiteX2" fmla="*/ 150312 w 150312"/>
              <a:gd name="connsiteY2" fmla="*/ 0 h 137786"/>
              <a:gd name="connsiteX0" fmla="*/ 416926 w 6730044"/>
              <a:gd name="connsiteY0" fmla="*/ 751561 h 751561"/>
              <a:gd name="connsiteX1" fmla="*/ 479556 w 6730044"/>
              <a:gd name="connsiteY1" fmla="*/ 676405 h 751561"/>
              <a:gd name="connsiteX2" fmla="*/ 6730044 w 6730044"/>
              <a:gd name="connsiteY2" fmla="*/ 0 h 751561"/>
              <a:gd name="connsiteX0" fmla="*/ 153450 w 6930031"/>
              <a:gd name="connsiteY0" fmla="*/ 914400 h 914400"/>
              <a:gd name="connsiteX1" fmla="*/ 679543 w 6930031"/>
              <a:gd name="connsiteY1" fmla="*/ 676405 h 914400"/>
              <a:gd name="connsiteX2" fmla="*/ 6930031 w 6930031"/>
              <a:gd name="connsiteY2" fmla="*/ 0 h 914400"/>
              <a:gd name="connsiteX0" fmla="*/ 0 w 6776581"/>
              <a:gd name="connsiteY0" fmla="*/ 914400 h 914400"/>
              <a:gd name="connsiteX1" fmla="*/ 3056351 w 6776581"/>
              <a:gd name="connsiteY1" fmla="*/ 350728 h 914400"/>
              <a:gd name="connsiteX2" fmla="*/ 6776581 w 6776581"/>
              <a:gd name="connsiteY2" fmla="*/ 0 h 914400"/>
              <a:gd name="connsiteX0" fmla="*/ 0 w 6338170"/>
              <a:gd name="connsiteY0" fmla="*/ 826718 h 826718"/>
              <a:gd name="connsiteX1" fmla="*/ 2617940 w 6338170"/>
              <a:gd name="connsiteY1" fmla="*/ 350728 h 826718"/>
              <a:gd name="connsiteX2" fmla="*/ 6338170 w 6338170"/>
              <a:gd name="connsiteY2" fmla="*/ 0 h 826718"/>
              <a:gd name="connsiteX0" fmla="*/ 0 w 6338170"/>
              <a:gd name="connsiteY0" fmla="*/ 1145393 h 1145393"/>
              <a:gd name="connsiteX1" fmla="*/ 2617940 w 6338170"/>
              <a:gd name="connsiteY1" fmla="*/ 669403 h 1145393"/>
              <a:gd name="connsiteX2" fmla="*/ 2292263 w 6338170"/>
              <a:gd name="connsiteY2" fmla="*/ 5524 h 1145393"/>
              <a:gd name="connsiteX3" fmla="*/ 6338170 w 6338170"/>
              <a:gd name="connsiteY3" fmla="*/ 318675 h 1145393"/>
              <a:gd name="connsiteX0" fmla="*/ 0 w 6338170"/>
              <a:gd name="connsiteY0" fmla="*/ 1145393 h 1145393"/>
              <a:gd name="connsiteX1" fmla="*/ 2292263 w 6338170"/>
              <a:gd name="connsiteY1" fmla="*/ 5524 h 1145393"/>
              <a:gd name="connsiteX2" fmla="*/ 6338170 w 6338170"/>
              <a:gd name="connsiteY2" fmla="*/ 318675 h 1145393"/>
              <a:gd name="connsiteX0" fmla="*/ 0 w 6400800"/>
              <a:gd name="connsiteY0" fmla="*/ 1141894 h 1141894"/>
              <a:gd name="connsiteX1" fmla="*/ 2292263 w 6400800"/>
              <a:gd name="connsiteY1" fmla="*/ 2025 h 1141894"/>
              <a:gd name="connsiteX2" fmla="*/ 6400800 w 6400800"/>
              <a:gd name="connsiteY2" fmla="*/ 1116841 h 1141894"/>
              <a:gd name="connsiteX0" fmla="*/ 0 w 6400800"/>
              <a:gd name="connsiteY0" fmla="*/ 1143299 h 1143299"/>
              <a:gd name="connsiteX1" fmla="*/ 2292263 w 6400800"/>
              <a:gd name="connsiteY1" fmla="*/ 3430 h 1143299"/>
              <a:gd name="connsiteX2" fmla="*/ 6400800 w 6400800"/>
              <a:gd name="connsiteY2" fmla="*/ 1118246 h 1143299"/>
              <a:gd name="connsiteX0" fmla="*/ 0 w 6400800"/>
              <a:gd name="connsiteY0" fmla="*/ 1143969 h 1143969"/>
              <a:gd name="connsiteX1" fmla="*/ 2292263 w 6400800"/>
              <a:gd name="connsiteY1" fmla="*/ 4100 h 1143969"/>
              <a:gd name="connsiteX2" fmla="*/ 6400800 w 6400800"/>
              <a:gd name="connsiteY2" fmla="*/ 1118916 h 1143969"/>
              <a:gd name="connsiteX0" fmla="*/ 0 w 6400800"/>
              <a:gd name="connsiteY0" fmla="*/ 1855773 h 1855773"/>
              <a:gd name="connsiteX1" fmla="*/ 2555309 w 6400800"/>
              <a:gd name="connsiteY1" fmla="*/ 1921 h 1855773"/>
              <a:gd name="connsiteX2" fmla="*/ 6400800 w 6400800"/>
              <a:gd name="connsiteY2" fmla="*/ 1830720 h 1855773"/>
              <a:gd name="connsiteX0" fmla="*/ 0 w 6400800"/>
              <a:gd name="connsiteY0" fmla="*/ 2131018 h 2131018"/>
              <a:gd name="connsiteX1" fmla="*/ 2141950 w 6400800"/>
              <a:gd name="connsiteY1" fmla="*/ 1593 h 2131018"/>
              <a:gd name="connsiteX2" fmla="*/ 6400800 w 6400800"/>
              <a:gd name="connsiteY2" fmla="*/ 2105965 h 2131018"/>
              <a:gd name="connsiteX0" fmla="*/ 366 w 6401166"/>
              <a:gd name="connsiteY0" fmla="*/ 2131018 h 2131018"/>
              <a:gd name="connsiteX1" fmla="*/ 2142316 w 6401166"/>
              <a:gd name="connsiteY1" fmla="*/ 1593 h 2131018"/>
              <a:gd name="connsiteX2" fmla="*/ 6401166 w 6401166"/>
              <a:gd name="connsiteY2" fmla="*/ 2105965 h 2131018"/>
              <a:gd name="connsiteX0" fmla="*/ 375 w 6376123"/>
              <a:gd name="connsiteY0" fmla="*/ 2118491 h 2118491"/>
              <a:gd name="connsiteX1" fmla="*/ 2117273 w 6376123"/>
              <a:gd name="connsiteY1" fmla="*/ 1593 h 2118491"/>
              <a:gd name="connsiteX2" fmla="*/ 6376123 w 6376123"/>
              <a:gd name="connsiteY2" fmla="*/ 2105965 h 2118491"/>
              <a:gd name="connsiteX0" fmla="*/ 375 w 6376123"/>
              <a:gd name="connsiteY0" fmla="*/ 2118871 h 2118871"/>
              <a:gd name="connsiteX1" fmla="*/ 2117273 w 6376123"/>
              <a:gd name="connsiteY1" fmla="*/ 1973 h 2118871"/>
              <a:gd name="connsiteX2" fmla="*/ 6376123 w 6376123"/>
              <a:gd name="connsiteY2" fmla="*/ 2106345 h 2118871"/>
              <a:gd name="connsiteX0" fmla="*/ 379 w 6376127"/>
              <a:gd name="connsiteY0" fmla="*/ 2206429 h 2206429"/>
              <a:gd name="connsiteX1" fmla="*/ 2104751 w 6376127"/>
              <a:gd name="connsiteY1" fmla="*/ 1849 h 2206429"/>
              <a:gd name="connsiteX2" fmla="*/ 6376127 w 6376127"/>
              <a:gd name="connsiteY2" fmla="*/ 2193903 h 2206429"/>
              <a:gd name="connsiteX0" fmla="*/ 379 w 6376127"/>
              <a:gd name="connsiteY0" fmla="*/ 2204621 h 2204621"/>
              <a:gd name="connsiteX1" fmla="*/ 2104751 w 6376127"/>
              <a:gd name="connsiteY1" fmla="*/ 41 h 2204621"/>
              <a:gd name="connsiteX2" fmla="*/ 6376127 w 6376127"/>
              <a:gd name="connsiteY2" fmla="*/ 2192095 h 2204621"/>
              <a:gd name="connsiteX0" fmla="*/ 301 w 6376049"/>
              <a:gd name="connsiteY0" fmla="*/ 2204621 h 2204621"/>
              <a:gd name="connsiteX1" fmla="*/ 2104673 w 6376049"/>
              <a:gd name="connsiteY1" fmla="*/ 41 h 2204621"/>
              <a:gd name="connsiteX2" fmla="*/ 6376049 w 6376049"/>
              <a:gd name="connsiteY2" fmla="*/ 2192095 h 2204621"/>
              <a:gd name="connsiteX0" fmla="*/ 315 w 6376063"/>
              <a:gd name="connsiteY0" fmla="*/ 2204621 h 2204621"/>
              <a:gd name="connsiteX1" fmla="*/ 2104687 w 6376063"/>
              <a:gd name="connsiteY1" fmla="*/ 41 h 2204621"/>
              <a:gd name="connsiteX2" fmla="*/ 6376063 w 6376063"/>
              <a:gd name="connsiteY2" fmla="*/ 2192095 h 2204621"/>
              <a:gd name="connsiteX0" fmla="*/ 315 w 6376063"/>
              <a:gd name="connsiteY0" fmla="*/ 2204617 h 2204617"/>
              <a:gd name="connsiteX1" fmla="*/ 2104687 w 6376063"/>
              <a:gd name="connsiteY1" fmla="*/ 37 h 2204617"/>
              <a:gd name="connsiteX2" fmla="*/ 6376063 w 6376063"/>
              <a:gd name="connsiteY2" fmla="*/ 2192091 h 2204617"/>
              <a:gd name="connsiteX0" fmla="*/ 315 w 6376063"/>
              <a:gd name="connsiteY0" fmla="*/ 2204617 h 2204617"/>
              <a:gd name="connsiteX1" fmla="*/ 2104687 w 6376063"/>
              <a:gd name="connsiteY1" fmla="*/ 37 h 2204617"/>
              <a:gd name="connsiteX2" fmla="*/ 6376063 w 6376063"/>
              <a:gd name="connsiteY2" fmla="*/ 2192091 h 2204617"/>
              <a:gd name="connsiteX0" fmla="*/ 315 w 6376063"/>
              <a:gd name="connsiteY0" fmla="*/ 2211607 h 2211607"/>
              <a:gd name="connsiteX1" fmla="*/ 2104687 w 6376063"/>
              <a:gd name="connsiteY1" fmla="*/ 7027 h 2211607"/>
              <a:gd name="connsiteX2" fmla="*/ 5461663 w 6376063"/>
              <a:gd name="connsiteY2" fmla="*/ 1535204 h 2211607"/>
              <a:gd name="connsiteX3" fmla="*/ 6376063 w 6376063"/>
              <a:gd name="connsiteY3" fmla="*/ 2199081 h 2211607"/>
              <a:gd name="connsiteX0" fmla="*/ 315 w 7227833"/>
              <a:gd name="connsiteY0" fmla="*/ 2211607 h 2837908"/>
              <a:gd name="connsiteX1" fmla="*/ 2104687 w 7227833"/>
              <a:gd name="connsiteY1" fmla="*/ 7027 h 2837908"/>
              <a:gd name="connsiteX2" fmla="*/ 5461663 w 7227833"/>
              <a:gd name="connsiteY2" fmla="*/ 1535204 h 2837908"/>
              <a:gd name="connsiteX3" fmla="*/ 7227833 w 7227833"/>
              <a:gd name="connsiteY3" fmla="*/ 2837908 h 2837908"/>
              <a:gd name="connsiteX0" fmla="*/ 315 w 7227833"/>
              <a:gd name="connsiteY0" fmla="*/ 2209303 h 2835604"/>
              <a:gd name="connsiteX1" fmla="*/ 2104687 w 7227833"/>
              <a:gd name="connsiteY1" fmla="*/ 4723 h 2835604"/>
              <a:gd name="connsiteX2" fmla="*/ 6438693 w 7227833"/>
              <a:gd name="connsiteY2" fmla="*/ 2196779 h 2835604"/>
              <a:gd name="connsiteX3" fmla="*/ 7227833 w 7227833"/>
              <a:gd name="connsiteY3" fmla="*/ 2835604 h 2835604"/>
              <a:gd name="connsiteX0" fmla="*/ 315 w 7227833"/>
              <a:gd name="connsiteY0" fmla="*/ 2209303 h 2835604"/>
              <a:gd name="connsiteX1" fmla="*/ 2104687 w 7227833"/>
              <a:gd name="connsiteY1" fmla="*/ 4723 h 2835604"/>
              <a:gd name="connsiteX2" fmla="*/ 6438693 w 7227833"/>
              <a:gd name="connsiteY2" fmla="*/ 2196779 h 2835604"/>
              <a:gd name="connsiteX3" fmla="*/ 7227833 w 7227833"/>
              <a:gd name="connsiteY3" fmla="*/ 2835604 h 2835604"/>
              <a:gd name="connsiteX0" fmla="*/ 315 w 7227833"/>
              <a:gd name="connsiteY0" fmla="*/ 2209611 h 2835912"/>
              <a:gd name="connsiteX1" fmla="*/ 2104687 w 7227833"/>
              <a:gd name="connsiteY1" fmla="*/ 5031 h 2835912"/>
              <a:gd name="connsiteX2" fmla="*/ 6438693 w 7227833"/>
              <a:gd name="connsiteY2" fmla="*/ 2197087 h 2835912"/>
              <a:gd name="connsiteX3" fmla="*/ 7227833 w 7227833"/>
              <a:gd name="connsiteY3" fmla="*/ 2835912 h 2835912"/>
              <a:gd name="connsiteX0" fmla="*/ 315 w 7227833"/>
              <a:gd name="connsiteY0" fmla="*/ 2210588 h 2836889"/>
              <a:gd name="connsiteX1" fmla="*/ 2104687 w 7227833"/>
              <a:gd name="connsiteY1" fmla="*/ 6008 h 2836889"/>
              <a:gd name="connsiteX2" fmla="*/ 6438693 w 7227833"/>
              <a:gd name="connsiteY2" fmla="*/ 2198064 h 2836889"/>
              <a:gd name="connsiteX3" fmla="*/ 7227833 w 7227833"/>
              <a:gd name="connsiteY3" fmla="*/ 2836889 h 2836889"/>
              <a:gd name="connsiteX0" fmla="*/ 315 w 7227833"/>
              <a:gd name="connsiteY0" fmla="*/ 2210636 h 2836937"/>
              <a:gd name="connsiteX1" fmla="*/ 2104687 w 7227833"/>
              <a:gd name="connsiteY1" fmla="*/ 6056 h 2836937"/>
              <a:gd name="connsiteX2" fmla="*/ 6401115 w 7227833"/>
              <a:gd name="connsiteY2" fmla="*/ 2185585 h 2836937"/>
              <a:gd name="connsiteX3" fmla="*/ 7227833 w 7227833"/>
              <a:gd name="connsiteY3" fmla="*/ 2836937 h 2836937"/>
              <a:gd name="connsiteX0" fmla="*/ 315 w 7227833"/>
              <a:gd name="connsiteY0" fmla="*/ 2210636 h 2836937"/>
              <a:gd name="connsiteX1" fmla="*/ 2104687 w 7227833"/>
              <a:gd name="connsiteY1" fmla="*/ 6056 h 2836937"/>
              <a:gd name="connsiteX2" fmla="*/ 6401115 w 7227833"/>
              <a:gd name="connsiteY2" fmla="*/ 2185585 h 2836937"/>
              <a:gd name="connsiteX3" fmla="*/ 7227833 w 7227833"/>
              <a:gd name="connsiteY3" fmla="*/ 2836937 h 2836937"/>
              <a:gd name="connsiteX0" fmla="*/ 315 w 7227833"/>
              <a:gd name="connsiteY0" fmla="*/ 2210732 h 2837033"/>
              <a:gd name="connsiteX1" fmla="*/ 2104687 w 7227833"/>
              <a:gd name="connsiteY1" fmla="*/ 6152 h 2837033"/>
              <a:gd name="connsiteX2" fmla="*/ 6401115 w 7227833"/>
              <a:gd name="connsiteY2" fmla="*/ 2185681 h 2837033"/>
              <a:gd name="connsiteX3" fmla="*/ 7227833 w 7227833"/>
              <a:gd name="connsiteY3" fmla="*/ 2837033 h 2837033"/>
              <a:gd name="connsiteX0" fmla="*/ 315 w 7227833"/>
              <a:gd name="connsiteY0" fmla="*/ 2210732 h 2837033"/>
              <a:gd name="connsiteX1" fmla="*/ 2104687 w 7227833"/>
              <a:gd name="connsiteY1" fmla="*/ 6152 h 2837033"/>
              <a:gd name="connsiteX2" fmla="*/ 6401115 w 7227833"/>
              <a:gd name="connsiteY2" fmla="*/ 2185681 h 2837033"/>
              <a:gd name="connsiteX3" fmla="*/ 7227833 w 7227833"/>
              <a:gd name="connsiteY3" fmla="*/ 2837033 h 2837033"/>
              <a:gd name="connsiteX0" fmla="*/ 315 w 7190255"/>
              <a:gd name="connsiteY0" fmla="*/ 2209634 h 2923617"/>
              <a:gd name="connsiteX1" fmla="*/ 2104687 w 7190255"/>
              <a:gd name="connsiteY1" fmla="*/ 5054 h 2923617"/>
              <a:gd name="connsiteX2" fmla="*/ 6401115 w 7190255"/>
              <a:gd name="connsiteY2" fmla="*/ 2184583 h 2923617"/>
              <a:gd name="connsiteX3" fmla="*/ 7190255 w 7190255"/>
              <a:gd name="connsiteY3" fmla="*/ 2923617 h 2923617"/>
              <a:gd name="connsiteX0" fmla="*/ 315 w 7190255"/>
              <a:gd name="connsiteY0" fmla="*/ 2209634 h 2923617"/>
              <a:gd name="connsiteX1" fmla="*/ 2104687 w 7190255"/>
              <a:gd name="connsiteY1" fmla="*/ 5054 h 2923617"/>
              <a:gd name="connsiteX2" fmla="*/ 6401115 w 7190255"/>
              <a:gd name="connsiteY2" fmla="*/ 2184583 h 2923617"/>
              <a:gd name="connsiteX3" fmla="*/ 7190255 w 7190255"/>
              <a:gd name="connsiteY3" fmla="*/ 2923617 h 2923617"/>
              <a:gd name="connsiteX0" fmla="*/ 315 w 7265411"/>
              <a:gd name="connsiteY0" fmla="*/ 2209601 h 2848428"/>
              <a:gd name="connsiteX1" fmla="*/ 2104687 w 7265411"/>
              <a:gd name="connsiteY1" fmla="*/ 5021 h 2848428"/>
              <a:gd name="connsiteX2" fmla="*/ 6401115 w 7265411"/>
              <a:gd name="connsiteY2" fmla="*/ 2184550 h 2848428"/>
              <a:gd name="connsiteX3" fmla="*/ 7265411 w 7265411"/>
              <a:gd name="connsiteY3" fmla="*/ 2848428 h 2848428"/>
              <a:gd name="connsiteX0" fmla="*/ 315 w 7265411"/>
              <a:gd name="connsiteY0" fmla="*/ 2209601 h 2848428"/>
              <a:gd name="connsiteX1" fmla="*/ 2104687 w 7265411"/>
              <a:gd name="connsiteY1" fmla="*/ 5021 h 2848428"/>
              <a:gd name="connsiteX2" fmla="*/ 6401115 w 7265411"/>
              <a:gd name="connsiteY2" fmla="*/ 2184550 h 2848428"/>
              <a:gd name="connsiteX3" fmla="*/ 7265411 w 7265411"/>
              <a:gd name="connsiteY3" fmla="*/ 2848428 h 2848428"/>
              <a:gd name="connsiteX0" fmla="*/ 315 w 7064994"/>
              <a:gd name="connsiteY0" fmla="*/ 2209515 h 2647926"/>
              <a:gd name="connsiteX1" fmla="*/ 2104687 w 7064994"/>
              <a:gd name="connsiteY1" fmla="*/ 4935 h 2647926"/>
              <a:gd name="connsiteX2" fmla="*/ 6401115 w 7064994"/>
              <a:gd name="connsiteY2" fmla="*/ 2184464 h 2647926"/>
              <a:gd name="connsiteX3" fmla="*/ 7064994 w 7064994"/>
              <a:gd name="connsiteY3" fmla="*/ 2647926 h 2647926"/>
              <a:gd name="connsiteX0" fmla="*/ 315 w 7064994"/>
              <a:gd name="connsiteY0" fmla="*/ 2209515 h 2647926"/>
              <a:gd name="connsiteX1" fmla="*/ 2104687 w 7064994"/>
              <a:gd name="connsiteY1" fmla="*/ 4935 h 2647926"/>
              <a:gd name="connsiteX2" fmla="*/ 6401115 w 7064994"/>
              <a:gd name="connsiteY2" fmla="*/ 2184464 h 2647926"/>
              <a:gd name="connsiteX3" fmla="*/ 7064994 w 7064994"/>
              <a:gd name="connsiteY3" fmla="*/ 2647926 h 2647926"/>
              <a:gd name="connsiteX0" fmla="*/ 315 w 7064994"/>
              <a:gd name="connsiteY0" fmla="*/ 2209515 h 2647926"/>
              <a:gd name="connsiteX1" fmla="*/ 2104687 w 7064994"/>
              <a:gd name="connsiteY1" fmla="*/ 4935 h 2647926"/>
              <a:gd name="connsiteX2" fmla="*/ 6401115 w 7064994"/>
              <a:gd name="connsiteY2" fmla="*/ 2184464 h 2647926"/>
              <a:gd name="connsiteX3" fmla="*/ 7064994 w 7064994"/>
              <a:gd name="connsiteY3" fmla="*/ 2647926 h 2647926"/>
              <a:gd name="connsiteX0" fmla="*/ 315 w 7064994"/>
              <a:gd name="connsiteY0" fmla="*/ 2209515 h 2647926"/>
              <a:gd name="connsiteX1" fmla="*/ 2104687 w 7064994"/>
              <a:gd name="connsiteY1" fmla="*/ 4935 h 2647926"/>
              <a:gd name="connsiteX2" fmla="*/ 6401115 w 7064994"/>
              <a:gd name="connsiteY2" fmla="*/ 2184464 h 2647926"/>
              <a:gd name="connsiteX3" fmla="*/ 7064994 w 7064994"/>
              <a:gd name="connsiteY3" fmla="*/ 2647926 h 2647926"/>
              <a:gd name="connsiteX0" fmla="*/ 315 w 7140151"/>
              <a:gd name="connsiteY0" fmla="*/ 2209468 h 2535144"/>
              <a:gd name="connsiteX1" fmla="*/ 2104687 w 7140151"/>
              <a:gd name="connsiteY1" fmla="*/ 4888 h 2535144"/>
              <a:gd name="connsiteX2" fmla="*/ 6401115 w 7140151"/>
              <a:gd name="connsiteY2" fmla="*/ 2184417 h 2535144"/>
              <a:gd name="connsiteX3" fmla="*/ 7140151 w 7140151"/>
              <a:gd name="connsiteY3" fmla="*/ 2535144 h 2535144"/>
              <a:gd name="connsiteX0" fmla="*/ 315 w 7140151"/>
              <a:gd name="connsiteY0" fmla="*/ 2209468 h 2535282"/>
              <a:gd name="connsiteX1" fmla="*/ 2104687 w 7140151"/>
              <a:gd name="connsiteY1" fmla="*/ 4888 h 2535282"/>
              <a:gd name="connsiteX2" fmla="*/ 6401115 w 7140151"/>
              <a:gd name="connsiteY2" fmla="*/ 2184417 h 2535282"/>
              <a:gd name="connsiteX3" fmla="*/ 7140151 w 7140151"/>
              <a:gd name="connsiteY3" fmla="*/ 2535144 h 2535282"/>
              <a:gd name="connsiteX0" fmla="*/ 315 w 7115099"/>
              <a:gd name="connsiteY0" fmla="*/ 2209493 h 2597799"/>
              <a:gd name="connsiteX1" fmla="*/ 2104687 w 7115099"/>
              <a:gd name="connsiteY1" fmla="*/ 4913 h 2597799"/>
              <a:gd name="connsiteX2" fmla="*/ 6401115 w 7115099"/>
              <a:gd name="connsiteY2" fmla="*/ 2184442 h 2597799"/>
              <a:gd name="connsiteX3" fmla="*/ 7115099 w 7115099"/>
              <a:gd name="connsiteY3" fmla="*/ 2597799 h 2597799"/>
              <a:gd name="connsiteX0" fmla="*/ 315 w 7115099"/>
              <a:gd name="connsiteY0" fmla="*/ 2209493 h 2597799"/>
              <a:gd name="connsiteX1" fmla="*/ 2104687 w 7115099"/>
              <a:gd name="connsiteY1" fmla="*/ 4913 h 2597799"/>
              <a:gd name="connsiteX2" fmla="*/ 6401115 w 7115099"/>
              <a:gd name="connsiteY2" fmla="*/ 2184442 h 2597799"/>
              <a:gd name="connsiteX3" fmla="*/ 7115099 w 7115099"/>
              <a:gd name="connsiteY3" fmla="*/ 2597799 h 2597799"/>
              <a:gd name="connsiteX0" fmla="*/ 315 w 7115099"/>
              <a:gd name="connsiteY0" fmla="*/ 2210558 h 2644869"/>
              <a:gd name="connsiteX1" fmla="*/ 2104687 w 7115099"/>
              <a:gd name="connsiteY1" fmla="*/ 5978 h 2644869"/>
              <a:gd name="connsiteX2" fmla="*/ 6401115 w 7115099"/>
              <a:gd name="connsiteY2" fmla="*/ 2185507 h 2644869"/>
              <a:gd name="connsiteX3" fmla="*/ 7115099 w 7115099"/>
              <a:gd name="connsiteY3" fmla="*/ 2598864 h 2644869"/>
              <a:gd name="connsiteX0" fmla="*/ 315 w 7115099"/>
              <a:gd name="connsiteY0" fmla="*/ 2209145 h 2597451"/>
              <a:gd name="connsiteX1" fmla="*/ 2104687 w 7115099"/>
              <a:gd name="connsiteY1" fmla="*/ 4565 h 2597451"/>
              <a:gd name="connsiteX2" fmla="*/ 6401115 w 7115099"/>
              <a:gd name="connsiteY2" fmla="*/ 2184094 h 2597451"/>
              <a:gd name="connsiteX3" fmla="*/ 7115099 w 7115099"/>
              <a:gd name="connsiteY3" fmla="*/ 2597451 h 2597451"/>
              <a:gd name="connsiteX0" fmla="*/ 315 w 7115099"/>
              <a:gd name="connsiteY0" fmla="*/ 2209091 h 2597397"/>
              <a:gd name="connsiteX1" fmla="*/ 2104687 w 7115099"/>
              <a:gd name="connsiteY1" fmla="*/ 4511 h 2597397"/>
              <a:gd name="connsiteX2" fmla="*/ 6401115 w 7115099"/>
              <a:gd name="connsiteY2" fmla="*/ 2184040 h 2597397"/>
              <a:gd name="connsiteX3" fmla="*/ 7115099 w 7115099"/>
              <a:gd name="connsiteY3" fmla="*/ 2597397 h 2597397"/>
              <a:gd name="connsiteX0" fmla="*/ 315 w 7115099"/>
              <a:gd name="connsiteY0" fmla="*/ 2209013 h 2597319"/>
              <a:gd name="connsiteX1" fmla="*/ 2104687 w 7115099"/>
              <a:gd name="connsiteY1" fmla="*/ 4433 h 2597319"/>
              <a:gd name="connsiteX2" fmla="*/ 6401115 w 7115099"/>
              <a:gd name="connsiteY2" fmla="*/ 2183962 h 2597319"/>
              <a:gd name="connsiteX3" fmla="*/ 7115099 w 7115099"/>
              <a:gd name="connsiteY3" fmla="*/ 2597319 h 2597319"/>
              <a:gd name="connsiteX0" fmla="*/ 315 w 7064994"/>
              <a:gd name="connsiteY0" fmla="*/ 2209611 h 2873490"/>
              <a:gd name="connsiteX1" fmla="*/ 2104687 w 7064994"/>
              <a:gd name="connsiteY1" fmla="*/ 5031 h 2873490"/>
              <a:gd name="connsiteX2" fmla="*/ 6401115 w 7064994"/>
              <a:gd name="connsiteY2" fmla="*/ 2184560 h 2873490"/>
              <a:gd name="connsiteX3" fmla="*/ 7064994 w 7064994"/>
              <a:gd name="connsiteY3" fmla="*/ 2873490 h 2873490"/>
              <a:gd name="connsiteX0" fmla="*/ 315 w 7064994"/>
              <a:gd name="connsiteY0" fmla="*/ 2209611 h 2873490"/>
              <a:gd name="connsiteX1" fmla="*/ 2104687 w 7064994"/>
              <a:gd name="connsiteY1" fmla="*/ 5031 h 2873490"/>
              <a:gd name="connsiteX2" fmla="*/ 6401115 w 7064994"/>
              <a:gd name="connsiteY2" fmla="*/ 2184560 h 2873490"/>
              <a:gd name="connsiteX3" fmla="*/ 7064994 w 7064994"/>
              <a:gd name="connsiteY3" fmla="*/ 2873490 h 2873490"/>
              <a:gd name="connsiteX0" fmla="*/ 334 w 7065013"/>
              <a:gd name="connsiteY0" fmla="*/ 2209611 h 2873490"/>
              <a:gd name="connsiteX1" fmla="*/ 2104706 w 7065013"/>
              <a:gd name="connsiteY1" fmla="*/ 5031 h 2873490"/>
              <a:gd name="connsiteX2" fmla="*/ 6401134 w 7065013"/>
              <a:gd name="connsiteY2" fmla="*/ 2184560 h 2873490"/>
              <a:gd name="connsiteX3" fmla="*/ 7065013 w 7065013"/>
              <a:gd name="connsiteY3" fmla="*/ 2873490 h 2873490"/>
              <a:gd name="connsiteX0" fmla="*/ 368 w 7065047"/>
              <a:gd name="connsiteY0" fmla="*/ 2204581 h 2868460"/>
              <a:gd name="connsiteX1" fmla="*/ 2104740 w 7065047"/>
              <a:gd name="connsiteY1" fmla="*/ 1 h 2868460"/>
              <a:gd name="connsiteX2" fmla="*/ 6401168 w 7065047"/>
              <a:gd name="connsiteY2" fmla="*/ 2179530 h 2868460"/>
              <a:gd name="connsiteX3" fmla="*/ 7065047 w 7065047"/>
              <a:gd name="connsiteY3" fmla="*/ 2868460 h 2868460"/>
              <a:gd name="connsiteX0" fmla="*/ 368 w 7065047"/>
              <a:gd name="connsiteY0" fmla="*/ 2204581 h 2868460"/>
              <a:gd name="connsiteX1" fmla="*/ 2104740 w 7065047"/>
              <a:gd name="connsiteY1" fmla="*/ 1 h 2868460"/>
              <a:gd name="connsiteX2" fmla="*/ 6401168 w 7065047"/>
              <a:gd name="connsiteY2" fmla="*/ 2179530 h 2868460"/>
              <a:gd name="connsiteX3" fmla="*/ 7065047 w 7065047"/>
              <a:gd name="connsiteY3" fmla="*/ 2868460 h 2868460"/>
              <a:gd name="connsiteX0" fmla="*/ 368 w 7065047"/>
              <a:gd name="connsiteY0" fmla="*/ 2204581 h 2868460"/>
              <a:gd name="connsiteX1" fmla="*/ 2104740 w 7065047"/>
              <a:gd name="connsiteY1" fmla="*/ 1 h 2868460"/>
              <a:gd name="connsiteX2" fmla="*/ 6401168 w 7065047"/>
              <a:gd name="connsiteY2" fmla="*/ 2179530 h 2868460"/>
              <a:gd name="connsiteX3" fmla="*/ 7065047 w 7065047"/>
              <a:gd name="connsiteY3" fmla="*/ 2868460 h 2868460"/>
              <a:gd name="connsiteX0" fmla="*/ 379 w 7077584"/>
              <a:gd name="connsiteY0" fmla="*/ 2204587 h 2868466"/>
              <a:gd name="connsiteX1" fmla="*/ 2117277 w 7077584"/>
              <a:gd name="connsiteY1" fmla="*/ 7 h 2868466"/>
              <a:gd name="connsiteX2" fmla="*/ 6413705 w 7077584"/>
              <a:gd name="connsiteY2" fmla="*/ 2179536 h 2868466"/>
              <a:gd name="connsiteX3" fmla="*/ 7077584 w 7077584"/>
              <a:gd name="connsiteY3" fmla="*/ 2868466 h 2868466"/>
              <a:gd name="connsiteX0" fmla="*/ 379 w 7077584"/>
              <a:gd name="connsiteY0" fmla="*/ 2204587 h 2868466"/>
              <a:gd name="connsiteX1" fmla="*/ 2117277 w 7077584"/>
              <a:gd name="connsiteY1" fmla="*/ 7 h 2868466"/>
              <a:gd name="connsiteX2" fmla="*/ 6413705 w 7077584"/>
              <a:gd name="connsiteY2" fmla="*/ 2179536 h 2868466"/>
              <a:gd name="connsiteX3" fmla="*/ 7077584 w 7077584"/>
              <a:gd name="connsiteY3" fmla="*/ 2868466 h 2868466"/>
              <a:gd name="connsiteX0" fmla="*/ 379 w 7077584"/>
              <a:gd name="connsiteY0" fmla="*/ 2204587 h 2868466"/>
              <a:gd name="connsiteX1" fmla="*/ 2117277 w 7077584"/>
              <a:gd name="connsiteY1" fmla="*/ 7 h 2868466"/>
              <a:gd name="connsiteX2" fmla="*/ 6413705 w 7077584"/>
              <a:gd name="connsiteY2" fmla="*/ 2179536 h 2868466"/>
              <a:gd name="connsiteX3" fmla="*/ 7077584 w 7077584"/>
              <a:gd name="connsiteY3" fmla="*/ 2868466 h 2868466"/>
              <a:gd name="connsiteX0" fmla="*/ 379 w 6989899"/>
              <a:gd name="connsiteY0" fmla="*/ 2204587 h 2818089"/>
              <a:gd name="connsiteX1" fmla="*/ 2117277 w 6989899"/>
              <a:gd name="connsiteY1" fmla="*/ 7 h 2818089"/>
              <a:gd name="connsiteX2" fmla="*/ 6413705 w 6989899"/>
              <a:gd name="connsiteY2" fmla="*/ 2179536 h 2818089"/>
              <a:gd name="connsiteX3" fmla="*/ 6989899 w 6989899"/>
              <a:gd name="connsiteY3" fmla="*/ 2818089 h 2818089"/>
              <a:gd name="connsiteX0" fmla="*/ 379 w 6989899"/>
              <a:gd name="connsiteY0" fmla="*/ 2204588 h 2818090"/>
              <a:gd name="connsiteX1" fmla="*/ 2117277 w 6989899"/>
              <a:gd name="connsiteY1" fmla="*/ 8 h 2818090"/>
              <a:gd name="connsiteX2" fmla="*/ 6413705 w 6989899"/>
              <a:gd name="connsiteY2" fmla="*/ 2179537 h 2818090"/>
              <a:gd name="connsiteX3" fmla="*/ 6989899 w 6989899"/>
              <a:gd name="connsiteY3" fmla="*/ 2818090 h 2818090"/>
              <a:gd name="connsiteX0" fmla="*/ 379 w 7014951"/>
              <a:gd name="connsiteY0" fmla="*/ 2204588 h 2906249"/>
              <a:gd name="connsiteX1" fmla="*/ 2117277 w 7014951"/>
              <a:gd name="connsiteY1" fmla="*/ 8 h 2906249"/>
              <a:gd name="connsiteX2" fmla="*/ 6413705 w 7014951"/>
              <a:gd name="connsiteY2" fmla="*/ 2179537 h 2906249"/>
              <a:gd name="connsiteX3" fmla="*/ 7014951 w 7014951"/>
              <a:gd name="connsiteY3" fmla="*/ 2906249 h 2906249"/>
              <a:gd name="connsiteX0" fmla="*/ 379 w 7034066"/>
              <a:gd name="connsiteY0" fmla="*/ 2204588 h 2906249"/>
              <a:gd name="connsiteX1" fmla="*/ 2117277 w 7034066"/>
              <a:gd name="connsiteY1" fmla="*/ 8 h 2906249"/>
              <a:gd name="connsiteX2" fmla="*/ 6413705 w 7034066"/>
              <a:gd name="connsiteY2" fmla="*/ 2179537 h 2906249"/>
              <a:gd name="connsiteX3" fmla="*/ 7014951 w 7034066"/>
              <a:gd name="connsiteY3" fmla="*/ 2906249 h 2906249"/>
              <a:gd name="connsiteX0" fmla="*/ 379 w 7014951"/>
              <a:gd name="connsiteY0" fmla="*/ 2204588 h 2906249"/>
              <a:gd name="connsiteX1" fmla="*/ 2117277 w 7014951"/>
              <a:gd name="connsiteY1" fmla="*/ 8 h 2906249"/>
              <a:gd name="connsiteX2" fmla="*/ 6413705 w 7014951"/>
              <a:gd name="connsiteY2" fmla="*/ 2179537 h 2906249"/>
              <a:gd name="connsiteX3" fmla="*/ 7014951 w 7014951"/>
              <a:gd name="connsiteY3" fmla="*/ 2906249 h 2906249"/>
              <a:gd name="connsiteX0" fmla="*/ 379 w 7014951"/>
              <a:gd name="connsiteY0" fmla="*/ 2204588 h 2906249"/>
              <a:gd name="connsiteX1" fmla="*/ 2117277 w 7014951"/>
              <a:gd name="connsiteY1" fmla="*/ 8 h 2906249"/>
              <a:gd name="connsiteX2" fmla="*/ 6413705 w 7014951"/>
              <a:gd name="connsiteY2" fmla="*/ 2179537 h 2906249"/>
              <a:gd name="connsiteX3" fmla="*/ 7014951 w 7014951"/>
              <a:gd name="connsiteY3" fmla="*/ 2906249 h 2906249"/>
              <a:gd name="connsiteX0" fmla="*/ 379 w 7014951"/>
              <a:gd name="connsiteY0" fmla="*/ 2204588 h 2906249"/>
              <a:gd name="connsiteX1" fmla="*/ 2117277 w 7014951"/>
              <a:gd name="connsiteY1" fmla="*/ 8 h 2906249"/>
              <a:gd name="connsiteX2" fmla="*/ 6413705 w 7014951"/>
              <a:gd name="connsiteY2" fmla="*/ 2179537 h 2906249"/>
              <a:gd name="connsiteX3" fmla="*/ 7014951 w 7014951"/>
              <a:gd name="connsiteY3" fmla="*/ 2906249 h 2906249"/>
              <a:gd name="connsiteX0" fmla="*/ 379 w 7063581"/>
              <a:gd name="connsiteY0" fmla="*/ 2204588 h 2981814"/>
              <a:gd name="connsiteX1" fmla="*/ 2117277 w 7063581"/>
              <a:gd name="connsiteY1" fmla="*/ 8 h 2981814"/>
              <a:gd name="connsiteX2" fmla="*/ 6413705 w 7063581"/>
              <a:gd name="connsiteY2" fmla="*/ 2179537 h 2981814"/>
              <a:gd name="connsiteX3" fmla="*/ 7052530 w 7063581"/>
              <a:gd name="connsiteY3" fmla="*/ 2981814 h 2981814"/>
              <a:gd name="connsiteX0" fmla="*/ 379 w 7055179"/>
              <a:gd name="connsiteY0" fmla="*/ 2204588 h 2981814"/>
              <a:gd name="connsiteX1" fmla="*/ 2117277 w 7055179"/>
              <a:gd name="connsiteY1" fmla="*/ 8 h 2981814"/>
              <a:gd name="connsiteX2" fmla="*/ 6413705 w 7055179"/>
              <a:gd name="connsiteY2" fmla="*/ 2179537 h 2981814"/>
              <a:gd name="connsiteX3" fmla="*/ 7052530 w 7055179"/>
              <a:gd name="connsiteY3" fmla="*/ 2981814 h 2981814"/>
              <a:gd name="connsiteX0" fmla="*/ 379 w 7052530"/>
              <a:gd name="connsiteY0" fmla="*/ 2204587 h 2981813"/>
              <a:gd name="connsiteX1" fmla="*/ 2117277 w 7052530"/>
              <a:gd name="connsiteY1" fmla="*/ 7 h 2981813"/>
              <a:gd name="connsiteX2" fmla="*/ 6413705 w 7052530"/>
              <a:gd name="connsiteY2" fmla="*/ 2179536 h 2981813"/>
              <a:gd name="connsiteX3" fmla="*/ 7052530 w 7052530"/>
              <a:gd name="connsiteY3" fmla="*/ 2981813 h 2981813"/>
              <a:gd name="connsiteX0" fmla="*/ 379 w 7073804"/>
              <a:gd name="connsiteY0" fmla="*/ 2204587 h 2994407"/>
              <a:gd name="connsiteX1" fmla="*/ 2117277 w 7073804"/>
              <a:gd name="connsiteY1" fmla="*/ 7 h 2994407"/>
              <a:gd name="connsiteX2" fmla="*/ 6413705 w 7073804"/>
              <a:gd name="connsiteY2" fmla="*/ 2179536 h 2994407"/>
              <a:gd name="connsiteX3" fmla="*/ 7065056 w 7073804"/>
              <a:gd name="connsiteY3" fmla="*/ 2994407 h 2994407"/>
              <a:gd name="connsiteX0" fmla="*/ 379 w 7065056"/>
              <a:gd name="connsiteY0" fmla="*/ 2204587 h 2994407"/>
              <a:gd name="connsiteX1" fmla="*/ 2117277 w 7065056"/>
              <a:gd name="connsiteY1" fmla="*/ 7 h 2994407"/>
              <a:gd name="connsiteX2" fmla="*/ 6413705 w 7065056"/>
              <a:gd name="connsiteY2" fmla="*/ 2179536 h 2994407"/>
              <a:gd name="connsiteX3" fmla="*/ 7065056 w 7065056"/>
              <a:gd name="connsiteY3" fmla="*/ 2994407 h 2994407"/>
              <a:gd name="connsiteX0" fmla="*/ 379 w 7065056"/>
              <a:gd name="connsiteY0" fmla="*/ 2204587 h 2994407"/>
              <a:gd name="connsiteX1" fmla="*/ 2117277 w 7065056"/>
              <a:gd name="connsiteY1" fmla="*/ 7 h 2994407"/>
              <a:gd name="connsiteX2" fmla="*/ 6413705 w 7065056"/>
              <a:gd name="connsiteY2" fmla="*/ 2179536 h 2994407"/>
              <a:gd name="connsiteX3" fmla="*/ 7065056 w 7065056"/>
              <a:gd name="connsiteY3" fmla="*/ 2994407 h 2994407"/>
              <a:gd name="connsiteX0" fmla="*/ 379 w 6825900"/>
              <a:gd name="connsiteY0" fmla="*/ 2204587 h 2468100"/>
              <a:gd name="connsiteX1" fmla="*/ 2117277 w 6825900"/>
              <a:gd name="connsiteY1" fmla="*/ 7 h 2468100"/>
              <a:gd name="connsiteX2" fmla="*/ 6413705 w 6825900"/>
              <a:gd name="connsiteY2" fmla="*/ 2179536 h 2468100"/>
              <a:gd name="connsiteX3" fmla="*/ 6664217 w 6825900"/>
              <a:gd name="connsiteY3" fmla="*/ 2465450 h 2468100"/>
              <a:gd name="connsiteX0" fmla="*/ 379 w 6664217"/>
              <a:gd name="connsiteY0" fmla="*/ 2204587 h 2465450"/>
              <a:gd name="connsiteX1" fmla="*/ 2117277 w 6664217"/>
              <a:gd name="connsiteY1" fmla="*/ 7 h 2465450"/>
              <a:gd name="connsiteX2" fmla="*/ 6413705 w 6664217"/>
              <a:gd name="connsiteY2" fmla="*/ 2179536 h 2465450"/>
              <a:gd name="connsiteX3" fmla="*/ 6664217 w 6664217"/>
              <a:gd name="connsiteY3" fmla="*/ 2465450 h 2465450"/>
              <a:gd name="connsiteX0" fmla="*/ 379 w 6664217"/>
              <a:gd name="connsiteY0" fmla="*/ 2235360 h 2496223"/>
              <a:gd name="connsiteX1" fmla="*/ 2117277 w 6664217"/>
              <a:gd name="connsiteY1" fmla="*/ 30780 h 2496223"/>
              <a:gd name="connsiteX2" fmla="*/ 4522358 w 6664217"/>
              <a:gd name="connsiteY2" fmla="*/ 1028998 h 2496223"/>
              <a:gd name="connsiteX3" fmla="*/ 6413705 w 6664217"/>
              <a:gd name="connsiteY3" fmla="*/ 2210309 h 2496223"/>
              <a:gd name="connsiteX4" fmla="*/ 6664217 w 6664217"/>
              <a:gd name="connsiteY4" fmla="*/ 2496223 h 2496223"/>
              <a:gd name="connsiteX0" fmla="*/ 379 w 6664217"/>
              <a:gd name="connsiteY0" fmla="*/ 2235360 h 2496223"/>
              <a:gd name="connsiteX1" fmla="*/ 2117277 w 6664217"/>
              <a:gd name="connsiteY1" fmla="*/ 30780 h 2496223"/>
              <a:gd name="connsiteX2" fmla="*/ 4522358 w 6664217"/>
              <a:gd name="connsiteY2" fmla="*/ 1028998 h 2496223"/>
              <a:gd name="connsiteX3" fmla="*/ 6413705 w 6664217"/>
              <a:gd name="connsiteY3" fmla="*/ 2210309 h 2496223"/>
              <a:gd name="connsiteX4" fmla="*/ 6664217 w 6664217"/>
              <a:gd name="connsiteY4" fmla="*/ 2496223 h 2496223"/>
              <a:gd name="connsiteX0" fmla="*/ 379 w 6664217"/>
              <a:gd name="connsiteY0" fmla="*/ 2237334 h 2498197"/>
              <a:gd name="connsiteX1" fmla="*/ 2117277 w 6664217"/>
              <a:gd name="connsiteY1" fmla="*/ 32754 h 2498197"/>
              <a:gd name="connsiteX2" fmla="*/ 4522358 w 6664217"/>
              <a:gd name="connsiteY2" fmla="*/ 1030972 h 2498197"/>
              <a:gd name="connsiteX3" fmla="*/ 6413705 w 6664217"/>
              <a:gd name="connsiteY3" fmla="*/ 2212283 h 2498197"/>
              <a:gd name="connsiteX4" fmla="*/ 6664217 w 6664217"/>
              <a:gd name="connsiteY4" fmla="*/ 2498197 h 2498197"/>
              <a:gd name="connsiteX0" fmla="*/ 297 w 6669878"/>
              <a:gd name="connsiteY0" fmla="*/ 2243761 h 2504624"/>
              <a:gd name="connsiteX1" fmla="*/ 2117195 w 6669878"/>
              <a:gd name="connsiteY1" fmla="*/ 39181 h 2504624"/>
              <a:gd name="connsiteX2" fmla="*/ 4584908 w 6669878"/>
              <a:gd name="connsiteY2" fmla="*/ 961834 h 2504624"/>
              <a:gd name="connsiteX3" fmla="*/ 6413623 w 6669878"/>
              <a:gd name="connsiteY3" fmla="*/ 2218710 h 2504624"/>
              <a:gd name="connsiteX4" fmla="*/ 6664135 w 6669878"/>
              <a:gd name="connsiteY4" fmla="*/ 2504624 h 2504624"/>
              <a:gd name="connsiteX0" fmla="*/ 297 w 6669878"/>
              <a:gd name="connsiteY0" fmla="*/ 2244836 h 2505699"/>
              <a:gd name="connsiteX1" fmla="*/ 2117195 w 6669878"/>
              <a:gd name="connsiteY1" fmla="*/ 40256 h 2505699"/>
              <a:gd name="connsiteX2" fmla="*/ 4584908 w 6669878"/>
              <a:gd name="connsiteY2" fmla="*/ 962909 h 2505699"/>
              <a:gd name="connsiteX3" fmla="*/ 6413623 w 6669878"/>
              <a:gd name="connsiteY3" fmla="*/ 2219785 h 2505699"/>
              <a:gd name="connsiteX4" fmla="*/ 6664135 w 6669878"/>
              <a:gd name="connsiteY4" fmla="*/ 2505699 h 2505699"/>
              <a:gd name="connsiteX0" fmla="*/ 298 w 6668356"/>
              <a:gd name="connsiteY0" fmla="*/ 2258516 h 2519379"/>
              <a:gd name="connsiteX1" fmla="*/ 2117196 w 6668356"/>
              <a:gd name="connsiteY1" fmla="*/ 53936 h 2519379"/>
              <a:gd name="connsiteX2" fmla="*/ 4622488 w 6668356"/>
              <a:gd name="connsiteY2" fmla="*/ 850646 h 2519379"/>
              <a:gd name="connsiteX3" fmla="*/ 6413624 w 6668356"/>
              <a:gd name="connsiteY3" fmla="*/ 2233465 h 2519379"/>
              <a:gd name="connsiteX4" fmla="*/ 6664136 w 6668356"/>
              <a:gd name="connsiteY4" fmla="*/ 2519379 h 2519379"/>
              <a:gd name="connsiteX0" fmla="*/ 298 w 6668356"/>
              <a:gd name="connsiteY0" fmla="*/ 2249662 h 2510525"/>
              <a:gd name="connsiteX1" fmla="*/ 2117196 w 6668356"/>
              <a:gd name="connsiteY1" fmla="*/ 45082 h 2510525"/>
              <a:gd name="connsiteX2" fmla="*/ 4622488 w 6668356"/>
              <a:gd name="connsiteY2" fmla="*/ 841792 h 2510525"/>
              <a:gd name="connsiteX3" fmla="*/ 6413624 w 6668356"/>
              <a:gd name="connsiteY3" fmla="*/ 2224611 h 2510525"/>
              <a:gd name="connsiteX4" fmla="*/ 6664136 w 6668356"/>
              <a:gd name="connsiteY4" fmla="*/ 2510525 h 2510525"/>
              <a:gd name="connsiteX0" fmla="*/ 293 w 6668351"/>
              <a:gd name="connsiteY0" fmla="*/ 2204671 h 2465534"/>
              <a:gd name="connsiteX1" fmla="*/ 2117191 w 6668351"/>
              <a:gd name="connsiteY1" fmla="*/ 91 h 2465534"/>
              <a:gd name="connsiteX2" fmla="*/ 4622483 w 6668351"/>
              <a:gd name="connsiteY2" fmla="*/ 796801 h 2465534"/>
              <a:gd name="connsiteX3" fmla="*/ 6413619 w 6668351"/>
              <a:gd name="connsiteY3" fmla="*/ 2179620 h 2465534"/>
              <a:gd name="connsiteX4" fmla="*/ 6664131 w 6668351"/>
              <a:gd name="connsiteY4" fmla="*/ 2465534 h 2465534"/>
              <a:gd name="connsiteX0" fmla="*/ 288 w 6682316"/>
              <a:gd name="connsiteY0" fmla="*/ 2259115 h 2519978"/>
              <a:gd name="connsiteX1" fmla="*/ 2117186 w 6682316"/>
              <a:gd name="connsiteY1" fmla="*/ 54535 h 2519978"/>
              <a:gd name="connsiteX2" fmla="*/ 4321848 w 6682316"/>
              <a:gd name="connsiteY2" fmla="*/ 763085 h 2519978"/>
              <a:gd name="connsiteX3" fmla="*/ 6413614 w 6682316"/>
              <a:gd name="connsiteY3" fmla="*/ 2234064 h 2519978"/>
              <a:gd name="connsiteX4" fmla="*/ 6664126 w 6682316"/>
              <a:gd name="connsiteY4" fmla="*/ 2519978 h 2519978"/>
              <a:gd name="connsiteX0" fmla="*/ 249 w 6682277"/>
              <a:gd name="connsiteY0" fmla="*/ 2205414 h 2466277"/>
              <a:gd name="connsiteX1" fmla="*/ 2117147 w 6682277"/>
              <a:gd name="connsiteY1" fmla="*/ 834 h 2466277"/>
              <a:gd name="connsiteX2" fmla="*/ 4321809 w 6682277"/>
              <a:gd name="connsiteY2" fmla="*/ 709384 h 2466277"/>
              <a:gd name="connsiteX3" fmla="*/ 6413575 w 6682277"/>
              <a:gd name="connsiteY3" fmla="*/ 2180363 h 2466277"/>
              <a:gd name="connsiteX4" fmla="*/ 6664087 w 6682277"/>
              <a:gd name="connsiteY4" fmla="*/ 2466277 h 2466277"/>
              <a:gd name="connsiteX0" fmla="*/ 237 w 6682265"/>
              <a:gd name="connsiteY0" fmla="*/ 2204753 h 2465616"/>
              <a:gd name="connsiteX1" fmla="*/ 2117135 w 6682265"/>
              <a:gd name="connsiteY1" fmla="*/ 173 h 2465616"/>
              <a:gd name="connsiteX2" fmla="*/ 4321797 w 6682265"/>
              <a:gd name="connsiteY2" fmla="*/ 708723 h 2465616"/>
              <a:gd name="connsiteX3" fmla="*/ 6413563 w 6682265"/>
              <a:gd name="connsiteY3" fmla="*/ 2179702 h 2465616"/>
              <a:gd name="connsiteX4" fmla="*/ 6664075 w 6682265"/>
              <a:gd name="connsiteY4" fmla="*/ 2465616 h 2465616"/>
              <a:gd name="connsiteX0" fmla="*/ 379 w 6682407"/>
              <a:gd name="connsiteY0" fmla="*/ 2204588 h 2465451"/>
              <a:gd name="connsiteX1" fmla="*/ 2117277 w 6682407"/>
              <a:gd name="connsiteY1" fmla="*/ 8 h 2465451"/>
              <a:gd name="connsiteX2" fmla="*/ 6413705 w 6682407"/>
              <a:gd name="connsiteY2" fmla="*/ 2179537 h 2465451"/>
              <a:gd name="connsiteX3" fmla="*/ 6664217 w 6682407"/>
              <a:gd name="connsiteY3" fmla="*/ 2465451 h 2465451"/>
              <a:gd name="connsiteX0" fmla="*/ 379 w 6862028"/>
              <a:gd name="connsiteY0" fmla="*/ 2204588 h 2553610"/>
              <a:gd name="connsiteX1" fmla="*/ 2117277 w 6862028"/>
              <a:gd name="connsiteY1" fmla="*/ 8 h 2553610"/>
              <a:gd name="connsiteX2" fmla="*/ 6413705 w 6862028"/>
              <a:gd name="connsiteY2" fmla="*/ 2179537 h 2553610"/>
              <a:gd name="connsiteX3" fmla="*/ 6739375 w 6862028"/>
              <a:gd name="connsiteY3" fmla="*/ 2553610 h 2553610"/>
              <a:gd name="connsiteX0" fmla="*/ 379 w 6739375"/>
              <a:gd name="connsiteY0" fmla="*/ 2204587 h 2553609"/>
              <a:gd name="connsiteX1" fmla="*/ 2117277 w 6739375"/>
              <a:gd name="connsiteY1" fmla="*/ 7 h 2553609"/>
              <a:gd name="connsiteX2" fmla="*/ 6413705 w 6739375"/>
              <a:gd name="connsiteY2" fmla="*/ 2179536 h 2553609"/>
              <a:gd name="connsiteX3" fmla="*/ 6739375 w 6739375"/>
              <a:gd name="connsiteY3" fmla="*/ 2553609 h 2553609"/>
              <a:gd name="connsiteX0" fmla="*/ 0 w 4622098"/>
              <a:gd name="connsiteY0" fmla="*/ 7 h 2553609"/>
              <a:gd name="connsiteX1" fmla="*/ 4296428 w 4622098"/>
              <a:gd name="connsiteY1" fmla="*/ 2179536 h 2553609"/>
              <a:gd name="connsiteX2" fmla="*/ 4622098 w 4622098"/>
              <a:gd name="connsiteY2" fmla="*/ 2553609 h 2553609"/>
              <a:gd name="connsiteX0" fmla="*/ 0 w 325670"/>
              <a:gd name="connsiteY0" fmla="*/ 0 h 374073"/>
              <a:gd name="connsiteX1" fmla="*/ 325670 w 325670"/>
              <a:gd name="connsiteY1" fmla="*/ 374073 h 37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5670" h="374073">
                <a:moveTo>
                  <a:pt x="0" y="0"/>
                </a:moveTo>
                <a:cubicBezTo>
                  <a:pt x="131510" y="110745"/>
                  <a:pt x="311059" y="339198"/>
                  <a:pt x="325670" y="374073"/>
                </a:cubicBezTo>
              </a:path>
            </a:pathLst>
          </a:custGeom>
          <a:ln w="28575">
            <a:solidFill>
              <a:srgbClr val="FF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9891" y="84486"/>
            <a:ext cx="3007553" cy="2777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74981" name="Picture 3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891" y="420666"/>
            <a:ext cx="53435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4974" name="Picture 3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90488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" name="Oval 16"/>
          <p:cNvSpPr/>
          <p:nvPr/>
        </p:nvSpPr>
        <p:spPr bwMode="auto">
          <a:xfrm flipV="1">
            <a:off x="925882" y="4279726"/>
            <a:ext cx="6369485" cy="2185863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2655518"/>
              <a:gd name="connsiteY0" fmla="*/ 1607215 h 1660676"/>
              <a:gd name="connsiteX1" fmla="*/ 2198318 w 2655518"/>
              <a:gd name="connsiteY1" fmla="*/ 47725 h 1660676"/>
              <a:gd name="connsiteX2" fmla="*/ 2655518 w 2655518"/>
              <a:gd name="connsiteY2" fmla="*/ 504925 h 1660676"/>
              <a:gd name="connsiteX3" fmla="*/ 2198318 w 2655518"/>
              <a:gd name="connsiteY3" fmla="*/ 962125 h 1660676"/>
              <a:gd name="connsiteX4" fmla="*/ 0 w 2655518"/>
              <a:gd name="connsiteY4" fmla="*/ 1607215 h 1660676"/>
              <a:gd name="connsiteX0" fmla="*/ 0 w 2655518"/>
              <a:gd name="connsiteY0" fmla="*/ 1607215 h 1660676"/>
              <a:gd name="connsiteX1" fmla="*/ 2198318 w 2655518"/>
              <a:gd name="connsiteY1" fmla="*/ 47725 h 1660676"/>
              <a:gd name="connsiteX2" fmla="*/ 2655518 w 2655518"/>
              <a:gd name="connsiteY2" fmla="*/ 504925 h 1660676"/>
              <a:gd name="connsiteX3" fmla="*/ 2198318 w 2655518"/>
              <a:gd name="connsiteY3" fmla="*/ 962125 h 1660676"/>
              <a:gd name="connsiteX4" fmla="*/ 0 w 2655518"/>
              <a:gd name="connsiteY4" fmla="*/ 1607215 h 1660676"/>
              <a:gd name="connsiteX0" fmla="*/ 0 w 2655518"/>
              <a:gd name="connsiteY0" fmla="*/ 1607215 h 1608293"/>
              <a:gd name="connsiteX1" fmla="*/ 2198318 w 2655518"/>
              <a:gd name="connsiteY1" fmla="*/ 47725 h 1608293"/>
              <a:gd name="connsiteX2" fmla="*/ 2655518 w 2655518"/>
              <a:gd name="connsiteY2" fmla="*/ 504925 h 1608293"/>
              <a:gd name="connsiteX3" fmla="*/ 2198318 w 2655518"/>
              <a:gd name="connsiteY3" fmla="*/ 962125 h 1608293"/>
              <a:gd name="connsiteX4" fmla="*/ 0 w 2655518"/>
              <a:gd name="connsiteY4" fmla="*/ 1607215 h 1608293"/>
              <a:gd name="connsiteX0" fmla="*/ 0 w 2655518"/>
              <a:gd name="connsiteY0" fmla="*/ 2048677 h 2049755"/>
              <a:gd name="connsiteX1" fmla="*/ 1672225 w 2655518"/>
              <a:gd name="connsiteY1" fmla="*/ 25724 h 2049755"/>
              <a:gd name="connsiteX2" fmla="*/ 2655518 w 2655518"/>
              <a:gd name="connsiteY2" fmla="*/ 946387 h 2049755"/>
              <a:gd name="connsiteX3" fmla="*/ 2198318 w 2655518"/>
              <a:gd name="connsiteY3" fmla="*/ 1403587 h 2049755"/>
              <a:gd name="connsiteX4" fmla="*/ 0 w 2655518"/>
              <a:gd name="connsiteY4" fmla="*/ 2048677 h 2049755"/>
              <a:gd name="connsiteX0" fmla="*/ 0 w 4346532"/>
              <a:gd name="connsiteY0" fmla="*/ 2053029 h 2054130"/>
              <a:gd name="connsiteX1" fmla="*/ 1672225 w 4346532"/>
              <a:gd name="connsiteY1" fmla="*/ 30076 h 2054130"/>
              <a:gd name="connsiteX2" fmla="*/ 4346532 w 4346532"/>
              <a:gd name="connsiteY2" fmla="*/ 888109 h 2054130"/>
              <a:gd name="connsiteX3" fmla="*/ 2198318 w 4346532"/>
              <a:gd name="connsiteY3" fmla="*/ 1407939 h 2054130"/>
              <a:gd name="connsiteX4" fmla="*/ 0 w 4346532"/>
              <a:gd name="connsiteY4" fmla="*/ 2053029 h 2054130"/>
              <a:gd name="connsiteX0" fmla="*/ 0 w 6527327"/>
              <a:gd name="connsiteY0" fmla="*/ 2053029 h 2218255"/>
              <a:gd name="connsiteX1" fmla="*/ 1672225 w 6527327"/>
              <a:gd name="connsiteY1" fmla="*/ 30076 h 2218255"/>
              <a:gd name="connsiteX2" fmla="*/ 4346532 w 6527327"/>
              <a:gd name="connsiteY2" fmla="*/ 888109 h 2218255"/>
              <a:gd name="connsiteX3" fmla="*/ 6407063 w 6527327"/>
              <a:gd name="connsiteY3" fmla="*/ 2146975 h 2218255"/>
              <a:gd name="connsiteX4" fmla="*/ 0 w 6527327"/>
              <a:gd name="connsiteY4" fmla="*/ 2053029 h 2218255"/>
              <a:gd name="connsiteX0" fmla="*/ 0 w 6527327"/>
              <a:gd name="connsiteY0" fmla="*/ 2053029 h 2218255"/>
              <a:gd name="connsiteX1" fmla="*/ 1672225 w 6527327"/>
              <a:gd name="connsiteY1" fmla="*/ 30076 h 2218255"/>
              <a:gd name="connsiteX2" fmla="*/ 4346532 w 6527327"/>
              <a:gd name="connsiteY2" fmla="*/ 888109 h 2218255"/>
              <a:gd name="connsiteX3" fmla="*/ 6407063 w 6527327"/>
              <a:gd name="connsiteY3" fmla="*/ 2146975 h 2218255"/>
              <a:gd name="connsiteX4" fmla="*/ 0 w 6527327"/>
              <a:gd name="connsiteY4" fmla="*/ 2053029 h 2218255"/>
              <a:gd name="connsiteX0" fmla="*/ 0 w 6407063"/>
              <a:gd name="connsiteY0" fmla="*/ 2053029 h 2218255"/>
              <a:gd name="connsiteX1" fmla="*/ 1672225 w 6407063"/>
              <a:gd name="connsiteY1" fmla="*/ 30076 h 2218255"/>
              <a:gd name="connsiteX2" fmla="*/ 4346532 w 6407063"/>
              <a:gd name="connsiteY2" fmla="*/ 888109 h 2218255"/>
              <a:gd name="connsiteX3" fmla="*/ 6407063 w 6407063"/>
              <a:gd name="connsiteY3" fmla="*/ 2146975 h 2218255"/>
              <a:gd name="connsiteX4" fmla="*/ 0 w 6407063"/>
              <a:gd name="connsiteY4" fmla="*/ 2053029 h 2218255"/>
              <a:gd name="connsiteX0" fmla="*/ 0 w 6407063"/>
              <a:gd name="connsiteY0" fmla="*/ 2053029 h 2218255"/>
              <a:gd name="connsiteX1" fmla="*/ 1672225 w 6407063"/>
              <a:gd name="connsiteY1" fmla="*/ 30076 h 2218255"/>
              <a:gd name="connsiteX2" fmla="*/ 4346532 w 6407063"/>
              <a:gd name="connsiteY2" fmla="*/ 888109 h 2218255"/>
              <a:gd name="connsiteX3" fmla="*/ 6407063 w 6407063"/>
              <a:gd name="connsiteY3" fmla="*/ 2146975 h 2218255"/>
              <a:gd name="connsiteX4" fmla="*/ 0 w 6407063"/>
              <a:gd name="connsiteY4" fmla="*/ 2053029 h 2218255"/>
              <a:gd name="connsiteX0" fmla="*/ 0 w 6407063"/>
              <a:gd name="connsiteY0" fmla="*/ 2053029 h 2146975"/>
              <a:gd name="connsiteX1" fmla="*/ 1672225 w 6407063"/>
              <a:gd name="connsiteY1" fmla="*/ 30076 h 2146975"/>
              <a:gd name="connsiteX2" fmla="*/ 4346532 w 6407063"/>
              <a:gd name="connsiteY2" fmla="*/ 888109 h 2146975"/>
              <a:gd name="connsiteX3" fmla="*/ 6407063 w 6407063"/>
              <a:gd name="connsiteY3" fmla="*/ 2146975 h 2146975"/>
              <a:gd name="connsiteX4" fmla="*/ 0 w 6407063"/>
              <a:gd name="connsiteY4" fmla="*/ 2053029 h 2146975"/>
              <a:gd name="connsiteX0" fmla="*/ 0 w 6369485"/>
              <a:gd name="connsiteY0" fmla="*/ 2053029 h 2084344"/>
              <a:gd name="connsiteX1" fmla="*/ 1672225 w 6369485"/>
              <a:gd name="connsiteY1" fmla="*/ 30076 h 2084344"/>
              <a:gd name="connsiteX2" fmla="*/ 4346532 w 6369485"/>
              <a:gd name="connsiteY2" fmla="*/ 888109 h 2084344"/>
              <a:gd name="connsiteX3" fmla="*/ 6369485 w 6369485"/>
              <a:gd name="connsiteY3" fmla="*/ 2084344 h 2084344"/>
              <a:gd name="connsiteX4" fmla="*/ 0 w 6369485"/>
              <a:gd name="connsiteY4" fmla="*/ 2053029 h 2084344"/>
              <a:gd name="connsiteX0" fmla="*/ 0 w 6369485"/>
              <a:gd name="connsiteY0" fmla="*/ 2053029 h 2084344"/>
              <a:gd name="connsiteX1" fmla="*/ 1672225 w 6369485"/>
              <a:gd name="connsiteY1" fmla="*/ 30076 h 2084344"/>
              <a:gd name="connsiteX2" fmla="*/ 4346532 w 6369485"/>
              <a:gd name="connsiteY2" fmla="*/ 888109 h 2084344"/>
              <a:gd name="connsiteX3" fmla="*/ 6369485 w 6369485"/>
              <a:gd name="connsiteY3" fmla="*/ 2084344 h 2084344"/>
              <a:gd name="connsiteX4" fmla="*/ 0 w 6369485"/>
              <a:gd name="connsiteY4" fmla="*/ 2053029 h 2084344"/>
              <a:gd name="connsiteX0" fmla="*/ 0 w 6369485"/>
              <a:gd name="connsiteY0" fmla="*/ 2050252 h 2081567"/>
              <a:gd name="connsiteX1" fmla="*/ 1672225 w 6369485"/>
              <a:gd name="connsiteY1" fmla="*/ 27299 h 2081567"/>
              <a:gd name="connsiteX2" fmla="*/ 4346532 w 6369485"/>
              <a:gd name="connsiteY2" fmla="*/ 885332 h 2081567"/>
              <a:gd name="connsiteX3" fmla="*/ 6369485 w 6369485"/>
              <a:gd name="connsiteY3" fmla="*/ 2081567 h 2081567"/>
              <a:gd name="connsiteX4" fmla="*/ 0 w 6369485"/>
              <a:gd name="connsiteY4" fmla="*/ 2050252 h 2081567"/>
              <a:gd name="connsiteX0" fmla="*/ 0 w 6369485"/>
              <a:gd name="connsiteY0" fmla="*/ 2056532 h 2087847"/>
              <a:gd name="connsiteX1" fmla="*/ 1672225 w 6369485"/>
              <a:gd name="connsiteY1" fmla="*/ 33579 h 2087847"/>
              <a:gd name="connsiteX2" fmla="*/ 4346532 w 6369485"/>
              <a:gd name="connsiteY2" fmla="*/ 803930 h 2087847"/>
              <a:gd name="connsiteX3" fmla="*/ 6369485 w 6369485"/>
              <a:gd name="connsiteY3" fmla="*/ 2087847 h 2087847"/>
              <a:gd name="connsiteX4" fmla="*/ 0 w 6369485"/>
              <a:gd name="connsiteY4" fmla="*/ 2056532 h 2087847"/>
              <a:gd name="connsiteX0" fmla="*/ 0 w 6369485"/>
              <a:gd name="connsiteY0" fmla="*/ 2059184 h 2090499"/>
              <a:gd name="connsiteX1" fmla="*/ 1672225 w 6369485"/>
              <a:gd name="connsiteY1" fmla="*/ 36231 h 2090499"/>
              <a:gd name="connsiteX2" fmla="*/ 4346532 w 6369485"/>
              <a:gd name="connsiteY2" fmla="*/ 806582 h 2090499"/>
              <a:gd name="connsiteX3" fmla="*/ 6369485 w 6369485"/>
              <a:gd name="connsiteY3" fmla="*/ 2090499 h 2090499"/>
              <a:gd name="connsiteX4" fmla="*/ 0 w 6369485"/>
              <a:gd name="connsiteY4" fmla="*/ 2059184 h 2090499"/>
              <a:gd name="connsiteX0" fmla="*/ 0 w 6369485"/>
              <a:gd name="connsiteY0" fmla="*/ 2057085 h 2088400"/>
              <a:gd name="connsiteX1" fmla="*/ 1672225 w 6369485"/>
              <a:gd name="connsiteY1" fmla="*/ 34132 h 2088400"/>
              <a:gd name="connsiteX2" fmla="*/ 4334006 w 6369485"/>
              <a:gd name="connsiteY2" fmla="*/ 829535 h 2088400"/>
              <a:gd name="connsiteX3" fmla="*/ 6369485 w 6369485"/>
              <a:gd name="connsiteY3" fmla="*/ 2088400 h 2088400"/>
              <a:gd name="connsiteX4" fmla="*/ 0 w 6369485"/>
              <a:gd name="connsiteY4" fmla="*/ 2057085 h 2088400"/>
              <a:gd name="connsiteX0" fmla="*/ 0 w 6369485"/>
              <a:gd name="connsiteY0" fmla="*/ 2170389 h 2201704"/>
              <a:gd name="connsiteX1" fmla="*/ 2135688 w 6369485"/>
              <a:gd name="connsiteY1" fmla="*/ 34702 h 2201704"/>
              <a:gd name="connsiteX2" fmla="*/ 4334006 w 6369485"/>
              <a:gd name="connsiteY2" fmla="*/ 942839 h 2201704"/>
              <a:gd name="connsiteX3" fmla="*/ 6369485 w 6369485"/>
              <a:gd name="connsiteY3" fmla="*/ 2201704 h 2201704"/>
              <a:gd name="connsiteX4" fmla="*/ 0 w 6369485"/>
              <a:gd name="connsiteY4" fmla="*/ 2170389 h 2201704"/>
              <a:gd name="connsiteX0" fmla="*/ 0 w 6369485"/>
              <a:gd name="connsiteY0" fmla="*/ 2135715 h 2167030"/>
              <a:gd name="connsiteX1" fmla="*/ 2135688 w 6369485"/>
              <a:gd name="connsiteY1" fmla="*/ 28 h 2167030"/>
              <a:gd name="connsiteX2" fmla="*/ 4334006 w 6369485"/>
              <a:gd name="connsiteY2" fmla="*/ 908165 h 2167030"/>
              <a:gd name="connsiteX3" fmla="*/ 6369485 w 6369485"/>
              <a:gd name="connsiteY3" fmla="*/ 2167030 h 2167030"/>
              <a:gd name="connsiteX4" fmla="*/ 0 w 6369485"/>
              <a:gd name="connsiteY4" fmla="*/ 2135715 h 2167030"/>
              <a:gd name="connsiteX0" fmla="*/ 0 w 6369485"/>
              <a:gd name="connsiteY0" fmla="*/ 2135715 h 2167030"/>
              <a:gd name="connsiteX1" fmla="*/ 2135688 w 6369485"/>
              <a:gd name="connsiteY1" fmla="*/ 28 h 2167030"/>
              <a:gd name="connsiteX2" fmla="*/ 4334006 w 6369485"/>
              <a:gd name="connsiteY2" fmla="*/ 908165 h 2167030"/>
              <a:gd name="connsiteX3" fmla="*/ 6369485 w 6369485"/>
              <a:gd name="connsiteY3" fmla="*/ 2167030 h 2167030"/>
              <a:gd name="connsiteX4" fmla="*/ 0 w 6369485"/>
              <a:gd name="connsiteY4" fmla="*/ 2135715 h 2167030"/>
              <a:gd name="connsiteX0" fmla="*/ 270443 w 6639928"/>
              <a:gd name="connsiteY0" fmla="*/ 2135965 h 2167280"/>
              <a:gd name="connsiteX1" fmla="*/ 1298621 w 6639928"/>
              <a:gd name="connsiteY1" fmla="*/ 826995 h 2167280"/>
              <a:gd name="connsiteX2" fmla="*/ 2406131 w 6639928"/>
              <a:gd name="connsiteY2" fmla="*/ 278 h 2167280"/>
              <a:gd name="connsiteX3" fmla="*/ 4604449 w 6639928"/>
              <a:gd name="connsiteY3" fmla="*/ 908415 h 2167280"/>
              <a:gd name="connsiteX4" fmla="*/ 6639928 w 6639928"/>
              <a:gd name="connsiteY4" fmla="*/ 2167280 h 2167280"/>
              <a:gd name="connsiteX5" fmla="*/ 270443 w 6639928"/>
              <a:gd name="connsiteY5" fmla="*/ 2135965 h 2167280"/>
              <a:gd name="connsiteX0" fmla="*/ 300466 w 6669951"/>
              <a:gd name="connsiteY0" fmla="*/ 2137302 h 2168617"/>
              <a:gd name="connsiteX1" fmla="*/ 1103176 w 6669951"/>
              <a:gd name="connsiteY1" fmla="*/ 728123 h 2168617"/>
              <a:gd name="connsiteX2" fmla="*/ 2436154 w 6669951"/>
              <a:gd name="connsiteY2" fmla="*/ 1615 h 2168617"/>
              <a:gd name="connsiteX3" fmla="*/ 4634472 w 6669951"/>
              <a:gd name="connsiteY3" fmla="*/ 909752 h 2168617"/>
              <a:gd name="connsiteX4" fmla="*/ 6669951 w 6669951"/>
              <a:gd name="connsiteY4" fmla="*/ 2168617 h 2168617"/>
              <a:gd name="connsiteX5" fmla="*/ 300466 w 6669951"/>
              <a:gd name="connsiteY5" fmla="*/ 2137302 h 2168617"/>
              <a:gd name="connsiteX0" fmla="*/ 300466 w 6669951"/>
              <a:gd name="connsiteY0" fmla="*/ 2187406 h 2193261"/>
              <a:gd name="connsiteX1" fmla="*/ 1103176 w 6669951"/>
              <a:gd name="connsiteY1" fmla="*/ 728123 h 2193261"/>
              <a:gd name="connsiteX2" fmla="*/ 2436154 w 6669951"/>
              <a:gd name="connsiteY2" fmla="*/ 1615 h 2193261"/>
              <a:gd name="connsiteX3" fmla="*/ 4634472 w 6669951"/>
              <a:gd name="connsiteY3" fmla="*/ 909752 h 2193261"/>
              <a:gd name="connsiteX4" fmla="*/ 6669951 w 6669951"/>
              <a:gd name="connsiteY4" fmla="*/ 2168617 h 2193261"/>
              <a:gd name="connsiteX5" fmla="*/ 300466 w 6669951"/>
              <a:gd name="connsiteY5" fmla="*/ 2187406 h 2193261"/>
              <a:gd name="connsiteX0" fmla="*/ 1022 w 6370507"/>
              <a:gd name="connsiteY0" fmla="*/ 2187406 h 2193261"/>
              <a:gd name="connsiteX1" fmla="*/ 803732 w 6370507"/>
              <a:gd name="connsiteY1" fmla="*/ 728123 h 2193261"/>
              <a:gd name="connsiteX2" fmla="*/ 2136710 w 6370507"/>
              <a:gd name="connsiteY2" fmla="*/ 1615 h 2193261"/>
              <a:gd name="connsiteX3" fmla="*/ 4335028 w 6370507"/>
              <a:gd name="connsiteY3" fmla="*/ 909752 h 2193261"/>
              <a:gd name="connsiteX4" fmla="*/ 6370507 w 6370507"/>
              <a:gd name="connsiteY4" fmla="*/ 2168617 h 2193261"/>
              <a:gd name="connsiteX5" fmla="*/ 1022 w 6370507"/>
              <a:gd name="connsiteY5" fmla="*/ 2187406 h 2193261"/>
              <a:gd name="connsiteX0" fmla="*/ 1022 w 6370507"/>
              <a:gd name="connsiteY0" fmla="*/ 2187406 h 2187406"/>
              <a:gd name="connsiteX1" fmla="*/ 803732 w 6370507"/>
              <a:gd name="connsiteY1" fmla="*/ 728123 h 2187406"/>
              <a:gd name="connsiteX2" fmla="*/ 2136710 w 6370507"/>
              <a:gd name="connsiteY2" fmla="*/ 1615 h 2187406"/>
              <a:gd name="connsiteX3" fmla="*/ 4335028 w 6370507"/>
              <a:gd name="connsiteY3" fmla="*/ 909752 h 2187406"/>
              <a:gd name="connsiteX4" fmla="*/ 6370507 w 6370507"/>
              <a:gd name="connsiteY4" fmla="*/ 2168617 h 2187406"/>
              <a:gd name="connsiteX5" fmla="*/ 1022 w 6370507"/>
              <a:gd name="connsiteY5" fmla="*/ 2187406 h 2187406"/>
              <a:gd name="connsiteX0" fmla="*/ 1022 w 6370507"/>
              <a:gd name="connsiteY0" fmla="*/ 2187406 h 2187406"/>
              <a:gd name="connsiteX1" fmla="*/ 803732 w 6370507"/>
              <a:gd name="connsiteY1" fmla="*/ 728123 h 2187406"/>
              <a:gd name="connsiteX2" fmla="*/ 2136710 w 6370507"/>
              <a:gd name="connsiteY2" fmla="*/ 1615 h 2187406"/>
              <a:gd name="connsiteX3" fmla="*/ 4335028 w 6370507"/>
              <a:gd name="connsiteY3" fmla="*/ 909752 h 2187406"/>
              <a:gd name="connsiteX4" fmla="*/ 6370507 w 6370507"/>
              <a:gd name="connsiteY4" fmla="*/ 2168617 h 2187406"/>
              <a:gd name="connsiteX5" fmla="*/ 1022 w 6370507"/>
              <a:gd name="connsiteY5" fmla="*/ 2187406 h 2187406"/>
              <a:gd name="connsiteX0" fmla="*/ 1022 w 6370507"/>
              <a:gd name="connsiteY0" fmla="*/ 2187406 h 2187406"/>
              <a:gd name="connsiteX1" fmla="*/ 803732 w 6370507"/>
              <a:gd name="connsiteY1" fmla="*/ 728123 h 2187406"/>
              <a:gd name="connsiteX2" fmla="*/ 2136710 w 6370507"/>
              <a:gd name="connsiteY2" fmla="*/ 1615 h 2187406"/>
              <a:gd name="connsiteX3" fmla="*/ 4335028 w 6370507"/>
              <a:gd name="connsiteY3" fmla="*/ 909752 h 2187406"/>
              <a:gd name="connsiteX4" fmla="*/ 6370507 w 6370507"/>
              <a:gd name="connsiteY4" fmla="*/ 2168617 h 2187406"/>
              <a:gd name="connsiteX5" fmla="*/ 1022 w 6370507"/>
              <a:gd name="connsiteY5" fmla="*/ 2187406 h 2187406"/>
              <a:gd name="connsiteX0" fmla="*/ 1022 w 6370507"/>
              <a:gd name="connsiteY0" fmla="*/ 2187406 h 2187406"/>
              <a:gd name="connsiteX1" fmla="*/ 803732 w 6370507"/>
              <a:gd name="connsiteY1" fmla="*/ 728123 h 2187406"/>
              <a:gd name="connsiteX2" fmla="*/ 2136710 w 6370507"/>
              <a:gd name="connsiteY2" fmla="*/ 1615 h 2187406"/>
              <a:gd name="connsiteX3" fmla="*/ 4335028 w 6370507"/>
              <a:gd name="connsiteY3" fmla="*/ 909752 h 2187406"/>
              <a:gd name="connsiteX4" fmla="*/ 6370507 w 6370507"/>
              <a:gd name="connsiteY4" fmla="*/ 2168617 h 2187406"/>
              <a:gd name="connsiteX5" fmla="*/ 1022 w 6370507"/>
              <a:gd name="connsiteY5" fmla="*/ 2187406 h 2187406"/>
              <a:gd name="connsiteX0" fmla="*/ 1022 w 6370507"/>
              <a:gd name="connsiteY0" fmla="*/ 2185863 h 2185863"/>
              <a:gd name="connsiteX1" fmla="*/ 803732 w 6370507"/>
              <a:gd name="connsiteY1" fmla="*/ 726580 h 2185863"/>
              <a:gd name="connsiteX2" fmla="*/ 2136710 w 6370507"/>
              <a:gd name="connsiteY2" fmla="*/ 72 h 2185863"/>
              <a:gd name="connsiteX3" fmla="*/ 4335028 w 6370507"/>
              <a:gd name="connsiteY3" fmla="*/ 908209 h 2185863"/>
              <a:gd name="connsiteX4" fmla="*/ 6370507 w 6370507"/>
              <a:gd name="connsiteY4" fmla="*/ 2167074 h 2185863"/>
              <a:gd name="connsiteX5" fmla="*/ 1022 w 6370507"/>
              <a:gd name="connsiteY5" fmla="*/ 2185863 h 2185863"/>
              <a:gd name="connsiteX0" fmla="*/ 951 w 6370436"/>
              <a:gd name="connsiteY0" fmla="*/ 2185863 h 2185863"/>
              <a:gd name="connsiteX1" fmla="*/ 803661 w 6370436"/>
              <a:gd name="connsiteY1" fmla="*/ 726580 h 2185863"/>
              <a:gd name="connsiteX2" fmla="*/ 2136639 w 6370436"/>
              <a:gd name="connsiteY2" fmla="*/ 72 h 2185863"/>
              <a:gd name="connsiteX3" fmla="*/ 4334957 w 6370436"/>
              <a:gd name="connsiteY3" fmla="*/ 908209 h 2185863"/>
              <a:gd name="connsiteX4" fmla="*/ 6370436 w 6370436"/>
              <a:gd name="connsiteY4" fmla="*/ 2167074 h 2185863"/>
              <a:gd name="connsiteX5" fmla="*/ 951 w 6370436"/>
              <a:gd name="connsiteY5" fmla="*/ 2185863 h 2185863"/>
              <a:gd name="connsiteX0" fmla="*/ 0 w 6369485"/>
              <a:gd name="connsiteY0" fmla="*/ 2185863 h 2185863"/>
              <a:gd name="connsiteX1" fmla="*/ 802710 w 6369485"/>
              <a:gd name="connsiteY1" fmla="*/ 726580 h 2185863"/>
              <a:gd name="connsiteX2" fmla="*/ 2135688 w 6369485"/>
              <a:gd name="connsiteY2" fmla="*/ 72 h 2185863"/>
              <a:gd name="connsiteX3" fmla="*/ 4334006 w 6369485"/>
              <a:gd name="connsiteY3" fmla="*/ 908209 h 2185863"/>
              <a:gd name="connsiteX4" fmla="*/ 6369485 w 6369485"/>
              <a:gd name="connsiteY4" fmla="*/ 2167074 h 2185863"/>
              <a:gd name="connsiteX5" fmla="*/ 0 w 6369485"/>
              <a:gd name="connsiteY5" fmla="*/ 2185863 h 218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69485" h="2185863">
                <a:moveTo>
                  <a:pt x="0" y="2185863"/>
                </a:moveTo>
                <a:cubicBezTo>
                  <a:pt x="24182" y="1674383"/>
                  <a:pt x="484340" y="1107580"/>
                  <a:pt x="802710" y="726580"/>
                </a:cubicBezTo>
                <a:cubicBezTo>
                  <a:pt x="1158658" y="370632"/>
                  <a:pt x="1634821" y="7379"/>
                  <a:pt x="2135688" y="72"/>
                </a:cubicBezTo>
                <a:cubicBezTo>
                  <a:pt x="2636555" y="-7235"/>
                  <a:pt x="3628373" y="547042"/>
                  <a:pt x="4334006" y="908209"/>
                </a:cubicBezTo>
                <a:cubicBezTo>
                  <a:pt x="5039639" y="1269376"/>
                  <a:pt x="5778674" y="1759980"/>
                  <a:pt x="6369485" y="2167074"/>
                </a:cubicBezTo>
                <a:lnTo>
                  <a:pt x="0" y="2185863"/>
                </a:lnTo>
                <a:close/>
              </a:path>
            </a:pathLst>
          </a:custGeom>
          <a:pattFill prst="pct25">
            <a:fgClr>
              <a:srgbClr val="FF00FF"/>
            </a:fgClr>
            <a:bgClr>
              <a:schemeClr val="bg1"/>
            </a:bgClr>
          </a:pattFill>
          <a:ln w="28575">
            <a:noFill/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 bwMode="auto">
          <a:xfrm>
            <a:off x="925882" y="2103257"/>
            <a:ext cx="6369485" cy="2185863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2655518"/>
              <a:gd name="connsiteY0" fmla="*/ 1607215 h 1660676"/>
              <a:gd name="connsiteX1" fmla="*/ 2198318 w 2655518"/>
              <a:gd name="connsiteY1" fmla="*/ 47725 h 1660676"/>
              <a:gd name="connsiteX2" fmla="*/ 2655518 w 2655518"/>
              <a:gd name="connsiteY2" fmla="*/ 504925 h 1660676"/>
              <a:gd name="connsiteX3" fmla="*/ 2198318 w 2655518"/>
              <a:gd name="connsiteY3" fmla="*/ 962125 h 1660676"/>
              <a:gd name="connsiteX4" fmla="*/ 0 w 2655518"/>
              <a:gd name="connsiteY4" fmla="*/ 1607215 h 1660676"/>
              <a:gd name="connsiteX0" fmla="*/ 0 w 2655518"/>
              <a:gd name="connsiteY0" fmla="*/ 1607215 h 1660676"/>
              <a:gd name="connsiteX1" fmla="*/ 2198318 w 2655518"/>
              <a:gd name="connsiteY1" fmla="*/ 47725 h 1660676"/>
              <a:gd name="connsiteX2" fmla="*/ 2655518 w 2655518"/>
              <a:gd name="connsiteY2" fmla="*/ 504925 h 1660676"/>
              <a:gd name="connsiteX3" fmla="*/ 2198318 w 2655518"/>
              <a:gd name="connsiteY3" fmla="*/ 962125 h 1660676"/>
              <a:gd name="connsiteX4" fmla="*/ 0 w 2655518"/>
              <a:gd name="connsiteY4" fmla="*/ 1607215 h 1660676"/>
              <a:gd name="connsiteX0" fmla="*/ 0 w 2655518"/>
              <a:gd name="connsiteY0" fmla="*/ 1607215 h 1608293"/>
              <a:gd name="connsiteX1" fmla="*/ 2198318 w 2655518"/>
              <a:gd name="connsiteY1" fmla="*/ 47725 h 1608293"/>
              <a:gd name="connsiteX2" fmla="*/ 2655518 w 2655518"/>
              <a:gd name="connsiteY2" fmla="*/ 504925 h 1608293"/>
              <a:gd name="connsiteX3" fmla="*/ 2198318 w 2655518"/>
              <a:gd name="connsiteY3" fmla="*/ 962125 h 1608293"/>
              <a:gd name="connsiteX4" fmla="*/ 0 w 2655518"/>
              <a:gd name="connsiteY4" fmla="*/ 1607215 h 1608293"/>
              <a:gd name="connsiteX0" fmla="*/ 0 w 2655518"/>
              <a:gd name="connsiteY0" fmla="*/ 2048677 h 2049755"/>
              <a:gd name="connsiteX1" fmla="*/ 1672225 w 2655518"/>
              <a:gd name="connsiteY1" fmla="*/ 25724 h 2049755"/>
              <a:gd name="connsiteX2" fmla="*/ 2655518 w 2655518"/>
              <a:gd name="connsiteY2" fmla="*/ 946387 h 2049755"/>
              <a:gd name="connsiteX3" fmla="*/ 2198318 w 2655518"/>
              <a:gd name="connsiteY3" fmla="*/ 1403587 h 2049755"/>
              <a:gd name="connsiteX4" fmla="*/ 0 w 2655518"/>
              <a:gd name="connsiteY4" fmla="*/ 2048677 h 2049755"/>
              <a:gd name="connsiteX0" fmla="*/ 0 w 4346532"/>
              <a:gd name="connsiteY0" fmla="*/ 2053029 h 2054130"/>
              <a:gd name="connsiteX1" fmla="*/ 1672225 w 4346532"/>
              <a:gd name="connsiteY1" fmla="*/ 30076 h 2054130"/>
              <a:gd name="connsiteX2" fmla="*/ 4346532 w 4346532"/>
              <a:gd name="connsiteY2" fmla="*/ 888109 h 2054130"/>
              <a:gd name="connsiteX3" fmla="*/ 2198318 w 4346532"/>
              <a:gd name="connsiteY3" fmla="*/ 1407939 h 2054130"/>
              <a:gd name="connsiteX4" fmla="*/ 0 w 4346532"/>
              <a:gd name="connsiteY4" fmla="*/ 2053029 h 2054130"/>
              <a:gd name="connsiteX0" fmla="*/ 0 w 6527327"/>
              <a:gd name="connsiteY0" fmla="*/ 2053029 h 2218255"/>
              <a:gd name="connsiteX1" fmla="*/ 1672225 w 6527327"/>
              <a:gd name="connsiteY1" fmla="*/ 30076 h 2218255"/>
              <a:gd name="connsiteX2" fmla="*/ 4346532 w 6527327"/>
              <a:gd name="connsiteY2" fmla="*/ 888109 h 2218255"/>
              <a:gd name="connsiteX3" fmla="*/ 6407063 w 6527327"/>
              <a:gd name="connsiteY3" fmla="*/ 2146975 h 2218255"/>
              <a:gd name="connsiteX4" fmla="*/ 0 w 6527327"/>
              <a:gd name="connsiteY4" fmla="*/ 2053029 h 2218255"/>
              <a:gd name="connsiteX0" fmla="*/ 0 w 6527327"/>
              <a:gd name="connsiteY0" fmla="*/ 2053029 h 2218255"/>
              <a:gd name="connsiteX1" fmla="*/ 1672225 w 6527327"/>
              <a:gd name="connsiteY1" fmla="*/ 30076 h 2218255"/>
              <a:gd name="connsiteX2" fmla="*/ 4346532 w 6527327"/>
              <a:gd name="connsiteY2" fmla="*/ 888109 h 2218255"/>
              <a:gd name="connsiteX3" fmla="*/ 6407063 w 6527327"/>
              <a:gd name="connsiteY3" fmla="*/ 2146975 h 2218255"/>
              <a:gd name="connsiteX4" fmla="*/ 0 w 6527327"/>
              <a:gd name="connsiteY4" fmla="*/ 2053029 h 2218255"/>
              <a:gd name="connsiteX0" fmla="*/ 0 w 6407063"/>
              <a:gd name="connsiteY0" fmla="*/ 2053029 h 2218255"/>
              <a:gd name="connsiteX1" fmla="*/ 1672225 w 6407063"/>
              <a:gd name="connsiteY1" fmla="*/ 30076 h 2218255"/>
              <a:gd name="connsiteX2" fmla="*/ 4346532 w 6407063"/>
              <a:gd name="connsiteY2" fmla="*/ 888109 h 2218255"/>
              <a:gd name="connsiteX3" fmla="*/ 6407063 w 6407063"/>
              <a:gd name="connsiteY3" fmla="*/ 2146975 h 2218255"/>
              <a:gd name="connsiteX4" fmla="*/ 0 w 6407063"/>
              <a:gd name="connsiteY4" fmla="*/ 2053029 h 2218255"/>
              <a:gd name="connsiteX0" fmla="*/ 0 w 6407063"/>
              <a:gd name="connsiteY0" fmla="*/ 2053029 h 2218255"/>
              <a:gd name="connsiteX1" fmla="*/ 1672225 w 6407063"/>
              <a:gd name="connsiteY1" fmla="*/ 30076 h 2218255"/>
              <a:gd name="connsiteX2" fmla="*/ 4346532 w 6407063"/>
              <a:gd name="connsiteY2" fmla="*/ 888109 h 2218255"/>
              <a:gd name="connsiteX3" fmla="*/ 6407063 w 6407063"/>
              <a:gd name="connsiteY3" fmla="*/ 2146975 h 2218255"/>
              <a:gd name="connsiteX4" fmla="*/ 0 w 6407063"/>
              <a:gd name="connsiteY4" fmla="*/ 2053029 h 2218255"/>
              <a:gd name="connsiteX0" fmla="*/ 0 w 6407063"/>
              <a:gd name="connsiteY0" fmla="*/ 2053029 h 2146975"/>
              <a:gd name="connsiteX1" fmla="*/ 1672225 w 6407063"/>
              <a:gd name="connsiteY1" fmla="*/ 30076 h 2146975"/>
              <a:gd name="connsiteX2" fmla="*/ 4346532 w 6407063"/>
              <a:gd name="connsiteY2" fmla="*/ 888109 h 2146975"/>
              <a:gd name="connsiteX3" fmla="*/ 6407063 w 6407063"/>
              <a:gd name="connsiteY3" fmla="*/ 2146975 h 2146975"/>
              <a:gd name="connsiteX4" fmla="*/ 0 w 6407063"/>
              <a:gd name="connsiteY4" fmla="*/ 2053029 h 2146975"/>
              <a:gd name="connsiteX0" fmla="*/ 0 w 6369485"/>
              <a:gd name="connsiteY0" fmla="*/ 2053029 h 2084344"/>
              <a:gd name="connsiteX1" fmla="*/ 1672225 w 6369485"/>
              <a:gd name="connsiteY1" fmla="*/ 30076 h 2084344"/>
              <a:gd name="connsiteX2" fmla="*/ 4346532 w 6369485"/>
              <a:gd name="connsiteY2" fmla="*/ 888109 h 2084344"/>
              <a:gd name="connsiteX3" fmla="*/ 6369485 w 6369485"/>
              <a:gd name="connsiteY3" fmla="*/ 2084344 h 2084344"/>
              <a:gd name="connsiteX4" fmla="*/ 0 w 6369485"/>
              <a:gd name="connsiteY4" fmla="*/ 2053029 h 2084344"/>
              <a:gd name="connsiteX0" fmla="*/ 0 w 6369485"/>
              <a:gd name="connsiteY0" fmla="*/ 2053029 h 2084344"/>
              <a:gd name="connsiteX1" fmla="*/ 1672225 w 6369485"/>
              <a:gd name="connsiteY1" fmla="*/ 30076 h 2084344"/>
              <a:gd name="connsiteX2" fmla="*/ 4346532 w 6369485"/>
              <a:gd name="connsiteY2" fmla="*/ 888109 h 2084344"/>
              <a:gd name="connsiteX3" fmla="*/ 6369485 w 6369485"/>
              <a:gd name="connsiteY3" fmla="*/ 2084344 h 2084344"/>
              <a:gd name="connsiteX4" fmla="*/ 0 w 6369485"/>
              <a:gd name="connsiteY4" fmla="*/ 2053029 h 2084344"/>
              <a:gd name="connsiteX0" fmla="*/ 0 w 6369485"/>
              <a:gd name="connsiteY0" fmla="*/ 2050252 h 2081567"/>
              <a:gd name="connsiteX1" fmla="*/ 1672225 w 6369485"/>
              <a:gd name="connsiteY1" fmla="*/ 27299 h 2081567"/>
              <a:gd name="connsiteX2" fmla="*/ 4346532 w 6369485"/>
              <a:gd name="connsiteY2" fmla="*/ 885332 h 2081567"/>
              <a:gd name="connsiteX3" fmla="*/ 6369485 w 6369485"/>
              <a:gd name="connsiteY3" fmla="*/ 2081567 h 2081567"/>
              <a:gd name="connsiteX4" fmla="*/ 0 w 6369485"/>
              <a:gd name="connsiteY4" fmla="*/ 2050252 h 2081567"/>
              <a:gd name="connsiteX0" fmla="*/ 0 w 6369485"/>
              <a:gd name="connsiteY0" fmla="*/ 2056532 h 2087847"/>
              <a:gd name="connsiteX1" fmla="*/ 1672225 w 6369485"/>
              <a:gd name="connsiteY1" fmla="*/ 33579 h 2087847"/>
              <a:gd name="connsiteX2" fmla="*/ 4346532 w 6369485"/>
              <a:gd name="connsiteY2" fmla="*/ 803930 h 2087847"/>
              <a:gd name="connsiteX3" fmla="*/ 6369485 w 6369485"/>
              <a:gd name="connsiteY3" fmla="*/ 2087847 h 2087847"/>
              <a:gd name="connsiteX4" fmla="*/ 0 w 6369485"/>
              <a:gd name="connsiteY4" fmla="*/ 2056532 h 2087847"/>
              <a:gd name="connsiteX0" fmla="*/ 0 w 6369485"/>
              <a:gd name="connsiteY0" fmla="*/ 2059184 h 2090499"/>
              <a:gd name="connsiteX1" fmla="*/ 1672225 w 6369485"/>
              <a:gd name="connsiteY1" fmla="*/ 36231 h 2090499"/>
              <a:gd name="connsiteX2" fmla="*/ 4346532 w 6369485"/>
              <a:gd name="connsiteY2" fmla="*/ 806582 h 2090499"/>
              <a:gd name="connsiteX3" fmla="*/ 6369485 w 6369485"/>
              <a:gd name="connsiteY3" fmla="*/ 2090499 h 2090499"/>
              <a:gd name="connsiteX4" fmla="*/ 0 w 6369485"/>
              <a:gd name="connsiteY4" fmla="*/ 2059184 h 2090499"/>
              <a:gd name="connsiteX0" fmla="*/ 0 w 6369485"/>
              <a:gd name="connsiteY0" fmla="*/ 2057085 h 2088400"/>
              <a:gd name="connsiteX1" fmla="*/ 1672225 w 6369485"/>
              <a:gd name="connsiteY1" fmla="*/ 34132 h 2088400"/>
              <a:gd name="connsiteX2" fmla="*/ 4334006 w 6369485"/>
              <a:gd name="connsiteY2" fmla="*/ 829535 h 2088400"/>
              <a:gd name="connsiteX3" fmla="*/ 6369485 w 6369485"/>
              <a:gd name="connsiteY3" fmla="*/ 2088400 h 2088400"/>
              <a:gd name="connsiteX4" fmla="*/ 0 w 6369485"/>
              <a:gd name="connsiteY4" fmla="*/ 2057085 h 2088400"/>
              <a:gd name="connsiteX0" fmla="*/ 0 w 6369485"/>
              <a:gd name="connsiteY0" fmla="*/ 2170389 h 2201704"/>
              <a:gd name="connsiteX1" fmla="*/ 2135688 w 6369485"/>
              <a:gd name="connsiteY1" fmla="*/ 34702 h 2201704"/>
              <a:gd name="connsiteX2" fmla="*/ 4334006 w 6369485"/>
              <a:gd name="connsiteY2" fmla="*/ 942839 h 2201704"/>
              <a:gd name="connsiteX3" fmla="*/ 6369485 w 6369485"/>
              <a:gd name="connsiteY3" fmla="*/ 2201704 h 2201704"/>
              <a:gd name="connsiteX4" fmla="*/ 0 w 6369485"/>
              <a:gd name="connsiteY4" fmla="*/ 2170389 h 2201704"/>
              <a:gd name="connsiteX0" fmla="*/ 0 w 6369485"/>
              <a:gd name="connsiteY0" fmla="*/ 2135715 h 2167030"/>
              <a:gd name="connsiteX1" fmla="*/ 2135688 w 6369485"/>
              <a:gd name="connsiteY1" fmla="*/ 28 h 2167030"/>
              <a:gd name="connsiteX2" fmla="*/ 4334006 w 6369485"/>
              <a:gd name="connsiteY2" fmla="*/ 908165 h 2167030"/>
              <a:gd name="connsiteX3" fmla="*/ 6369485 w 6369485"/>
              <a:gd name="connsiteY3" fmla="*/ 2167030 h 2167030"/>
              <a:gd name="connsiteX4" fmla="*/ 0 w 6369485"/>
              <a:gd name="connsiteY4" fmla="*/ 2135715 h 2167030"/>
              <a:gd name="connsiteX0" fmla="*/ 0 w 6369485"/>
              <a:gd name="connsiteY0" fmla="*/ 2135715 h 2167030"/>
              <a:gd name="connsiteX1" fmla="*/ 2135688 w 6369485"/>
              <a:gd name="connsiteY1" fmla="*/ 28 h 2167030"/>
              <a:gd name="connsiteX2" fmla="*/ 4334006 w 6369485"/>
              <a:gd name="connsiteY2" fmla="*/ 908165 h 2167030"/>
              <a:gd name="connsiteX3" fmla="*/ 6369485 w 6369485"/>
              <a:gd name="connsiteY3" fmla="*/ 2167030 h 2167030"/>
              <a:gd name="connsiteX4" fmla="*/ 0 w 6369485"/>
              <a:gd name="connsiteY4" fmla="*/ 2135715 h 2167030"/>
              <a:gd name="connsiteX0" fmla="*/ 270443 w 6639928"/>
              <a:gd name="connsiteY0" fmla="*/ 2135965 h 2167280"/>
              <a:gd name="connsiteX1" fmla="*/ 1298621 w 6639928"/>
              <a:gd name="connsiteY1" fmla="*/ 826995 h 2167280"/>
              <a:gd name="connsiteX2" fmla="*/ 2406131 w 6639928"/>
              <a:gd name="connsiteY2" fmla="*/ 278 h 2167280"/>
              <a:gd name="connsiteX3" fmla="*/ 4604449 w 6639928"/>
              <a:gd name="connsiteY3" fmla="*/ 908415 h 2167280"/>
              <a:gd name="connsiteX4" fmla="*/ 6639928 w 6639928"/>
              <a:gd name="connsiteY4" fmla="*/ 2167280 h 2167280"/>
              <a:gd name="connsiteX5" fmla="*/ 270443 w 6639928"/>
              <a:gd name="connsiteY5" fmla="*/ 2135965 h 2167280"/>
              <a:gd name="connsiteX0" fmla="*/ 300466 w 6669951"/>
              <a:gd name="connsiteY0" fmla="*/ 2137302 h 2168617"/>
              <a:gd name="connsiteX1" fmla="*/ 1103176 w 6669951"/>
              <a:gd name="connsiteY1" fmla="*/ 728123 h 2168617"/>
              <a:gd name="connsiteX2" fmla="*/ 2436154 w 6669951"/>
              <a:gd name="connsiteY2" fmla="*/ 1615 h 2168617"/>
              <a:gd name="connsiteX3" fmla="*/ 4634472 w 6669951"/>
              <a:gd name="connsiteY3" fmla="*/ 909752 h 2168617"/>
              <a:gd name="connsiteX4" fmla="*/ 6669951 w 6669951"/>
              <a:gd name="connsiteY4" fmla="*/ 2168617 h 2168617"/>
              <a:gd name="connsiteX5" fmla="*/ 300466 w 6669951"/>
              <a:gd name="connsiteY5" fmla="*/ 2137302 h 2168617"/>
              <a:gd name="connsiteX0" fmla="*/ 300466 w 6669951"/>
              <a:gd name="connsiteY0" fmla="*/ 2187406 h 2193261"/>
              <a:gd name="connsiteX1" fmla="*/ 1103176 w 6669951"/>
              <a:gd name="connsiteY1" fmla="*/ 728123 h 2193261"/>
              <a:gd name="connsiteX2" fmla="*/ 2436154 w 6669951"/>
              <a:gd name="connsiteY2" fmla="*/ 1615 h 2193261"/>
              <a:gd name="connsiteX3" fmla="*/ 4634472 w 6669951"/>
              <a:gd name="connsiteY3" fmla="*/ 909752 h 2193261"/>
              <a:gd name="connsiteX4" fmla="*/ 6669951 w 6669951"/>
              <a:gd name="connsiteY4" fmla="*/ 2168617 h 2193261"/>
              <a:gd name="connsiteX5" fmla="*/ 300466 w 6669951"/>
              <a:gd name="connsiteY5" fmla="*/ 2187406 h 2193261"/>
              <a:gd name="connsiteX0" fmla="*/ 1022 w 6370507"/>
              <a:gd name="connsiteY0" fmla="*/ 2187406 h 2193261"/>
              <a:gd name="connsiteX1" fmla="*/ 803732 w 6370507"/>
              <a:gd name="connsiteY1" fmla="*/ 728123 h 2193261"/>
              <a:gd name="connsiteX2" fmla="*/ 2136710 w 6370507"/>
              <a:gd name="connsiteY2" fmla="*/ 1615 h 2193261"/>
              <a:gd name="connsiteX3" fmla="*/ 4335028 w 6370507"/>
              <a:gd name="connsiteY3" fmla="*/ 909752 h 2193261"/>
              <a:gd name="connsiteX4" fmla="*/ 6370507 w 6370507"/>
              <a:gd name="connsiteY4" fmla="*/ 2168617 h 2193261"/>
              <a:gd name="connsiteX5" fmla="*/ 1022 w 6370507"/>
              <a:gd name="connsiteY5" fmla="*/ 2187406 h 2193261"/>
              <a:gd name="connsiteX0" fmla="*/ 1022 w 6370507"/>
              <a:gd name="connsiteY0" fmla="*/ 2187406 h 2187406"/>
              <a:gd name="connsiteX1" fmla="*/ 803732 w 6370507"/>
              <a:gd name="connsiteY1" fmla="*/ 728123 h 2187406"/>
              <a:gd name="connsiteX2" fmla="*/ 2136710 w 6370507"/>
              <a:gd name="connsiteY2" fmla="*/ 1615 h 2187406"/>
              <a:gd name="connsiteX3" fmla="*/ 4335028 w 6370507"/>
              <a:gd name="connsiteY3" fmla="*/ 909752 h 2187406"/>
              <a:gd name="connsiteX4" fmla="*/ 6370507 w 6370507"/>
              <a:gd name="connsiteY4" fmla="*/ 2168617 h 2187406"/>
              <a:gd name="connsiteX5" fmla="*/ 1022 w 6370507"/>
              <a:gd name="connsiteY5" fmla="*/ 2187406 h 2187406"/>
              <a:gd name="connsiteX0" fmla="*/ 1022 w 6370507"/>
              <a:gd name="connsiteY0" fmla="*/ 2187406 h 2187406"/>
              <a:gd name="connsiteX1" fmla="*/ 803732 w 6370507"/>
              <a:gd name="connsiteY1" fmla="*/ 728123 h 2187406"/>
              <a:gd name="connsiteX2" fmla="*/ 2136710 w 6370507"/>
              <a:gd name="connsiteY2" fmla="*/ 1615 h 2187406"/>
              <a:gd name="connsiteX3" fmla="*/ 4335028 w 6370507"/>
              <a:gd name="connsiteY3" fmla="*/ 909752 h 2187406"/>
              <a:gd name="connsiteX4" fmla="*/ 6370507 w 6370507"/>
              <a:gd name="connsiteY4" fmla="*/ 2168617 h 2187406"/>
              <a:gd name="connsiteX5" fmla="*/ 1022 w 6370507"/>
              <a:gd name="connsiteY5" fmla="*/ 2187406 h 2187406"/>
              <a:gd name="connsiteX0" fmla="*/ 1022 w 6370507"/>
              <a:gd name="connsiteY0" fmla="*/ 2187406 h 2187406"/>
              <a:gd name="connsiteX1" fmla="*/ 803732 w 6370507"/>
              <a:gd name="connsiteY1" fmla="*/ 728123 h 2187406"/>
              <a:gd name="connsiteX2" fmla="*/ 2136710 w 6370507"/>
              <a:gd name="connsiteY2" fmla="*/ 1615 h 2187406"/>
              <a:gd name="connsiteX3" fmla="*/ 4335028 w 6370507"/>
              <a:gd name="connsiteY3" fmla="*/ 909752 h 2187406"/>
              <a:gd name="connsiteX4" fmla="*/ 6370507 w 6370507"/>
              <a:gd name="connsiteY4" fmla="*/ 2168617 h 2187406"/>
              <a:gd name="connsiteX5" fmla="*/ 1022 w 6370507"/>
              <a:gd name="connsiteY5" fmla="*/ 2187406 h 2187406"/>
              <a:gd name="connsiteX0" fmla="*/ 1022 w 6370507"/>
              <a:gd name="connsiteY0" fmla="*/ 2187406 h 2187406"/>
              <a:gd name="connsiteX1" fmla="*/ 803732 w 6370507"/>
              <a:gd name="connsiteY1" fmla="*/ 728123 h 2187406"/>
              <a:gd name="connsiteX2" fmla="*/ 2136710 w 6370507"/>
              <a:gd name="connsiteY2" fmla="*/ 1615 h 2187406"/>
              <a:gd name="connsiteX3" fmla="*/ 4335028 w 6370507"/>
              <a:gd name="connsiteY3" fmla="*/ 909752 h 2187406"/>
              <a:gd name="connsiteX4" fmla="*/ 6370507 w 6370507"/>
              <a:gd name="connsiteY4" fmla="*/ 2168617 h 2187406"/>
              <a:gd name="connsiteX5" fmla="*/ 1022 w 6370507"/>
              <a:gd name="connsiteY5" fmla="*/ 2187406 h 2187406"/>
              <a:gd name="connsiteX0" fmla="*/ 1022 w 6370507"/>
              <a:gd name="connsiteY0" fmla="*/ 2185863 h 2185863"/>
              <a:gd name="connsiteX1" fmla="*/ 803732 w 6370507"/>
              <a:gd name="connsiteY1" fmla="*/ 726580 h 2185863"/>
              <a:gd name="connsiteX2" fmla="*/ 2136710 w 6370507"/>
              <a:gd name="connsiteY2" fmla="*/ 72 h 2185863"/>
              <a:gd name="connsiteX3" fmla="*/ 4335028 w 6370507"/>
              <a:gd name="connsiteY3" fmla="*/ 908209 h 2185863"/>
              <a:gd name="connsiteX4" fmla="*/ 6370507 w 6370507"/>
              <a:gd name="connsiteY4" fmla="*/ 2167074 h 2185863"/>
              <a:gd name="connsiteX5" fmla="*/ 1022 w 6370507"/>
              <a:gd name="connsiteY5" fmla="*/ 2185863 h 2185863"/>
              <a:gd name="connsiteX0" fmla="*/ 951 w 6370436"/>
              <a:gd name="connsiteY0" fmla="*/ 2185863 h 2185863"/>
              <a:gd name="connsiteX1" fmla="*/ 803661 w 6370436"/>
              <a:gd name="connsiteY1" fmla="*/ 726580 h 2185863"/>
              <a:gd name="connsiteX2" fmla="*/ 2136639 w 6370436"/>
              <a:gd name="connsiteY2" fmla="*/ 72 h 2185863"/>
              <a:gd name="connsiteX3" fmla="*/ 4334957 w 6370436"/>
              <a:gd name="connsiteY3" fmla="*/ 908209 h 2185863"/>
              <a:gd name="connsiteX4" fmla="*/ 6370436 w 6370436"/>
              <a:gd name="connsiteY4" fmla="*/ 2167074 h 2185863"/>
              <a:gd name="connsiteX5" fmla="*/ 951 w 6370436"/>
              <a:gd name="connsiteY5" fmla="*/ 2185863 h 2185863"/>
              <a:gd name="connsiteX0" fmla="*/ 0 w 6369485"/>
              <a:gd name="connsiteY0" fmla="*/ 2185863 h 2185863"/>
              <a:gd name="connsiteX1" fmla="*/ 802710 w 6369485"/>
              <a:gd name="connsiteY1" fmla="*/ 726580 h 2185863"/>
              <a:gd name="connsiteX2" fmla="*/ 2135688 w 6369485"/>
              <a:gd name="connsiteY2" fmla="*/ 72 h 2185863"/>
              <a:gd name="connsiteX3" fmla="*/ 4334006 w 6369485"/>
              <a:gd name="connsiteY3" fmla="*/ 908209 h 2185863"/>
              <a:gd name="connsiteX4" fmla="*/ 6369485 w 6369485"/>
              <a:gd name="connsiteY4" fmla="*/ 2167074 h 2185863"/>
              <a:gd name="connsiteX5" fmla="*/ 0 w 6369485"/>
              <a:gd name="connsiteY5" fmla="*/ 2185863 h 218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69485" h="2185863">
                <a:moveTo>
                  <a:pt x="0" y="2185863"/>
                </a:moveTo>
                <a:cubicBezTo>
                  <a:pt x="24182" y="1674383"/>
                  <a:pt x="484340" y="1107580"/>
                  <a:pt x="802710" y="726580"/>
                </a:cubicBezTo>
                <a:cubicBezTo>
                  <a:pt x="1158658" y="370632"/>
                  <a:pt x="1634821" y="7379"/>
                  <a:pt x="2135688" y="72"/>
                </a:cubicBezTo>
                <a:cubicBezTo>
                  <a:pt x="2636555" y="-7235"/>
                  <a:pt x="3628373" y="547042"/>
                  <a:pt x="4334006" y="908209"/>
                </a:cubicBezTo>
                <a:cubicBezTo>
                  <a:pt x="5039639" y="1269376"/>
                  <a:pt x="5778674" y="1759980"/>
                  <a:pt x="6369485" y="2167074"/>
                </a:cubicBezTo>
                <a:lnTo>
                  <a:pt x="0" y="2185863"/>
                </a:lnTo>
                <a:close/>
              </a:path>
            </a:pathLst>
          </a:custGeom>
          <a:pattFill prst="pct25">
            <a:fgClr>
              <a:srgbClr val="FF00FF"/>
            </a:fgClr>
            <a:bgClr>
              <a:schemeClr val="bg1"/>
            </a:bgClr>
          </a:pattFill>
          <a:ln w="28575">
            <a:noFill/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7315200" y="1765126"/>
            <a:ext cx="0" cy="5029200"/>
          </a:xfrm>
          <a:prstGeom prst="straightConnector1">
            <a:avLst/>
          </a:prstGeom>
          <a:noFill/>
          <a:ln w="28575" cap="flat" cmpd="sng" algn="in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" name="Straight Arrow Connector 4"/>
          <p:cNvCxnSpPr/>
          <p:nvPr/>
        </p:nvCxnSpPr>
        <p:spPr bwMode="auto">
          <a:xfrm>
            <a:off x="457200" y="4279726"/>
            <a:ext cx="7315200" cy="0"/>
          </a:xfrm>
          <a:prstGeom prst="straightConnector1">
            <a:avLst/>
          </a:prstGeom>
          <a:noFill/>
          <a:ln w="28575" cap="flat" cmpd="sng" algn="in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7" name="Freeform 6"/>
          <p:cNvSpPr/>
          <p:nvPr/>
        </p:nvSpPr>
        <p:spPr>
          <a:xfrm>
            <a:off x="914020" y="2112591"/>
            <a:ext cx="6413590" cy="2192651"/>
          </a:xfrm>
          <a:custGeom>
            <a:avLst/>
            <a:gdLst>
              <a:gd name="connsiteX0" fmla="*/ 0 w 150312"/>
              <a:gd name="connsiteY0" fmla="*/ 137786 h 137786"/>
              <a:gd name="connsiteX1" fmla="*/ 62630 w 150312"/>
              <a:gd name="connsiteY1" fmla="*/ 62630 h 137786"/>
              <a:gd name="connsiteX2" fmla="*/ 150312 w 150312"/>
              <a:gd name="connsiteY2" fmla="*/ 0 h 137786"/>
              <a:gd name="connsiteX0" fmla="*/ 416926 w 6730044"/>
              <a:gd name="connsiteY0" fmla="*/ 751561 h 751561"/>
              <a:gd name="connsiteX1" fmla="*/ 479556 w 6730044"/>
              <a:gd name="connsiteY1" fmla="*/ 676405 h 751561"/>
              <a:gd name="connsiteX2" fmla="*/ 6730044 w 6730044"/>
              <a:gd name="connsiteY2" fmla="*/ 0 h 751561"/>
              <a:gd name="connsiteX0" fmla="*/ 153450 w 6930031"/>
              <a:gd name="connsiteY0" fmla="*/ 914400 h 914400"/>
              <a:gd name="connsiteX1" fmla="*/ 679543 w 6930031"/>
              <a:gd name="connsiteY1" fmla="*/ 676405 h 914400"/>
              <a:gd name="connsiteX2" fmla="*/ 6930031 w 6930031"/>
              <a:gd name="connsiteY2" fmla="*/ 0 h 914400"/>
              <a:gd name="connsiteX0" fmla="*/ 0 w 6776581"/>
              <a:gd name="connsiteY0" fmla="*/ 914400 h 914400"/>
              <a:gd name="connsiteX1" fmla="*/ 3056351 w 6776581"/>
              <a:gd name="connsiteY1" fmla="*/ 350728 h 914400"/>
              <a:gd name="connsiteX2" fmla="*/ 6776581 w 6776581"/>
              <a:gd name="connsiteY2" fmla="*/ 0 h 914400"/>
              <a:gd name="connsiteX0" fmla="*/ 0 w 6338170"/>
              <a:gd name="connsiteY0" fmla="*/ 826718 h 826718"/>
              <a:gd name="connsiteX1" fmla="*/ 2617940 w 6338170"/>
              <a:gd name="connsiteY1" fmla="*/ 350728 h 826718"/>
              <a:gd name="connsiteX2" fmla="*/ 6338170 w 6338170"/>
              <a:gd name="connsiteY2" fmla="*/ 0 h 826718"/>
              <a:gd name="connsiteX0" fmla="*/ 0 w 6338170"/>
              <a:gd name="connsiteY0" fmla="*/ 1145393 h 1145393"/>
              <a:gd name="connsiteX1" fmla="*/ 2617940 w 6338170"/>
              <a:gd name="connsiteY1" fmla="*/ 669403 h 1145393"/>
              <a:gd name="connsiteX2" fmla="*/ 2292263 w 6338170"/>
              <a:gd name="connsiteY2" fmla="*/ 5524 h 1145393"/>
              <a:gd name="connsiteX3" fmla="*/ 6338170 w 6338170"/>
              <a:gd name="connsiteY3" fmla="*/ 318675 h 1145393"/>
              <a:gd name="connsiteX0" fmla="*/ 0 w 6338170"/>
              <a:gd name="connsiteY0" fmla="*/ 1145393 h 1145393"/>
              <a:gd name="connsiteX1" fmla="*/ 2292263 w 6338170"/>
              <a:gd name="connsiteY1" fmla="*/ 5524 h 1145393"/>
              <a:gd name="connsiteX2" fmla="*/ 6338170 w 6338170"/>
              <a:gd name="connsiteY2" fmla="*/ 318675 h 1145393"/>
              <a:gd name="connsiteX0" fmla="*/ 0 w 6400800"/>
              <a:gd name="connsiteY0" fmla="*/ 1141894 h 1141894"/>
              <a:gd name="connsiteX1" fmla="*/ 2292263 w 6400800"/>
              <a:gd name="connsiteY1" fmla="*/ 2025 h 1141894"/>
              <a:gd name="connsiteX2" fmla="*/ 6400800 w 6400800"/>
              <a:gd name="connsiteY2" fmla="*/ 1116841 h 1141894"/>
              <a:gd name="connsiteX0" fmla="*/ 0 w 6400800"/>
              <a:gd name="connsiteY0" fmla="*/ 1143299 h 1143299"/>
              <a:gd name="connsiteX1" fmla="*/ 2292263 w 6400800"/>
              <a:gd name="connsiteY1" fmla="*/ 3430 h 1143299"/>
              <a:gd name="connsiteX2" fmla="*/ 6400800 w 6400800"/>
              <a:gd name="connsiteY2" fmla="*/ 1118246 h 1143299"/>
              <a:gd name="connsiteX0" fmla="*/ 0 w 6400800"/>
              <a:gd name="connsiteY0" fmla="*/ 1143969 h 1143969"/>
              <a:gd name="connsiteX1" fmla="*/ 2292263 w 6400800"/>
              <a:gd name="connsiteY1" fmla="*/ 4100 h 1143969"/>
              <a:gd name="connsiteX2" fmla="*/ 6400800 w 6400800"/>
              <a:gd name="connsiteY2" fmla="*/ 1118916 h 1143969"/>
              <a:gd name="connsiteX0" fmla="*/ 0 w 6400800"/>
              <a:gd name="connsiteY0" fmla="*/ 1855773 h 1855773"/>
              <a:gd name="connsiteX1" fmla="*/ 2555309 w 6400800"/>
              <a:gd name="connsiteY1" fmla="*/ 1921 h 1855773"/>
              <a:gd name="connsiteX2" fmla="*/ 6400800 w 6400800"/>
              <a:gd name="connsiteY2" fmla="*/ 1830720 h 1855773"/>
              <a:gd name="connsiteX0" fmla="*/ 0 w 6400800"/>
              <a:gd name="connsiteY0" fmla="*/ 2131018 h 2131018"/>
              <a:gd name="connsiteX1" fmla="*/ 2141950 w 6400800"/>
              <a:gd name="connsiteY1" fmla="*/ 1593 h 2131018"/>
              <a:gd name="connsiteX2" fmla="*/ 6400800 w 6400800"/>
              <a:gd name="connsiteY2" fmla="*/ 2105965 h 2131018"/>
              <a:gd name="connsiteX0" fmla="*/ 366 w 6401166"/>
              <a:gd name="connsiteY0" fmla="*/ 2131018 h 2131018"/>
              <a:gd name="connsiteX1" fmla="*/ 2142316 w 6401166"/>
              <a:gd name="connsiteY1" fmla="*/ 1593 h 2131018"/>
              <a:gd name="connsiteX2" fmla="*/ 6401166 w 6401166"/>
              <a:gd name="connsiteY2" fmla="*/ 2105965 h 2131018"/>
              <a:gd name="connsiteX0" fmla="*/ 375 w 6376123"/>
              <a:gd name="connsiteY0" fmla="*/ 2118491 h 2118491"/>
              <a:gd name="connsiteX1" fmla="*/ 2117273 w 6376123"/>
              <a:gd name="connsiteY1" fmla="*/ 1593 h 2118491"/>
              <a:gd name="connsiteX2" fmla="*/ 6376123 w 6376123"/>
              <a:gd name="connsiteY2" fmla="*/ 2105965 h 2118491"/>
              <a:gd name="connsiteX0" fmla="*/ 375 w 6376123"/>
              <a:gd name="connsiteY0" fmla="*/ 2118871 h 2118871"/>
              <a:gd name="connsiteX1" fmla="*/ 2117273 w 6376123"/>
              <a:gd name="connsiteY1" fmla="*/ 1973 h 2118871"/>
              <a:gd name="connsiteX2" fmla="*/ 6376123 w 6376123"/>
              <a:gd name="connsiteY2" fmla="*/ 2106345 h 2118871"/>
              <a:gd name="connsiteX0" fmla="*/ 379 w 6376127"/>
              <a:gd name="connsiteY0" fmla="*/ 2206429 h 2206429"/>
              <a:gd name="connsiteX1" fmla="*/ 2104751 w 6376127"/>
              <a:gd name="connsiteY1" fmla="*/ 1849 h 2206429"/>
              <a:gd name="connsiteX2" fmla="*/ 6376127 w 6376127"/>
              <a:gd name="connsiteY2" fmla="*/ 2193903 h 2206429"/>
              <a:gd name="connsiteX0" fmla="*/ 379 w 6376127"/>
              <a:gd name="connsiteY0" fmla="*/ 2204621 h 2204621"/>
              <a:gd name="connsiteX1" fmla="*/ 2104751 w 6376127"/>
              <a:gd name="connsiteY1" fmla="*/ 41 h 2204621"/>
              <a:gd name="connsiteX2" fmla="*/ 6376127 w 6376127"/>
              <a:gd name="connsiteY2" fmla="*/ 2192095 h 2204621"/>
              <a:gd name="connsiteX0" fmla="*/ 301 w 6376049"/>
              <a:gd name="connsiteY0" fmla="*/ 2204621 h 2204621"/>
              <a:gd name="connsiteX1" fmla="*/ 2104673 w 6376049"/>
              <a:gd name="connsiteY1" fmla="*/ 41 h 2204621"/>
              <a:gd name="connsiteX2" fmla="*/ 6376049 w 6376049"/>
              <a:gd name="connsiteY2" fmla="*/ 2192095 h 2204621"/>
              <a:gd name="connsiteX0" fmla="*/ 315 w 6376063"/>
              <a:gd name="connsiteY0" fmla="*/ 2204621 h 2204621"/>
              <a:gd name="connsiteX1" fmla="*/ 2104687 w 6376063"/>
              <a:gd name="connsiteY1" fmla="*/ 41 h 2204621"/>
              <a:gd name="connsiteX2" fmla="*/ 6376063 w 6376063"/>
              <a:gd name="connsiteY2" fmla="*/ 2192095 h 2204621"/>
              <a:gd name="connsiteX0" fmla="*/ 315 w 6376063"/>
              <a:gd name="connsiteY0" fmla="*/ 2204617 h 2204617"/>
              <a:gd name="connsiteX1" fmla="*/ 2104687 w 6376063"/>
              <a:gd name="connsiteY1" fmla="*/ 37 h 2204617"/>
              <a:gd name="connsiteX2" fmla="*/ 6376063 w 6376063"/>
              <a:gd name="connsiteY2" fmla="*/ 2192091 h 2204617"/>
              <a:gd name="connsiteX0" fmla="*/ 315 w 6376063"/>
              <a:gd name="connsiteY0" fmla="*/ 2204617 h 2204617"/>
              <a:gd name="connsiteX1" fmla="*/ 2104687 w 6376063"/>
              <a:gd name="connsiteY1" fmla="*/ 37 h 2204617"/>
              <a:gd name="connsiteX2" fmla="*/ 6376063 w 6376063"/>
              <a:gd name="connsiteY2" fmla="*/ 2192091 h 2204617"/>
              <a:gd name="connsiteX0" fmla="*/ 315 w 6376063"/>
              <a:gd name="connsiteY0" fmla="*/ 2211607 h 2211607"/>
              <a:gd name="connsiteX1" fmla="*/ 2104687 w 6376063"/>
              <a:gd name="connsiteY1" fmla="*/ 7027 h 2211607"/>
              <a:gd name="connsiteX2" fmla="*/ 5461663 w 6376063"/>
              <a:gd name="connsiteY2" fmla="*/ 1535204 h 2211607"/>
              <a:gd name="connsiteX3" fmla="*/ 6376063 w 6376063"/>
              <a:gd name="connsiteY3" fmla="*/ 2199081 h 2211607"/>
              <a:gd name="connsiteX0" fmla="*/ 315 w 7227833"/>
              <a:gd name="connsiteY0" fmla="*/ 2211607 h 2837908"/>
              <a:gd name="connsiteX1" fmla="*/ 2104687 w 7227833"/>
              <a:gd name="connsiteY1" fmla="*/ 7027 h 2837908"/>
              <a:gd name="connsiteX2" fmla="*/ 5461663 w 7227833"/>
              <a:gd name="connsiteY2" fmla="*/ 1535204 h 2837908"/>
              <a:gd name="connsiteX3" fmla="*/ 7227833 w 7227833"/>
              <a:gd name="connsiteY3" fmla="*/ 2837908 h 2837908"/>
              <a:gd name="connsiteX0" fmla="*/ 315 w 7227833"/>
              <a:gd name="connsiteY0" fmla="*/ 2209303 h 2835604"/>
              <a:gd name="connsiteX1" fmla="*/ 2104687 w 7227833"/>
              <a:gd name="connsiteY1" fmla="*/ 4723 h 2835604"/>
              <a:gd name="connsiteX2" fmla="*/ 6438693 w 7227833"/>
              <a:gd name="connsiteY2" fmla="*/ 2196779 h 2835604"/>
              <a:gd name="connsiteX3" fmla="*/ 7227833 w 7227833"/>
              <a:gd name="connsiteY3" fmla="*/ 2835604 h 2835604"/>
              <a:gd name="connsiteX0" fmla="*/ 315 w 7227833"/>
              <a:gd name="connsiteY0" fmla="*/ 2209303 h 2835604"/>
              <a:gd name="connsiteX1" fmla="*/ 2104687 w 7227833"/>
              <a:gd name="connsiteY1" fmla="*/ 4723 h 2835604"/>
              <a:gd name="connsiteX2" fmla="*/ 6438693 w 7227833"/>
              <a:gd name="connsiteY2" fmla="*/ 2196779 h 2835604"/>
              <a:gd name="connsiteX3" fmla="*/ 7227833 w 7227833"/>
              <a:gd name="connsiteY3" fmla="*/ 2835604 h 2835604"/>
              <a:gd name="connsiteX0" fmla="*/ 315 w 7227833"/>
              <a:gd name="connsiteY0" fmla="*/ 2209611 h 2835912"/>
              <a:gd name="connsiteX1" fmla="*/ 2104687 w 7227833"/>
              <a:gd name="connsiteY1" fmla="*/ 5031 h 2835912"/>
              <a:gd name="connsiteX2" fmla="*/ 6438693 w 7227833"/>
              <a:gd name="connsiteY2" fmla="*/ 2197087 h 2835912"/>
              <a:gd name="connsiteX3" fmla="*/ 7227833 w 7227833"/>
              <a:gd name="connsiteY3" fmla="*/ 2835912 h 2835912"/>
              <a:gd name="connsiteX0" fmla="*/ 315 w 7227833"/>
              <a:gd name="connsiteY0" fmla="*/ 2210588 h 2836889"/>
              <a:gd name="connsiteX1" fmla="*/ 2104687 w 7227833"/>
              <a:gd name="connsiteY1" fmla="*/ 6008 h 2836889"/>
              <a:gd name="connsiteX2" fmla="*/ 6438693 w 7227833"/>
              <a:gd name="connsiteY2" fmla="*/ 2198064 h 2836889"/>
              <a:gd name="connsiteX3" fmla="*/ 7227833 w 7227833"/>
              <a:gd name="connsiteY3" fmla="*/ 2836889 h 2836889"/>
              <a:gd name="connsiteX0" fmla="*/ 315 w 7227833"/>
              <a:gd name="connsiteY0" fmla="*/ 2210636 h 2836937"/>
              <a:gd name="connsiteX1" fmla="*/ 2104687 w 7227833"/>
              <a:gd name="connsiteY1" fmla="*/ 6056 h 2836937"/>
              <a:gd name="connsiteX2" fmla="*/ 6401115 w 7227833"/>
              <a:gd name="connsiteY2" fmla="*/ 2185585 h 2836937"/>
              <a:gd name="connsiteX3" fmla="*/ 7227833 w 7227833"/>
              <a:gd name="connsiteY3" fmla="*/ 2836937 h 2836937"/>
              <a:gd name="connsiteX0" fmla="*/ 315 w 7227833"/>
              <a:gd name="connsiteY0" fmla="*/ 2210636 h 2836937"/>
              <a:gd name="connsiteX1" fmla="*/ 2104687 w 7227833"/>
              <a:gd name="connsiteY1" fmla="*/ 6056 h 2836937"/>
              <a:gd name="connsiteX2" fmla="*/ 6401115 w 7227833"/>
              <a:gd name="connsiteY2" fmla="*/ 2185585 h 2836937"/>
              <a:gd name="connsiteX3" fmla="*/ 7227833 w 7227833"/>
              <a:gd name="connsiteY3" fmla="*/ 2836937 h 2836937"/>
              <a:gd name="connsiteX0" fmla="*/ 315 w 7227833"/>
              <a:gd name="connsiteY0" fmla="*/ 2210732 h 2837033"/>
              <a:gd name="connsiteX1" fmla="*/ 2104687 w 7227833"/>
              <a:gd name="connsiteY1" fmla="*/ 6152 h 2837033"/>
              <a:gd name="connsiteX2" fmla="*/ 6401115 w 7227833"/>
              <a:gd name="connsiteY2" fmla="*/ 2185681 h 2837033"/>
              <a:gd name="connsiteX3" fmla="*/ 7227833 w 7227833"/>
              <a:gd name="connsiteY3" fmla="*/ 2837033 h 2837033"/>
              <a:gd name="connsiteX0" fmla="*/ 315 w 7227833"/>
              <a:gd name="connsiteY0" fmla="*/ 2210732 h 2837033"/>
              <a:gd name="connsiteX1" fmla="*/ 2104687 w 7227833"/>
              <a:gd name="connsiteY1" fmla="*/ 6152 h 2837033"/>
              <a:gd name="connsiteX2" fmla="*/ 6401115 w 7227833"/>
              <a:gd name="connsiteY2" fmla="*/ 2185681 h 2837033"/>
              <a:gd name="connsiteX3" fmla="*/ 7227833 w 7227833"/>
              <a:gd name="connsiteY3" fmla="*/ 2837033 h 2837033"/>
              <a:gd name="connsiteX0" fmla="*/ 315 w 7190255"/>
              <a:gd name="connsiteY0" fmla="*/ 2209634 h 2923617"/>
              <a:gd name="connsiteX1" fmla="*/ 2104687 w 7190255"/>
              <a:gd name="connsiteY1" fmla="*/ 5054 h 2923617"/>
              <a:gd name="connsiteX2" fmla="*/ 6401115 w 7190255"/>
              <a:gd name="connsiteY2" fmla="*/ 2184583 h 2923617"/>
              <a:gd name="connsiteX3" fmla="*/ 7190255 w 7190255"/>
              <a:gd name="connsiteY3" fmla="*/ 2923617 h 2923617"/>
              <a:gd name="connsiteX0" fmla="*/ 315 w 7190255"/>
              <a:gd name="connsiteY0" fmla="*/ 2209634 h 2923617"/>
              <a:gd name="connsiteX1" fmla="*/ 2104687 w 7190255"/>
              <a:gd name="connsiteY1" fmla="*/ 5054 h 2923617"/>
              <a:gd name="connsiteX2" fmla="*/ 6401115 w 7190255"/>
              <a:gd name="connsiteY2" fmla="*/ 2184583 h 2923617"/>
              <a:gd name="connsiteX3" fmla="*/ 7190255 w 7190255"/>
              <a:gd name="connsiteY3" fmla="*/ 2923617 h 2923617"/>
              <a:gd name="connsiteX0" fmla="*/ 315 w 7265411"/>
              <a:gd name="connsiteY0" fmla="*/ 2209601 h 2848428"/>
              <a:gd name="connsiteX1" fmla="*/ 2104687 w 7265411"/>
              <a:gd name="connsiteY1" fmla="*/ 5021 h 2848428"/>
              <a:gd name="connsiteX2" fmla="*/ 6401115 w 7265411"/>
              <a:gd name="connsiteY2" fmla="*/ 2184550 h 2848428"/>
              <a:gd name="connsiteX3" fmla="*/ 7265411 w 7265411"/>
              <a:gd name="connsiteY3" fmla="*/ 2848428 h 2848428"/>
              <a:gd name="connsiteX0" fmla="*/ 315 w 7265411"/>
              <a:gd name="connsiteY0" fmla="*/ 2209601 h 2848428"/>
              <a:gd name="connsiteX1" fmla="*/ 2104687 w 7265411"/>
              <a:gd name="connsiteY1" fmla="*/ 5021 h 2848428"/>
              <a:gd name="connsiteX2" fmla="*/ 6401115 w 7265411"/>
              <a:gd name="connsiteY2" fmla="*/ 2184550 h 2848428"/>
              <a:gd name="connsiteX3" fmla="*/ 7265411 w 7265411"/>
              <a:gd name="connsiteY3" fmla="*/ 2848428 h 2848428"/>
              <a:gd name="connsiteX0" fmla="*/ 315 w 7064994"/>
              <a:gd name="connsiteY0" fmla="*/ 2209515 h 2647926"/>
              <a:gd name="connsiteX1" fmla="*/ 2104687 w 7064994"/>
              <a:gd name="connsiteY1" fmla="*/ 4935 h 2647926"/>
              <a:gd name="connsiteX2" fmla="*/ 6401115 w 7064994"/>
              <a:gd name="connsiteY2" fmla="*/ 2184464 h 2647926"/>
              <a:gd name="connsiteX3" fmla="*/ 7064994 w 7064994"/>
              <a:gd name="connsiteY3" fmla="*/ 2647926 h 2647926"/>
              <a:gd name="connsiteX0" fmla="*/ 315 w 7064994"/>
              <a:gd name="connsiteY0" fmla="*/ 2209515 h 2647926"/>
              <a:gd name="connsiteX1" fmla="*/ 2104687 w 7064994"/>
              <a:gd name="connsiteY1" fmla="*/ 4935 h 2647926"/>
              <a:gd name="connsiteX2" fmla="*/ 6401115 w 7064994"/>
              <a:gd name="connsiteY2" fmla="*/ 2184464 h 2647926"/>
              <a:gd name="connsiteX3" fmla="*/ 7064994 w 7064994"/>
              <a:gd name="connsiteY3" fmla="*/ 2647926 h 2647926"/>
              <a:gd name="connsiteX0" fmla="*/ 315 w 7064994"/>
              <a:gd name="connsiteY0" fmla="*/ 2209515 h 2647926"/>
              <a:gd name="connsiteX1" fmla="*/ 2104687 w 7064994"/>
              <a:gd name="connsiteY1" fmla="*/ 4935 h 2647926"/>
              <a:gd name="connsiteX2" fmla="*/ 6401115 w 7064994"/>
              <a:gd name="connsiteY2" fmla="*/ 2184464 h 2647926"/>
              <a:gd name="connsiteX3" fmla="*/ 7064994 w 7064994"/>
              <a:gd name="connsiteY3" fmla="*/ 2647926 h 2647926"/>
              <a:gd name="connsiteX0" fmla="*/ 315 w 7064994"/>
              <a:gd name="connsiteY0" fmla="*/ 2209515 h 2647926"/>
              <a:gd name="connsiteX1" fmla="*/ 2104687 w 7064994"/>
              <a:gd name="connsiteY1" fmla="*/ 4935 h 2647926"/>
              <a:gd name="connsiteX2" fmla="*/ 6401115 w 7064994"/>
              <a:gd name="connsiteY2" fmla="*/ 2184464 h 2647926"/>
              <a:gd name="connsiteX3" fmla="*/ 7064994 w 7064994"/>
              <a:gd name="connsiteY3" fmla="*/ 2647926 h 2647926"/>
              <a:gd name="connsiteX0" fmla="*/ 315 w 7140151"/>
              <a:gd name="connsiteY0" fmla="*/ 2209468 h 2535144"/>
              <a:gd name="connsiteX1" fmla="*/ 2104687 w 7140151"/>
              <a:gd name="connsiteY1" fmla="*/ 4888 h 2535144"/>
              <a:gd name="connsiteX2" fmla="*/ 6401115 w 7140151"/>
              <a:gd name="connsiteY2" fmla="*/ 2184417 h 2535144"/>
              <a:gd name="connsiteX3" fmla="*/ 7140151 w 7140151"/>
              <a:gd name="connsiteY3" fmla="*/ 2535144 h 2535144"/>
              <a:gd name="connsiteX0" fmla="*/ 315 w 7140151"/>
              <a:gd name="connsiteY0" fmla="*/ 2209468 h 2535282"/>
              <a:gd name="connsiteX1" fmla="*/ 2104687 w 7140151"/>
              <a:gd name="connsiteY1" fmla="*/ 4888 h 2535282"/>
              <a:gd name="connsiteX2" fmla="*/ 6401115 w 7140151"/>
              <a:gd name="connsiteY2" fmla="*/ 2184417 h 2535282"/>
              <a:gd name="connsiteX3" fmla="*/ 7140151 w 7140151"/>
              <a:gd name="connsiteY3" fmla="*/ 2535144 h 2535282"/>
              <a:gd name="connsiteX0" fmla="*/ 315 w 7115099"/>
              <a:gd name="connsiteY0" fmla="*/ 2209493 h 2597799"/>
              <a:gd name="connsiteX1" fmla="*/ 2104687 w 7115099"/>
              <a:gd name="connsiteY1" fmla="*/ 4913 h 2597799"/>
              <a:gd name="connsiteX2" fmla="*/ 6401115 w 7115099"/>
              <a:gd name="connsiteY2" fmla="*/ 2184442 h 2597799"/>
              <a:gd name="connsiteX3" fmla="*/ 7115099 w 7115099"/>
              <a:gd name="connsiteY3" fmla="*/ 2597799 h 2597799"/>
              <a:gd name="connsiteX0" fmla="*/ 315 w 7115099"/>
              <a:gd name="connsiteY0" fmla="*/ 2209493 h 2597799"/>
              <a:gd name="connsiteX1" fmla="*/ 2104687 w 7115099"/>
              <a:gd name="connsiteY1" fmla="*/ 4913 h 2597799"/>
              <a:gd name="connsiteX2" fmla="*/ 6401115 w 7115099"/>
              <a:gd name="connsiteY2" fmla="*/ 2184442 h 2597799"/>
              <a:gd name="connsiteX3" fmla="*/ 7115099 w 7115099"/>
              <a:gd name="connsiteY3" fmla="*/ 2597799 h 2597799"/>
              <a:gd name="connsiteX0" fmla="*/ 315 w 7115099"/>
              <a:gd name="connsiteY0" fmla="*/ 2210558 h 2644869"/>
              <a:gd name="connsiteX1" fmla="*/ 2104687 w 7115099"/>
              <a:gd name="connsiteY1" fmla="*/ 5978 h 2644869"/>
              <a:gd name="connsiteX2" fmla="*/ 6401115 w 7115099"/>
              <a:gd name="connsiteY2" fmla="*/ 2185507 h 2644869"/>
              <a:gd name="connsiteX3" fmla="*/ 7115099 w 7115099"/>
              <a:gd name="connsiteY3" fmla="*/ 2598864 h 2644869"/>
              <a:gd name="connsiteX0" fmla="*/ 315 w 7115099"/>
              <a:gd name="connsiteY0" fmla="*/ 2209145 h 2597451"/>
              <a:gd name="connsiteX1" fmla="*/ 2104687 w 7115099"/>
              <a:gd name="connsiteY1" fmla="*/ 4565 h 2597451"/>
              <a:gd name="connsiteX2" fmla="*/ 6401115 w 7115099"/>
              <a:gd name="connsiteY2" fmla="*/ 2184094 h 2597451"/>
              <a:gd name="connsiteX3" fmla="*/ 7115099 w 7115099"/>
              <a:gd name="connsiteY3" fmla="*/ 2597451 h 2597451"/>
              <a:gd name="connsiteX0" fmla="*/ 315 w 7115099"/>
              <a:gd name="connsiteY0" fmla="*/ 2209091 h 2597397"/>
              <a:gd name="connsiteX1" fmla="*/ 2104687 w 7115099"/>
              <a:gd name="connsiteY1" fmla="*/ 4511 h 2597397"/>
              <a:gd name="connsiteX2" fmla="*/ 6401115 w 7115099"/>
              <a:gd name="connsiteY2" fmla="*/ 2184040 h 2597397"/>
              <a:gd name="connsiteX3" fmla="*/ 7115099 w 7115099"/>
              <a:gd name="connsiteY3" fmla="*/ 2597397 h 2597397"/>
              <a:gd name="connsiteX0" fmla="*/ 315 w 7115099"/>
              <a:gd name="connsiteY0" fmla="*/ 2209013 h 2597319"/>
              <a:gd name="connsiteX1" fmla="*/ 2104687 w 7115099"/>
              <a:gd name="connsiteY1" fmla="*/ 4433 h 2597319"/>
              <a:gd name="connsiteX2" fmla="*/ 6401115 w 7115099"/>
              <a:gd name="connsiteY2" fmla="*/ 2183962 h 2597319"/>
              <a:gd name="connsiteX3" fmla="*/ 7115099 w 7115099"/>
              <a:gd name="connsiteY3" fmla="*/ 2597319 h 2597319"/>
              <a:gd name="connsiteX0" fmla="*/ 315 w 7064994"/>
              <a:gd name="connsiteY0" fmla="*/ 2209611 h 2873490"/>
              <a:gd name="connsiteX1" fmla="*/ 2104687 w 7064994"/>
              <a:gd name="connsiteY1" fmla="*/ 5031 h 2873490"/>
              <a:gd name="connsiteX2" fmla="*/ 6401115 w 7064994"/>
              <a:gd name="connsiteY2" fmla="*/ 2184560 h 2873490"/>
              <a:gd name="connsiteX3" fmla="*/ 7064994 w 7064994"/>
              <a:gd name="connsiteY3" fmla="*/ 2873490 h 2873490"/>
              <a:gd name="connsiteX0" fmla="*/ 315 w 7064994"/>
              <a:gd name="connsiteY0" fmla="*/ 2209611 h 2873490"/>
              <a:gd name="connsiteX1" fmla="*/ 2104687 w 7064994"/>
              <a:gd name="connsiteY1" fmla="*/ 5031 h 2873490"/>
              <a:gd name="connsiteX2" fmla="*/ 6401115 w 7064994"/>
              <a:gd name="connsiteY2" fmla="*/ 2184560 h 2873490"/>
              <a:gd name="connsiteX3" fmla="*/ 7064994 w 7064994"/>
              <a:gd name="connsiteY3" fmla="*/ 2873490 h 2873490"/>
              <a:gd name="connsiteX0" fmla="*/ 334 w 7065013"/>
              <a:gd name="connsiteY0" fmla="*/ 2209611 h 2873490"/>
              <a:gd name="connsiteX1" fmla="*/ 2104706 w 7065013"/>
              <a:gd name="connsiteY1" fmla="*/ 5031 h 2873490"/>
              <a:gd name="connsiteX2" fmla="*/ 6401134 w 7065013"/>
              <a:gd name="connsiteY2" fmla="*/ 2184560 h 2873490"/>
              <a:gd name="connsiteX3" fmla="*/ 7065013 w 7065013"/>
              <a:gd name="connsiteY3" fmla="*/ 2873490 h 2873490"/>
              <a:gd name="connsiteX0" fmla="*/ 368 w 7065047"/>
              <a:gd name="connsiteY0" fmla="*/ 2204581 h 2868460"/>
              <a:gd name="connsiteX1" fmla="*/ 2104740 w 7065047"/>
              <a:gd name="connsiteY1" fmla="*/ 1 h 2868460"/>
              <a:gd name="connsiteX2" fmla="*/ 6401168 w 7065047"/>
              <a:gd name="connsiteY2" fmla="*/ 2179530 h 2868460"/>
              <a:gd name="connsiteX3" fmla="*/ 7065047 w 7065047"/>
              <a:gd name="connsiteY3" fmla="*/ 2868460 h 2868460"/>
              <a:gd name="connsiteX0" fmla="*/ 368 w 7065047"/>
              <a:gd name="connsiteY0" fmla="*/ 2204581 h 2868460"/>
              <a:gd name="connsiteX1" fmla="*/ 2104740 w 7065047"/>
              <a:gd name="connsiteY1" fmla="*/ 1 h 2868460"/>
              <a:gd name="connsiteX2" fmla="*/ 6401168 w 7065047"/>
              <a:gd name="connsiteY2" fmla="*/ 2179530 h 2868460"/>
              <a:gd name="connsiteX3" fmla="*/ 7065047 w 7065047"/>
              <a:gd name="connsiteY3" fmla="*/ 2868460 h 2868460"/>
              <a:gd name="connsiteX0" fmla="*/ 368 w 7065047"/>
              <a:gd name="connsiteY0" fmla="*/ 2204581 h 2868460"/>
              <a:gd name="connsiteX1" fmla="*/ 2104740 w 7065047"/>
              <a:gd name="connsiteY1" fmla="*/ 1 h 2868460"/>
              <a:gd name="connsiteX2" fmla="*/ 6401168 w 7065047"/>
              <a:gd name="connsiteY2" fmla="*/ 2179530 h 2868460"/>
              <a:gd name="connsiteX3" fmla="*/ 7065047 w 7065047"/>
              <a:gd name="connsiteY3" fmla="*/ 2868460 h 2868460"/>
              <a:gd name="connsiteX0" fmla="*/ 379 w 7077584"/>
              <a:gd name="connsiteY0" fmla="*/ 2204587 h 2868466"/>
              <a:gd name="connsiteX1" fmla="*/ 2117277 w 7077584"/>
              <a:gd name="connsiteY1" fmla="*/ 7 h 2868466"/>
              <a:gd name="connsiteX2" fmla="*/ 6413705 w 7077584"/>
              <a:gd name="connsiteY2" fmla="*/ 2179536 h 2868466"/>
              <a:gd name="connsiteX3" fmla="*/ 7077584 w 7077584"/>
              <a:gd name="connsiteY3" fmla="*/ 2868466 h 2868466"/>
              <a:gd name="connsiteX0" fmla="*/ 379 w 7077584"/>
              <a:gd name="connsiteY0" fmla="*/ 2204587 h 2868466"/>
              <a:gd name="connsiteX1" fmla="*/ 2117277 w 7077584"/>
              <a:gd name="connsiteY1" fmla="*/ 7 h 2868466"/>
              <a:gd name="connsiteX2" fmla="*/ 6413705 w 7077584"/>
              <a:gd name="connsiteY2" fmla="*/ 2179536 h 2868466"/>
              <a:gd name="connsiteX3" fmla="*/ 7077584 w 7077584"/>
              <a:gd name="connsiteY3" fmla="*/ 2868466 h 2868466"/>
              <a:gd name="connsiteX0" fmla="*/ 379 w 7077584"/>
              <a:gd name="connsiteY0" fmla="*/ 2204587 h 2868466"/>
              <a:gd name="connsiteX1" fmla="*/ 2117277 w 7077584"/>
              <a:gd name="connsiteY1" fmla="*/ 7 h 2868466"/>
              <a:gd name="connsiteX2" fmla="*/ 6413705 w 7077584"/>
              <a:gd name="connsiteY2" fmla="*/ 2179536 h 2868466"/>
              <a:gd name="connsiteX3" fmla="*/ 7077584 w 7077584"/>
              <a:gd name="connsiteY3" fmla="*/ 2868466 h 2868466"/>
              <a:gd name="connsiteX0" fmla="*/ 379 w 6989899"/>
              <a:gd name="connsiteY0" fmla="*/ 2204587 h 2818089"/>
              <a:gd name="connsiteX1" fmla="*/ 2117277 w 6989899"/>
              <a:gd name="connsiteY1" fmla="*/ 7 h 2818089"/>
              <a:gd name="connsiteX2" fmla="*/ 6413705 w 6989899"/>
              <a:gd name="connsiteY2" fmla="*/ 2179536 h 2818089"/>
              <a:gd name="connsiteX3" fmla="*/ 6989899 w 6989899"/>
              <a:gd name="connsiteY3" fmla="*/ 2818089 h 2818089"/>
              <a:gd name="connsiteX0" fmla="*/ 379 w 6989899"/>
              <a:gd name="connsiteY0" fmla="*/ 2204588 h 2818090"/>
              <a:gd name="connsiteX1" fmla="*/ 2117277 w 6989899"/>
              <a:gd name="connsiteY1" fmla="*/ 8 h 2818090"/>
              <a:gd name="connsiteX2" fmla="*/ 6413705 w 6989899"/>
              <a:gd name="connsiteY2" fmla="*/ 2179537 h 2818090"/>
              <a:gd name="connsiteX3" fmla="*/ 6989899 w 6989899"/>
              <a:gd name="connsiteY3" fmla="*/ 2818090 h 2818090"/>
              <a:gd name="connsiteX0" fmla="*/ 379 w 7014951"/>
              <a:gd name="connsiteY0" fmla="*/ 2204588 h 2906249"/>
              <a:gd name="connsiteX1" fmla="*/ 2117277 w 7014951"/>
              <a:gd name="connsiteY1" fmla="*/ 8 h 2906249"/>
              <a:gd name="connsiteX2" fmla="*/ 6413705 w 7014951"/>
              <a:gd name="connsiteY2" fmla="*/ 2179537 h 2906249"/>
              <a:gd name="connsiteX3" fmla="*/ 7014951 w 7014951"/>
              <a:gd name="connsiteY3" fmla="*/ 2906249 h 2906249"/>
              <a:gd name="connsiteX0" fmla="*/ 379 w 7034066"/>
              <a:gd name="connsiteY0" fmla="*/ 2204588 h 2906249"/>
              <a:gd name="connsiteX1" fmla="*/ 2117277 w 7034066"/>
              <a:gd name="connsiteY1" fmla="*/ 8 h 2906249"/>
              <a:gd name="connsiteX2" fmla="*/ 6413705 w 7034066"/>
              <a:gd name="connsiteY2" fmla="*/ 2179537 h 2906249"/>
              <a:gd name="connsiteX3" fmla="*/ 7014951 w 7034066"/>
              <a:gd name="connsiteY3" fmla="*/ 2906249 h 2906249"/>
              <a:gd name="connsiteX0" fmla="*/ 379 w 7014951"/>
              <a:gd name="connsiteY0" fmla="*/ 2204588 h 2906249"/>
              <a:gd name="connsiteX1" fmla="*/ 2117277 w 7014951"/>
              <a:gd name="connsiteY1" fmla="*/ 8 h 2906249"/>
              <a:gd name="connsiteX2" fmla="*/ 6413705 w 7014951"/>
              <a:gd name="connsiteY2" fmla="*/ 2179537 h 2906249"/>
              <a:gd name="connsiteX3" fmla="*/ 7014951 w 7014951"/>
              <a:gd name="connsiteY3" fmla="*/ 2906249 h 2906249"/>
              <a:gd name="connsiteX0" fmla="*/ 379 w 7014951"/>
              <a:gd name="connsiteY0" fmla="*/ 2204588 h 2906249"/>
              <a:gd name="connsiteX1" fmla="*/ 2117277 w 7014951"/>
              <a:gd name="connsiteY1" fmla="*/ 8 h 2906249"/>
              <a:gd name="connsiteX2" fmla="*/ 6413705 w 7014951"/>
              <a:gd name="connsiteY2" fmla="*/ 2179537 h 2906249"/>
              <a:gd name="connsiteX3" fmla="*/ 7014951 w 7014951"/>
              <a:gd name="connsiteY3" fmla="*/ 2906249 h 2906249"/>
              <a:gd name="connsiteX0" fmla="*/ 379 w 7014951"/>
              <a:gd name="connsiteY0" fmla="*/ 2204588 h 2906249"/>
              <a:gd name="connsiteX1" fmla="*/ 2117277 w 7014951"/>
              <a:gd name="connsiteY1" fmla="*/ 8 h 2906249"/>
              <a:gd name="connsiteX2" fmla="*/ 6413705 w 7014951"/>
              <a:gd name="connsiteY2" fmla="*/ 2179537 h 2906249"/>
              <a:gd name="connsiteX3" fmla="*/ 7014951 w 7014951"/>
              <a:gd name="connsiteY3" fmla="*/ 2906249 h 2906249"/>
              <a:gd name="connsiteX0" fmla="*/ 379 w 7063581"/>
              <a:gd name="connsiteY0" fmla="*/ 2204588 h 2981814"/>
              <a:gd name="connsiteX1" fmla="*/ 2117277 w 7063581"/>
              <a:gd name="connsiteY1" fmla="*/ 8 h 2981814"/>
              <a:gd name="connsiteX2" fmla="*/ 6413705 w 7063581"/>
              <a:gd name="connsiteY2" fmla="*/ 2179537 h 2981814"/>
              <a:gd name="connsiteX3" fmla="*/ 7052530 w 7063581"/>
              <a:gd name="connsiteY3" fmla="*/ 2981814 h 2981814"/>
              <a:gd name="connsiteX0" fmla="*/ 379 w 7055179"/>
              <a:gd name="connsiteY0" fmla="*/ 2204588 h 2981814"/>
              <a:gd name="connsiteX1" fmla="*/ 2117277 w 7055179"/>
              <a:gd name="connsiteY1" fmla="*/ 8 h 2981814"/>
              <a:gd name="connsiteX2" fmla="*/ 6413705 w 7055179"/>
              <a:gd name="connsiteY2" fmla="*/ 2179537 h 2981814"/>
              <a:gd name="connsiteX3" fmla="*/ 7052530 w 7055179"/>
              <a:gd name="connsiteY3" fmla="*/ 2981814 h 2981814"/>
              <a:gd name="connsiteX0" fmla="*/ 379 w 7052530"/>
              <a:gd name="connsiteY0" fmla="*/ 2204587 h 2981813"/>
              <a:gd name="connsiteX1" fmla="*/ 2117277 w 7052530"/>
              <a:gd name="connsiteY1" fmla="*/ 7 h 2981813"/>
              <a:gd name="connsiteX2" fmla="*/ 6413705 w 7052530"/>
              <a:gd name="connsiteY2" fmla="*/ 2179536 h 2981813"/>
              <a:gd name="connsiteX3" fmla="*/ 7052530 w 7052530"/>
              <a:gd name="connsiteY3" fmla="*/ 2981813 h 2981813"/>
              <a:gd name="connsiteX0" fmla="*/ 379 w 7073804"/>
              <a:gd name="connsiteY0" fmla="*/ 2204587 h 2994407"/>
              <a:gd name="connsiteX1" fmla="*/ 2117277 w 7073804"/>
              <a:gd name="connsiteY1" fmla="*/ 7 h 2994407"/>
              <a:gd name="connsiteX2" fmla="*/ 6413705 w 7073804"/>
              <a:gd name="connsiteY2" fmla="*/ 2179536 h 2994407"/>
              <a:gd name="connsiteX3" fmla="*/ 7065056 w 7073804"/>
              <a:gd name="connsiteY3" fmla="*/ 2994407 h 2994407"/>
              <a:gd name="connsiteX0" fmla="*/ 379 w 7065056"/>
              <a:gd name="connsiteY0" fmla="*/ 2204587 h 2994407"/>
              <a:gd name="connsiteX1" fmla="*/ 2117277 w 7065056"/>
              <a:gd name="connsiteY1" fmla="*/ 7 h 2994407"/>
              <a:gd name="connsiteX2" fmla="*/ 6413705 w 7065056"/>
              <a:gd name="connsiteY2" fmla="*/ 2179536 h 2994407"/>
              <a:gd name="connsiteX3" fmla="*/ 7065056 w 7065056"/>
              <a:gd name="connsiteY3" fmla="*/ 2994407 h 2994407"/>
              <a:gd name="connsiteX0" fmla="*/ 379 w 7065056"/>
              <a:gd name="connsiteY0" fmla="*/ 2204587 h 2994407"/>
              <a:gd name="connsiteX1" fmla="*/ 2117277 w 7065056"/>
              <a:gd name="connsiteY1" fmla="*/ 7 h 2994407"/>
              <a:gd name="connsiteX2" fmla="*/ 6413705 w 7065056"/>
              <a:gd name="connsiteY2" fmla="*/ 2179536 h 2994407"/>
              <a:gd name="connsiteX3" fmla="*/ 7065056 w 7065056"/>
              <a:gd name="connsiteY3" fmla="*/ 2994407 h 2994407"/>
              <a:gd name="connsiteX0" fmla="*/ 379 w 6825900"/>
              <a:gd name="connsiteY0" fmla="*/ 2204587 h 2468100"/>
              <a:gd name="connsiteX1" fmla="*/ 2117277 w 6825900"/>
              <a:gd name="connsiteY1" fmla="*/ 7 h 2468100"/>
              <a:gd name="connsiteX2" fmla="*/ 6413705 w 6825900"/>
              <a:gd name="connsiteY2" fmla="*/ 2179536 h 2468100"/>
              <a:gd name="connsiteX3" fmla="*/ 6664217 w 6825900"/>
              <a:gd name="connsiteY3" fmla="*/ 2465450 h 2468100"/>
              <a:gd name="connsiteX0" fmla="*/ 379 w 6664217"/>
              <a:gd name="connsiteY0" fmla="*/ 2204587 h 2465450"/>
              <a:gd name="connsiteX1" fmla="*/ 2117277 w 6664217"/>
              <a:gd name="connsiteY1" fmla="*/ 7 h 2465450"/>
              <a:gd name="connsiteX2" fmla="*/ 6413705 w 6664217"/>
              <a:gd name="connsiteY2" fmla="*/ 2179536 h 2465450"/>
              <a:gd name="connsiteX3" fmla="*/ 6664217 w 6664217"/>
              <a:gd name="connsiteY3" fmla="*/ 2465450 h 2465450"/>
              <a:gd name="connsiteX0" fmla="*/ 379 w 6664217"/>
              <a:gd name="connsiteY0" fmla="*/ 2235360 h 2496223"/>
              <a:gd name="connsiteX1" fmla="*/ 2117277 w 6664217"/>
              <a:gd name="connsiteY1" fmla="*/ 30780 h 2496223"/>
              <a:gd name="connsiteX2" fmla="*/ 4522358 w 6664217"/>
              <a:gd name="connsiteY2" fmla="*/ 1028998 h 2496223"/>
              <a:gd name="connsiteX3" fmla="*/ 6413705 w 6664217"/>
              <a:gd name="connsiteY3" fmla="*/ 2210309 h 2496223"/>
              <a:gd name="connsiteX4" fmla="*/ 6664217 w 6664217"/>
              <a:gd name="connsiteY4" fmla="*/ 2496223 h 2496223"/>
              <a:gd name="connsiteX0" fmla="*/ 379 w 6664217"/>
              <a:gd name="connsiteY0" fmla="*/ 2235360 h 2496223"/>
              <a:gd name="connsiteX1" fmla="*/ 2117277 w 6664217"/>
              <a:gd name="connsiteY1" fmla="*/ 30780 h 2496223"/>
              <a:gd name="connsiteX2" fmla="*/ 4522358 w 6664217"/>
              <a:gd name="connsiteY2" fmla="*/ 1028998 h 2496223"/>
              <a:gd name="connsiteX3" fmla="*/ 6413705 w 6664217"/>
              <a:gd name="connsiteY3" fmla="*/ 2210309 h 2496223"/>
              <a:gd name="connsiteX4" fmla="*/ 6664217 w 6664217"/>
              <a:gd name="connsiteY4" fmla="*/ 2496223 h 2496223"/>
              <a:gd name="connsiteX0" fmla="*/ 379 w 6664217"/>
              <a:gd name="connsiteY0" fmla="*/ 2237334 h 2498197"/>
              <a:gd name="connsiteX1" fmla="*/ 2117277 w 6664217"/>
              <a:gd name="connsiteY1" fmla="*/ 32754 h 2498197"/>
              <a:gd name="connsiteX2" fmla="*/ 4522358 w 6664217"/>
              <a:gd name="connsiteY2" fmla="*/ 1030972 h 2498197"/>
              <a:gd name="connsiteX3" fmla="*/ 6413705 w 6664217"/>
              <a:gd name="connsiteY3" fmla="*/ 2212283 h 2498197"/>
              <a:gd name="connsiteX4" fmla="*/ 6664217 w 6664217"/>
              <a:gd name="connsiteY4" fmla="*/ 2498197 h 2498197"/>
              <a:gd name="connsiteX0" fmla="*/ 297 w 6669878"/>
              <a:gd name="connsiteY0" fmla="*/ 2243761 h 2504624"/>
              <a:gd name="connsiteX1" fmla="*/ 2117195 w 6669878"/>
              <a:gd name="connsiteY1" fmla="*/ 39181 h 2504624"/>
              <a:gd name="connsiteX2" fmla="*/ 4584908 w 6669878"/>
              <a:gd name="connsiteY2" fmla="*/ 961834 h 2504624"/>
              <a:gd name="connsiteX3" fmla="*/ 6413623 w 6669878"/>
              <a:gd name="connsiteY3" fmla="*/ 2218710 h 2504624"/>
              <a:gd name="connsiteX4" fmla="*/ 6664135 w 6669878"/>
              <a:gd name="connsiteY4" fmla="*/ 2504624 h 2504624"/>
              <a:gd name="connsiteX0" fmla="*/ 297 w 6669878"/>
              <a:gd name="connsiteY0" fmla="*/ 2244836 h 2505699"/>
              <a:gd name="connsiteX1" fmla="*/ 2117195 w 6669878"/>
              <a:gd name="connsiteY1" fmla="*/ 40256 h 2505699"/>
              <a:gd name="connsiteX2" fmla="*/ 4584908 w 6669878"/>
              <a:gd name="connsiteY2" fmla="*/ 962909 h 2505699"/>
              <a:gd name="connsiteX3" fmla="*/ 6413623 w 6669878"/>
              <a:gd name="connsiteY3" fmla="*/ 2219785 h 2505699"/>
              <a:gd name="connsiteX4" fmla="*/ 6664135 w 6669878"/>
              <a:gd name="connsiteY4" fmla="*/ 2505699 h 2505699"/>
              <a:gd name="connsiteX0" fmla="*/ 298 w 6668356"/>
              <a:gd name="connsiteY0" fmla="*/ 2258516 h 2519379"/>
              <a:gd name="connsiteX1" fmla="*/ 2117196 w 6668356"/>
              <a:gd name="connsiteY1" fmla="*/ 53936 h 2519379"/>
              <a:gd name="connsiteX2" fmla="*/ 4622488 w 6668356"/>
              <a:gd name="connsiteY2" fmla="*/ 850646 h 2519379"/>
              <a:gd name="connsiteX3" fmla="*/ 6413624 w 6668356"/>
              <a:gd name="connsiteY3" fmla="*/ 2233465 h 2519379"/>
              <a:gd name="connsiteX4" fmla="*/ 6664136 w 6668356"/>
              <a:gd name="connsiteY4" fmla="*/ 2519379 h 2519379"/>
              <a:gd name="connsiteX0" fmla="*/ 298 w 6668356"/>
              <a:gd name="connsiteY0" fmla="*/ 2249662 h 2510525"/>
              <a:gd name="connsiteX1" fmla="*/ 2117196 w 6668356"/>
              <a:gd name="connsiteY1" fmla="*/ 45082 h 2510525"/>
              <a:gd name="connsiteX2" fmla="*/ 4622488 w 6668356"/>
              <a:gd name="connsiteY2" fmla="*/ 841792 h 2510525"/>
              <a:gd name="connsiteX3" fmla="*/ 6413624 w 6668356"/>
              <a:gd name="connsiteY3" fmla="*/ 2224611 h 2510525"/>
              <a:gd name="connsiteX4" fmla="*/ 6664136 w 6668356"/>
              <a:gd name="connsiteY4" fmla="*/ 2510525 h 2510525"/>
              <a:gd name="connsiteX0" fmla="*/ 293 w 6668351"/>
              <a:gd name="connsiteY0" fmla="*/ 2204671 h 2465534"/>
              <a:gd name="connsiteX1" fmla="*/ 2117191 w 6668351"/>
              <a:gd name="connsiteY1" fmla="*/ 91 h 2465534"/>
              <a:gd name="connsiteX2" fmla="*/ 4622483 w 6668351"/>
              <a:gd name="connsiteY2" fmla="*/ 796801 h 2465534"/>
              <a:gd name="connsiteX3" fmla="*/ 6413619 w 6668351"/>
              <a:gd name="connsiteY3" fmla="*/ 2179620 h 2465534"/>
              <a:gd name="connsiteX4" fmla="*/ 6664131 w 6668351"/>
              <a:gd name="connsiteY4" fmla="*/ 2465534 h 2465534"/>
              <a:gd name="connsiteX0" fmla="*/ 288 w 6682316"/>
              <a:gd name="connsiteY0" fmla="*/ 2259115 h 2519978"/>
              <a:gd name="connsiteX1" fmla="*/ 2117186 w 6682316"/>
              <a:gd name="connsiteY1" fmla="*/ 54535 h 2519978"/>
              <a:gd name="connsiteX2" fmla="*/ 4321848 w 6682316"/>
              <a:gd name="connsiteY2" fmla="*/ 763085 h 2519978"/>
              <a:gd name="connsiteX3" fmla="*/ 6413614 w 6682316"/>
              <a:gd name="connsiteY3" fmla="*/ 2234064 h 2519978"/>
              <a:gd name="connsiteX4" fmla="*/ 6664126 w 6682316"/>
              <a:gd name="connsiteY4" fmla="*/ 2519978 h 2519978"/>
              <a:gd name="connsiteX0" fmla="*/ 249 w 6682277"/>
              <a:gd name="connsiteY0" fmla="*/ 2205414 h 2466277"/>
              <a:gd name="connsiteX1" fmla="*/ 2117147 w 6682277"/>
              <a:gd name="connsiteY1" fmla="*/ 834 h 2466277"/>
              <a:gd name="connsiteX2" fmla="*/ 4321809 w 6682277"/>
              <a:gd name="connsiteY2" fmla="*/ 709384 h 2466277"/>
              <a:gd name="connsiteX3" fmla="*/ 6413575 w 6682277"/>
              <a:gd name="connsiteY3" fmla="*/ 2180363 h 2466277"/>
              <a:gd name="connsiteX4" fmla="*/ 6664087 w 6682277"/>
              <a:gd name="connsiteY4" fmla="*/ 2466277 h 2466277"/>
              <a:gd name="connsiteX0" fmla="*/ 237 w 6682265"/>
              <a:gd name="connsiteY0" fmla="*/ 2204753 h 2465616"/>
              <a:gd name="connsiteX1" fmla="*/ 2117135 w 6682265"/>
              <a:gd name="connsiteY1" fmla="*/ 173 h 2465616"/>
              <a:gd name="connsiteX2" fmla="*/ 4321797 w 6682265"/>
              <a:gd name="connsiteY2" fmla="*/ 708723 h 2465616"/>
              <a:gd name="connsiteX3" fmla="*/ 6413563 w 6682265"/>
              <a:gd name="connsiteY3" fmla="*/ 2179702 h 2465616"/>
              <a:gd name="connsiteX4" fmla="*/ 6664075 w 6682265"/>
              <a:gd name="connsiteY4" fmla="*/ 2465616 h 2465616"/>
              <a:gd name="connsiteX0" fmla="*/ 379 w 6682407"/>
              <a:gd name="connsiteY0" fmla="*/ 2204588 h 2465451"/>
              <a:gd name="connsiteX1" fmla="*/ 2117277 w 6682407"/>
              <a:gd name="connsiteY1" fmla="*/ 8 h 2465451"/>
              <a:gd name="connsiteX2" fmla="*/ 6413705 w 6682407"/>
              <a:gd name="connsiteY2" fmla="*/ 2179537 h 2465451"/>
              <a:gd name="connsiteX3" fmla="*/ 6664217 w 6682407"/>
              <a:gd name="connsiteY3" fmla="*/ 2465451 h 2465451"/>
              <a:gd name="connsiteX0" fmla="*/ 379 w 6862028"/>
              <a:gd name="connsiteY0" fmla="*/ 2204588 h 2553610"/>
              <a:gd name="connsiteX1" fmla="*/ 2117277 w 6862028"/>
              <a:gd name="connsiteY1" fmla="*/ 8 h 2553610"/>
              <a:gd name="connsiteX2" fmla="*/ 6413705 w 6862028"/>
              <a:gd name="connsiteY2" fmla="*/ 2179537 h 2553610"/>
              <a:gd name="connsiteX3" fmla="*/ 6739375 w 6862028"/>
              <a:gd name="connsiteY3" fmla="*/ 2553610 h 2553610"/>
              <a:gd name="connsiteX0" fmla="*/ 379 w 6739375"/>
              <a:gd name="connsiteY0" fmla="*/ 2204587 h 2553609"/>
              <a:gd name="connsiteX1" fmla="*/ 2117277 w 6739375"/>
              <a:gd name="connsiteY1" fmla="*/ 7 h 2553609"/>
              <a:gd name="connsiteX2" fmla="*/ 6413705 w 6739375"/>
              <a:gd name="connsiteY2" fmla="*/ 2179536 h 2553609"/>
              <a:gd name="connsiteX3" fmla="*/ 6739375 w 6739375"/>
              <a:gd name="connsiteY3" fmla="*/ 2553609 h 2553609"/>
              <a:gd name="connsiteX0" fmla="*/ 379 w 6413705"/>
              <a:gd name="connsiteY0" fmla="*/ 2204587 h 2204587"/>
              <a:gd name="connsiteX1" fmla="*/ 2117277 w 6413705"/>
              <a:gd name="connsiteY1" fmla="*/ 7 h 2204587"/>
              <a:gd name="connsiteX2" fmla="*/ 6413705 w 6413705"/>
              <a:gd name="connsiteY2" fmla="*/ 2179536 h 2204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13705" h="2204587">
                <a:moveTo>
                  <a:pt x="379" y="2204587"/>
                </a:moveTo>
                <a:cubicBezTo>
                  <a:pt x="-23107" y="1653963"/>
                  <a:pt x="1048389" y="4182"/>
                  <a:pt x="2117277" y="7"/>
                </a:cubicBezTo>
                <a:cubicBezTo>
                  <a:pt x="3186165" y="-4168"/>
                  <a:pt x="6282195" y="2068791"/>
                  <a:pt x="6413705" y="2179536"/>
                </a:cubicBezTo>
              </a:path>
            </a:pathLst>
          </a:custGeom>
          <a:ln w="28575">
            <a:solidFill>
              <a:srgbClr val="0000FF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793" y="4306866"/>
            <a:ext cx="314993" cy="1749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1" name="Freeform 40"/>
          <p:cNvSpPr/>
          <p:nvPr/>
        </p:nvSpPr>
        <p:spPr>
          <a:xfrm flipV="1">
            <a:off x="914020" y="4246902"/>
            <a:ext cx="6413590" cy="2192651"/>
          </a:xfrm>
          <a:custGeom>
            <a:avLst/>
            <a:gdLst>
              <a:gd name="connsiteX0" fmla="*/ 0 w 150312"/>
              <a:gd name="connsiteY0" fmla="*/ 137786 h 137786"/>
              <a:gd name="connsiteX1" fmla="*/ 62630 w 150312"/>
              <a:gd name="connsiteY1" fmla="*/ 62630 h 137786"/>
              <a:gd name="connsiteX2" fmla="*/ 150312 w 150312"/>
              <a:gd name="connsiteY2" fmla="*/ 0 h 137786"/>
              <a:gd name="connsiteX0" fmla="*/ 416926 w 6730044"/>
              <a:gd name="connsiteY0" fmla="*/ 751561 h 751561"/>
              <a:gd name="connsiteX1" fmla="*/ 479556 w 6730044"/>
              <a:gd name="connsiteY1" fmla="*/ 676405 h 751561"/>
              <a:gd name="connsiteX2" fmla="*/ 6730044 w 6730044"/>
              <a:gd name="connsiteY2" fmla="*/ 0 h 751561"/>
              <a:gd name="connsiteX0" fmla="*/ 153450 w 6930031"/>
              <a:gd name="connsiteY0" fmla="*/ 914400 h 914400"/>
              <a:gd name="connsiteX1" fmla="*/ 679543 w 6930031"/>
              <a:gd name="connsiteY1" fmla="*/ 676405 h 914400"/>
              <a:gd name="connsiteX2" fmla="*/ 6930031 w 6930031"/>
              <a:gd name="connsiteY2" fmla="*/ 0 h 914400"/>
              <a:gd name="connsiteX0" fmla="*/ 0 w 6776581"/>
              <a:gd name="connsiteY0" fmla="*/ 914400 h 914400"/>
              <a:gd name="connsiteX1" fmla="*/ 3056351 w 6776581"/>
              <a:gd name="connsiteY1" fmla="*/ 350728 h 914400"/>
              <a:gd name="connsiteX2" fmla="*/ 6776581 w 6776581"/>
              <a:gd name="connsiteY2" fmla="*/ 0 h 914400"/>
              <a:gd name="connsiteX0" fmla="*/ 0 w 6338170"/>
              <a:gd name="connsiteY0" fmla="*/ 826718 h 826718"/>
              <a:gd name="connsiteX1" fmla="*/ 2617940 w 6338170"/>
              <a:gd name="connsiteY1" fmla="*/ 350728 h 826718"/>
              <a:gd name="connsiteX2" fmla="*/ 6338170 w 6338170"/>
              <a:gd name="connsiteY2" fmla="*/ 0 h 826718"/>
              <a:gd name="connsiteX0" fmla="*/ 0 w 6338170"/>
              <a:gd name="connsiteY0" fmla="*/ 1145393 h 1145393"/>
              <a:gd name="connsiteX1" fmla="*/ 2617940 w 6338170"/>
              <a:gd name="connsiteY1" fmla="*/ 669403 h 1145393"/>
              <a:gd name="connsiteX2" fmla="*/ 2292263 w 6338170"/>
              <a:gd name="connsiteY2" fmla="*/ 5524 h 1145393"/>
              <a:gd name="connsiteX3" fmla="*/ 6338170 w 6338170"/>
              <a:gd name="connsiteY3" fmla="*/ 318675 h 1145393"/>
              <a:gd name="connsiteX0" fmla="*/ 0 w 6338170"/>
              <a:gd name="connsiteY0" fmla="*/ 1145393 h 1145393"/>
              <a:gd name="connsiteX1" fmla="*/ 2292263 w 6338170"/>
              <a:gd name="connsiteY1" fmla="*/ 5524 h 1145393"/>
              <a:gd name="connsiteX2" fmla="*/ 6338170 w 6338170"/>
              <a:gd name="connsiteY2" fmla="*/ 318675 h 1145393"/>
              <a:gd name="connsiteX0" fmla="*/ 0 w 6400800"/>
              <a:gd name="connsiteY0" fmla="*/ 1141894 h 1141894"/>
              <a:gd name="connsiteX1" fmla="*/ 2292263 w 6400800"/>
              <a:gd name="connsiteY1" fmla="*/ 2025 h 1141894"/>
              <a:gd name="connsiteX2" fmla="*/ 6400800 w 6400800"/>
              <a:gd name="connsiteY2" fmla="*/ 1116841 h 1141894"/>
              <a:gd name="connsiteX0" fmla="*/ 0 w 6400800"/>
              <a:gd name="connsiteY0" fmla="*/ 1143299 h 1143299"/>
              <a:gd name="connsiteX1" fmla="*/ 2292263 w 6400800"/>
              <a:gd name="connsiteY1" fmla="*/ 3430 h 1143299"/>
              <a:gd name="connsiteX2" fmla="*/ 6400800 w 6400800"/>
              <a:gd name="connsiteY2" fmla="*/ 1118246 h 1143299"/>
              <a:gd name="connsiteX0" fmla="*/ 0 w 6400800"/>
              <a:gd name="connsiteY0" fmla="*/ 1143969 h 1143969"/>
              <a:gd name="connsiteX1" fmla="*/ 2292263 w 6400800"/>
              <a:gd name="connsiteY1" fmla="*/ 4100 h 1143969"/>
              <a:gd name="connsiteX2" fmla="*/ 6400800 w 6400800"/>
              <a:gd name="connsiteY2" fmla="*/ 1118916 h 1143969"/>
              <a:gd name="connsiteX0" fmla="*/ 0 w 6400800"/>
              <a:gd name="connsiteY0" fmla="*/ 1855773 h 1855773"/>
              <a:gd name="connsiteX1" fmla="*/ 2555309 w 6400800"/>
              <a:gd name="connsiteY1" fmla="*/ 1921 h 1855773"/>
              <a:gd name="connsiteX2" fmla="*/ 6400800 w 6400800"/>
              <a:gd name="connsiteY2" fmla="*/ 1830720 h 1855773"/>
              <a:gd name="connsiteX0" fmla="*/ 0 w 6400800"/>
              <a:gd name="connsiteY0" fmla="*/ 2131018 h 2131018"/>
              <a:gd name="connsiteX1" fmla="*/ 2141950 w 6400800"/>
              <a:gd name="connsiteY1" fmla="*/ 1593 h 2131018"/>
              <a:gd name="connsiteX2" fmla="*/ 6400800 w 6400800"/>
              <a:gd name="connsiteY2" fmla="*/ 2105965 h 2131018"/>
              <a:gd name="connsiteX0" fmla="*/ 366 w 6401166"/>
              <a:gd name="connsiteY0" fmla="*/ 2131018 h 2131018"/>
              <a:gd name="connsiteX1" fmla="*/ 2142316 w 6401166"/>
              <a:gd name="connsiteY1" fmla="*/ 1593 h 2131018"/>
              <a:gd name="connsiteX2" fmla="*/ 6401166 w 6401166"/>
              <a:gd name="connsiteY2" fmla="*/ 2105965 h 2131018"/>
              <a:gd name="connsiteX0" fmla="*/ 375 w 6376123"/>
              <a:gd name="connsiteY0" fmla="*/ 2118491 h 2118491"/>
              <a:gd name="connsiteX1" fmla="*/ 2117273 w 6376123"/>
              <a:gd name="connsiteY1" fmla="*/ 1593 h 2118491"/>
              <a:gd name="connsiteX2" fmla="*/ 6376123 w 6376123"/>
              <a:gd name="connsiteY2" fmla="*/ 2105965 h 2118491"/>
              <a:gd name="connsiteX0" fmla="*/ 375 w 6376123"/>
              <a:gd name="connsiteY0" fmla="*/ 2118871 h 2118871"/>
              <a:gd name="connsiteX1" fmla="*/ 2117273 w 6376123"/>
              <a:gd name="connsiteY1" fmla="*/ 1973 h 2118871"/>
              <a:gd name="connsiteX2" fmla="*/ 6376123 w 6376123"/>
              <a:gd name="connsiteY2" fmla="*/ 2106345 h 2118871"/>
              <a:gd name="connsiteX0" fmla="*/ 379 w 6376127"/>
              <a:gd name="connsiteY0" fmla="*/ 2206429 h 2206429"/>
              <a:gd name="connsiteX1" fmla="*/ 2104751 w 6376127"/>
              <a:gd name="connsiteY1" fmla="*/ 1849 h 2206429"/>
              <a:gd name="connsiteX2" fmla="*/ 6376127 w 6376127"/>
              <a:gd name="connsiteY2" fmla="*/ 2193903 h 2206429"/>
              <a:gd name="connsiteX0" fmla="*/ 379 w 6376127"/>
              <a:gd name="connsiteY0" fmla="*/ 2204621 h 2204621"/>
              <a:gd name="connsiteX1" fmla="*/ 2104751 w 6376127"/>
              <a:gd name="connsiteY1" fmla="*/ 41 h 2204621"/>
              <a:gd name="connsiteX2" fmla="*/ 6376127 w 6376127"/>
              <a:gd name="connsiteY2" fmla="*/ 2192095 h 2204621"/>
              <a:gd name="connsiteX0" fmla="*/ 301 w 6376049"/>
              <a:gd name="connsiteY0" fmla="*/ 2204621 h 2204621"/>
              <a:gd name="connsiteX1" fmla="*/ 2104673 w 6376049"/>
              <a:gd name="connsiteY1" fmla="*/ 41 h 2204621"/>
              <a:gd name="connsiteX2" fmla="*/ 6376049 w 6376049"/>
              <a:gd name="connsiteY2" fmla="*/ 2192095 h 2204621"/>
              <a:gd name="connsiteX0" fmla="*/ 315 w 6376063"/>
              <a:gd name="connsiteY0" fmla="*/ 2204621 h 2204621"/>
              <a:gd name="connsiteX1" fmla="*/ 2104687 w 6376063"/>
              <a:gd name="connsiteY1" fmla="*/ 41 h 2204621"/>
              <a:gd name="connsiteX2" fmla="*/ 6376063 w 6376063"/>
              <a:gd name="connsiteY2" fmla="*/ 2192095 h 2204621"/>
              <a:gd name="connsiteX0" fmla="*/ 315 w 6376063"/>
              <a:gd name="connsiteY0" fmla="*/ 2204617 h 2204617"/>
              <a:gd name="connsiteX1" fmla="*/ 2104687 w 6376063"/>
              <a:gd name="connsiteY1" fmla="*/ 37 h 2204617"/>
              <a:gd name="connsiteX2" fmla="*/ 6376063 w 6376063"/>
              <a:gd name="connsiteY2" fmla="*/ 2192091 h 2204617"/>
              <a:gd name="connsiteX0" fmla="*/ 315 w 6376063"/>
              <a:gd name="connsiteY0" fmla="*/ 2204617 h 2204617"/>
              <a:gd name="connsiteX1" fmla="*/ 2104687 w 6376063"/>
              <a:gd name="connsiteY1" fmla="*/ 37 h 2204617"/>
              <a:gd name="connsiteX2" fmla="*/ 6376063 w 6376063"/>
              <a:gd name="connsiteY2" fmla="*/ 2192091 h 2204617"/>
              <a:gd name="connsiteX0" fmla="*/ 315 w 6376063"/>
              <a:gd name="connsiteY0" fmla="*/ 2211607 h 2211607"/>
              <a:gd name="connsiteX1" fmla="*/ 2104687 w 6376063"/>
              <a:gd name="connsiteY1" fmla="*/ 7027 h 2211607"/>
              <a:gd name="connsiteX2" fmla="*/ 5461663 w 6376063"/>
              <a:gd name="connsiteY2" fmla="*/ 1535204 h 2211607"/>
              <a:gd name="connsiteX3" fmla="*/ 6376063 w 6376063"/>
              <a:gd name="connsiteY3" fmla="*/ 2199081 h 2211607"/>
              <a:gd name="connsiteX0" fmla="*/ 315 w 7227833"/>
              <a:gd name="connsiteY0" fmla="*/ 2211607 h 2837908"/>
              <a:gd name="connsiteX1" fmla="*/ 2104687 w 7227833"/>
              <a:gd name="connsiteY1" fmla="*/ 7027 h 2837908"/>
              <a:gd name="connsiteX2" fmla="*/ 5461663 w 7227833"/>
              <a:gd name="connsiteY2" fmla="*/ 1535204 h 2837908"/>
              <a:gd name="connsiteX3" fmla="*/ 7227833 w 7227833"/>
              <a:gd name="connsiteY3" fmla="*/ 2837908 h 2837908"/>
              <a:gd name="connsiteX0" fmla="*/ 315 w 7227833"/>
              <a:gd name="connsiteY0" fmla="*/ 2209303 h 2835604"/>
              <a:gd name="connsiteX1" fmla="*/ 2104687 w 7227833"/>
              <a:gd name="connsiteY1" fmla="*/ 4723 h 2835604"/>
              <a:gd name="connsiteX2" fmla="*/ 6438693 w 7227833"/>
              <a:gd name="connsiteY2" fmla="*/ 2196779 h 2835604"/>
              <a:gd name="connsiteX3" fmla="*/ 7227833 w 7227833"/>
              <a:gd name="connsiteY3" fmla="*/ 2835604 h 2835604"/>
              <a:gd name="connsiteX0" fmla="*/ 315 w 7227833"/>
              <a:gd name="connsiteY0" fmla="*/ 2209303 h 2835604"/>
              <a:gd name="connsiteX1" fmla="*/ 2104687 w 7227833"/>
              <a:gd name="connsiteY1" fmla="*/ 4723 h 2835604"/>
              <a:gd name="connsiteX2" fmla="*/ 6438693 w 7227833"/>
              <a:gd name="connsiteY2" fmla="*/ 2196779 h 2835604"/>
              <a:gd name="connsiteX3" fmla="*/ 7227833 w 7227833"/>
              <a:gd name="connsiteY3" fmla="*/ 2835604 h 2835604"/>
              <a:gd name="connsiteX0" fmla="*/ 315 w 7227833"/>
              <a:gd name="connsiteY0" fmla="*/ 2209611 h 2835912"/>
              <a:gd name="connsiteX1" fmla="*/ 2104687 w 7227833"/>
              <a:gd name="connsiteY1" fmla="*/ 5031 h 2835912"/>
              <a:gd name="connsiteX2" fmla="*/ 6438693 w 7227833"/>
              <a:gd name="connsiteY2" fmla="*/ 2197087 h 2835912"/>
              <a:gd name="connsiteX3" fmla="*/ 7227833 w 7227833"/>
              <a:gd name="connsiteY3" fmla="*/ 2835912 h 2835912"/>
              <a:gd name="connsiteX0" fmla="*/ 315 w 7227833"/>
              <a:gd name="connsiteY0" fmla="*/ 2210588 h 2836889"/>
              <a:gd name="connsiteX1" fmla="*/ 2104687 w 7227833"/>
              <a:gd name="connsiteY1" fmla="*/ 6008 h 2836889"/>
              <a:gd name="connsiteX2" fmla="*/ 6438693 w 7227833"/>
              <a:gd name="connsiteY2" fmla="*/ 2198064 h 2836889"/>
              <a:gd name="connsiteX3" fmla="*/ 7227833 w 7227833"/>
              <a:gd name="connsiteY3" fmla="*/ 2836889 h 2836889"/>
              <a:gd name="connsiteX0" fmla="*/ 315 w 7227833"/>
              <a:gd name="connsiteY0" fmla="*/ 2210636 h 2836937"/>
              <a:gd name="connsiteX1" fmla="*/ 2104687 w 7227833"/>
              <a:gd name="connsiteY1" fmla="*/ 6056 h 2836937"/>
              <a:gd name="connsiteX2" fmla="*/ 6401115 w 7227833"/>
              <a:gd name="connsiteY2" fmla="*/ 2185585 h 2836937"/>
              <a:gd name="connsiteX3" fmla="*/ 7227833 w 7227833"/>
              <a:gd name="connsiteY3" fmla="*/ 2836937 h 2836937"/>
              <a:gd name="connsiteX0" fmla="*/ 315 w 7227833"/>
              <a:gd name="connsiteY0" fmla="*/ 2210636 h 2836937"/>
              <a:gd name="connsiteX1" fmla="*/ 2104687 w 7227833"/>
              <a:gd name="connsiteY1" fmla="*/ 6056 h 2836937"/>
              <a:gd name="connsiteX2" fmla="*/ 6401115 w 7227833"/>
              <a:gd name="connsiteY2" fmla="*/ 2185585 h 2836937"/>
              <a:gd name="connsiteX3" fmla="*/ 7227833 w 7227833"/>
              <a:gd name="connsiteY3" fmla="*/ 2836937 h 2836937"/>
              <a:gd name="connsiteX0" fmla="*/ 315 w 7227833"/>
              <a:gd name="connsiteY0" fmla="*/ 2210732 h 2837033"/>
              <a:gd name="connsiteX1" fmla="*/ 2104687 w 7227833"/>
              <a:gd name="connsiteY1" fmla="*/ 6152 h 2837033"/>
              <a:gd name="connsiteX2" fmla="*/ 6401115 w 7227833"/>
              <a:gd name="connsiteY2" fmla="*/ 2185681 h 2837033"/>
              <a:gd name="connsiteX3" fmla="*/ 7227833 w 7227833"/>
              <a:gd name="connsiteY3" fmla="*/ 2837033 h 2837033"/>
              <a:gd name="connsiteX0" fmla="*/ 315 w 7227833"/>
              <a:gd name="connsiteY0" fmla="*/ 2210732 h 2837033"/>
              <a:gd name="connsiteX1" fmla="*/ 2104687 w 7227833"/>
              <a:gd name="connsiteY1" fmla="*/ 6152 h 2837033"/>
              <a:gd name="connsiteX2" fmla="*/ 6401115 w 7227833"/>
              <a:gd name="connsiteY2" fmla="*/ 2185681 h 2837033"/>
              <a:gd name="connsiteX3" fmla="*/ 7227833 w 7227833"/>
              <a:gd name="connsiteY3" fmla="*/ 2837033 h 2837033"/>
              <a:gd name="connsiteX0" fmla="*/ 315 w 7190255"/>
              <a:gd name="connsiteY0" fmla="*/ 2209634 h 2923617"/>
              <a:gd name="connsiteX1" fmla="*/ 2104687 w 7190255"/>
              <a:gd name="connsiteY1" fmla="*/ 5054 h 2923617"/>
              <a:gd name="connsiteX2" fmla="*/ 6401115 w 7190255"/>
              <a:gd name="connsiteY2" fmla="*/ 2184583 h 2923617"/>
              <a:gd name="connsiteX3" fmla="*/ 7190255 w 7190255"/>
              <a:gd name="connsiteY3" fmla="*/ 2923617 h 2923617"/>
              <a:gd name="connsiteX0" fmla="*/ 315 w 7190255"/>
              <a:gd name="connsiteY0" fmla="*/ 2209634 h 2923617"/>
              <a:gd name="connsiteX1" fmla="*/ 2104687 w 7190255"/>
              <a:gd name="connsiteY1" fmla="*/ 5054 h 2923617"/>
              <a:gd name="connsiteX2" fmla="*/ 6401115 w 7190255"/>
              <a:gd name="connsiteY2" fmla="*/ 2184583 h 2923617"/>
              <a:gd name="connsiteX3" fmla="*/ 7190255 w 7190255"/>
              <a:gd name="connsiteY3" fmla="*/ 2923617 h 2923617"/>
              <a:gd name="connsiteX0" fmla="*/ 315 w 7265411"/>
              <a:gd name="connsiteY0" fmla="*/ 2209601 h 2848428"/>
              <a:gd name="connsiteX1" fmla="*/ 2104687 w 7265411"/>
              <a:gd name="connsiteY1" fmla="*/ 5021 h 2848428"/>
              <a:gd name="connsiteX2" fmla="*/ 6401115 w 7265411"/>
              <a:gd name="connsiteY2" fmla="*/ 2184550 h 2848428"/>
              <a:gd name="connsiteX3" fmla="*/ 7265411 w 7265411"/>
              <a:gd name="connsiteY3" fmla="*/ 2848428 h 2848428"/>
              <a:gd name="connsiteX0" fmla="*/ 315 w 7265411"/>
              <a:gd name="connsiteY0" fmla="*/ 2209601 h 2848428"/>
              <a:gd name="connsiteX1" fmla="*/ 2104687 w 7265411"/>
              <a:gd name="connsiteY1" fmla="*/ 5021 h 2848428"/>
              <a:gd name="connsiteX2" fmla="*/ 6401115 w 7265411"/>
              <a:gd name="connsiteY2" fmla="*/ 2184550 h 2848428"/>
              <a:gd name="connsiteX3" fmla="*/ 7265411 w 7265411"/>
              <a:gd name="connsiteY3" fmla="*/ 2848428 h 2848428"/>
              <a:gd name="connsiteX0" fmla="*/ 315 w 7064994"/>
              <a:gd name="connsiteY0" fmla="*/ 2209515 h 2647926"/>
              <a:gd name="connsiteX1" fmla="*/ 2104687 w 7064994"/>
              <a:gd name="connsiteY1" fmla="*/ 4935 h 2647926"/>
              <a:gd name="connsiteX2" fmla="*/ 6401115 w 7064994"/>
              <a:gd name="connsiteY2" fmla="*/ 2184464 h 2647926"/>
              <a:gd name="connsiteX3" fmla="*/ 7064994 w 7064994"/>
              <a:gd name="connsiteY3" fmla="*/ 2647926 h 2647926"/>
              <a:gd name="connsiteX0" fmla="*/ 315 w 7064994"/>
              <a:gd name="connsiteY0" fmla="*/ 2209515 h 2647926"/>
              <a:gd name="connsiteX1" fmla="*/ 2104687 w 7064994"/>
              <a:gd name="connsiteY1" fmla="*/ 4935 h 2647926"/>
              <a:gd name="connsiteX2" fmla="*/ 6401115 w 7064994"/>
              <a:gd name="connsiteY2" fmla="*/ 2184464 h 2647926"/>
              <a:gd name="connsiteX3" fmla="*/ 7064994 w 7064994"/>
              <a:gd name="connsiteY3" fmla="*/ 2647926 h 2647926"/>
              <a:gd name="connsiteX0" fmla="*/ 315 w 7064994"/>
              <a:gd name="connsiteY0" fmla="*/ 2209515 h 2647926"/>
              <a:gd name="connsiteX1" fmla="*/ 2104687 w 7064994"/>
              <a:gd name="connsiteY1" fmla="*/ 4935 h 2647926"/>
              <a:gd name="connsiteX2" fmla="*/ 6401115 w 7064994"/>
              <a:gd name="connsiteY2" fmla="*/ 2184464 h 2647926"/>
              <a:gd name="connsiteX3" fmla="*/ 7064994 w 7064994"/>
              <a:gd name="connsiteY3" fmla="*/ 2647926 h 2647926"/>
              <a:gd name="connsiteX0" fmla="*/ 315 w 7064994"/>
              <a:gd name="connsiteY0" fmla="*/ 2209515 h 2647926"/>
              <a:gd name="connsiteX1" fmla="*/ 2104687 w 7064994"/>
              <a:gd name="connsiteY1" fmla="*/ 4935 h 2647926"/>
              <a:gd name="connsiteX2" fmla="*/ 6401115 w 7064994"/>
              <a:gd name="connsiteY2" fmla="*/ 2184464 h 2647926"/>
              <a:gd name="connsiteX3" fmla="*/ 7064994 w 7064994"/>
              <a:gd name="connsiteY3" fmla="*/ 2647926 h 2647926"/>
              <a:gd name="connsiteX0" fmla="*/ 315 w 7140151"/>
              <a:gd name="connsiteY0" fmla="*/ 2209468 h 2535144"/>
              <a:gd name="connsiteX1" fmla="*/ 2104687 w 7140151"/>
              <a:gd name="connsiteY1" fmla="*/ 4888 h 2535144"/>
              <a:gd name="connsiteX2" fmla="*/ 6401115 w 7140151"/>
              <a:gd name="connsiteY2" fmla="*/ 2184417 h 2535144"/>
              <a:gd name="connsiteX3" fmla="*/ 7140151 w 7140151"/>
              <a:gd name="connsiteY3" fmla="*/ 2535144 h 2535144"/>
              <a:gd name="connsiteX0" fmla="*/ 315 w 7140151"/>
              <a:gd name="connsiteY0" fmla="*/ 2209468 h 2535282"/>
              <a:gd name="connsiteX1" fmla="*/ 2104687 w 7140151"/>
              <a:gd name="connsiteY1" fmla="*/ 4888 h 2535282"/>
              <a:gd name="connsiteX2" fmla="*/ 6401115 w 7140151"/>
              <a:gd name="connsiteY2" fmla="*/ 2184417 h 2535282"/>
              <a:gd name="connsiteX3" fmla="*/ 7140151 w 7140151"/>
              <a:gd name="connsiteY3" fmla="*/ 2535144 h 2535282"/>
              <a:gd name="connsiteX0" fmla="*/ 315 w 7115099"/>
              <a:gd name="connsiteY0" fmla="*/ 2209493 h 2597799"/>
              <a:gd name="connsiteX1" fmla="*/ 2104687 w 7115099"/>
              <a:gd name="connsiteY1" fmla="*/ 4913 h 2597799"/>
              <a:gd name="connsiteX2" fmla="*/ 6401115 w 7115099"/>
              <a:gd name="connsiteY2" fmla="*/ 2184442 h 2597799"/>
              <a:gd name="connsiteX3" fmla="*/ 7115099 w 7115099"/>
              <a:gd name="connsiteY3" fmla="*/ 2597799 h 2597799"/>
              <a:gd name="connsiteX0" fmla="*/ 315 w 7115099"/>
              <a:gd name="connsiteY0" fmla="*/ 2209493 h 2597799"/>
              <a:gd name="connsiteX1" fmla="*/ 2104687 w 7115099"/>
              <a:gd name="connsiteY1" fmla="*/ 4913 h 2597799"/>
              <a:gd name="connsiteX2" fmla="*/ 6401115 w 7115099"/>
              <a:gd name="connsiteY2" fmla="*/ 2184442 h 2597799"/>
              <a:gd name="connsiteX3" fmla="*/ 7115099 w 7115099"/>
              <a:gd name="connsiteY3" fmla="*/ 2597799 h 2597799"/>
              <a:gd name="connsiteX0" fmla="*/ 315 w 7115099"/>
              <a:gd name="connsiteY0" fmla="*/ 2210558 h 2644869"/>
              <a:gd name="connsiteX1" fmla="*/ 2104687 w 7115099"/>
              <a:gd name="connsiteY1" fmla="*/ 5978 h 2644869"/>
              <a:gd name="connsiteX2" fmla="*/ 6401115 w 7115099"/>
              <a:gd name="connsiteY2" fmla="*/ 2185507 h 2644869"/>
              <a:gd name="connsiteX3" fmla="*/ 7115099 w 7115099"/>
              <a:gd name="connsiteY3" fmla="*/ 2598864 h 2644869"/>
              <a:gd name="connsiteX0" fmla="*/ 315 w 7115099"/>
              <a:gd name="connsiteY0" fmla="*/ 2209145 h 2597451"/>
              <a:gd name="connsiteX1" fmla="*/ 2104687 w 7115099"/>
              <a:gd name="connsiteY1" fmla="*/ 4565 h 2597451"/>
              <a:gd name="connsiteX2" fmla="*/ 6401115 w 7115099"/>
              <a:gd name="connsiteY2" fmla="*/ 2184094 h 2597451"/>
              <a:gd name="connsiteX3" fmla="*/ 7115099 w 7115099"/>
              <a:gd name="connsiteY3" fmla="*/ 2597451 h 2597451"/>
              <a:gd name="connsiteX0" fmla="*/ 315 w 7115099"/>
              <a:gd name="connsiteY0" fmla="*/ 2209091 h 2597397"/>
              <a:gd name="connsiteX1" fmla="*/ 2104687 w 7115099"/>
              <a:gd name="connsiteY1" fmla="*/ 4511 h 2597397"/>
              <a:gd name="connsiteX2" fmla="*/ 6401115 w 7115099"/>
              <a:gd name="connsiteY2" fmla="*/ 2184040 h 2597397"/>
              <a:gd name="connsiteX3" fmla="*/ 7115099 w 7115099"/>
              <a:gd name="connsiteY3" fmla="*/ 2597397 h 2597397"/>
              <a:gd name="connsiteX0" fmla="*/ 315 w 7115099"/>
              <a:gd name="connsiteY0" fmla="*/ 2209013 h 2597319"/>
              <a:gd name="connsiteX1" fmla="*/ 2104687 w 7115099"/>
              <a:gd name="connsiteY1" fmla="*/ 4433 h 2597319"/>
              <a:gd name="connsiteX2" fmla="*/ 6401115 w 7115099"/>
              <a:gd name="connsiteY2" fmla="*/ 2183962 h 2597319"/>
              <a:gd name="connsiteX3" fmla="*/ 7115099 w 7115099"/>
              <a:gd name="connsiteY3" fmla="*/ 2597319 h 2597319"/>
              <a:gd name="connsiteX0" fmla="*/ 315 w 7064994"/>
              <a:gd name="connsiteY0" fmla="*/ 2209611 h 2873490"/>
              <a:gd name="connsiteX1" fmla="*/ 2104687 w 7064994"/>
              <a:gd name="connsiteY1" fmla="*/ 5031 h 2873490"/>
              <a:gd name="connsiteX2" fmla="*/ 6401115 w 7064994"/>
              <a:gd name="connsiteY2" fmla="*/ 2184560 h 2873490"/>
              <a:gd name="connsiteX3" fmla="*/ 7064994 w 7064994"/>
              <a:gd name="connsiteY3" fmla="*/ 2873490 h 2873490"/>
              <a:gd name="connsiteX0" fmla="*/ 315 w 7064994"/>
              <a:gd name="connsiteY0" fmla="*/ 2209611 h 2873490"/>
              <a:gd name="connsiteX1" fmla="*/ 2104687 w 7064994"/>
              <a:gd name="connsiteY1" fmla="*/ 5031 h 2873490"/>
              <a:gd name="connsiteX2" fmla="*/ 6401115 w 7064994"/>
              <a:gd name="connsiteY2" fmla="*/ 2184560 h 2873490"/>
              <a:gd name="connsiteX3" fmla="*/ 7064994 w 7064994"/>
              <a:gd name="connsiteY3" fmla="*/ 2873490 h 2873490"/>
              <a:gd name="connsiteX0" fmla="*/ 334 w 7065013"/>
              <a:gd name="connsiteY0" fmla="*/ 2209611 h 2873490"/>
              <a:gd name="connsiteX1" fmla="*/ 2104706 w 7065013"/>
              <a:gd name="connsiteY1" fmla="*/ 5031 h 2873490"/>
              <a:gd name="connsiteX2" fmla="*/ 6401134 w 7065013"/>
              <a:gd name="connsiteY2" fmla="*/ 2184560 h 2873490"/>
              <a:gd name="connsiteX3" fmla="*/ 7065013 w 7065013"/>
              <a:gd name="connsiteY3" fmla="*/ 2873490 h 2873490"/>
              <a:gd name="connsiteX0" fmla="*/ 368 w 7065047"/>
              <a:gd name="connsiteY0" fmla="*/ 2204581 h 2868460"/>
              <a:gd name="connsiteX1" fmla="*/ 2104740 w 7065047"/>
              <a:gd name="connsiteY1" fmla="*/ 1 h 2868460"/>
              <a:gd name="connsiteX2" fmla="*/ 6401168 w 7065047"/>
              <a:gd name="connsiteY2" fmla="*/ 2179530 h 2868460"/>
              <a:gd name="connsiteX3" fmla="*/ 7065047 w 7065047"/>
              <a:gd name="connsiteY3" fmla="*/ 2868460 h 2868460"/>
              <a:gd name="connsiteX0" fmla="*/ 368 w 7065047"/>
              <a:gd name="connsiteY0" fmla="*/ 2204581 h 2868460"/>
              <a:gd name="connsiteX1" fmla="*/ 2104740 w 7065047"/>
              <a:gd name="connsiteY1" fmla="*/ 1 h 2868460"/>
              <a:gd name="connsiteX2" fmla="*/ 6401168 w 7065047"/>
              <a:gd name="connsiteY2" fmla="*/ 2179530 h 2868460"/>
              <a:gd name="connsiteX3" fmla="*/ 7065047 w 7065047"/>
              <a:gd name="connsiteY3" fmla="*/ 2868460 h 2868460"/>
              <a:gd name="connsiteX0" fmla="*/ 368 w 7065047"/>
              <a:gd name="connsiteY0" fmla="*/ 2204581 h 2868460"/>
              <a:gd name="connsiteX1" fmla="*/ 2104740 w 7065047"/>
              <a:gd name="connsiteY1" fmla="*/ 1 h 2868460"/>
              <a:gd name="connsiteX2" fmla="*/ 6401168 w 7065047"/>
              <a:gd name="connsiteY2" fmla="*/ 2179530 h 2868460"/>
              <a:gd name="connsiteX3" fmla="*/ 7065047 w 7065047"/>
              <a:gd name="connsiteY3" fmla="*/ 2868460 h 2868460"/>
              <a:gd name="connsiteX0" fmla="*/ 379 w 7077584"/>
              <a:gd name="connsiteY0" fmla="*/ 2204587 h 2868466"/>
              <a:gd name="connsiteX1" fmla="*/ 2117277 w 7077584"/>
              <a:gd name="connsiteY1" fmla="*/ 7 h 2868466"/>
              <a:gd name="connsiteX2" fmla="*/ 6413705 w 7077584"/>
              <a:gd name="connsiteY2" fmla="*/ 2179536 h 2868466"/>
              <a:gd name="connsiteX3" fmla="*/ 7077584 w 7077584"/>
              <a:gd name="connsiteY3" fmla="*/ 2868466 h 2868466"/>
              <a:gd name="connsiteX0" fmla="*/ 379 w 7077584"/>
              <a:gd name="connsiteY0" fmla="*/ 2204587 h 2868466"/>
              <a:gd name="connsiteX1" fmla="*/ 2117277 w 7077584"/>
              <a:gd name="connsiteY1" fmla="*/ 7 h 2868466"/>
              <a:gd name="connsiteX2" fmla="*/ 6413705 w 7077584"/>
              <a:gd name="connsiteY2" fmla="*/ 2179536 h 2868466"/>
              <a:gd name="connsiteX3" fmla="*/ 7077584 w 7077584"/>
              <a:gd name="connsiteY3" fmla="*/ 2868466 h 2868466"/>
              <a:gd name="connsiteX0" fmla="*/ 379 w 7077584"/>
              <a:gd name="connsiteY0" fmla="*/ 2204587 h 2868466"/>
              <a:gd name="connsiteX1" fmla="*/ 2117277 w 7077584"/>
              <a:gd name="connsiteY1" fmla="*/ 7 h 2868466"/>
              <a:gd name="connsiteX2" fmla="*/ 6413705 w 7077584"/>
              <a:gd name="connsiteY2" fmla="*/ 2179536 h 2868466"/>
              <a:gd name="connsiteX3" fmla="*/ 7077584 w 7077584"/>
              <a:gd name="connsiteY3" fmla="*/ 2868466 h 2868466"/>
              <a:gd name="connsiteX0" fmla="*/ 379 w 6989899"/>
              <a:gd name="connsiteY0" fmla="*/ 2204587 h 2818089"/>
              <a:gd name="connsiteX1" fmla="*/ 2117277 w 6989899"/>
              <a:gd name="connsiteY1" fmla="*/ 7 h 2818089"/>
              <a:gd name="connsiteX2" fmla="*/ 6413705 w 6989899"/>
              <a:gd name="connsiteY2" fmla="*/ 2179536 h 2818089"/>
              <a:gd name="connsiteX3" fmla="*/ 6989899 w 6989899"/>
              <a:gd name="connsiteY3" fmla="*/ 2818089 h 2818089"/>
              <a:gd name="connsiteX0" fmla="*/ 379 w 6989899"/>
              <a:gd name="connsiteY0" fmla="*/ 2204588 h 2818090"/>
              <a:gd name="connsiteX1" fmla="*/ 2117277 w 6989899"/>
              <a:gd name="connsiteY1" fmla="*/ 8 h 2818090"/>
              <a:gd name="connsiteX2" fmla="*/ 6413705 w 6989899"/>
              <a:gd name="connsiteY2" fmla="*/ 2179537 h 2818090"/>
              <a:gd name="connsiteX3" fmla="*/ 6989899 w 6989899"/>
              <a:gd name="connsiteY3" fmla="*/ 2818090 h 2818090"/>
              <a:gd name="connsiteX0" fmla="*/ 379 w 7014951"/>
              <a:gd name="connsiteY0" fmla="*/ 2204588 h 2906249"/>
              <a:gd name="connsiteX1" fmla="*/ 2117277 w 7014951"/>
              <a:gd name="connsiteY1" fmla="*/ 8 h 2906249"/>
              <a:gd name="connsiteX2" fmla="*/ 6413705 w 7014951"/>
              <a:gd name="connsiteY2" fmla="*/ 2179537 h 2906249"/>
              <a:gd name="connsiteX3" fmla="*/ 7014951 w 7014951"/>
              <a:gd name="connsiteY3" fmla="*/ 2906249 h 2906249"/>
              <a:gd name="connsiteX0" fmla="*/ 379 w 7034066"/>
              <a:gd name="connsiteY0" fmla="*/ 2204588 h 2906249"/>
              <a:gd name="connsiteX1" fmla="*/ 2117277 w 7034066"/>
              <a:gd name="connsiteY1" fmla="*/ 8 h 2906249"/>
              <a:gd name="connsiteX2" fmla="*/ 6413705 w 7034066"/>
              <a:gd name="connsiteY2" fmla="*/ 2179537 h 2906249"/>
              <a:gd name="connsiteX3" fmla="*/ 7014951 w 7034066"/>
              <a:gd name="connsiteY3" fmla="*/ 2906249 h 2906249"/>
              <a:gd name="connsiteX0" fmla="*/ 379 w 7014951"/>
              <a:gd name="connsiteY0" fmla="*/ 2204588 h 2906249"/>
              <a:gd name="connsiteX1" fmla="*/ 2117277 w 7014951"/>
              <a:gd name="connsiteY1" fmla="*/ 8 h 2906249"/>
              <a:gd name="connsiteX2" fmla="*/ 6413705 w 7014951"/>
              <a:gd name="connsiteY2" fmla="*/ 2179537 h 2906249"/>
              <a:gd name="connsiteX3" fmla="*/ 7014951 w 7014951"/>
              <a:gd name="connsiteY3" fmla="*/ 2906249 h 2906249"/>
              <a:gd name="connsiteX0" fmla="*/ 379 w 7014951"/>
              <a:gd name="connsiteY0" fmla="*/ 2204588 h 2906249"/>
              <a:gd name="connsiteX1" fmla="*/ 2117277 w 7014951"/>
              <a:gd name="connsiteY1" fmla="*/ 8 h 2906249"/>
              <a:gd name="connsiteX2" fmla="*/ 6413705 w 7014951"/>
              <a:gd name="connsiteY2" fmla="*/ 2179537 h 2906249"/>
              <a:gd name="connsiteX3" fmla="*/ 7014951 w 7014951"/>
              <a:gd name="connsiteY3" fmla="*/ 2906249 h 2906249"/>
              <a:gd name="connsiteX0" fmla="*/ 379 w 7014951"/>
              <a:gd name="connsiteY0" fmla="*/ 2204588 h 2906249"/>
              <a:gd name="connsiteX1" fmla="*/ 2117277 w 7014951"/>
              <a:gd name="connsiteY1" fmla="*/ 8 h 2906249"/>
              <a:gd name="connsiteX2" fmla="*/ 6413705 w 7014951"/>
              <a:gd name="connsiteY2" fmla="*/ 2179537 h 2906249"/>
              <a:gd name="connsiteX3" fmla="*/ 7014951 w 7014951"/>
              <a:gd name="connsiteY3" fmla="*/ 2906249 h 2906249"/>
              <a:gd name="connsiteX0" fmla="*/ 379 w 7063581"/>
              <a:gd name="connsiteY0" fmla="*/ 2204588 h 2981814"/>
              <a:gd name="connsiteX1" fmla="*/ 2117277 w 7063581"/>
              <a:gd name="connsiteY1" fmla="*/ 8 h 2981814"/>
              <a:gd name="connsiteX2" fmla="*/ 6413705 w 7063581"/>
              <a:gd name="connsiteY2" fmla="*/ 2179537 h 2981814"/>
              <a:gd name="connsiteX3" fmla="*/ 7052530 w 7063581"/>
              <a:gd name="connsiteY3" fmla="*/ 2981814 h 2981814"/>
              <a:gd name="connsiteX0" fmla="*/ 379 w 7055179"/>
              <a:gd name="connsiteY0" fmla="*/ 2204588 h 2981814"/>
              <a:gd name="connsiteX1" fmla="*/ 2117277 w 7055179"/>
              <a:gd name="connsiteY1" fmla="*/ 8 h 2981814"/>
              <a:gd name="connsiteX2" fmla="*/ 6413705 w 7055179"/>
              <a:gd name="connsiteY2" fmla="*/ 2179537 h 2981814"/>
              <a:gd name="connsiteX3" fmla="*/ 7052530 w 7055179"/>
              <a:gd name="connsiteY3" fmla="*/ 2981814 h 2981814"/>
              <a:gd name="connsiteX0" fmla="*/ 379 w 7052530"/>
              <a:gd name="connsiteY0" fmla="*/ 2204587 h 2981813"/>
              <a:gd name="connsiteX1" fmla="*/ 2117277 w 7052530"/>
              <a:gd name="connsiteY1" fmla="*/ 7 h 2981813"/>
              <a:gd name="connsiteX2" fmla="*/ 6413705 w 7052530"/>
              <a:gd name="connsiteY2" fmla="*/ 2179536 h 2981813"/>
              <a:gd name="connsiteX3" fmla="*/ 7052530 w 7052530"/>
              <a:gd name="connsiteY3" fmla="*/ 2981813 h 2981813"/>
              <a:gd name="connsiteX0" fmla="*/ 379 w 7073804"/>
              <a:gd name="connsiteY0" fmla="*/ 2204587 h 2994407"/>
              <a:gd name="connsiteX1" fmla="*/ 2117277 w 7073804"/>
              <a:gd name="connsiteY1" fmla="*/ 7 h 2994407"/>
              <a:gd name="connsiteX2" fmla="*/ 6413705 w 7073804"/>
              <a:gd name="connsiteY2" fmla="*/ 2179536 h 2994407"/>
              <a:gd name="connsiteX3" fmla="*/ 7065056 w 7073804"/>
              <a:gd name="connsiteY3" fmla="*/ 2994407 h 2994407"/>
              <a:gd name="connsiteX0" fmla="*/ 379 w 7065056"/>
              <a:gd name="connsiteY0" fmla="*/ 2204587 h 2994407"/>
              <a:gd name="connsiteX1" fmla="*/ 2117277 w 7065056"/>
              <a:gd name="connsiteY1" fmla="*/ 7 h 2994407"/>
              <a:gd name="connsiteX2" fmla="*/ 6413705 w 7065056"/>
              <a:gd name="connsiteY2" fmla="*/ 2179536 h 2994407"/>
              <a:gd name="connsiteX3" fmla="*/ 7065056 w 7065056"/>
              <a:gd name="connsiteY3" fmla="*/ 2994407 h 2994407"/>
              <a:gd name="connsiteX0" fmla="*/ 379 w 7065056"/>
              <a:gd name="connsiteY0" fmla="*/ 2204587 h 2994407"/>
              <a:gd name="connsiteX1" fmla="*/ 2117277 w 7065056"/>
              <a:gd name="connsiteY1" fmla="*/ 7 h 2994407"/>
              <a:gd name="connsiteX2" fmla="*/ 6413705 w 7065056"/>
              <a:gd name="connsiteY2" fmla="*/ 2179536 h 2994407"/>
              <a:gd name="connsiteX3" fmla="*/ 7065056 w 7065056"/>
              <a:gd name="connsiteY3" fmla="*/ 2994407 h 2994407"/>
              <a:gd name="connsiteX0" fmla="*/ 379 w 6825900"/>
              <a:gd name="connsiteY0" fmla="*/ 2204587 h 2468100"/>
              <a:gd name="connsiteX1" fmla="*/ 2117277 w 6825900"/>
              <a:gd name="connsiteY1" fmla="*/ 7 h 2468100"/>
              <a:gd name="connsiteX2" fmla="*/ 6413705 w 6825900"/>
              <a:gd name="connsiteY2" fmla="*/ 2179536 h 2468100"/>
              <a:gd name="connsiteX3" fmla="*/ 6664217 w 6825900"/>
              <a:gd name="connsiteY3" fmla="*/ 2465450 h 2468100"/>
              <a:gd name="connsiteX0" fmla="*/ 379 w 6664217"/>
              <a:gd name="connsiteY0" fmla="*/ 2204587 h 2465450"/>
              <a:gd name="connsiteX1" fmla="*/ 2117277 w 6664217"/>
              <a:gd name="connsiteY1" fmla="*/ 7 h 2465450"/>
              <a:gd name="connsiteX2" fmla="*/ 6413705 w 6664217"/>
              <a:gd name="connsiteY2" fmla="*/ 2179536 h 2465450"/>
              <a:gd name="connsiteX3" fmla="*/ 6664217 w 6664217"/>
              <a:gd name="connsiteY3" fmla="*/ 2465450 h 2465450"/>
              <a:gd name="connsiteX0" fmla="*/ 379 w 6664217"/>
              <a:gd name="connsiteY0" fmla="*/ 2235360 h 2496223"/>
              <a:gd name="connsiteX1" fmla="*/ 2117277 w 6664217"/>
              <a:gd name="connsiteY1" fmla="*/ 30780 h 2496223"/>
              <a:gd name="connsiteX2" fmla="*/ 4522358 w 6664217"/>
              <a:gd name="connsiteY2" fmla="*/ 1028998 h 2496223"/>
              <a:gd name="connsiteX3" fmla="*/ 6413705 w 6664217"/>
              <a:gd name="connsiteY3" fmla="*/ 2210309 h 2496223"/>
              <a:gd name="connsiteX4" fmla="*/ 6664217 w 6664217"/>
              <a:gd name="connsiteY4" fmla="*/ 2496223 h 2496223"/>
              <a:gd name="connsiteX0" fmla="*/ 379 w 6664217"/>
              <a:gd name="connsiteY0" fmla="*/ 2235360 h 2496223"/>
              <a:gd name="connsiteX1" fmla="*/ 2117277 w 6664217"/>
              <a:gd name="connsiteY1" fmla="*/ 30780 h 2496223"/>
              <a:gd name="connsiteX2" fmla="*/ 4522358 w 6664217"/>
              <a:gd name="connsiteY2" fmla="*/ 1028998 h 2496223"/>
              <a:gd name="connsiteX3" fmla="*/ 6413705 w 6664217"/>
              <a:gd name="connsiteY3" fmla="*/ 2210309 h 2496223"/>
              <a:gd name="connsiteX4" fmla="*/ 6664217 w 6664217"/>
              <a:gd name="connsiteY4" fmla="*/ 2496223 h 2496223"/>
              <a:gd name="connsiteX0" fmla="*/ 379 w 6664217"/>
              <a:gd name="connsiteY0" fmla="*/ 2237334 h 2498197"/>
              <a:gd name="connsiteX1" fmla="*/ 2117277 w 6664217"/>
              <a:gd name="connsiteY1" fmla="*/ 32754 h 2498197"/>
              <a:gd name="connsiteX2" fmla="*/ 4522358 w 6664217"/>
              <a:gd name="connsiteY2" fmla="*/ 1030972 h 2498197"/>
              <a:gd name="connsiteX3" fmla="*/ 6413705 w 6664217"/>
              <a:gd name="connsiteY3" fmla="*/ 2212283 h 2498197"/>
              <a:gd name="connsiteX4" fmla="*/ 6664217 w 6664217"/>
              <a:gd name="connsiteY4" fmla="*/ 2498197 h 2498197"/>
              <a:gd name="connsiteX0" fmla="*/ 297 w 6669878"/>
              <a:gd name="connsiteY0" fmla="*/ 2243761 h 2504624"/>
              <a:gd name="connsiteX1" fmla="*/ 2117195 w 6669878"/>
              <a:gd name="connsiteY1" fmla="*/ 39181 h 2504624"/>
              <a:gd name="connsiteX2" fmla="*/ 4584908 w 6669878"/>
              <a:gd name="connsiteY2" fmla="*/ 961834 h 2504624"/>
              <a:gd name="connsiteX3" fmla="*/ 6413623 w 6669878"/>
              <a:gd name="connsiteY3" fmla="*/ 2218710 h 2504624"/>
              <a:gd name="connsiteX4" fmla="*/ 6664135 w 6669878"/>
              <a:gd name="connsiteY4" fmla="*/ 2504624 h 2504624"/>
              <a:gd name="connsiteX0" fmla="*/ 297 w 6669878"/>
              <a:gd name="connsiteY0" fmla="*/ 2244836 h 2505699"/>
              <a:gd name="connsiteX1" fmla="*/ 2117195 w 6669878"/>
              <a:gd name="connsiteY1" fmla="*/ 40256 h 2505699"/>
              <a:gd name="connsiteX2" fmla="*/ 4584908 w 6669878"/>
              <a:gd name="connsiteY2" fmla="*/ 962909 h 2505699"/>
              <a:gd name="connsiteX3" fmla="*/ 6413623 w 6669878"/>
              <a:gd name="connsiteY3" fmla="*/ 2219785 h 2505699"/>
              <a:gd name="connsiteX4" fmla="*/ 6664135 w 6669878"/>
              <a:gd name="connsiteY4" fmla="*/ 2505699 h 2505699"/>
              <a:gd name="connsiteX0" fmla="*/ 298 w 6668356"/>
              <a:gd name="connsiteY0" fmla="*/ 2258516 h 2519379"/>
              <a:gd name="connsiteX1" fmla="*/ 2117196 w 6668356"/>
              <a:gd name="connsiteY1" fmla="*/ 53936 h 2519379"/>
              <a:gd name="connsiteX2" fmla="*/ 4622488 w 6668356"/>
              <a:gd name="connsiteY2" fmla="*/ 850646 h 2519379"/>
              <a:gd name="connsiteX3" fmla="*/ 6413624 w 6668356"/>
              <a:gd name="connsiteY3" fmla="*/ 2233465 h 2519379"/>
              <a:gd name="connsiteX4" fmla="*/ 6664136 w 6668356"/>
              <a:gd name="connsiteY4" fmla="*/ 2519379 h 2519379"/>
              <a:gd name="connsiteX0" fmla="*/ 298 w 6668356"/>
              <a:gd name="connsiteY0" fmla="*/ 2249662 h 2510525"/>
              <a:gd name="connsiteX1" fmla="*/ 2117196 w 6668356"/>
              <a:gd name="connsiteY1" fmla="*/ 45082 h 2510525"/>
              <a:gd name="connsiteX2" fmla="*/ 4622488 w 6668356"/>
              <a:gd name="connsiteY2" fmla="*/ 841792 h 2510525"/>
              <a:gd name="connsiteX3" fmla="*/ 6413624 w 6668356"/>
              <a:gd name="connsiteY3" fmla="*/ 2224611 h 2510525"/>
              <a:gd name="connsiteX4" fmla="*/ 6664136 w 6668356"/>
              <a:gd name="connsiteY4" fmla="*/ 2510525 h 2510525"/>
              <a:gd name="connsiteX0" fmla="*/ 293 w 6668351"/>
              <a:gd name="connsiteY0" fmla="*/ 2204671 h 2465534"/>
              <a:gd name="connsiteX1" fmla="*/ 2117191 w 6668351"/>
              <a:gd name="connsiteY1" fmla="*/ 91 h 2465534"/>
              <a:gd name="connsiteX2" fmla="*/ 4622483 w 6668351"/>
              <a:gd name="connsiteY2" fmla="*/ 796801 h 2465534"/>
              <a:gd name="connsiteX3" fmla="*/ 6413619 w 6668351"/>
              <a:gd name="connsiteY3" fmla="*/ 2179620 h 2465534"/>
              <a:gd name="connsiteX4" fmla="*/ 6664131 w 6668351"/>
              <a:gd name="connsiteY4" fmla="*/ 2465534 h 2465534"/>
              <a:gd name="connsiteX0" fmla="*/ 288 w 6682316"/>
              <a:gd name="connsiteY0" fmla="*/ 2259115 h 2519978"/>
              <a:gd name="connsiteX1" fmla="*/ 2117186 w 6682316"/>
              <a:gd name="connsiteY1" fmla="*/ 54535 h 2519978"/>
              <a:gd name="connsiteX2" fmla="*/ 4321848 w 6682316"/>
              <a:gd name="connsiteY2" fmla="*/ 763085 h 2519978"/>
              <a:gd name="connsiteX3" fmla="*/ 6413614 w 6682316"/>
              <a:gd name="connsiteY3" fmla="*/ 2234064 h 2519978"/>
              <a:gd name="connsiteX4" fmla="*/ 6664126 w 6682316"/>
              <a:gd name="connsiteY4" fmla="*/ 2519978 h 2519978"/>
              <a:gd name="connsiteX0" fmla="*/ 249 w 6682277"/>
              <a:gd name="connsiteY0" fmla="*/ 2205414 h 2466277"/>
              <a:gd name="connsiteX1" fmla="*/ 2117147 w 6682277"/>
              <a:gd name="connsiteY1" fmla="*/ 834 h 2466277"/>
              <a:gd name="connsiteX2" fmla="*/ 4321809 w 6682277"/>
              <a:gd name="connsiteY2" fmla="*/ 709384 h 2466277"/>
              <a:gd name="connsiteX3" fmla="*/ 6413575 w 6682277"/>
              <a:gd name="connsiteY3" fmla="*/ 2180363 h 2466277"/>
              <a:gd name="connsiteX4" fmla="*/ 6664087 w 6682277"/>
              <a:gd name="connsiteY4" fmla="*/ 2466277 h 2466277"/>
              <a:gd name="connsiteX0" fmla="*/ 237 w 6682265"/>
              <a:gd name="connsiteY0" fmla="*/ 2204753 h 2465616"/>
              <a:gd name="connsiteX1" fmla="*/ 2117135 w 6682265"/>
              <a:gd name="connsiteY1" fmla="*/ 173 h 2465616"/>
              <a:gd name="connsiteX2" fmla="*/ 4321797 w 6682265"/>
              <a:gd name="connsiteY2" fmla="*/ 708723 h 2465616"/>
              <a:gd name="connsiteX3" fmla="*/ 6413563 w 6682265"/>
              <a:gd name="connsiteY3" fmla="*/ 2179702 h 2465616"/>
              <a:gd name="connsiteX4" fmla="*/ 6664075 w 6682265"/>
              <a:gd name="connsiteY4" fmla="*/ 2465616 h 2465616"/>
              <a:gd name="connsiteX0" fmla="*/ 379 w 6682407"/>
              <a:gd name="connsiteY0" fmla="*/ 2204588 h 2465451"/>
              <a:gd name="connsiteX1" fmla="*/ 2117277 w 6682407"/>
              <a:gd name="connsiteY1" fmla="*/ 8 h 2465451"/>
              <a:gd name="connsiteX2" fmla="*/ 6413705 w 6682407"/>
              <a:gd name="connsiteY2" fmla="*/ 2179537 h 2465451"/>
              <a:gd name="connsiteX3" fmla="*/ 6664217 w 6682407"/>
              <a:gd name="connsiteY3" fmla="*/ 2465451 h 2465451"/>
              <a:gd name="connsiteX0" fmla="*/ 379 w 6862028"/>
              <a:gd name="connsiteY0" fmla="*/ 2204588 h 2553610"/>
              <a:gd name="connsiteX1" fmla="*/ 2117277 w 6862028"/>
              <a:gd name="connsiteY1" fmla="*/ 8 h 2553610"/>
              <a:gd name="connsiteX2" fmla="*/ 6413705 w 6862028"/>
              <a:gd name="connsiteY2" fmla="*/ 2179537 h 2553610"/>
              <a:gd name="connsiteX3" fmla="*/ 6739375 w 6862028"/>
              <a:gd name="connsiteY3" fmla="*/ 2553610 h 2553610"/>
              <a:gd name="connsiteX0" fmla="*/ 379 w 6739375"/>
              <a:gd name="connsiteY0" fmla="*/ 2204587 h 2553609"/>
              <a:gd name="connsiteX1" fmla="*/ 2117277 w 6739375"/>
              <a:gd name="connsiteY1" fmla="*/ 7 h 2553609"/>
              <a:gd name="connsiteX2" fmla="*/ 6413705 w 6739375"/>
              <a:gd name="connsiteY2" fmla="*/ 2179536 h 2553609"/>
              <a:gd name="connsiteX3" fmla="*/ 6739375 w 6739375"/>
              <a:gd name="connsiteY3" fmla="*/ 2553609 h 2553609"/>
              <a:gd name="connsiteX0" fmla="*/ 379 w 6413705"/>
              <a:gd name="connsiteY0" fmla="*/ 2204587 h 2204587"/>
              <a:gd name="connsiteX1" fmla="*/ 2117277 w 6413705"/>
              <a:gd name="connsiteY1" fmla="*/ 7 h 2204587"/>
              <a:gd name="connsiteX2" fmla="*/ 6413705 w 6413705"/>
              <a:gd name="connsiteY2" fmla="*/ 2179536 h 2204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13705" h="2204587">
                <a:moveTo>
                  <a:pt x="379" y="2204587"/>
                </a:moveTo>
                <a:cubicBezTo>
                  <a:pt x="-23107" y="1653963"/>
                  <a:pt x="1048389" y="4182"/>
                  <a:pt x="2117277" y="7"/>
                </a:cubicBezTo>
                <a:cubicBezTo>
                  <a:pt x="3186165" y="-4168"/>
                  <a:pt x="6282195" y="2068791"/>
                  <a:pt x="6413705" y="2179536"/>
                </a:cubicBezTo>
              </a:path>
            </a:pathLst>
          </a:custGeom>
          <a:ln w="28575">
            <a:solidFill>
              <a:srgbClr val="FF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80000">
            <a:off x="4102109" y="2435516"/>
            <a:ext cx="2262762" cy="4669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800000">
            <a:off x="4137876" y="5566226"/>
            <a:ext cx="2496026" cy="4668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Oval 25"/>
          <p:cNvSpPr>
            <a:spLocks noChangeAspect="1"/>
          </p:cNvSpPr>
          <p:nvPr/>
        </p:nvSpPr>
        <p:spPr bwMode="auto">
          <a:xfrm>
            <a:off x="885632" y="4249914"/>
            <a:ext cx="54864" cy="54864"/>
          </a:xfrm>
          <a:prstGeom prst="ellipse">
            <a:avLst/>
          </a:prstGeom>
          <a:solidFill>
            <a:srgbClr val="FF00FF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/>
            <a:endParaRPr lang="en-US" sz="2000"/>
          </a:p>
        </p:txBody>
      </p:sp>
      <p:sp>
        <p:nvSpPr>
          <p:cNvPr id="27" name="Oval 26"/>
          <p:cNvSpPr>
            <a:spLocks noChangeAspect="1"/>
          </p:cNvSpPr>
          <p:nvPr/>
        </p:nvSpPr>
        <p:spPr bwMode="auto">
          <a:xfrm>
            <a:off x="7285388" y="4249914"/>
            <a:ext cx="54864" cy="54864"/>
          </a:xfrm>
          <a:prstGeom prst="ellipse">
            <a:avLst/>
          </a:prstGeom>
          <a:solidFill>
            <a:srgbClr val="FF00FF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/>
            <a:endParaRPr lang="en-US" sz="200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7458-C118-404B-9F4A-95BC8603DBD6}" type="slidenum">
              <a:rPr lang="en-US"/>
              <a:pPr/>
              <a:t>22</a:t>
            </a:fld>
            <a:endParaRPr lang="en-US"/>
          </a:p>
        </p:txBody>
      </p:sp>
      <p:sp>
        <p:nvSpPr>
          <p:cNvPr id="187494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8738" y="36513"/>
            <a:ext cx="4219493" cy="3354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74972" name="Rectangle 2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93488" y="789140"/>
            <a:ext cx="5753660" cy="657142"/>
            <a:chOff x="393488" y="914400"/>
            <a:chExt cx="5753660" cy="657142"/>
          </a:xfrm>
        </p:grpSpPr>
        <p:pic>
          <p:nvPicPr>
            <p:cNvPr id="31" name="Picture 30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3488" y="914400"/>
              <a:ext cx="5753660" cy="65711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43" name="Straight Connector 42"/>
            <p:cNvCxnSpPr/>
            <p:nvPr/>
          </p:nvCxnSpPr>
          <p:spPr bwMode="auto">
            <a:xfrm>
              <a:off x="999915" y="955675"/>
              <a:ext cx="0" cy="615867"/>
            </a:xfrm>
            <a:prstGeom prst="line">
              <a:avLst/>
            </a:prstGeom>
            <a:noFill/>
            <a:ln w="19050" cap="flat" cmpd="sng" algn="in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Connector 43"/>
            <p:cNvCxnSpPr/>
            <p:nvPr/>
          </p:nvCxnSpPr>
          <p:spPr bwMode="auto">
            <a:xfrm>
              <a:off x="5692076" y="955675"/>
              <a:ext cx="0" cy="615867"/>
            </a:xfrm>
            <a:prstGeom prst="line">
              <a:avLst/>
            </a:prstGeom>
            <a:noFill/>
            <a:ln w="19050" cap="flat" cmpd="sng" algn="in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pic>
        <p:nvPicPr>
          <p:cNvPr id="37" name="Picture 3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488" y="789140"/>
            <a:ext cx="5753660" cy="6571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4" name="Straight Connector 13"/>
          <p:cNvCxnSpPr/>
          <p:nvPr/>
        </p:nvCxnSpPr>
        <p:spPr bwMode="auto">
          <a:xfrm>
            <a:off x="999915" y="834860"/>
            <a:ext cx="0" cy="615867"/>
          </a:xfrm>
          <a:prstGeom prst="line">
            <a:avLst/>
          </a:prstGeom>
          <a:noFill/>
          <a:ln w="19050" cap="flat" cmpd="sng" algn="in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>
            <a:off x="5692076" y="834860"/>
            <a:ext cx="0" cy="615867"/>
          </a:xfrm>
          <a:prstGeom prst="line">
            <a:avLst/>
          </a:prstGeom>
          <a:noFill/>
          <a:ln w="19050" cap="flat" cmpd="sng" algn="in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47" name="Group 46"/>
          <p:cNvGrpSpPr/>
          <p:nvPr/>
        </p:nvGrpSpPr>
        <p:grpSpPr>
          <a:xfrm>
            <a:off x="3231214" y="1045172"/>
            <a:ext cx="493776" cy="192024"/>
            <a:chOff x="3218688" y="1280160"/>
            <a:chExt cx="493776" cy="182880"/>
          </a:xfrm>
        </p:grpSpPr>
        <p:cxnSp>
          <p:nvCxnSpPr>
            <p:cNvPr id="48" name="Straight Connector 47"/>
            <p:cNvCxnSpPr/>
            <p:nvPr/>
          </p:nvCxnSpPr>
          <p:spPr bwMode="auto">
            <a:xfrm>
              <a:off x="3218688" y="1280160"/>
              <a:ext cx="0" cy="182880"/>
            </a:xfrm>
            <a:prstGeom prst="line">
              <a:avLst/>
            </a:prstGeom>
            <a:noFill/>
            <a:ln w="19050" cap="flat" cmpd="sng" algn="in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3712464" y="1280160"/>
              <a:ext cx="0" cy="182880"/>
            </a:xfrm>
            <a:prstGeom prst="line">
              <a:avLst/>
            </a:prstGeom>
            <a:noFill/>
            <a:ln w="19050" cap="flat" cmpd="sng" algn="in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2106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4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393488" y="789140"/>
            <a:ext cx="5753660" cy="657142"/>
            <a:chOff x="393488" y="914400"/>
            <a:chExt cx="5753660" cy="657142"/>
          </a:xfrm>
        </p:grpSpPr>
        <p:pic>
          <p:nvPicPr>
            <p:cNvPr id="28" name="Picture 27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3488" y="914400"/>
              <a:ext cx="5753660" cy="65711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33" name="Straight Connector 32"/>
            <p:cNvCxnSpPr/>
            <p:nvPr/>
          </p:nvCxnSpPr>
          <p:spPr bwMode="auto">
            <a:xfrm>
              <a:off x="999915" y="955675"/>
              <a:ext cx="0" cy="615867"/>
            </a:xfrm>
            <a:prstGeom prst="line">
              <a:avLst/>
            </a:prstGeom>
            <a:noFill/>
            <a:ln w="19050" cap="flat" cmpd="sng" algn="in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5692076" y="955675"/>
              <a:ext cx="0" cy="615867"/>
            </a:xfrm>
            <a:prstGeom prst="line">
              <a:avLst/>
            </a:prstGeom>
            <a:noFill/>
            <a:ln w="19050" cap="flat" cmpd="sng" algn="in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pic>
        <p:nvPicPr>
          <p:cNvPr id="38" name="Picture 3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488" y="789140"/>
            <a:ext cx="5753660" cy="6571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1" name="Group 40"/>
          <p:cNvGrpSpPr/>
          <p:nvPr/>
        </p:nvGrpSpPr>
        <p:grpSpPr>
          <a:xfrm>
            <a:off x="3231214" y="1045172"/>
            <a:ext cx="493776" cy="192024"/>
            <a:chOff x="3218688" y="1280160"/>
            <a:chExt cx="493776" cy="182880"/>
          </a:xfrm>
        </p:grpSpPr>
        <p:cxnSp>
          <p:nvCxnSpPr>
            <p:cNvPr id="42" name="Straight Connector 41"/>
            <p:cNvCxnSpPr/>
            <p:nvPr/>
          </p:nvCxnSpPr>
          <p:spPr bwMode="auto">
            <a:xfrm>
              <a:off x="3218688" y="1280160"/>
              <a:ext cx="0" cy="182880"/>
            </a:xfrm>
            <a:prstGeom prst="line">
              <a:avLst/>
            </a:prstGeom>
            <a:noFill/>
            <a:ln w="19050" cap="flat" cmpd="sng" algn="in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3" name="Straight Connector 42"/>
            <p:cNvCxnSpPr/>
            <p:nvPr/>
          </p:nvCxnSpPr>
          <p:spPr bwMode="auto">
            <a:xfrm>
              <a:off x="3712464" y="1280160"/>
              <a:ext cx="0" cy="182880"/>
            </a:xfrm>
            <a:prstGeom prst="line">
              <a:avLst/>
            </a:prstGeom>
            <a:noFill/>
            <a:ln w="19050" cap="flat" cmpd="sng" algn="in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9891" y="84486"/>
            <a:ext cx="3007553" cy="2777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8738" y="36513"/>
            <a:ext cx="4219493" cy="3354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74981" name="Picture 3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891" y="420666"/>
            <a:ext cx="53435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4974" name="Picture 3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90488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7458-C118-404B-9F4A-95BC8603DBD6}" type="slidenum">
              <a:rPr lang="en-US"/>
              <a:pPr/>
              <a:t>23</a:t>
            </a:fld>
            <a:endParaRPr lang="en-US"/>
          </a:p>
        </p:txBody>
      </p:sp>
      <p:sp>
        <p:nvSpPr>
          <p:cNvPr id="187494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972" name="Rectangle 2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1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902" y="1790178"/>
            <a:ext cx="3154298" cy="6720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902" y="2680758"/>
            <a:ext cx="3168938" cy="6719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902" y="3505200"/>
            <a:ext cx="3226768" cy="6719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902" y="4383066"/>
            <a:ext cx="3007470" cy="6719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4" name="Group 33"/>
          <p:cNvGrpSpPr/>
          <p:nvPr/>
        </p:nvGrpSpPr>
        <p:grpSpPr>
          <a:xfrm>
            <a:off x="5524875" y="5009796"/>
            <a:ext cx="1537609" cy="552804"/>
            <a:chOff x="5524875" y="5009796"/>
            <a:chExt cx="1537609" cy="552804"/>
          </a:xfrm>
        </p:grpSpPr>
        <p:pic>
          <p:nvPicPr>
            <p:cNvPr id="21" name="Picture 20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58159" y="5009796"/>
              <a:ext cx="1504325" cy="24794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Picture 21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24875" y="5343509"/>
              <a:ext cx="1110358" cy="21909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2" name="Picture 3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3852" y="4682717"/>
            <a:ext cx="1358278" cy="219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721" y="5219615"/>
            <a:ext cx="3548635" cy="7009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902" y="6094956"/>
            <a:ext cx="3256879" cy="6571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1435274" y="1854896"/>
            <a:ext cx="256032" cy="572022"/>
          </a:xfrm>
          <a:prstGeom prst="ellipse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1575816" y="3891298"/>
            <a:ext cx="932688" cy="832104"/>
          </a:xfrm>
          <a:prstGeom prst="straightConnector1">
            <a:avLst/>
          </a:prstGeom>
          <a:noFill/>
          <a:ln w="28575" cap="flat" cmpd="sng" algn="in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11" name="Picture 1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5358" y="2411260"/>
            <a:ext cx="2274052" cy="3126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55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4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393488" y="789140"/>
            <a:ext cx="5753660" cy="657142"/>
            <a:chOff x="393488" y="914400"/>
            <a:chExt cx="5753660" cy="657142"/>
          </a:xfrm>
        </p:grpSpPr>
        <p:pic>
          <p:nvPicPr>
            <p:cNvPr id="28" name="Picture 27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3488" y="914400"/>
              <a:ext cx="5753660" cy="65711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37" name="Straight Connector 36"/>
            <p:cNvCxnSpPr/>
            <p:nvPr/>
          </p:nvCxnSpPr>
          <p:spPr bwMode="auto">
            <a:xfrm>
              <a:off x="999915" y="955675"/>
              <a:ext cx="0" cy="615867"/>
            </a:xfrm>
            <a:prstGeom prst="line">
              <a:avLst/>
            </a:prstGeom>
            <a:noFill/>
            <a:ln w="19050" cap="flat" cmpd="sng" algn="in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Connector 37"/>
            <p:cNvCxnSpPr/>
            <p:nvPr/>
          </p:nvCxnSpPr>
          <p:spPr bwMode="auto">
            <a:xfrm>
              <a:off x="5692076" y="955675"/>
              <a:ext cx="0" cy="615867"/>
            </a:xfrm>
            <a:prstGeom prst="line">
              <a:avLst/>
            </a:prstGeom>
            <a:noFill/>
            <a:ln w="19050" cap="flat" cmpd="sng" algn="in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pic>
        <p:nvPicPr>
          <p:cNvPr id="39" name="Picture 3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488" y="789140"/>
            <a:ext cx="5753660" cy="6571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0" name="Group 39"/>
          <p:cNvGrpSpPr/>
          <p:nvPr/>
        </p:nvGrpSpPr>
        <p:grpSpPr>
          <a:xfrm>
            <a:off x="3231214" y="1045172"/>
            <a:ext cx="493776" cy="192024"/>
            <a:chOff x="3218688" y="1280160"/>
            <a:chExt cx="493776" cy="182880"/>
          </a:xfrm>
        </p:grpSpPr>
        <p:cxnSp>
          <p:nvCxnSpPr>
            <p:cNvPr id="41" name="Straight Connector 40"/>
            <p:cNvCxnSpPr/>
            <p:nvPr/>
          </p:nvCxnSpPr>
          <p:spPr bwMode="auto">
            <a:xfrm>
              <a:off x="3218688" y="1280160"/>
              <a:ext cx="0" cy="182880"/>
            </a:xfrm>
            <a:prstGeom prst="line">
              <a:avLst/>
            </a:prstGeom>
            <a:noFill/>
            <a:ln w="19050" cap="flat" cmpd="sng" algn="in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3712464" y="1280160"/>
              <a:ext cx="0" cy="182880"/>
            </a:xfrm>
            <a:prstGeom prst="line">
              <a:avLst/>
            </a:prstGeom>
            <a:noFill/>
            <a:ln w="19050" cap="flat" cmpd="sng" algn="in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12307458-C118-404B-9F4A-95BC8603DBD6}" type="slidenum">
              <a:rPr lang="en-US"/>
              <a:pPr/>
              <a:t>24</a:t>
            </a:fld>
            <a:endParaRPr lang="en-US"/>
          </a:p>
        </p:txBody>
      </p:sp>
      <p:sp>
        <p:nvSpPr>
          <p:cNvPr id="187494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9891" y="84486"/>
            <a:ext cx="3007553" cy="2777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8738" y="36513"/>
            <a:ext cx="4219493" cy="3354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74981" name="Picture 3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891" y="420666"/>
            <a:ext cx="53435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74972" name="Rectangle 2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74974" name="Picture 3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90488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7566725" y="1524000"/>
            <a:ext cx="1537609" cy="552804"/>
            <a:chOff x="5524875" y="5009796"/>
            <a:chExt cx="1537609" cy="552804"/>
          </a:xfrm>
        </p:grpSpPr>
        <p:pic>
          <p:nvPicPr>
            <p:cNvPr id="27" name="Picture 26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58159" y="5009796"/>
              <a:ext cx="1504325" cy="24794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" name="Picture 28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24875" y="5343509"/>
              <a:ext cx="1110358" cy="21909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0" name="Picture 2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902" y="1600200"/>
            <a:ext cx="3256879" cy="6571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902" y="6094956"/>
            <a:ext cx="3256879" cy="6571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4" name="Group 33"/>
          <p:cNvGrpSpPr/>
          <p:nvPr/>
        </p:nvGrpSpPr>
        <p:grpSpPr>
          <a:xfrm>
            <a:off x="5524875" y="5009796"/>
            <a:ext cx="1537609" cy="552804"/>
            <a:chOff x="5524875" y="5009796"/>
            <a:chExt cx="1537609" cy="552804"/>
          </a:xfrm>
        </p:grpSpPr>
        <p:pic>
          <p:nvPicPr>
            <p:cNvPr id="21" name="Picture 20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58159" y="5009796"/>
              <a:ext cx="1504325" cy="24794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Picture 21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24875" y="5343509"/>
              <a:ext cx="1110358" cy="21909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3" name="Picture 3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902" y="2412304"/>
            <a:ext cx="3461354" cy="6572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022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0185 L 0.00017 -0.6563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90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019E-7 L 0.22014 -0.503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7" y="-2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4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4" name="Group 33"/>
          <p:cNvGrpSpPr/>
          <p:nvPr/>
        </p:nvGrpSpPr>
        <p:grpSpPr>
          <a:xfrm>
            <a:off x="393488" y="789140"/>
            <a:ext cx="5753660" cy="657142"/>
            <a:chOff x="393488" y="914400"/>
            <a:chExt cx="5753660" cy="657142"/>
          </a:xfrm>
        </p:grpSpPr>
        <p:pic>
          <p:nvPicPr>
            <p:cNvPr id="36" name="Picture 35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3488" y="914400"/>
              <a:ext cx="5753660" cy="65711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38" name="Straight Connector 37"/>
            <p:cNvCxnSpPr/>
            <p:nvPr/>
          </p:nvCxnSpPr>
          <p:spPr bwMode="auto">
            <a:xfrm>
              <a:off x="999915" y="955675"/>
              <a:ext cx="0" cy="615867"/>
            </a:xfrm>
            <a:prstGeom prst="line">
              <a:avLst/>
            </a:prstGeom>
            <a:noFill/>
            <a:ln w="19050" cap="flat" cmpd="sng" algn="in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3" name="Straight Connector 42"/>
            <p:cNvCxnSpPr/>
            <p:nvPr/>
          </p:nvCxnSpPr>
          <p:spPr bwMode="auto">
            <a:xfrm>
              <a:off x="5692076" y="955675"/>
              <a:ext cx="0" cy="615867"/>
            </a:xfrm>
            <a:prstGeom prst="line">
              <a:avLst/>
            </a:prstGeom>
            <a:noFill/>
            <a:ln w="19050" cap="flat" cmpd="sng" algn="in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pic>
        <p:nvPicPr>
          <p:cNvPr id="44" name="Picture 4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488" y="789140"/>
            <a:ext cx="5753660" cy="6571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5" name="Group 44"/>
          <p:cNvGrpSpPr/>
          <p:nvPr/>
        </p:nvGrpSpPr>
        <p:grpSpPr>
          <a:xfrm>
            <a:off x="3231214" y="1045172"/>
            <a:ext cx="493776" cy="192024"/>
            <a:chOff x="3218688" y="1280160"/>
            <a:chExt cx="493776" cy="182880"/>
          </a:xfrm>
        </p:grpSpPr>
        <p:cxnSp>
          <p:nvCxnSpPr>
            <p:cNvPr id="46" name="Straight Connector 45"/>
            <p:cNvCxnSpPr/>
            <p:nvPr/>
          </p:nvCxnSpPr>
          <p:spPr bwMode="auto">
            <a:xfrm>
              <a:off x="3218688" y="1280160"/>
              <a:ext cx="0" cy="182880"/>
            </a:xfrm>
            <a:prstGeom prst="line">
              <a:avLst/>
            </a:prstGeom>
            <a:noFill/>
            <a:ln w="19050" cap="flat" cmpd="sng" algn="in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7" name="Straight Connector 46"/>
            <p:cNvCxnSpPr/>
            <p:nvPr/>
          </p:nvCxnSpPr>
          <p:spPr bwMode="auto">
            <a:xfrm>
              <a:off x="3712464" y="1280160"/>
              <a:ext cx="0" cy="182880"/>
            </a:xfrm>
            <a:prstGeom prst="line">
              <a:avLst/>
            </a:prstGeom>
            <a:noFill/>
            <a:ln w="19050" cap="flat" cmpd="sng" algn="in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12307458-C118-404B-9F4A-95BC8603DBD6}" type="slidenum">
              <a:rPr lang="en-US"/>
              <a:pPr/>
              <a:t>25</a:t>
            </a:fld>
            <a:endParaRPr lang="en-US"/>
          </a:p>
        </p:txBody>
      </p:sp>
      <p:sp>
        <p:nvSpPr>
          <p:cNvPr id="187494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9891" y="84486"/>
            <a:ext cx="3007553" cy="2777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8738" y="36513"/>
            <a:ext cx="4219493" cy="3354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74981" name="Picture 3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891" y="420666"/>
            <a:ext cx="53435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74972" name="Rectangle 2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74974" name="Picture 3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90488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902" y="1600200"/>
            <a:ext cx="3256879" cy="6571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902" y="2412304"/>
            <a:ext cx="3461354" cy="6572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7566725" y="1524000"/>
            <a:ext cx="1537609" cy="552804"/>
            <a:chOff x="5524875" y="5009796"/>
            <a:chExt cx="1537609" cy="552804"/>
          </a:xfrm>
        </p:grpSpPr>
        <p:pic>
          <p:nvPicPr>
            <p:cNvPr id="33" name="Picture 32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58159" y="5009796"/>
              <a:ext cx="1504325" cy="24794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" name="Picture 36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24875" y="5343509"/>
              <a:ext cx="1110358" cy="21909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7" name="Picture 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902" y="3200400"/>
            <a:ext cx="4060213" cy="8912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902" y="4222495"/>
            <a:ext cx="3373781" cy="8035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5263688"/>
            <a:ext cx="2716557" cy="642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6139465"/>
            <a:ext cx="3096004" cy="6423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8326" y="6128433"/>
            <a:ext cx="1723703" cy="6283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6400800" y="6314162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5376863" y="5334000"/>
            <a:ext cx="2471737" cy="477838"/>
            <a:chOff x="384" y="3683"/>
            <a:chExt cx="1557" cy="301"/>
          </a:xfrm>
        </p:grpSpPr>
        <p:pic>
          <p:nvPicPr>
            <p:cNvPr id="41" name="Picture 4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3683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2" name="Picture 4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3870"/>
              <a:ext cx="1557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20114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4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98284-0B16-49A2-B19C-0D95DC1032AF}" type="slidenum">
              <a:rPr lang="en-US"/>
              <a:pPr/>
              <a:t>26</a:t>
            </a:fld>
            <a:endParaRPr lang="en-US"/>
          </a:p>
        </p:txBody>
      </p:sp>
      <p:pic>
        <p:nvPicPr>
          <p:cNvPr id="1912834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5" y="381000"/>
            <a:ext cx="942975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12835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" y="990600"/>
            <a:ext cx="23288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12845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58888"/>
            <a:ext cx="2438400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12844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" y="677863"/>
            <a:ext cx="2471738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12838" name="Rectangle 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2839" name="Rectangle 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12840" name="Group 8"/>
          <p:cNvGrpSpPr>
            <a:grpSpLocks/>
          </p:cNvGrpSpPr>
          <p:nvPr/>
        </p:nvGrpSpPr>
        <p:grpSpPr bwMode="auto">
          <a:xfrm>
            <a:off x="3733800" y="1371600"/>
            <a:ext cx="914400" cy="914400"/>
            <a:chOff x="4853" y="1680"/>
            <a:chExt cx="576" cy="576"/>
          </a:xfrm>
        </p:grpSpPr>
        <p:sp>
          <p:nvSpPr>
            <p:cNvPr id="1912841" name="AutoShape 9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2842" name="Text Box 10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000" b="1"/>
                <a:t>STOP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12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12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24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D1AB-7830-4AC5-A7F4-0E0E2FE2CCB7}" type="slidenum">
              <a:rPr lang="en-US"/>
              <a:pPr/>
              <a:t>3</a:t>
            </a:fld>
            <a:endParaRPr lang="en-US"/>
          </a:p>
        </p:txBody>
      </p:sp>
      <p:pic>
        <p:nvPicPr>
          <p:cNvPr id="1866894" name="Picture 14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8" y="1371600"/>
            <a:ext cx="1497012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675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6764" name="Rectangle 12"/>
          <p:cNvSpPr>
            <a:spLocks noChangeArrowheads="1"/>
          </p:cNvSpPr>
          <p:nvPr/>
        </p:nvSpPr>
        <p:spPr bwMode="auto">
          <a:xfrm>
            <a:off x="1235075" y="1671638"/>
            <a:ext cx="3336925" cy="99536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6765" name="Rectangle 13"/>
          <p:cNvSpPr>
            <a:spLocks noChangeArrowheads="1"/>
          </p:cNvSpPr>
          <p:nvPr/>
        </p:nvSpPr>
        <p:spPr bwMode="auto">
          <a:xfrm rot="-2486071">
            <a:off x="838200" y="2527300"/>
            <a:ext cx="3124200" cy="1604963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6766" name="Rectangle 14" descr="25%"/>
          <p:cNvSpPr>
            <a:spLocks noChangeArrowheads="1"/>
          </p:cNvSpPr>
          <p:nvPr/>
        </p:nvSpPr>
        <p:spPr bwMode="auto">
          <a:xfrm>
            <a:off x="1828800" y="2133600"/>
            <a:ext cx="4881563" cy="4038600"/>
          </a:xfrm>
          <a:prstGeom prst="rect">
            <a:avLst/>
          </a:prstGeom>
          <a:pattFill prst="pct25">
            <a:fgClr>
              <a:srgbClr val="000000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6767" name="Rectangle 15"/>
          <p:cNvSpPr>
            <a:spLocks noChangeArrowheads="1"/>
          </p:cNvSpPr>
          <p:nvPr/>
        </p:nvSpPr>
        <p:spPr bwMode="auto">
          <a:xfrm rot="-196564">
            <a:off x="2124075" y="5791200"/>
            <a:ext cx="2295525" cy="40957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6768" name="Rectangle 16"/>
          <p:cNvSpPr>
            <a:spLocks noChangeArrowheads="1"/>
          </p:cNvSpPr>
          <p:nvPr/>
        </p:nvSpPr>
        <p:spPr bwMode="auto">
          <a:xfrm rot="-2836270">
            <a:off x="2390775" y="4933950"/>
            <a:ext cx="1790700" cy="1447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6769" name="Rectangle 17"/>
          <p:cNvSpPr>
            <a:spLocks noChangeArrowheads="1"/>
          </p:cNvSpPr>
          <p:nvPr/>
        </p:nvSpPr>
        <p:spPr bwMode="auto">
          <a:xfrm rot="-577844">
            <a:off x="5791200" y="22098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6770" name="Rectangle 18"/>
          <p:cNvSpPr>
            <a:spLocks noChangeArrowheads="1"/>
          </p:cNvSpPr>
          <p:nvPr/>
        </p:nvSpPr>
        <p:spPr bwMode="auto">
          <a:xfrm rot="-794721">
            <a:off x="5181600" y="23622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6771" name="Rectangle 19"/>
          <p:cNvSpPr>
            <a:spLocks noChangeArrowheads="1"/>
          </p:cNvSpPr>
          <p:nvPr/>
        </p:nvSpPr>
        <p:spPr bwMode="auto">
          <a:xfrm rot="-1314255">
            <a:off x="4800600" y="25146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6772" name="Rectangle 20"/>
          <p:cNvSpPr>
            <a:spLocks noChangeArrowheads="1"/>
          </p:cNvSpPr>
          <p:nvPr/>
        </p:nvSpPr>
        <p:spPr bwMode="auto">
          <a:xfrm>
            <a:off x="3505200" y="2133600"/>
            <a:ext cx="30480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6773" name="Rectangle 21"/>
          <p:cNvSpPr>
            <a:spLocks noChangeArrowheads="1"/>
          </p:cNvSpPr>
          <p:nvPr/>
        </p:nvSpPr>
        <p:spPr bwMode="auto">
          <a:xfrm rot="-1973026">
            <a:off x="3581400" y="3106738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6774" name="Rectangle 22"/>
          <p:cNvSpPr>
            <a:spLocks noChangeArrowheads="1"/>
          </p:cNvSpPr>
          <p:nvPr/>
        </p:nvSpPr>
        <p:spPr bwMode="auto">
          <a:xfrm rot="-3979075">
            <a:off x="1790700" y="51816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6775" name="Rectangle 23"/>
          <p:cNvSpPr>
            <a:spLocks noChangeArrowheads="1"/>
          </p:cNvSpPr>
          <p:nvPr/>
        </p:nvSpPr>
        <p:spPr bwMode="auto">
          <a:xfrm rot="-3979075">
            <a:off x="1943100" y="49149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6776" name="Rectangle 24"/>
          <p:cNvSpPr>
            <a:spLocks noChangeArrowheads="1"/>
          </p:cNvSpPr>
          <p:nvPr/>
        </p:nvSpPr>
        <p:spPr bwMode="auto">
          <a:xfrm rot="-1539809">
            <a:off x="3962400" y="285115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6777" name="Rectangle 25"/>
          <p:cNvSpPr>
            <a:spLocks noChangeArrowheads="1"/>
          </p:cNvSpPr>
          <p:nvPr/>
        </p:nvSpPr>
        <p:spPr bwMode="auto">
          <a:xfrm rot="-2442339">
            <a:off x="3124200" y="34290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6778" name="Rectangle 26"/>
          <p:cNvSpPr>
            <a:spLocks noChangeArrowheads="1"/>
          </p:cNvSpPr>
          <p:nvPr/>
        </p:nvSpPr>
        <p:spPr bwMode="auto">
          <a:xfrm rot="-4074326">
            <a:off x="1714500" y="54483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6779" name="Rectangle 27"/>
          <p:cNvSpPr>
            <a:spLocks noChangeArrowheads="1"/>
          </p:cNvSpPr>
          <p:nvPr/>
        </p:nvSpPr>
        <p:spPr bwMode="auto">
          <a:xfrm rot="-1197278">
            <a:off x="4343400" y="26670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6780" name="Rectangle 28"/>
          <p:cNvSpPr>
            <a:spLocks noChangeArrowheads="1"/>
          </p:cNvSpPr>
          <p:nvPr/>
        </p:nvSpPr>
        <p:spPr bwMode="auto">
          <a:xfrm rot="-470672">
            <a:off x="6324600" y="21336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6781" name="Rectangle 29"/>
          <p:cNvSpPr>
            <a:spLocks noChangeArrowheads="1"/>
          </p:cNvSpPr>
          <p:nvPr/>
        </p:nvSpPr>
        <p:spPr bwMode="auto">
          <a:xfrm rot="-1229021">
            <a:off x="5257800" y="23622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6782" name="Rectangle 30"/>
          <p:cNvSpPr>
            <a:spLocks noChangeArrowheads="1"/>
          </p:cNvSpPr>
          <p:nvPr/>
        </p:nvSpPr>
        <p:spPr bwMode="auto">
          <a:xfrm rot="-4252102">
            <a:off x="1562100" y="58674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6783" name="Rectangle 31"/>
          <p:cNvSpPr>
            <a:spLocks noChangeArrowheads="1"/>
          </p:cNvSpPr>
          <p:nvPr/>
        </p:nvSpPr>
        <p:spPr bwMode="auto">
          <a:xfrm rot="-2678558">
            <a:off x="2743200" y="38100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6784" name="Rectangle 32"/>
          <p:cNvSpPr>
            <a:spLocks noChangeArrowheads="1"/>
          </p:cNvSpPr>
          <p:nvPr/>
        </p:nvSpPr>
        <p:spPr bwMode="auto">
          <a:xfrm rot="-3266199">
            <a:off x="2400300" y="41910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6785" name="Rectangle 33"/>
          <p:cNvSpPr>
            <a:spLocks noChangeArrowheads="1"/>
          </p:cNvSpPr>
          <p:nvPr/>
        </p:nvSpPr>
        <p:spPr bwMode="auto">
          <a:xfrm rot="-3588440">
            <a:off x="2171700" y="44958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6786" name="Rectangle 34"/>
          <p:cNvSpPr>
            <a:spLocks noChangeArrowheads="1"/>
          </p:cNvSpPr>
          <p:nvPr/>
        </p:nvSpPr>
        <p:spPr bwMode="auto">
          <a:xfrm rot="-797048">
            <a:off x="3352800" y="1905000"/>
            <a:ext cx="3352800" cy="60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6787" name="Rectangle 35"/>
          <p:cNvSpPr>
            <a:spLocks noChangeArrowheads="1"/>
          </p:cNvSpPr>
          <p:nvPr/>
        </p:nvSpPr>
        <p:spPr bwMode="auto">
          <a:xfrm rot="-1542252">
            <a:off x="2209800" y="2438400"/>
            <a:ext cx="3352800" cy="60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6788" name="Rectangle 36"/>
          <p:cNvSpPr>
            <a:spLocks noChangeArrowheads="1"/>
          </p:cNvSpPr>
          <p:nvPr/>
        </p:nvSpPr>
        <p:spPr bwMode="auto">
          <a:xfrm>
            <a:off x="1235075" y="1671638"/>
            <a:ext cx="3336925" cy="99536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6789" name="Rectangle 37"/>
          <p:cNvSpPr>
            <a:spLocks noChangeArrowheads="1"/>
          </p:cNvSpPr>
          <p:nvPr/>
        </p:nvSpPr>
        <p:spPr bwMode="auto">
          <a:xfrm>
            <a:off x="1752600" y="1824038"/>
            <a:ext cx="1660525" cy="152876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6790" name="Rectangle 38"/>
          <p:cNvSpPr>
            <a:spLocks noChangeArrowheads="1"/>
          </p:cNvSpPr>
          <p:nvPr/>
        </p:nvSpPr>
        <p:spPr bwMode="auto">
          <a:xfrm rot="-2486071">
            <a:off x="838200" y="2527300"/>
            <a:ext cx="3124200" cy="1604963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6791" name="Rectangle 39"/>
          <p:cNvSpPr>
            <a:spLocks noChangeArrowheads="1"/>
          </p:cNvSpPr>
          <p:nvPr/>
        </p:nvSpPr>
        <p:spPr bwMode="auto">
          <a:xfrm rot="-1918704">
            <a:off x="3190875" y="4538663"/>
            <a:ext cx="334963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6792" name="Rectangle 40"/>
          <p:cNvSpPr>
            <a:spLocks noChangeArrowheads="1"/>
          </p:cNvSpPr>
          <p:nvPr/>
        </p:nvSpPr>
        <p:spPr bwMode="auto">
          <a:xfrm rot="-2186347">
            <a:off x="2819400" y="4648200"/>
            <a:ext cx="8382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6793" name="Rectangle 41"/>
          <p:cNvSpPr>
            <a:spLocks noChangeArrowheads="1"/>
          </p:cNvSpPr>
          <p:nvPr/>
        </p:nvSpPr>
        <p:spPr bwMode="auto">
          <a:xfrm rot="4828014">
            <a:off x="4478338" y="4149725"/>
            <a:ext cx="838200" cy="381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6794" name="Rectangle 42"/>
          <p:cNvSpPr>
            <a:spLocks noChangeArrowheads="1"/>
          </p:cNvSpPr>
          <p:nvPr/>
        </p:nvSpPr>
        <p:spPr bwMode="auto">
          <a:xfrm rot="4654911">
            <a:off x="4191000" y="4343400"/>
            <a:ext cx="8382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6795" name="Rectangle 43"/>
          <p:cNvSpPr>
            <a:spLocks noChangeArrowheads="1"/>
          </p:cNvSpPr>
          <p:nvPr/>
        </p:nvSpPr>
        <p:spPr bwMode="auto">
          <a:xfrm rot="3920489">
            <a:off x="3898900" y="4330700"/>
            <a:ext cx="838200" cy="381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6796" name="Rectangle 44"/>
          <p:cNvSpPr>
            <a:spLocks noChangeArrowheads="1"/>
          </p:cNvSpPr>
          <p:nvPr/>
        </p:nvSpPr>
        <p:spPr bwMode="auto">
          <a:xfrm rot="2578464">
            <a:off x="2886075" y="4932363"/>
            <a:ext cx="914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6797" name="Rectangle 45"/>
          <p:cNvSpPr>
            <a:spLocks noChangeArrowheads="1"/>
          </p:cNvSpPr>
          <p:nvPr/>
        </p:nvSpPr>
        <p:spPr bwMode="auto">
          <a:xfrm rot="-2857965">
            <a:off x="2209800" y="5181600"/>
            <a:ext cx="8382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6798" name="Rectangle 46"/>
          <p:cNvSpPr>
            <a:spLocks noChangeArrowheads="1"/>
          </p:cNvSpPr>
          <p:nvPr/>
        </p:nvSpPr>
        <p:spPr bwMode="auto">
          <a:xfrm rot="20160000">
            <a:off x="3505200" y="4240213"/>
            <a:ext cx="8382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6799" name="Rectangle 47"/>
          <p:cNvSpPr>
            <a:spLocks noChangeArrowheads="1"/>
          </p:cNvSpPr>
          <p:nvPr/>
        </p:nvSpPr>
        <p:spPr bwMode="auto">
          <a:xfrm rot="-4150553">
            <a:off x="1290638" y="4884738"/>
            <a:ext cx="914400" cy="685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6800" name="Rectangle 48"/>
          <p:cNvSpPr>
            <a:spLocks noChangeArrowheads="1"/>
          </p:cNvSpPr>
          <p:nvPr/>
        </p:nvSpPr>
        <p:spPr bwMode="auto">
          <a:xfrm rot="-3617592">
            <a:off x="1654175" y="4119563"/>
            <a:ext cx="1066800" cy="60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6801" name="Rectangle 49"/>
          <p:cNvSpPr>
            <a:spLocks noChangeArrowheads="1"/>
          </p:cNvSpPr>
          <p:nvPr/>
        </p:nvSpPr>
        <p:spPr bwMode="auto">
          <a:xfrm rot="-3386462">
            <a:off x="1981200" y="5867400"/>
            <a:ext cx="228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6802" name="Rectangle 50"/>
          <p:cNvSpPr>
            <a:spLocks noChangeArrowheads="1"/>
          </p:cNvSpPr>
          <p:nvPr/>
        </p:nvSpPr>
        <p:spPr bwMode="auto">
          <a:xfrm rot="-3418566">
            <a:off x="1981200" y="5715000"/>
            <a:ext cx="3810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6803" name="Rectangle 51"/>
          <p:cNvSpPr>
            <a:spLocks noChangeArrowheads="1"/>
          </p:cNvSpPr>
          <p:nvPr/>
        </p:nvSpPr>
        <p:spPr bwMode="auto">
          <a:xfrm rot="-3174887">
            <a:off x="1676400" y="5867400"/>
            <a:ext cx="8382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6804" name="Rectangle 52"/>
          <p:cNvSpPr>
            <a:spLocks noChangeArrowheads="1"/>
          </p:cNvSpPr>
          <p:nvPr/>
        </p:nvSpPr>
        <p:spPr bwMode="auto">
          <a:xfrm rot="-823113">
            <a:off x="4267200" y="3962400"/>
            <a:ext cx="8382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6805" name="Rectangle 53"/>
          <p:cNvSpPr>
            <a:spLocks noChangeArrowheads="1"/>
          </p:cNvSpPr>
          <p:nvPr/>
        </p:nvSpPr>
        <p:spPr bwMode="auto">
          <a:xfrm rot="-300828">
            <a:off x="5105400" y="3810000"/>
            <a:ext cx="8382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6806" name="Rectangle 54"/>
          <p:cNvSpPr>
            <a:spLocks noChangeArrowheads="1"/>
          </p:cNvSpPr>
          <p:nvPr/>
        </p:nvSpPr>
        <p:spPr bwMode="auto">
          <a:xfrm rot="-486478">
            <a:off x="5357813" y="3878263"/>
            <a:ext cx="762000" cy="2590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6807" name="Rectangle 55"/>
          <p:cNvSpPr>
            <a:spLocks noChangeArrowheads="1"/>
          </p:cNvSpPr>
          <p:nvPr/>
        </p:nvSpPr>
        <p:spPr bwMode="auto">
          <a:xfrm rot="4596103">
            <a:off x="4267200" y="4343400"/>
            <a:ext cx="8382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6808" name="Rectangle 56"/>
          <p:cNvSpPr>
            <a:spLocks noChangeArrowheads="1"/>
          </p:cNvSpPr>
          <p:nvPr/>
        </p:nvSpPr>
        <p:spPr bwMode="auto">
          <a:xfrm rot="3432293">
            <a:off x="3994150" y="4360863"/>
            <a:ext cx="838200" cy="152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6809" name="Rectangle 57"/>
          <p:cNvSpPr>
            <a:spLocks noChangeArrowheads="1"/>
          </p:cNvSpPr>
          <p:nvPr/>
        </p:nvSpPr>
        <p:spPr bwMode="auto">
          <a:xfrm rot="3361620">
            <a:off x="3751263" y="4392613"/>
            <a:ext cx="8382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6810" name="Rectangle 58"/>
          <p:cNvSpPr>
            <a:spLocks noChangeArrowheads="1"/>
          </p:cNvSpPr>
          <p:nvPr/>
        </p:nvSpPr>
        <p:spPr bwMode="auto">
          <a:xfrm rot="2323826">
            <a:off x="2192338" y="5776913"/>
            <a:ext cx="8382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6811" name="Rectangle 59"/>
          <p:cNvSpPr>
            <a:spLocks noChangeArrowheads="1"/>
          </p:cNvSpPr>
          <p:nvPr/>
        </p:nvSpPr>
        <p:spPr bwMode="auto">
          <a:xfrm rot="1885793">
            <a:off x="1939925" y="6007100"/>
            <a:ext cx="838200" cy="228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6812" name="Rectangle 60"/>
          <p:cNvSpPr>
            <a:spLocks noChangeArrowheads="1"/>
          </p:cNvSpPr>
          <p:nvPr/>
        </p:nvSpPr>
        <p:spPr bwMode="auto">
          <a:xfrm rot="-236833">
            <a:off x="6018213" y="3763963"/>
            <a:ext cx="804862" cy="270192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6813" name="Rectangle 61"/>
          <p:cNvSpPr>
            <a:spLocks noChangeArrowheads="1"/>
          </p:cNvSpPr>
          <p:nvPr/>
        </p:nvSpPr>
        <p:spPr bwMode="auto">
          <a:xfrm rot="-1706147">
            <a:off x="3738563" y="4338638"/>
            <a:ext cx="914400" cy="2362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6814" name="Rectangle 62"/>
          <p:cNvSpPr>
            <a:spLocks noChangeArrowheads="1"/>
          </p:cNvSpPr>
          <p:nvPr/>
        </p:nvSpPr>
        <p:spPr bwMode="auto">
          <a:xfrm rot="-1659451">
            <a:off x="4167188" y="4122738"/>
            <a:ext cx="990600" cy="1981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6815" name="Rectangle 63"/>
          <p:cNvSpPr>
            <a:spLocks noChangeArrowheads="1"/>
          </p:cNvSpPr>
          <p:nvPr/>
        </p:nvSpPr>
        <p:spPr bwMode="auto">
          <a:xfrm rot="-486478">
            <a:off x="4743450" y="3943350"/>
            <a:ext cx="9144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6817" name="Freeform 65"/>
          <p:cNvSpPr>
            <a:spLocks/>
          </p:cNvSpPr>
          <p:nvPr/>
        </p:nvSpPr>
        <p:spPr bwMode="auto">
          <a:xfrm>
            <a:off x="1828800" y="2214563"/>
            <a:ext cx="4881563" cy="3957637"/>
          </a:xfrm>
          <a:custGeom>
            <a:avLst/>
            <a:gdLst>
              <a:gd name="T0" fmla="*/ 0 w 3075"/>
              <a:gd name="T1" fmla="*/ 2493 h 2493"/>
              <a:gd name="T2" fmla="*/ 198 w 3075"/>
              <a:gd name="T3" fmla="*/ 1960 h 2493"/>
              <a:gd name="T4" fmla="*/ 396 w 3075"/>
              <a:gd name="T5" fmla="*/ 1564 h 2493"/>
              <a:gd name="T6" fmla="*/ 593 w 3075"/>
              <a:gd name="T7" fmla="*/ 1263 h 2493"/>
              <a:gd name="T8" fmla="*/ 782 w 3075"/>
              <a:gd name="T9" fmla="*/ 1048 h 2493"/>
              <a:gd name="T10" fmla="*/ 1152 w 3075"/>
              <a:gd name="T11" fmla="*/ 720 h 2493"/>
              <a:gd name="T12" fmla="*/ 1419 w 3075"/>
              <a:gd name="T13" fmla="*/ 539 h 2493"/>
              <a:gd name="T14" fmla="*/ 1735 w 3075"/>
              <a:gd name="T15" fmla="*/ 369 h 2493"/>
              <a:gd name="T16" fmla="*/ 2130 w 3075"/>
              <a:gd name="T17" fmla="*/ 223 h 2493"/>
              <a:gd name="T18" fmla="*/ 2492 w 3075"/>
              <a:gd name="T19" fmla="*/ 103 h 2493"/>
              <a:gd name="T20" fmla="*/ 3075 w 3075"/>
              <a:gd name="T21" fmla="*/ 0 h 2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075" h="2493">
                <a:moveTo>
                  <a:pt x="0" y="2493"/>
                </a:moveTo>
                <a:cubicBezTo>
                  <a:pt x="34" y="2404"/>
                  <a:pt x="132" y="2115"/>
                  <a:pt x="198" y="1960"/>
                </a:cubicBezTo>
                <a:cubicBezTo>
                  <a:pt x="264" y="1805"/>
                  <a:pt x="330" y="1680"/>
                  <a:pt x="396" y="1564"/>
                </a:cubicBezTo>
                <a:cubicBezTo>
                  <a:pt x="462" y="1448"/>
                  <a:pt x="529" y="1349"/>
                  <a:pt x="593" y="1263"/>
                </a:cubicBezTo>
                <a:cubicBezTo>
                  <a:pt x="657" y="1177"/>
                  <a:pt x="689" y="1138"/>
                  <a:pt x="782" y="1048"/>
                </a:cubicBezTo>
                <a:cubicBezTo>
                  <a:pt x="875" y="958"/>
                  <a:pt x="1046" y="805"/>
                  <a:pt x="1152" y="720"/>
                </a:cubicBezTo>
                <a:cubicBezTo>
                  <a:pt x="1258" y="635"/>
                  <a:pt x="1322" y="597"/>
                  <a:pt x="1419" y="539"/>
                </a:cubicBezTo>
                <a:cubicBezTo>
                  <a:pt x="1516" y="481"/>
                  <a:pt x="1616" y="422"/>
                  <a:pt x="1735" y="369"/>
                </a:cubicBezTo>
                <a:cubicBezTo>
                  <a:pt x="1854" y="316"/>
                  <a:pt x="2004" y="267"/>
                  <a:pt x="2130" y="223"/>
                </a:cubicBezTo>
                <a:cubicBezTo>
                  <a:pt x="2256" y="179"/>
                  <a:pt x="2335" y="140"/>
                  <a:pt x="2492" y="103"/>
                </a:cubicBezTo>
                <a:cubicBezTo>
                  <a:pt x="2649" y="66"/>
                  <a:pt x="2978" y="17"/>
                  <a:pt x="3075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6818" name="Freeform 66"/>
          <p:cNvSpPr>
            <a:spLocks/>
          </p:cNvSpPr>
          <p:nvPr/>
        </p:nvSpPr>
        <p:spPr bwMode="auto">
          <a:xfrm>
            <a:off x="1828800" y="3729038"/>
            <a:ext cx="4881563" cy="2439987"/>
          </a:xfrm>
          <a:custGeom>
            <a:avLst/>
            <a:gdLst>
              <a:gd name="T0" fmla="*/ 0 w 3061"/>
              <a:gd name="T1" fmla="*/ 1548 h 1548"/>
              <a:gd name="T2" fmla="*/ 198 w 3061"/>
              <a:gd name="T3" fmla="*/ 1247 h 1548"/>
              <a:gd name="T4" fmla="*/ 387 w 3061"/>
              <a:gd name="T5" fmla="*/ 1023 h 1548"/>
              <a:gd name="T6" fmla="*/ 585 w 3061"/>
              <a:gd name="T7" fmla="*/ 809 h 1548"/>
              <a:gd name="T8" fmla="*/ 774 w 3061"/>
              <a:gd name="T9" fmla="*/ 619 h 1548"/>
              <a:gd name="T10" fmla="*/ 1152 w 3061"/>
              <a:gd name="T11" fmla="*/ 379 h 1548"/>
              <a:gd name="T12" fmla="*/ 1530 w 3061"/>
              <a:gd name="T13" fmla="*/ 198 h 1548"/>
              <a:gd name="T14" fmla="*/ 2115 w 3061"/>
              <a:gd name="T15" fmla="*/ 69 h 1548"/>
              <a:gd name="T16" fmla="*/ 3061 w 3061"/>
              <a:gd name="T17" fmla="*/ 0 h 1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61" h="1548">
                <a:moveTo>
                  <a:pt x="0" y="1548"/>
                </a:moveTo>
                <a:cubicBezTo>
                  <a:pt x="33" y="1498"/>
                  <a:pt x="134" y="1334"/>
                  <a:pt x="198" y="1247"/>
                </a:cubicBezTo>
                <a:cubicBezTo>
                  <a:pt x="262" y="1160"/>
                  <a:pt x="323" y="1096"/>
                  <a:pt x="387" y="1023"/>
                </a:cubicBezTo>
                <a:cubicBezTo>
                  <a:pt x="451" y="950"/>
                  <a:pt x="521" y="876"/>
                  <a:pt x="585" y="809"/>
                </a:cubicBezTo>
                <a:cubicBezTo>
                  <a:pt x="649" y="742"/>
                  <a:pt x="680" y="691"/>
                  <a:pt x="774" y="619"/>
                </a:cubicBezTo>
                <a:cubicBezTo>
                  <a:pt x="868" y="547"/>
                  <a:pt x="1026" y="449"/>
                  <a:pt x="1152" y="379"/>
                </a:cubicBezTo>
                <a:cubicBezTo>
                  <a:pt x="1278" y="309"/>
                  <a:pt x="1370" y="250"/>
                  <a:pt x="1530" y="198"/>
                </a:cubicBezTo>
                <a:cubicBezTo>
                  <a:pt x="1690" y="146"/>
                  <a:pt x="1860" y="102"/>
                  <a:pt x="2115" y="69"/>
                </a:cubicBezTo>
                <a:cubicBezTo>
                  <a:pt x="2370" y="36"/>
                  <a:pt x="2864" y="14"/>
                  <a:pt x="3061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66819" name="Picture 6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3" y="1436688"/>
            <a:ext cx="12858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6828" name="Rectangle 76"/>
          <p:cNvSpPr>
            <a:spLocks noChangeArrowheads="1"/>
          </p:cNvSpPr>
          <p:nvPr/>
        </p:nvSpPr>
        <p:spPr bwMode="auto">
          <a:xfrm rot="1885793">
            <a:off x="1995488" y="5730875"/>
            <a:ext cx="838200" cy="944563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6830" name="Line 78"/>
          <p:cNvSpPr>
            <a:spLocks noChangeShapeType="1"/>
          </p:cNvSpPr>
          <p:nvPr/>
        </p:nvSpPr>
        <p:spPr bwMode="auto">
          <a:xfrm flipV="1">
            <a:off x="1828800" y="1371600"/>
            <a:ext cx="0" cy="5003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6831" name="Line 79"/>
          <p:cNvSpPr>
            <a:spLocks noChangeShapeType="1"/>
          </p:cNvSpPr>
          <p:nvPr/>
        </p:nvSpPr>
        <p:spPr bwMode="auto">
          <a:xfrm>
            <a:off x="1447800" y="6172200"/>
            <a:ext cx="6629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6832" name="Line 80"/>
          <p:cNvSpPr>
            <a:spLocks noChangeShapeType="1"/>
          </p:cNvSpPr>
          <p:nvPr/>
        </p:nvSpPr>
        <p:spPr bwMode="auto">
          <a:xfrm>
            <a:off x="1828800" y="55372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6833" name="Line 81"/>
          <p:cNvSpPr>
            <a:spLocks noChangeShapeType="1"/>
          </p:cNvSpPr>
          <p:nvPr/>
        </p:nvSpPr>
        <p:spPr bwMode="auto">
          <a:xfrm>
            <a:off x="1828800" y="58420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6834" name="Line 82"/>
          <p:cNvSpPr>
            <a:spLocks noChangeShapeType="1"/>
          </p:cNvSpPr>
          <p:nvPr/>
        </p:nvSpPr>
        <p:spPr bwMode="auto">
          <a:xfrm>
            <a:off x="1828800" y="52324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6835" name="Line 83"/>
          <p:cNvSpPr>
            <a:spLocks noChangeShapeType="1"/>
          </p:cNvSpPr>
          <p:nvPr/>
        </p:nvSpPr>
        <p:spPr bwMode="auto">
          <a:xfrm>
            <a:off x="1828800" y="49276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6836" name="Line 84"/>
          <p:cNvSpPr>
            <a:spLocks noChangeShapeType="1"/>
          </p:cNvSpPr>
          <p:nvPr/>
        </p:nvSpPr>
        <p:spPr bwMode="auto">
          <a:xfrm>
            <a:off x="1828800" y="46228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6837" name="Line 85"/>
          <p:cNvSpPr>
            <a:spLocks noChangeShapeType="1"/>
          </p:cNvSpPr>
          <p:nvPr/>
        </p:nvSpPr>
        <p:spPr bwMode="auto">
          <a:xfrm>
            <a:off x="1828800" y="43180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6838" name="Line 86"/>
          <p:cNvSpPr>
            <a:spLocks noChangeShapeType="1"/>
          </p:cNvSpPr>
          <p:nvPr/>
        </p:nvSpPr>
        <p:spPr bwMode="auto">
          <a:xfrm>
            <a:off x="1828800" y="40132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6839" name="Line 87"/>
          <p:cNvSpPr>
            <a:spLocks noChangeShapeType="1"/>
          </p:cNvSpPr>
          <p:nvPr/>
        </p:nvSpPr>
        <p:spPr bwMode="auto">
          <a:xfrm>
            <a:off x="1828800" y="37084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6840" name="Line 88"/>
          <p:cNvSpPr>
            <a:spLocks noChangeShapeType="1"/>
          </p:cNvSpPr>
          <p:nvPr/>
        </p:nvSpPr>
        <p:spPr bwMode="auto">
          <a:xfrm>
            <a:off x="1828800" y="34036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6841" name="Line 89"/>
          <p:cNvSpPr>
            <a:spLocks noChangeShapeType="1"/>
          </p:cNvSpPr>
          <p:nvPr/>
        </p:nvSpPr>
        <p:spPr bwMode="auto">
          <a:xfrm>
            <a:off x="1828800" y="30988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6842" name="Line 90"/>
          <p:cNvSpPr>
            <a:spLocks noChangeShapeType="1"/>
          </p:cNvSpPr>
          <p:nvPr/>
        </p:nvSpPr>
        <p:spPr bwMode="auto">
          <a:xfrm>
            <a:off x="1828800" y="27940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6843" name="Line 91"/>
          <p:cNvSpPr>
            <a:spLocks noChangeShapeType="1"/>
          </p:cNvSpPr>
          <p:nvPr/>
        </p:nvSpPr>
        <p:spPr bwMode="auto">
          <a:xfrm>
            <a:off x="1828800" y="24892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6844" name="Line 92"/>
          <p:cNvSpPr>
            <a:spLocks noChangeShapeType="1"/>
          </p:cNvSpPr>
          <p:nvPr/>
        </p:nvSpPr>
        <p:spPr bwMode="auto">
          <a:xfrm flipV="1">
            <a:off x="21336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6845" name="Line 93"/>
          <p:cNvSpPr>
            <a:spLocks noChangeShapeType="1"/>
          </p:cNvSpPr>
          <p:nvPr/>
        </p:nvSpPr>
        <p:spPr bwMode="auto">
          <a:xfrm>
            <a:off x="1828800" y="21844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6846" name="Line 94"/>
          <p:cNvSpPr>
            <a:spLocks noChangeShapeType="1"/>
          </p:cNvSpPr>
          <p:nvPr/>
        </p:nvSpPr>
        <p:spPr bwMode="auto">
          <a:xfrm>
            <a:off x="1828800" y="18796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6847" name="Line 95"/>
          <p:cNvSpPr>
            <a:spLocks noChangeShapeType="1"/>
          </p:cNvSpPr>
          <p:nvPr/>
        </p:nvSpPr>
        <p:spPr bwMode="auto">
          <a:xfrm flipV="1">
            <a:off x="24384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6848" name="Line 96"/>
          <p:cNvSpPr>
            <a:spLocks noChangeShapeType="1"/>
          </p:cNvSpPr>
          <p:nvPr/>
        </p:nvSpPr>
        <p:spPr bwMode="auto">
          <a:xfrm flipV="1">
            <a:off x="27432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6849" name="Line 97"/>
          <p:cNvSpPr>
            <a:spLocks noChangeShapeType="1"/>
          </p:cNvSpPr>
          <p:nvPr/>
        </p:nvSpPr>
        <p:spPr bwMode="auto">
          <a:xfrm flipV="1">
            <a:off x="30480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6850" name="Line 98"/>
          <p:cNvSpPr>
            <a:spLocks noChangeShapeType="1"/>
          </p:cNvSpPr>
          <p:nvPr/>
        </p:nvSpPr>
        <p:spPr bwMode="auto">
          <a:xfrm flipV="1">
            <a:off x="33528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6851" name="Line 99"/>
          <p:cNvSpPr>
            <a:spLocks noChangeShapeType="1"/>
          </p:cNvSpPr>
          <p:nvPr/>
        </p:nvSpPr>
        <p:spPr bwMode="auto">
          <a:xfrm flipV="1">
            <a:off x="36576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6852" name="Line 100"/>
          <p:cNvSpPr>
            <a:spLocks noChangeShapeType="1"/>
          </p:cNvSpPr>
          <p:nvPr/>
        </p:nvSpPr>
        <p:spPr bwMode="auto">
          <a:xfrm flipV="1">
            <a:off x="39624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6853" name="Line 101"/>
          <p:cNvSpPr>
            <a:spLocks noChangeShapeType="1"/>
          </p:cNvSpPr>
          <p:nvPr/>
        </p:nvSpPr>
        <p:spPr bwMode="auto">
          <a:xfrm flipV="1">
            <a:off x="42672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6854" name="Line 102"/>
          <p:cNvSpPr>
            <a:spLocks noChangeShapeType="1"/>
          </p:cNvSpPr>
          <p:nvPr/>
        </p:nvSpPr>
        <p:spPr bwMode="auto">
          <a:xfrm flipV="1">
            <a:off x="45720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6855" name="Line 103"/>
          <p:cNvSpPr>
            <a:spLocks noChangeShapeType="1"/>
          </p:cNvSpPr>
          <p:nvPr/>
        </p:nvSpPr>
        <p:spPr bwMode="auto">
          <a:xfrm flipV="1">
            <a:off x="51816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6856" name="Line 104"/>
          <p:cNvSpPr>
            <a:spLocks noChangeShapeType="1"/>
          </p:cNvSpPr>
          <p:nvPr/>
        </p:nvSpPr>
        <p:spPr bwMode="auto">
          <a:xfrm flipV="1">
            <a:off x="54864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6857" name="Line 105"/>
          <p:cNvSpPr>
            <a:spLocks noChangeShapeType="1"/>
          </p:cNvSpPr>
          <p:nvPr/>
        </p:nvSpPr>
        <p:spPr bwMode="auto">
          <a:xfrm flipV="1">
            <a:off x="57912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6858" name="Line 106"/>
          <p:cNvSpPr>
            <a:spLocks noChangeShapeType="1"/>
          </p:cNvSpPr>
          <p:nvPr/>
        </p:nvSpPr>
        <p:spPr bwMode="auto">
          <a:xfrm flipV="1">
            <a:off x="60960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6859" name="Line 107"/>
          <p:cNvSpPr>
            <a:spLocks noChangeShapeType="1"/>
          </p:cNvSpPr>
          <p:nvPr/>
        </p:nvSpPr>
        <p:spPr bwMode="auto">
          <a:xfrm flipV="1">
            <a:off x="64008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6860" name="Line 108"/>
          <p:cNvSpPr>
            <a:spLocks noChangeShapeType="1"/>
          </p:cNvSpPr>
          <p:nvPr/>
        </p:nvSpPr>
        <p:spPr bwMode="auto">
          <a:xfrm flipV="1">
            <a:off x="67056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6861" name="Line 109"/>
          <p:cNvSpPr>
            <a:spLocks noChangeShapeType="1"/>
          </p:cNvSpPr>
          <p:nvPr/>
        </p:nvSpPr>
        <p:spPr bwMode="auto">
          <a:xfrm flipV="1">
            <a:off x="70104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6862" name="Line 110"/>
          <p:cNvSpPr>
            <a:spLocks noChangeShapeType="1"/>
          </p:cNvSpPr>
          <p:nvPr/>
        </p:nvSpPr>
        <p:spPr bwMode="auto">
          <a:xfrm flipV="1">
            <a:off x="73152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6863" name="Line 111"/>
          <p:cNvSpPr>
            <a:spLocks noChangeShapeType="1"/>
          </p:cNvSpPr>
          <p:nvPr/>
        </p:nvSpPr>
        <p:spPr bwMode="auto">
          <a:xfrm flipV="1">
            <a:off x="48768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66872" name="Picture 12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138" y="6223000"/>
            <a:ext cx="936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6873" name="Picture 12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050" y="5867400"/>
            <a:ext cx="109855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66915" name="Group 163"/>
          <p:cNvGrpSpPr>
            <a:grpSpLocks/>
          </p:cNvGrpSpPr>
          <p:nvPr/>
        </p:nvGrpSpPr>
        <p:grpSpPr bwMode="auto">
          <a:xfrm>
            <a:off x="219075" y="685800"/>
            <a:ext cx="8072438" cy="619125"/>
            <a:chOff x="138" y="432"/>
            <a:chExt cx="5085" cy="390"/>
          </a:xfrm>
        </p:grpSpPr>
        <p:pic>
          <p:nvPicPr>
            <p:cNvPr id="1866762" name="Picture 10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32"/>
              <a:ext cx="3063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6763" name="Picture 11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" y="656"/>
              <a:ext cx="198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866893" name="Picture 14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463" y="1050925"/>
            <a:ext cx="513873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6888" name="Rectangle 13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66890" name="Picture 13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6902" name="Picture 15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6223000"/>
            <a:ext cx="130175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6903" name="Picture 15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525" y="6223000"/>
            <a:ext cx="25876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6904" name="Picture 15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6223000"/>
            <a:ext cx="260350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6905" name="Picture 15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6223000"/>
            <a:ext cx="271463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6917" name="Picture 16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2057400"/>
            <a:ext cx="22225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6918" name="Picture 16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3609975"/>
            <a:ext cx="236537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6906" name="Picture 15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6223000"/>
            <a:ext cx="271463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6907" name="Picture 15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88" y="6223000"/>
            <a:ext cx="271462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6908" name="Picture 15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88" y="6223000"/>
            <a:ext cx="271462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6909" name="Picture 15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88" y="6223000"/>
            <a:ext cx="271462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6910" name="Picture 15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88" y="6223000"/>
            <a:ext cx="271462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6895" name="Picture 14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5461000"/>
            <a:ext cx="141287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6896" name="Picture 144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4843463"/>
            <a:ext cx="130175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6897" name="Picture 145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4241800"/>
            <a:ext cx="258762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6898" name="Picture 146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3632200"/>
            <a:ext cx="260350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6899" name="Picture 147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22600"/>
            <a:ext cx="269875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6900" name="Picture 148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8" y="2413000"/>
            <a:ext cx="280987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6901" name="Picture 149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8" y="1800225"/>
            <a:ext cx="280987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6916" name="Picture 164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365125"/>
            <a:ext cx="508158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6912" name="Picture 160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25" y="381000"/>
            <a:ext cx="32416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6913" name="Picture 161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703263"/>
            <a:ext cx="30226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6914" name="Picture 162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53975"/>
            <a:ext cx="638175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66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66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66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66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67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24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A2AA-C46A-4CDF-AE11-DBDA30E23749}" type="slidenum">
              <a:rPr lang="en-US"/>
              <a:pPr/>
              <a:t>4</a:t>
            </a:fld>
            <a:endParaRPr lang="en-US"/>
          </a:p>
        </p:txBody>
      </p:sp>
      <p:pic>
        <p:nvPicPr>
          <p:cNvPr id="1856882" name="Picture 37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8" y="1371600"/>
            <a:ext cx="1497012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651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6611" name="Rectangle 99"/>
          <p:cNvSpPr>
            <a:spLocks noChangeArrowheads="1"/>
          </p:cNvSpPr>
          <p:nvPr/>
        </p:nvSpPr>
        <p:spPr bwMode="auto">
          <a:xfrm rot="-2486071">
            <a:off x="838200" y="2527300"/>
            <a:ext cx="3124200" cy="1604963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6753" name="Rectangle 241" descr="25%"/>
          <p:cNvSpPr>
            <a:spLocks noChangeArrowheads="1"/>
          </p:cNvSpPr>
          <p:nvPr/>
        </p:nvSpPr>
        <p:spPr bwMode="auto">
          <a:xfrm>
            <a:off x="1828800" y="2133600"/>
            <a:ext cx="4881563" cy="4038600"/>
          </a:xfrm>
          <a:prstGeom prst="rect">
            <a:avLst/>
          </a:prstGeom>
          <a:pattFill prst="pct25">
            <a:fgClr>
              <a:srgbClr val="0000FF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6756" name="Rectangle 244"/>
          <p:cNvSpPr>
            <a:spLocks noChangeArrowheads="1"/>
          </p:cNvSpPr>
          <p:nvPr/>
        </p:nvSpPr>
        <p:spPr bwMode="auto">
          <a:xfrm rot="-577844">
            <a:off x="5791200" y="22098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6757" name="Rectangle 245"/>
          <p:cNvSpPr>
            <a:spLocks noChangeArrowheads="1"/>
          </p:cNvSpPr>
          <p:nvPr/>
        </p:nvSpPr>
        <p:spPr bwMode="auto">
          <a:xfrm rot="-794721">
            <a:off x="5181600" y="23622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6758" name="Rectangle 246"/>
          <p:cNvSpPr>
            <a:spLocks noChangeArrowheads="1"/>
          </p:cNvSpPr>
          <p:nvPr/>
        </p:nvSpPr>
        <p:spPr bwMode="auto">
          <a:xfrm rot="-1314255">
            <a:off x="4800600" y="25146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6759" name="Rectangle 247"/>
          <p:cNvSpPr>
            <a:spLocks noChangeArrowheads="1"/>
          </p:cNvSpPr>
          <p:nvPr/>
        </p:nvSpPr>
        <p:spPr bwMode="auto">
          <a:xfrm>
            <a:off x="3505200" y="2133600"/>
            <a:ext cx="30480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6760" name="Rectangle 248"/>
          <p:cNvSpPr>
            <a:spLocks noChangeArrowheads="1"/>
          </p:cNvSpPr>
          <p:nvPr/>
        </p:nvSpPr>
        <p:spPr bwMode="auto">
          <a:xfrm rot="-1973026">
            <a:off x="3581400" y="3106738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6761" name="Rectangle 249"/>
          <p:cNvSpPr>
            <a:spLocks noChangeArrowheads="1"/>
          </p:cNvSpPr>
          <p:nvPr/>
        </p:nvSpPr>
        <p:spPr bwMode="auto">
          <a:xfrm rot="-3979075">
            <a:off x="1790700" y="51816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6762" name="Rectangle 250"/>
          <p:cNvSpPr>
            <a:spLocks noChangeArrowheads="1"/>
          </p:cNvSpPr>
          <p:nvPr/>
        </p:nvSpPr>
        <p:spPr bwMode="auto">
          <a:xfrm rot="-3979075">
            <a:off x="1943100" y="49149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6763" name="Rectangle 251"/>
          <p:cNvSpPr>
            <a:spLocks noChangeArrowheads="1"/>
          </p:cNvSpPr>
          <p:nvPr/>
        </p:nvSpPr>
        <p:spPr bwMode="auto">
          <a:xfrm rot="-1539809">
            <a:off x="3962400" y="285115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6764" name="Rectangle 252"/>
          <p:cNvSpPr>
            <a:spLocks noChangeArrowheads="1"/>
          </p:cNvSpPr>
          <p:nvPr/>
        </p:nvSpPr>
        <p:spPr bwMode="auto">
          <a:xfrm rot="-2442339">
            <a:off x="3124200" y="34290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6765" name="Rectangle 253"/>
          <p:cNvSpPr>
            <a:spLocks noChangeArrowheads="1"/>
          </p:cNvSpPr>
          <p:nvPr/>
        </p:nvSpPr>
        <p:spPr bwMode="auto">
          <a:xfrm rot="-4074326">
            <a:off x="1714500" y="54483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6766" name="Rectangle 254"/>
          <p:cNvSpPr>
            <a:spLocks noChangeArrowheads="1"/>
          </p:cNvSpPr>
          <p:nvPr/>
        </p:nvSpPr>
        <p:spPr bwMode="auto">
          <a:xfrm rot="-1197278">
            <a:off x="4343400" y="26670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6767" name="Rectangle 255"/>
          <p:cNvSpPr>
            <a:spLocks noChangeArrowheads="1"/>
          </p:cNvSpPr>
          <p:nvPr/>
        </p:nvSpPr>
        <p:spPr bwMode="auto">
          <a:xfrm rot="-470672">
            <a:off x="6324600" y="21336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6768" name="Rectangle 256"/>
          <p:cNvSpPr>
            <a:spLocks noChangeArrowheads="1"/>
          </p:cNvSpPr>
          <p:nvPr/>
        </p:nvSpPr>
        <p:spPr bwMode="auto">
          <a:xfrm rot="-1229021">
            <a:off x="5257800" y="23622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6769" name="Rectangle 257"/>
          <p:cNvSpPr>
            <a:spLocks noChangeArrowheads="1"/>
          </p:cNvSpPr>
          <p:nvPr/>
        </p:nvSpPr>
        <p:spPr bwMode="auto">
          <a:xfrm rot="-4252102">
            <a:off x="1562100" y="58674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6770" name="Rectangle 258"/>
          <p:cNvSpPr>
            <a:spLocks noChangeArrowheads="1"/>
          </p:cNvSpPr>
          <p:nvPr/>
        </p:nvSpPr>
        <p:spPr bwMode="auto">
          <a:xfrm rot="-2678558">
            <a:off x="2743200" y="38100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6771" name="Rectangle 259"/>
          <p:cNvSpPr>
            <a:spLocks noChangeArrowheads="1"/>
          </p:cNvSpPr>
          <p:nvPr/>
        </p:nvSpPr>
        <p:spPr bwMode="auto">
          <a:xfrm rot="-3266199">
            <a:off x="2400300" y="41910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6772" name="Rectangle 260"/>
          <p:cNvSpPr>
            <a:spLocks noChangeArrowheads="1"/>
          </p:cNvSpPr>
          <p:nvPr/>
        </p:nvSpPr>
        <p:spPr bwMode="auto">
          <a:xfrm rot="-3588440">
            <a:off x="2171700" y="44958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6773" name="Line 261"/>
          <p:cNvSpPr>
            <a:spLocks noChangeShapeType="1"/>
          </p:cNvSpPr>
          <p:nvPr/>
        </p:nvSpPr>
        <p:spPr bwMode="auto">
          <a:xfrm>
            <a:off x="1447800" y="6172200"/>
            <a:ext cx="6629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774" name="Rectangle 262"/>
          <p:cNvSpPr>
            <a:spLocks noChangeArrowheads="1"/>
          </p:cNvSpPr>
          <p:nvPr/>
        </p:nvSpPr>
        <p:spPr bwMode="auto">
          <a:xfrm rot="-797048">
            <a:off x="3352800" y="1905000"/>
            <a:ext cx="3352800" cy="60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6775" name="Rectangle 263"/>
          <p:cNvSpPr>
            <a:spLocks noChangeArrowheads="1"/>
          </p:cNvSpPr>
          <p:nvPr/>
        </p:nvSpPr>
        <p:spPr bwMode="auto">
          <a:xfrm rot="-1542252">
            <a:off x="2209800" y="2438400"/>
            <a:ext cx="3352800" cy="60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6776" name="Rectangle 264"/>
          <p:cNvSpPr>
            <a:spLocks noChangeArrowheads="1"/>
          </p:cNvSpPr>
          <p:nvPr/>
        </p:nvSpPr>
        <p:spPr bwMode="auto">
          <a:xfrm>
            <a:off x="1235075" y="1671638"/>
            <a:ext cx="3336925" cy="99536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6777" name="Rectangle 265"/>
          <p:cNvSpPr>
            <a:spLocks noChangeArrowheads="1"/>
          </p:cNvSpPr>
          <p:nvPr/>
        </p:nvSpPr>
        <p:spPr bwMode="auto">
          <a:xfrm>
            <a:off x="1752600" y="1824038"/>
            <a:ext cx="1660525" cy="152876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6778" name="Rectangle 266"/>
          <p:cNvSpPr>
            <a:spLocks noChangeArrowheads="1"/>
          </p:cNvSpPr>
          <p:nvPr/>
        </p:nvSpPr>
        <p:spPr bwMode="auto">
          <a:xfrm rot="-2486071">
            <a:off x="838200" y="2527300"/>
            <a:ext cx="3124200" cy="1604963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6779" name="Rectangle 267"/>
          <p:cNvSpPr>
            <a:spLocks noChangeArrowheads="1"/>
          </p:cNvSpPr>
          <p:nvPr/>
        </p:nvSpPr>
        <p:spPr bwMode="auto">
          <a:xfrm rot="-4150553">
            <a:off x="1290638" y="4884738"/>
            <a:ext cx="914400" cy="685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6780" name="Rectangle 268"/>
          <p:cNvSpPr>
            <a:spLocks noChangeArrowheads="1"/>
          </p:cNvSpPr>
          <p:nvPr/>
        </p:nvSpPr>
        <p:spPr bwMode="auto">
          <a:xfrm rot="-3617592">
            <a:off x="1654175" y="4119563"/>
            <a:ext cx="1066800" cy="60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6783" name="Freeform 271"/>
          <p:cNvSpPr>
            <a:spLocks/>
          </p:cNvSpPr>
          <p:nvPr/>
        </p:nvSpPr>
        <p:spPr bwMode="auto">
          <a:xfrm>
            <a:off x="1828800" y="2214563"/>
            <a:ext cx="4881563" cy="3957637"/>
          </a:xfrm>
          <a:custGeom>
            <a:avLst/>
            <a:gdLst>
              <a:gd name="T0" fmla="*/ 0 w 3075"/>
              <a:gd name="T1" fmla="*/ 2493 h 2493"/>
              <a:gd name="T2" fmla="*/ 198 w 3075"/>
              <a:gd name="T3" fmla="*/ 1960 h 2493"/>
              <a:gd name="T4" fmla="*/ 396 w 3075"/>
              <a:gd name="T5" fmla="*/ 1564 h 2493"/>
              <a:gd name="T6" fmla="*/ 593 w 3075"/>
              <a:gd name="T7" fmla="*/ 1263 h 2493"/>
              <a:gd name="T8" fmla="*/ 782 w 3075"/>
              <a:gd name="T9" fmla="*/ 1048 h 2493"/>
              <a:gd name="T10" fmla="*/ 1152 w 3075"/>
              <a:gd name="T11" fmla="*/ 720 h 2493"/>
              <a:gd name="T12" fmla="*/ 1419 w 3075"/>
              <a:gd name="T13" fmla="*/ 539 h 2493"/>
              <a:gd name="T14" fmla="*/ 1735 w 3075"/>
              <a:gd name="T15" fmla="*/ 369 h 2493"/>
              <a:gd name="T16" fmla="*/ 2130 w 3075"/>
              <a:gd name="T17" fmla="*/ 223 h 2493"/>
              <a:gd name="T18" fmla="*/ 2492 w 3075"/>
              <a:gd name="T19" fmla="*/ 103 h 2493"/>
              <a:gd name="T20" fmla="*/ 3075 w 3075"/>
              <a:gd name="T21" fmla="*/ 0 h 2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075" h="2493">
                <a:moveTo>
                  <a:pt x="0" y="2493"/>
                </a:moveTo>
                <a:cubicBezTo>
                  <a:pt x="34" y="2404"/>
                  <a:pt x="132" y="2115"/>
                  <a:pt x="198" y="1960"/>
                </a:cubicBezTo>
                <a:cubicBezTo>
                  <a:pt x="264" y="1805"/>
                  <a:pt x="330" y="1680"/>
                  <a:pt x="396" y="1564"/>
                </a:cubicBezTo>
                <a:cubicBezTo>
                  <a:pt x="462" y="1448"/>
                  <a:pt x="529" y="1349"/>
                  <a:pt x="593" y="1263"/>
                </a:cubicBezTo>
                <a:cubicBezTo>
                  <a:pt x="657" y="1177"/>
                  <a:pt x="689" y="1138"/>
                  <a:pt x="782" y="1048"/>
                </a:cubicBezTo>
                <a:cubicBezTo>
                  <a:pt x="875" y="958"/>
                  <a:pt x="1046" y="805"/>
                  <a:pt x="1152" y="720"/>
                </a:cubicBezTo>
                <a:cubicBezTo>
                  <a:pt x="1258" y="635"/>
                  <a:pt x="1322" y="597"/>
                  <a:pt x="1419" y="539"/>
                </a:cubicBezTo>
                <a:cubicBezTo>
                  <a:pt x="1516" y="481"/>
                  <a:pt x="1616" y="422"/>
                  <a:pt x="1735" y="369"/>
                </a:cubicBezTo>
                <a:cubicBezTo>
                  <a:pt x="1854" y="316"/>
                  <a:pt x="2004" y="267"/>
                  <a:pt x="2130" y="223"/>
                </a:cubicBezTo>
                <a:cubicBezTo>
                  <a:pt x="2256" y="179"/>
                  <a:pt x="2335" y="140"/>
                  <a:pt x="2492" y="103"/>
                </a:cubicBezTo>
                <a:cubicBezTo>
                  <a:pt x="2649" y="66"/>
                  <a:pt x="2978" y="17"/>
                  <a:pt x="3075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784" name="Freeform 272"/>
          <p:cNvSpPr>
            <a:spLocks/>
          </p:cNvSpPr>
          <p:nvPr/>
        </p:nvSpPr>
        <p:spPr bwMode="auto">
          <a:xfrm>
            <a:off x="1828800" y="3729038"/>
            <a:ext cx="4881563" cy="2439987"/>
          </a:xfrm>
          <a:custGeom>
            <a:avLst/>
            <a:gdLst>
              <a:gd name="T0" fmla="*/ 0 w 3061"/>
              <a:gd name="T1" fmla="*/ 1548 h 1548"/>
              <a:gd name="T2" fmla="*/ 198 w 3061"/>
              <a:gd name="T3" fmla="*/ 1247 h 1548"/>
              <a:gd name="T4" fmla="*/ 387 w 3061"/>
              <a:gd name="T5" fmla="*/ 1023 h 1548"/>
              <a:gd name="T6" fmla="*/ 585 w 3061"/>
              <a:gd name="T7" fmla="*/ 809 h 1548"/>
              <a:gd name="T8" fmla="*/ 774 w 3061"/>
              <a:gd name="T9" fmla="*/ 619 h 1548"/>
              <a:gd name="T10" fmla="*/ 1152 w 3061"/>
              <a:gd name="T11" fmla="*/ 379 h 1548"/>
              <a:gd name="T12" fmla="*/ 1530 w 3061"/>
              <a:gd name="T13" fmla="*/ 198 h 1548"/>
              <a:gd name="T14" fmla="*/ 2115 w 3061"/>
              <a:gd name="T15" fmla="*/ 69 h 1548"/>
              <a:gd name="T16" fmla="*/ 3061 w 3061"/>
              <a:gd name="T17" fmla="*/ 0 h 1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61" h="1548">
                <a:moveTo>
                  <a:pt x="0" y="1548"/>
                </a:moveTo>
                <a:cubicBezTo>
                  <a:pt x="33" y="1498"/>
                  <a:pt x="134" y="1334"/>
                  <a:pt x="198" y="1247"/>
                </a:cubicBezTo>
                <a:cubicBezTo>
                  <a:pt x="262" y="1160"/>
                  <a:pt x="323" y="1096"/>
                  <a:pt x="387" y="1023"/>
                </a:cubicBezTo>
                <a:cubicBezTo>
                  <a:pt x="451" y="950"/>
                  <a:pt x="521" y="876"/>
                  <a:pt x="585" y="809"/>
                </a:cubicBezTo>
                <a:cubicBezTo>
                  <a:pt x="649" y="742"/>
                  <a:pt x="680" y="691"/>
                  <a:pt x="774" y="619"/>
                </a:cubicBezTo>
                <a:cubicBezTo>
                  <a:pt x="868" y="547"/>
                  <a:pt x="1026" y="449"/>
                  <a:pt x="1152" y="379"/>
                </a:cubicBezTo>
                <a:cubicBezTo>
                  <a:pt x="1278" y="309"/>
                  <a:pt x="1370" y="250"/>
                  <a:pt x="1530" y="198"/>
                </a:cubicBezTo>
                <a:cubicBezTo>
                  <a:pt x="1690" y="146"/>
                  <a:pt x="1860" y="102"/>
                  <a:pt x="2115" y="69"/>
                </a:cubicBezTo>
                <a:cubicBezTo>
                  <a:pt x="2370" y="36"/>
                  <a:pt x="2864" y="14"/>
                  <a:pt x="3061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56795" name="Picture 28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3" y="1436688"/>
            <a:ext cx="12858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6796" name="Line 284"/>
          <p:cNvSpPr>
            <a:spLocks noChangeShapeType="1"/>
          </p:cNvSpPr>
          <p:nvPr/>
        </p:nvSpPr>
        <p:spPr bwMode="auto">
          <a:xfrm flipV="1">
            <a:off x="1828800" y="1371600"/>
            <a:ext cx="0" cy="5003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804" name="Line 292"/>
          <p:cNvSpPr>
            <a:spLocks noChangeShapeType="1"/>
          </p:cNvSpPr>
          <p:nvPr/>
        </p:nvSpPr>
        <p:spPr bwMode="auto">
          <a:xfrm>
            <a:off x="1828800" y="55372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805" name="Line 293"/>
          <p:cNvSpPr>
            <a:spLocks noChangeShapeType="1"/>
          </p:cNvSpPr>
          <p:nvPr/>
        </p:nvSpPr>
        <p:spPr bwMode="auto">
          <a:xfrm>
            <a:off x="1828800" y="58420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806" name="Line 294"/>
          <p:cNvSpPr>
            <a:spLocks noChangeShapeType="1"/>
          </p:cNvSpPr>
          <p:nvPr/>
        </p:nvSpPr>
        <p:spPr bwMode="auto">
          <a:xfrm>
            <a:off x="1828800" y="52324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807" name="Line 295"/>
          <p:cNvSpPr>
            <a:spLocks noChangeShapeType="1"/>
          </p:cNvSpPr>
          <p:nvPr/>
        </p:nvSpPr>
        <p:spPr bwMode="auto">
          <a:xfrm>
            <a:off x="1828800" y="49276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808" name="Line 296"/>
          <p:cNvSpPr>
            <a:spLocks noChangeShapeType="1"/>
          </p:cNvSpPr>
          <p:nvPr/>
        </p:nvSpPr>
        <p:spPr bwMode="auto">
          <a:xfrm>
            <a:off x="1828800" y="46228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809" name="Line 297"/>
          <p:cNvSpPr>
            <a:spLocks noChangeShapeType="1"/>
          </p:cNvSpPr>
          <p:nvPr/>
        </p:nvSpPr>
        <p:spPr bwMode="auto">
          <a:xfrm>
            <a:off x="1828800" y="43180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810" name="Line 298"/>
          <p:cNvSpPr>
            <a:spLocks noChangeShapeType="1"/>
          </p:cNvSpPr>
          <p:nvPr/>
        </p:nvSpPr>
        <p:spPr bwMode="auto">
          <a:xfrm>
            <a:off x="1828800" y="40132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811" name="Line 299"/>
          <p:cNvSpPr>
            <a:spLocks noChangeShapeType="1"/>
          </p:cNvSpPr>
          <p:nvPr/>
        </p:nvSpPr>
        <p:spPr bwMode="auto">
          <a:xfrm>
            <a:off x="1828800" y="37084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812" name="Line 300"/>
          <p:cNvSpPr>
            <a:spLocks noChangeShapeType="1"/>
          </p:cNvSpPr>
          <p:nvPr/>
        </p:nvSpPr>
        <p:spPr bwMode="auto">
          <a:xfrm>
            <a:off x="1828800" y="34036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813" name="Line 301"/>
          <p:cNvSpPr>
            <a:spLocks noChangeShapeType="1"/>
          </p:cNvSpPr>
          <p:nvPr/>
        </p:nvSpPr>
        <p:spPr bwMode="auto">
          <a:xfrm>
            <a:off x="1828800" y="30988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814" name="Line 302"/>
          <p:cNvSpPr>
            <a:spLocks noChangeShapeType="1"/>
          </p:cNvSpPr>
          <p:nvPr/>
        </p:nvSpPr>
        <p:spPr bwMode="auto">
          <a:xfrm>
            <a:off x="1828800" y="27940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815" name="Line 303"/>
          <p:cNvSpPr>
            <a:spLocks noChangeShapeType="1"/>
          </p:cNvSpPr>
          <p:nvPr/>
        </p:nvSpPr>
        <p:spPr bwMode="auto">
          <a:xfrm>
            <a:off x="1828800" y="24892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816" name="Line 304"/>
          <p:cNvSpPr>
            <a:spLocks noChangeShapeType="1"/>
          </p:cNvSpPr>
          <p:nvPr/>
        </p:nvSpPr>
        <p:spPr bwMode="auto">
          <a:xfrm flipV="1">
            <a:off x="21336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817" name="Line 305"/>
          <p:cNvSpPr>
            <a:spLocks noChangeShapeType="1"/>
          </p:cNvSpPr>
          <p:nvPr/>
        </p:nvSpPr>
        <p:spPr bwMode="auto">
          <a:xfrm>
            <a:off x="1828800" y="21844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818" name="Line 306"/>
          <p:cNvSpPr>
            <a:spLocks noChangeShapeType="1"/>
          </p:cNvSpPr>
          <p:nvPr/>
        </p:nvSpPr>
        <p:spPr bwMode="auto">
          <a:xfrm>
            <a:off x="1828800" y="18796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819" name="Line 307"/>
          <p:cNvSpPr>
            <a:spLocks noChangeShapeType="1"/>
          </p:cNvSpPr>
          <p:nvPr/>
        </p:nvSpPr>
        <p:spPr bwMode="auto">
          <a:xfrm flipV="1">
            <a:off x="24384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820" name="Line 308"/>
          <p:cNvSpPr>
            <a:spLocks noChangeShapeType="1"/>
          </p:cNvSpPr>
          <p:nvPr/>
        </p:nvSpPr>
        <p:spPr bwMode="auto">
          <a:xfrm flipV="1">
            <a:off x="27432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821" name="Line 309"/>
          <p:cNvSpPr>
            <a:spLocks noChangeShapeType="1"/>
          </p:cNvSpPr>
          <p:nvPr/>
        </p:nvSpPr>
        <p:spPr bwMode="auto">
          <a:xfrm flipV="1">
            <a:off x="30480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822" name="Line 310"/>
          <p:cNvSpPr>
            <a:spLocks noChangeShapeType="1"/>
          </p:cNvSpPr>
          <p:nvPr/>
        </p:nvSpPr>
        <p:spPr bwMode="auto">
          <a:xfrm flipV="1">
            <a:off x="33528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823" name="Line 311"/>
          <p:cNvSpPr>
            <a:spLocks noChangeShapeType="1"/>
          </p:cNvSpPr>
          <p:nvPr/>
        </p:nvSpPr>
        <p:spPr bwMode="auto">
          <a:xfrm flipV="1">
            <a:off x="36576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824" name="Line 312"/>
          <p:cNvSpPr>
            <a:spLocks noChangeShapeType="1"/>
          </p:cNvSpPr>
          <p:nvPr/>
        </p:nvSpPr>
        <p:spPr bwMode="auto">
          <a:xfrm flipV="1">
            <a:off x="39624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825" name="Line 313"/>
          <p:cNvSpPr>
            <a:spLocks noChangeShapeType="1"/>
          </p:cNvSpPr>
          <p:nvPr/>
        </p:nvSpPr>
        <p:spPr bwMode="auto">
          <a:xfrm flipV="1">
            <a:off x="42672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826" name="Line 314"/>
          <p:cNvSpPr>
            <a:spLocks noChangeShapeType="1"/>
          </p:cNvSpPr>
          <p:nvPr/>
        </p:nvSpPr>
        <p:spPr bwMode="auto">
          <a:xfrm flipV="1">
            <a:off x="45720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827" name="Line 315"/>
          <p:cNvSpPr>
            <a:spLocks noChangeShapeType="1"/>
          </p:cNvSpPr>
          <p:nvPr/>
        </p:nvSpPr>
        <p:spPr bwMode="auto">
          <a:xfrm flipV="1">
            <a:off x="51816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828" name="Line 316"/>
          <p:cNvSpPr>
            <a:spLocks noChangeShapeType="1"/>
          </p:cNvSpPr>
          <p:nvPr/>
        </p:nvSpPr>
        <p:spPr bwMode="auto">
          <a:xfrm flipV="1">
            <a:off x="54864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829" name="Line 317"/>
          <p:cNvSpPr>
            <a:spLocks noChangeShapeType="1"/>
          </p:cNvSpPr>
          <p:nvPr/>
        </p:nvSpPr>
        <p:spPr bwMode="auto">
          <a:xfrm flipV="1">
            <a:off x="57912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830" name="Line 318"/>
          <p:cNvSpPr>
            <a:spLocks noChangeShapeType="1"/>
          </p:cNvSpPr>
          <p:nvPr/>
        </p:nvSpPr>
        <p:spPr bwMode="auto">
          <a:xfrm flipV="1">
            <a:off x="60960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831" name="Line 319"/>
          <p:cNvSpPr>
            <a:spLocks noChangeShapeType="1"/>
          </p:cNvSpPr>
          <p:nvPr/>
        </p:nvSpPr>
        <p:spPr bwMode="auto">
          <a:xfrm flipV="1">
            <a:off x="64008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832" name="Line 320"/>
          <p:cNvSpPr>
            <a:spLocks noChangeShapeType="1"/>
          </p:cNvSpPr>
          <p:nvPr/>
        </p:nvSpPr>
        <p:spPr bwMode="auto">
          <a:xfrm flipV="1">
            <a:off x="67056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833" name="Line 321"/>
          <p:cNvSpPr>
            <a:spLocks noChangeShapeType="1"/>
          </p:cNvSpPr>
          <p:nvPr/>
        </p:nvSpPr>
        <p:spPr bwMode="auto">
          <a:xfrm flipV="1">
            <a:off x="70104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834" name="Line 322"/>
          <p:cNvSpPr>
            <a:spLocks noChangeShapeType="1"/>
          </p:cNvSpPr>
          <p:nvPr/>
        </p:nvSpPr>
        <p:spPr bwMode="auto">
          <a:xfrm flipV="1">
            <a:off x="73152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835" name="Line 323"/>
          <p:cNvSpPr>
            <a:spLocks noChangeShapeType="1"/>
          </p:cNvSpPr>
          <p:nvPr/>
        </p:nvSpPr>
        <p:spPr bwMode="auto">
          <a:xfrm flipV="1">
            <a:off x="48768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56844" name="Picture 33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138" y="6223000"/>
            <a:ext cx="936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6845" name="Picture 33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050" y="5867400"/>
            <a:ext cx="109855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6864" name="Picture 35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5" y="2509838"/>
            <a:ext cx="12001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6869" name="Picture 35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563" y="3070225"/>
            <a:ext cx="115728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6859" name="Picture 34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5" y="2220913"/>
            <a:ext cx="10318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56875" name="Group 363"/>
          <p:cNvGrpSpPr>
            <a:grpSpLocks/>
          </p:cNvGrpSpPr>
          <p:nvPr/>
        </p:nvGrpSpPr>
        <p:grpSpPr bwMode="auto">
          <a:xfrm>
            <a:off x="5562600" y="1995488"/>
            <a:ext cx="2982913" cy="2652712"/>
            <a:chOff x="3504" y="1257"/>
            <a:chExt cx="1879" cy="1671"/>
          </a:xfrm>
        </p:grpSpPr>
        <p:pic>
          <p:nvPicPr>
            <p:cNvPr id="1856868" name="Picture 356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5" y="1257"/>
              <a:ext cx="368" cy="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56871" name="Line 359"/>
            <p:cNvSpPr>
              <a:spLocks noChangeShapeType="1"/>
            </p:cNvSpPr>
            <p:nvPr/>
          </p:nvSpPr>
          <p:spPr bwMode="auto">
            <a:xfrm flipH="1">
              <a:off x="3504" y="1296"/>
              <a:ext cx="1488" cy="72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872" name="Line 360"/>
            <p:cNvSpPr>
              <a:spLocks noChangeShapeType="1"/>
            </p:cNvSpPr>
            <p:nvPr/>
          </p:nvSpPr>
          <p:spPr bwMode="auto">
            <a:xfrm flipH="1">
              <a:off x="3504" y="1296"/>
              <a:ext cx="1488" cy="163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56876" name="Rectangle 36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56878" name="Picture 36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6890" name="Picture 37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6223000"/>
            <a:ext cx="130175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6926" name="Picture 4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2797175"/>
            <a:ext cx="10382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6927" name="Picture 4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2057400"/>
            <a:ext cx="22225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6928" name="Picture 4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3609975"/>
            <a:ext cx="236537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6891" name="Picture 37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525" y="6223000"/>
            <a:ext cx="25876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6892" name="Picture 38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6223000"/>
            <a:ext cx="260350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6893" name="Picture 38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6223000"/>
            <a:ext cx="271463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6894" name="Picture 38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6223000"/>
            <a:ext cx="271463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6895" name="Picture 38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88" y="6223000"/>
            <a:ext cx="271462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6896" name="Picture 38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88" y="6223000"/>
            <a:ext cx="271462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6897" name="Picture 385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88" y="6223000"/>
            <a:ext cx="271462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6898" name="Picture 386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88" y="6223000"/>
            <a:ext cx="271462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6883" name="Picture 371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5461000"/>
            <a:ext cx="141287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6884" name="Picture 372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4843463"/>
            <a:ext cx="130175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6885" name="Picture 373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4241800"/>
            <a:ext cx="258762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6886" name="Picture 374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3632200"/>
            <a:ext cx="260350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6887" name="Picture 375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22600"/>
            <a:ext cx="269875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6888" name="Picture 376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8" y="2413000"/>
            <a:ext cx="280987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6889" name="Picture 377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8" y="1800225"/>
            <a:ext cx="280987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56922" name="Group 410"/>
          <p:cNvGrpSpPr>
            <a:grpSpLocks/>
          </p:cNvGrpSpPr>
          <p:nvPr/>
        </p:nvGrpSpPr>
        <p:grpSpPr bwMode="auto">
          <a:xfrm>
            <a:off x="219075" y="53975"/>
            <a:ext cx="8493125" cy="1260475"/>
            <a:chOff x="138" y="34"/>
            <a:chExt cx="5350" cy="794"/>
          </a:xfrm>
        </p:grpSpPr>
        <p:pic>
          <p:nvPicPr>
            <p:cNvPr id="1856920" name="Picture 408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" y="230"/>
              <a:ext cx="3201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6910" name="Picture 398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" y="34"/>
              <a:ext cx="4020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6916" name="Picture 404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32"/>
              <a:ext cx="3063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6917" name="Picture 405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" y="656"/>
              <a:ext cx="198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6918" name="Picture 406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1" y="662"/>
              <a:ext cx="323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6908" name="Picture 396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0" y="240"/>
              <a:ext cx="2042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6909" name="Picture 397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" y="443"/>
              <a:ext cx="1904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10" name="Picture 373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288" y="3352800"/>
            <a:ext cx="1495425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1" name="Line 347"/>
          <p:cNvSpPr>
            <a:spLocks noChangeShapeType="1"/>
          </p:cNvSpPr>
          <p:nvPr/>
        </p:nvSpPr>
        <p:spPr bwMode="auto">
          <a:xfrm flipH="1">
            <a:off x="6729984" y="3581400"/>
            <a:ext cx="1344168" cy="265176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24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7D2E-4932-472B-B21E-FD9BC9D7F654}" type="slidenum">
              <a:rPr lang="en-US"/>
              <a:pPr/>
              <a:t>5</a:t>
            </a:fld>
            <a:endParaRPr lang="en-US"/>
          </a:p>
        </p:txBody>
      </p:sp>
      <p:pic>
        <p:nvPicPr>
          <p:cNvPr id="1857883" name="Picture 34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8" y="1371600"/>
            <a:ext cx="1497012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7539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7575" name="Rectangle 39"/>
          <p:cNvSpPr>
            <a:spLocks noChangeArrowheads="1"/>
          </p:cNvSpPr>
          <p:nvPr/>
        </p:nvSpPr>
        <p:spPr bwMode="auto">
          <a:xfrm rot="-2486071">
            <a:off x="838200" y="2527300"/>
            <a:ext cx="3124200" cy="1604963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7738" name="Rectangle 202" descr="25%"/>
          <p:cNvSpPr>
            <a:spLocks noChangeArrowheads="1"/>
          </p:cNvSpPr>
          <p:nvPr/>
        </p:nvSpPr>
        <p:spPr bwMode="auto">
          <a:xfrm>
            <a:off x="1828800" y="2133600"/>
            <a:ext cx="4881563" cy="4038600"/>
          </a:xfrm>
          <a:prstGeom prst="rect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7741" name="Rectangle 205"/>
          <p:cNvSpPr>
            <a:spLocks noChangeArrowheads="1"/>
          </p:cNvSpPr>
          <p:nvPr/>
        </p:nvSpPr>
        <p:spPr bwMode="auto">
          <a:xfrm rot="-577844">
            <a:off x="5791200" y="22098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7742" name="Rectangle 206"/>
          <p:cNvSpPr>
            <a:spLocks noChangeArrowheads="1"/>
          </p:cNvSpPr>
          <p:nvPr/>
        </p:nvSpPr>
        <p:spPr bwMode="auto">
          <a:xfrm rot="-794721">
            <a:off x="5181600" y="23622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7743" name="Rectangle 207"/>
          <p:cNvSpPr>
            <a:spLocks noChangeArrowheads="1"/>
          </p:cNvSpPr>
          <p:nvPr/>
        </p:nvSpPr>
        <p:spPr bwMode="auto">
          <a:xfrm rot="-1314255">
            <a:off x="4800600" y="25146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7744" name="Rectangle 208"/>
          <p:cNvSpPr>
            <a:spLocks noChangeArrowheads="1"/>
          </p:cNvSpPr>
          <p:nvPr/>
        </p:nvSpPr>
        <p:spPr bwMode="auto">
          <a:xfrm>
            <a:off x="3505200" y="2133600"/>
            <a:ext cx="30480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7745" name="Rectangle 209"/>
          <p:cNvSpPr>
            <a:spLocks noChangeArrowheads="1"/>
          </p:cNvSpPr>
          <p:nvPr/>
        </p:nvSpPr>
        <p:spPr bwMode="auto">
          <a:xfrm rot="-1973026">
            <a:off x="3581400" y="3106738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7746" name="Rectangle 210"/>
          <p:cNvSpPr>
            <a:spLocks noChangeArrowheads="1"/>
          </p:cNvSpPr>
          <p:nvPr/>
        </p:nvSpPr>
        <p:spPr bwMode="auto">
          <a:xfrm rot="-3979075">
            <a:off x="1790700" y="51816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7747" name="Rectangle 211"/>
          <p:cNvSpPr>
            <a:spLocks noChangeArrowheads="1"/>
          </p:cNvSpPr>
          <p:nvPr/>
        </p:nvSpPr>
        <p:spPr bwMode="auto">
          <a:xfrm rot="-3979075">
            <a:off x="1943100" y="49149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7748" name="Rectangle 212"/>
          <p:cNvSpPr>
            <a:spLocks noChangeArrowheads="1"/>
          </p:cNvSpPr>
          <p:nvPr/>
        </p:nvSpPr>
        <p:spPr bwMode="auto">
          <a:xfrm rot="-1539809">
            <a:off x="3962400" y="285115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7749" name="Rectangle 213"/>
          <p:cNvSpPr>
            <a:spLocks noChangeArrowheads="1"/>
          </p:cNvSpPr>
          <p:nvPr/>
        </p:nvSpPr>
        <p:spPr bwMode="auto">
          <a:xfrm rot="-2442339">
            <a:off x="3124200" y="34290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7750" name="Rectangle 214"/>
          <p:cNvSpPr>
            <a:spLocks noChangeArrowheads="1"/>
          </p:cNvSpPr>
          <p:nvPr/>
        </p:nvSpPr>
        <p:spPr bwMode="auto">
          <a:xfrm rot="-4074326">
            <a:off x="1714500" y="54483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7751" name="Rectangle 215"/>
          <p:cNvSpPr>
            <a:spLocks noChangeArrowheads="1"/>
          </p:cNvSpPr>
          <p:nvPr/>
        </p:nvSpPr>
        <p:spPr bwMode="auto">
          <a:xfrm rot="-1197278">
            <a:off x="4343400" y="26670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7752" name="Rectangle 216"/>
          <p:cNvSpPr>
            <a:spLocks noChangeArrowheads="1"/>
          </p:cNvSpPr>
          <p:nvPr/>
        </p:nvSpPr>
        <p:spPr bwMode="auto">
          <a:xfrm rot="-470672">
            <a:off x="6324600" y="21336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7753" name="Rectangle 217"/>
          <p:cNvSpPr>
            <a:spLocks noChangeArrowheads="1"/>
          </p:cNvSpPr>
          <p:nvPr/>
        </p:nvSpPr>
        <p:spPr bwMode="auto">
          <a:xfrm rot="-1229021">
            <a:off x="5257800" y="23622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7754" name="Rectangle 218"/>
          <p:cNvSpPr>
            <a:spLocks noChangeArrowheads="1"/>
          </p:cNvSpPr>
          <p:nvPr/>
        </p:nvSpPr>
        <p:spPr bwMode="auto">
          <a:xfrm rot="-4252102">
            <a:off x="1562100" y="58674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7755" name="Rectangle 219"/>
          <p:cNvSpPr>
            <a:spLocks noChangeArrowheads="1"/>
          </p:cNvSpPr>
          <p:nvPr/>
        </p:nvSpPr>
        <p:spPr bwMode="auto">
          <a:xfrm rot="-2678558">
            <a:off x="2743200" y="38100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7756" name="Rectangle 220"/>
          <p:cNvSpPr>
            <a:spLocks noChangeArrowheads="1"/>
          </p:cNvSpPr>
          <p:nvPr/>
        </p:nvSpPr>
        <p:spPr bwMode="auto">
          <a:xfrm rot="-3266199">
            <a:off x="2400300" y="41910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7757" name="Rectangle 221"/>
          <p:cNvSpPr>
            <a:spLocks noChangeArrowheads="1"/>
          </p:cNvSpPr>
          <p:nvPr/>
        </p:nvSpPr>
        <p:spPr bwMode="auto">
          <a:xfrm rot="-3588440">
            <a:off x="2171700" y="44958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7758" name="Line 222"/>
          <p:cNvSpPr>
            <a:spLocks noChangeShapeType="1"/>
          </p:cNvSpPr>
          <p:nvPr/>
        </p:nvSpPr>
        <p:spPr bwMode="auto">
          <a:xfrm>
            <a:off x="1447800" y="6172200"/>
            <a:ext cx="6629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759" name="Rectangle 223"/>
          <p:cNvSpPr>
            <a:spLocks noChangeArrowheads="1"/>
          </p:cNvSpPr>
          <p:nvPr/>
        </p:nvSpPr>
        <p:spPr bwMode="auto">
          <a:xfrm rot="-797048">
            <a:off x="3352800" y="1905000"/>
            <a:ext cx="3352800" cy="60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7760" name="Rectangle 224"/>
          <p:cNvSpPr>
            <a:spLocks noChangeArrowheads="1"/>
          </p:cNvSpPr>
          <p:nvPr/>
        </p:nvSpPr>
        <p:spPr bwMode="auto">
          <a:xfrm rot="-1542252">
            <a:off x="2209800" y="2438400"/>
            <a:ext cx="3352800" cy="60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7761" name="Rectangle 225"/>
          <p:cNvSpPr>
            <a:spLocks noChangeArrowheads="1"/>
          </p:cNvSpPr>
          <p:nvPr/>
        </p:nvSpPr>
        <p:spPr bwMode="auto">
          <a:xfrm>
            <a:off x="1235075" y="1671638"/>
            <a:ext cx="3336925" cy="99536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7762" name="Rectangle 226"/>
          <p:cNvSpPr>
            <a:spLocks noChangeArrowheads="1"/>
          </p:cNvSpPr>
          <p:nvPr/>
        </p:nvSpPr>
        <p:spPr bwMode="auto">
          <a:xfrm>
            <a:off x="1752600" y="1824038"/>
            <a:ext cx="1660525" cy="152876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7763" name="Rectangle 227"/>
          <p:cNvSpPr>
            <a:spLocks noChangeArrowheads="1"/>
          </p:cNvSpPr>
          <p:nvPr/>
        </p:nvSpPr>
        <p:spPr bwMode="auto">
          <a:xfrm rot="-2486071">
            <a:off x="838200" y="2527300"/>
            <a:ext cx="3124200" cy="1604963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7764" name="Rectangle 228"/>
          <p:cNvSpPr>
            <a:spLocks noChangeArrowheads="1"/>
          </p:cNvSpPr>
          <p:nvPr/>
        </p:nvSpPr>
        <p:spPr bwMode="auto">
          <a:xfrm rot="-2746476">
            <a:off x="2209800" y="5029200"/>
            <a:ext cx="8382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7765" name="Rectangle 229"/>
          <p:cNvSpPr>
            <a:spLocks noChangeArrowheads="1"/>
          </p:cNvSpPr>
          <p:nvPr/>
        </p:nvSpPr>
        <p:spPr bwMode="auto">
          <a:xfrm rot="-1461788">
            <a:off x="3429000" y="4114800"/>
            <a:ext cx="8382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7766" name="Rectangle 230"/>
          <p:cNvSpPr>
            <a:spLocks noChangeArrowheads="1"/>
          </p:cNvSpPr>
          <p:nvPr/>
        </p:nvSpPr>
        <p:spPr bwMode="auto">
          <a:xfrm rot="-538652">
            <a:off x="4495800" y="3810000"/>
            <a:ext cx="8382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7767" name="Rectangle 231"/>
          <p:cNvSpPr>
            <a:spLocks noChangeArrowheads="1"/>
          </p:cNvSpPr>
          <p:nvPr/>
        </p:nvSpPr>
        <p:spPr bwMode="auto">
          <a:xfrm>
            <a:off x="5867400" y="1905000"/>
            <a:ext cx="1066800" cy="1752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7768" name="Rectangle 232"/>
          <p:cNvSpPr>
            <a:spLocks noChangeArrowheads="1"/>
          </p:cNvSpPr>
          <p:nvPr/>
        </p:nvSpPr>
        <p:spPr bwMode="auto">
          <a:xfrm rot="-2663501">
            <a:off x="2403475" y="4800600"/>
            <a:ext cx="8382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7769" name="Rectangle 233"/>
          <p:cNvSpPr>
            <a:spLocks noChangeArrowheads="1"/>
          </p:cNvSpPr>
          <p:nvPr/>
        </p:nvSpPr>
        <p:spPr bwMode="auto">
          <a:xfrm rot="-950181">
            <a:off x="3733800" y="3962400"/>
            <a:ext cx="8382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7770" name="Rectangle 234"/>
          <p:cNvSpPr>
            <a:spLocks noChangeArrowheads="1"/>
          </p:cNvSpPr>
          <p:nvPr/>
        </p:nvSpPr>
        <p:spPr bwMode="auto">
          <a:xfrm rot="-4150553">
            <a:off x="1290638" y="4884738"/>
            <a:ext cx="914400" cy="685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7771" name="Rectangle 235"/>
          <p:cNvSpPr>
            <a:spLocks noChangeArrowheads="1"/>
          </p:cNvSpPr>
          <p:nvPr/>
        </p:nvSpPr>
        <p:spPr bwMode="auto">
          <a:xfrm rot="-3617592">
            <a:off x="1654175" y="4119563"/>
            <a:ext cx="1066800" cy="60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7772" name="Rectangle 236"/>
          <p:cNvSpPr>
            <a:spLocks noChangeArrowheads="1"/>
          </p:cNvSpPr>
          <p:nvPr/>
        </p:nvSpPr>
        <p:spPr bwMode="auto">
          <a:xfrm rot="-1757733">
            <a:off x="3124200" y="4295775"/>
            <a:ext cx="8382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7773" name="Rectangle 237"/>
          <p:cNvSpPr>
            <a:spLocks noChangeArrowheads="1"/>
          </p:cNvSpPr>
          <p:nvPr/>
        </p:nvSpPr>
        <p:spPr bwMode="auto">
          <a:xfrm rot="-3337486">
            <a:off x="1600200" y="5715000"/>
            <a:ext cx="8382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7774" name="Rectangle 238"/>
          <p:cNvSpPr>
            <a:spLocks noChangeArrowheads="1"/>
          </p:cNvSpPr>
          <p:nvPr/>
        </p:nvSpPr>
        <p:spPr bwMode="auto">
          <a:xfrm rot="-3032955">
            <a:off x="2057400" y="5181600"/>
            <a:ext cx="8382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7775" name="Rectangle 239"/>
          <p:cNvSpPr>
            <a:spLocks noChangeArrowheads="1"/>
          </p:cNvSpPr>
          <p:nvPr/>
        </p:nvSpPr>
        <p:spPr bwMode="auto">
          <a:xfrm rot="-2061286">
            <a:off x="2971800" y="4359275"/>
            <a:ext cx="8382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7776" name="Rectangle 240"/>
          <p:cNvSpPr>
            <a:spLocks noChangeArrowheads="1"/>
          </p:cNvSpPr>
          <p:nvPr/>
        </p:nvSpPr>
        <p:spPr bwMode="auto">
          <a:xfrm rot="-3075235">
            <a:off x="1908175" y="4794250"/>
            <a:ext cx="838200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7777" name="Rectangle 241"/>
          <p:cNvSpPr>
            <a:spLocks noChangeArrowheads="1"/>
          </p:cNvSpPr>
          <p:nvPr/>
        </p:nvSpPr>
        <p:spPr bwMode="auto">
          <a:xfrm rot="-2461858">
            <a:off x="2166938" y="4205288"/>
            <a:ext cx="990600" cy="60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7778" name="Rectangle 242"/>
          <p:cNvSpPr>
            <a:spLocks noChangeArrowheads="1"/>
          </p:cNvSpPr>
          <p:nvPr/>
        </p:nvSpPr>
        <p:spPr bwMode="auto">
          <a:xfrm>
            <a:off x="5029200" y="2133600"/>
            <a:ext cx="838200" cy="1600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7779" name="Rectangle 243"/>
          <p:cNvSpPr>
            <a:spLocks noChangeArrowheads="1"/>
          </p:cNvSpPr>
          <p:nvPr/>
        </p:nvSpPr>
        <p:spPr bwMode="auto">
          <a:xfrm rot="-3323331">
            <a:off x="1519238" y="5338763"/>
            <a:ext cx="838200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7780" name="Rectangle 244"/>
          <p:cNvSpPr>
            <a:spLocks noChangeArrowheads="1"/>
          </p:cNvSpPr>
          <p:nvPr/>
        </p:nvSpPr>
        <p:spPr bwMode="auto">
          <a:xfrm rot="21360000">
            <a:off x="5257800" y="3692525"/>
            <a:ext cx="8382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7781" name="Rectangle 245"/>
          <p:cNvSpPr>
            <a:spLocks noChangeArrowheads="1"/>
          </p:cNvSpPr>
          <p:nvPr/>
        </p:nvSpPr>
        <p:spPr bwMode="auto">
          <a:xfrm>
            <a:off x="6096000" y="3657600"/>
            <a:ext cx="8382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7782" name="Rectangle 246"/>
          <p:cNvSpPr>
            <a:spLocks noChangeArrowheads="1"/>
          </p:cNvSpPr>
          <p:nvPr/>
        </p:nvSpPr>
        <p:spPr bwMode="auto">
          <a:xfrm rot="-1983600">
            <a:off x="2768600" y="3586163"/>
            <a:ext cx="762000" cy="838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7783" name="Rectangle 247"/>
          <p:cNvSpPr>
            <a:spLocks noChangeArrowheads="1"/>
          </p:cNvSpPr>
          <p:nvPr/>
        </p:nvSpPr>
        <p:spPr bwMode="auto">
          <a:xfrm rot="-1102385">
            <a:off x="3578225" y="2932113"/>
            <a:ext cx="762000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7784" name="Rectangle 248"/>
          <p:cNvSpPr>
            <a:spLocks noChangeArrowheads="1"/>
          </p:cNvSpPr>
          <p:nvPr/>
        </p:nvSpPr>
        <p:spPr bwMode="auto">
          <a:xfrm rot="-374590">
            <a:off x="4191000" y="2362200"/>
            <a:ext cx="914400" cy="1447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7787" name="Freeform 251"/>
          <p:cNvSpPr>
            <a:spLocks/>
          </p:cNvSpPr>
          <p:nvPr/>
        </p:nvSpPr>
        <p:spPr bwMode="auto">
          <a:xfrm>
            <a:off x="1828800" y="3729038"/>
            <a:ext cx="4881563" cy="2439987"/>
          </a:xfrm>
          <a:custGeom>
            <a:avLst/>
            <a:gdLst>
              <a:gd name="T0" fmla="*/ 0 w 3061"/>
              <a:gd name="T1" fmla="*/ 1548 h 1548"/>
              <a:gd name="T2" fmla="*/ 198 w 3061"/>
              <a:gd name="T3" fmla="*/ 1247 h 1548"/>
              <a:gd name="T4" fmla="*/ 387 w 3061"/>
              <a:gd name="T5" fmla="*/ 1023 h 1548"/>
              <a:gd name="T6" fmla="*/ 585 w 3061"/>
              <a:gd name="T7" fmla="*/ 809 h 1548"/>
              <a:gd name="T8" fmla="*/ 774 w 3061"/>
              <a:gd name="T9" fmla="*/ 619 h 1548"/>
              <a:gd name="T10" fmla="*/ 1152 w 3061"/>
              <a:gd name="T11" fmla="*/ 379 h 1548"/>
              <a:gd name="T12" fmla="*/ 1530 w 3061"/>
              <a:gd name="T13" fmla="*/ 198 h 1548"/>
              <a:gd name="T14" fmla="*/ 2115 w 3061"/>
              <a:gd name="T15" fmla="*/ 69 h 1548"/>
              <a:gd name="T16" fmla="*/ 3061 w 3061"/>
              <a:gd name="T17" fmla="*/ 0 h 1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61" h="1548">
                <a:moveTo>
                  <a:pt x="0" y="1548"/>
                </a:moveTo>
                <a:cubicBezTo>
                  <a:pt x="33" y="1498"/>
                  <a:pt x="134" y="1334"/>
                  <a:pt x="198" y="1247"/>
                </a:cubicBezTo>
                <a:cubicBezTo>
                  <a:pt x="262" y="1160"/>
                  <a:pt x="323" y="1096"/>
                  <a:pt x="387" y="1023"/>
                </a:cubicBezTo>
                <a:cubicBezTo>
                  <a:pt x="451" y="950"/>
                  <a:pt x="521" y="876"/>
                  <a:pt x="585" y="809"/>
                </a:cubicBezTo>
                <a:cubicBezTo>
                  <a:pt x="649" y="742"/>
                  <a:pt x="680" y="691"/>
                  <a:pt x="774" y="619"/>
                </a:cubicBezTo>
                <a:cubicBezTo>
                  <a:pt x="868" y="547"/>
                  <a:pt x="1026" y="449"/>
                  <a:pt x="1152" y="379"/>
                </a:cubicBezTo>
                <a:cubicBezTo>
                  <a:pt x="1278" y="309"/>
                  <a:pt x="1370" y="250"/>
                  <a:pt x="1530" y="198"/>
                </a:cubicBezTo>
                <a:cubicBezTo>
                  <a:pt x="1690" y="146"/>
                  <a:pt x="1860" y="102"/>
                  <a:pt x="2115" y="69"/>
                </a:cubicBezTo>
                <a:cubicBezTo>
                  <a:pt x="2370" y="36"/>
                  <a:pt x="2864" y="14"/>
                  <a:pt x="3061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57798" name="Picture 26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3" y="1436688"/>
            <a:ext cx="12858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7799" name="Line 263"/>
          <p:cNvSpPr>
            <a:spLocks noChangeShapeType="1"/>
          </p:cNvSpPr>
          <p:nvPr/>
        </p:nvSpPr>
        <p:spPr bwMode="auto">
          <a:xfrm flipV="1">
            <a:off x="1828800" y="1371600"/>
            <a:ext cx="0" cy="5003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807" name="Rectangle 271"/>
          <p:cNvSpPr>
            <a:spLocks noChangeArrowheads="1"/>
          </p:cNvSpPr>
          <p:nvPr/>
        </p:nvSpPr>
        <p:spPr bwMode="auto">
          <a:xfrm rot="-374590">
            <a:off x="2971800" y="2743200"/>
            <a:ext cx="914400" cy="1447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7808" name="Freeform 272"/>
          <p:cNvSpPr>
            <a:spLocks/>
          </p:cNvSpPr>
          <p:nvPr/>
        </p:nvSpPr>
        <p:spPr bwMode="auto">
          <a:xfrm>
            <a:off x="1828800" y="2214563"/>
            <a:ext cx="4881563" cy="3957637"/>
          </a:xfrm>
          <a:custGeom>
            <a:avLst/>
            <a:gdLst>
              <a:gd name="T0" fmla="*/ 0 w 3075"/>
              <a:gd name="T1" fmla="*/ 2493 h 2493"/>
              <a:gd name="T2" fmla="*/ 198 w 3075"/>
              <a:gd name="T3" fmla="*/ 1960 h 2493"/>
              <a:gd name="T4" fmla="*/ 396 w 3075"/>
              <a:gd name="T5" fmla="*/ 1564 h 2493"/>
              <a:gd name="T6" fmla="*/ 593 w 3075"/>
              <a:gd name="T7" fmla="*/ 1263 h 2493"/>
              <a:gd name="T8" fmla="*/ 782 w 3075"/>
              <a:gd name="T9" fmla="*/ 1048 h 2493"/>
              <a:gd name="T10" fmla="*/ 1152 w 3075"/>
              <a:gd name="T11" fmla="*/ 720 h 2493"/>
              <a:gd name="T12" fmla="*/ 1419 w 3075"/>
              <a:gd name="T13" fmla="*/ 539 h 2493"/>
              <a:gd name="T14" fmla="*/ 1735 w 3075"/>
              <a:gd name="T15" fmla="*/ 369 h 2493"/>
              <a:gd name="T16" fmla="*/ 2130 w 3075"/>
              <a:gd name="T17" fmla="*/ 223 h 2493"/>
              <a:gd name="T18" fmla="*/ 2492 w 3075"/>
              <a:gd name="T19" fmla="*/ 103 h 2493"/>
              <a:gd name="T20" fmla="*/ 3075 w 3075"/>
              <a:gd name="T21" fmla="*/ 0 h 2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075" h="2493">
                <a:moveTo>
                  <a:pt x="0" y="2493"/>
                </a:moveTo>
                <a:cubicBezTo>
                  <a:pt x="34" y="2404"/>
                  <a:pt x="132" y="2115"/>
                  <a:pt x="198" y="1960"/>
                </a:cubicBezTo>
                <a:cubicBezTo>
                  <a:pt x="264" y="1805"/>
                  <a:pt x="330" y="1680"/>
                  <a:pt x="396" y="1564"/>
                </a:cubicBezTo>
                <a:cubicBezTo>
                  <a:pt x="462" y="1448"/>
                  <a:pt x="529" y="1349"/>
                  <a:pt x="593" y="1263"/>
                </a:cubicBezTo>
                <a:cubicBezTo>
                  <a:pt x="657" y="1177"/>
                  <a:pt x="689" y="1138"/>
                  <a:pt x="782" y="1048"/>
                </a:cubicBezTo>
                <a:cubicBezTo>
                  <a:pt x="875" y="958"/>
                  <a:pt x="1046" y="805"/>
                  <a:pt x="1152" y="720"/>
                </a:cubicBezTo>
                <a:cubicBezTo>
                  <a:pt x="1258" y="635"/>
                  <a:pt x="1322" y="597"/>
                  <a:pt x="1419" y="539"/>
                </a:cubicBezTo>
                <a:cubicBezTo>
                  <a:pt x="1516" y="481"/>
                  <a:pt x="1616" y="422"/>
                  <a:pt x="1735" y="369"/>
                </a:cubicBezTo>
                <a:cubicBezTo>
                  <a:pt x="1854" y="316"/>
                  <a:pt x="2004" y="267"/>
                  <a:pt x="2130" y="223"/>
                </a:cubicBezTo>
                <a:cubicBezTo>
                  <a:pt x="2256" y="179"/>
                  <a:pt x="2335" y="140"/>
                  <a:pt x="2492" y="103"/>
                </a:cubicBezTo>
                <a:cubicBezTo>
                  <a:pt x="2649" y="66"/>
                  <a:pt x="2978" y="17"/>
                  <a:pt x="3075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809" name="Rectangle 273"/>
          <p:cNvSpPr>
            <a:spLocks noChangeArrowheads="1"/>
          </p:cNvSpPr>
          <p:nvPr/>
        </p:nvSpPr>
        <p:spPr bwMode="auto">
          <a:xfrm rot="-865893">
            <a:off x="4343400" y="2906713"/>
            <a:ext cx="1779588" cy="782637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7810" name="Rectangle 274"/>
          <p:cNvSpPr>
            <a:spLocks noChangeArrowheads="1"/>
          </p:cNvSpPr>
          <p:nvPr/>
        </p:nvSpPr>
        <p:spPr bwMode="auto">
          <a:xfrm rot="-371558">
            <a:off x="4800600" y="3581400"/>
            <a:ext cx="1066800" cy="152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7811" name="Line 275"/>
          <p:cNvSpPr>
            <a:spLocks noChangeShapeType="1"/>
          </p:cNvSpPr>
          <p:nvPr/>
        </p:nvSpPr>
        <p:spPr bwMode="auto">
          <a:xfrm>
            <a:off x="1828800" y="55372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812" name="Line 276"/>
          <p:cNvSpPr>
            <a:spLocks noChangeShapeType="1"/>
          </p:cNvSpPr>
          <p:nvPr/>
        </p:nvSpPr>
        <p:spPr bwMode="auto">
          <a:xfrm>
            <a:off x="1828800" y="58420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813" name="Line 277"/>
          <p:cNvSpPr>
            <a:spLocks noChangeShapeType="1"/>
          </p:cNvSpPr>
          <p:nvPr/>
        </p:nvSpPr>
        <p:spPr bwMode="auto">
          <a:xfrm>
            <a:off x="1828800" y="52324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814" name="Line 278"/>
          <p:cNvSpPr>
            <a:spLocks noChangeShapeType="1"/>
          </p:cNvSpPr>
          <p:nvPr/>
        </p:nvSpPr>
        <p:spPr bwMode="auto">
          <a:xfrm>
            <a:off x="1828800" y="49276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815" name="Line 279"/>
          <p:cNvSpPr>
            <a:spLocks noChangeShapeType="1"/>
          </p:cNvSpPr>
          <p:nvPr/>
        </p:nvSpPr>
        <p:spPr bwMode="auto">
          <a:xfrm>
            <a:off x="1828800" y="46228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816" name="Line 280"/>
          <p:cNvSpPr>
            <a:spLocks noChangeShapeType="1"/>
          </p:cNvSpPr>
          <p:nvPr/>
        </p:nvSpPr>
        <p:spPr bwMode="auto">
          <a:xfrm>
            <a:off x="1828800" y="43180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817" name="Line 281"/>
          <p:cNvSpPr>
            <a:spLocks noChangeShapeType="1"/>
          </p:cNvSpPr>
          <p:nvPr/>
        </p:nvSpPr>
        <p:spPr bwMode="auto">
          <a:xfrm>
            <a:off x="1828800" y="40132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818" name="Line 282"/>
          <p:cNvSpPr>
            <a:spLocks noChangeShapeType="1"/>
          </p:cNvSpPr>
          <p:nvPr/>
        </p:nvSpPr>
        <p:spPr bwMode="auto">
          <a:xfrm>
            <a:off x="1828800" y="37084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819" name="Line 283"/>
          <p:cNvSpPr>
            <a:spLocks noChangeShapeType="1"/>
          </p:cNvSpPr>
          <p:nvPr/>
        </p:nvSpPr>
        <p:spPr bwMode="auto">
          <a:xfrm>
            <a:off x="1828800" y="34036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820" name="Line 284"/>
          <p:cNvSpPr>
            <a:spLocks noChangeShapeType="1"/>
          </p:cNvSpPr>
          <p:nvPr/>
        </p:nvSpPr>
        <p:spPr bwMode="auto">
          <a:xfrm>
            <a:off x="1828800" y="30988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821" name="Line 285"/>
          <p:cNvSpPr>
            <a:spLocks noChangeShapeType="1"/>
          </p:cNvSpPr>
          <p:nvPr/>
        </p:nvSpPr>
        <p:spPr bwMode="auto">
          <a:xfrm>
            <a:off x="1828800" y="27940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822" name="Line 286"/>
          <p:cNvSpPr>
            <a:spLocks noChangeShapeType="1"/>
          </p:cNvSpPr>
          <p:nvPr/>
        </p:nvSpPr>
        <p:spPr bwMode="auto">
          <a:xfrm>
            <a:off x="1828800" y="24892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823" name="Line 287"/>
          <p:cNvSpPr>
            <a:spLocks noChangeShapeType="1"/>
          </p:cNvSpPr>
          <p:nvPr/>
        </p:nvSpPr>
        <p:spPr bwMode="auto">
          <a:xfrm flipV="1">
            <a:off x="21336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824" name="Line 288"/>
          <p:cNvSpPr>
            <a:spLocks noChangeShapeType="1"/>
          </p:cNvSpPr>
          <p:nvPr/>
        </p:nvSpPr>
        <p:spPr bwMode="auto">
          <a:xfrm>
            <a:off x="1828800" y="21844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825" name="Line 289"/>
          <p:cNvSpPr>
            <a:spLocks noChangeShapeType="1"/>
          </p:cNvSpPr>
          <p:nvPr/>
        </p:nvSpPr>
        <p:spPr bwMode="auto">
          <a:xfrm>
            <a:off x="1828800" y="18796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826" name="Line 290"/>
          <p:cNvSpPr>
            <a:spLocks noChangeShapeType="1"/>
          </p:cNvSpPr>
          <p:nvPr/>
        </p:nvSpPr>
        <p:spPr bwMode="auto">
          <a:xfrm flipV="1">
            <a:off x="24384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827" name="Line 291"/>
          <p:cNvSpPr>
            <a:spLocks noChangeShapeType="1"/>
          </p:cNvSpPr>
          <p:nvPr/>
        </p:nvSpPr>
        <p:spPr bwMode="auto">
          <a:xfrm flipV="1">
            <a:off x="27432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828" name="Line 292"/>
          <p:cNvSpPr>
            <a:spLocks noChangeShapeType="1"/>
          </p:cNvSpPr>
          <p:nvPr/>
        </p:nvSpPr>
        <p:spPr bwMode="auto">
          <a:xfrm flipV="1">
            <a:off x="30480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829" name="Line 293"/>
          <p:cNvSpPr>
            <a:spLocks noChangeShapeType="1"/>
          </p:cNvSpPr>
          <p:nvPr/>
        </p:nvSpPr>
        <p:spPr bwMode="auto">
          <a:xfrm flipV="1">
            <a:off x="33528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830" name="Line 294"/>
          <p:cNvSpPr>
            <a:spLocks noChangeShapeType="1"/>
          </p:cNvSpPr>
          <p:nvPr/>
        </p:nvSpPr>
        <p:spPr bwMode="auto">
          <a:xfrm flipV="1">
            <a:off x="36576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831" name="Line 295"/>
          <p:cNvSpPr>
            <a:spLocks noChangeShapeType="1"/>
          </p:cNvSpPr>
          <p:nvPr/>
        </p:nvSpPr>
        <p:spPr bwMode="auto">
          <a:xfrm flipV="1">
            <a:off x="39624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832" name="Line 296"/>
          <p:cNvSpPr>
            <a:spLocks noChangeShapeType="1"/>
          </p:cNvSpPr>
          <p:nvPr/>
        </p:nvSpPr>
        <p:spPr bwMode="auto">
          <a:xfrm flipV="1">
            <a:off x="42672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833" name="Line 297"/>
          <p:cNvSpPr>
            <a:spLocks noChangeShapeType="1"/>
          </p:cNvSpPr>
          <p:nvPr/>
        </p:nvSpPr>
        <p:spPr bwMode="auto">
          <a:xfrm flipV="1">
            <a:off x="45720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834" name="Line 298"/>
          <p:cNvSpPr>
            <a:spLocks noChangeShapeType="1"/>
          </p:cNvSpPr>
          <p:nvPr/>
        </p:nvSpPr>
        <p:spPr bwMode="auto">
          <a:xfrm flipV="1">
            <a:off x="51816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835" name="Line 299"/>
          <p:cNvSpPr>
            <a:spLocks noChangeShapeType="1"/>
          </p:cNvSpPr>
          <p:nvPr/>
        </p:nvSpPr>
        <p:spPr bwMode="auto">
          <a:xfrm flipV="1">
            <a:off x="54864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836" name="Line 300"/>
          <p:cNvSpPr>
            <a:spLocks noChangeShapeType="1"/>
          </p:cNvSpPr>
          <p:nvPr/>
        </p:nvSpPr>
        <p:spPr bwMode="auto">
          <a:xfrm flipV="1">
            <a:off x="57912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837" name="Line 301"/>
          <p:cNvSpPr>
            <a:spLocks noChangeShapeType="1"/>
          </p:cNvSpPr>
          <p:nvPr/>
        </p:nvSpPr>
        <p:spPr bwMode="auto">
          <a:xfrm flipV="1">
            <a:off x="60960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838" name="Line 302"/>
          <p:cNvSpPr>
            <a:spLocks noChangeShapeType="1"/>
          </p:cNvSpPr>
          <p:nvPr/>
        </p:nvSpPr>
        <p:spPr bwMode="auto">
          <a:xfrm flipV="1">
            <a:off x="64008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839" name="Line 303"/>
          <p:cNvSpPr>
            <a:spLocks noChangeShapeType="1"/>
          </p:cNvSpPr>
          <p:nvPr/>
        </p:nvSpPr>
        <p:spPr bwMode="auto">
          <a:xfrm flipV="1">
            <a:off x="67056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840" name="Line 304"/>
          <p:cNvSpPr>
            <a:spLocks noChangeShapeType="1"/>
          </p:cNvSpPr>
          <p:nvPr/>
        </p:nvSpPr>
        <p:spPr bwMode="auto">
          <a:xfrm flipV="1">
            <a:off x="70104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841" name="Line 305"/>
          <p:cNvSpPr>
            <a:spLocks noChangeShapeType="1"/>
          </p:cNvSpPr>
          <p:nvPr/>
        </p:nvSpPr>
        <p:spPr bwMode="auto">
          <a:xfrm flipV="1">
            <a:off x="73152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842" name="Line 306"/>
          <p:cNvSpPr>
            <a:spLocks noChangeShapeType="1"/>
          </p:cNvSpPr>
          <p:nvPr/>
        </p:nvSpPr>
        <p:spPr bwMode="auto">
          <a:xfrm flipV="1">
            <a:off x="48768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57851" name="Picture 31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138" y="6223000"/>
            <a:ext cx="936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7852" name="Picture 31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050" y="5867400"/>
            <a:ext cx="109855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7866" name="Picture 33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5" y="4040188"/>
            <a:ext cx="10318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7867" name="Picture 33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5" y="4341813"/>
            <a:ext cx="12001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7873" name="Picture 33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563" y="4902200"/>
            <a:ext cx="115728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57876" name="Group 340"/>
          <p:cNvGrpSpPr>
            <a:grpSpLocks/>
          </p:cNvGrpSpPr>
          <p:nvPr/>
        </p:nvGrpSpPr>
        <p:grpSpPr bwMode="auto">
          <a:xfrm>
            <a:off x="5562600" y="3810000"/>
            <a:ext cx="2982913" cy="1066800"/>
            <a:chOff x="3504" y="2400"/>
            <a:chExt cx="1879" cy="672"/>
          </a:xfrm>
        </p:grpSpPr>
        <p:pic>
          <p:nvPicPr>
            <p:cNvPr id="1857872" name="Picture 336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5" y="2400"/>
              <a:ext cx="368" cy="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57875" name="Line 339"/>
            <p:cNvSpPr>
              <a:spLocks noChangeShapeType="1"/>
            </p:cNvSpPr>
            <p:nvPr/>
          </p:nvSpPr>
          <p:spPr bwMode="auto">
            <a:xfrm flipH="1">
              <a:off x="3504" y="2448"/>
              <a:ext cx="1488" cy="6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57877" name="Rectangle 34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57879" name="Picture 34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7908" name="Picture 37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4632325"/>
            <a:ext cx="10382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7909" name="Picture 37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2057400"/>
            <a:ext cx="22225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7910" name="Picture 37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3609975"/>
            <a:ext cx="236537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7891" name="Picture 35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6223000"/>
            <a:ext cx="130175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57913" name="Group 377"/>
          <p:cNvGrpSpPr>
            <a:grpSpLocks/>
          </p:cNvGrpSpPr>
          <p:nvPr/>
        </p:nvGrpSpPr>
        <p:grpSpPr bwMode="auto">
          <a:xfrm>
            <a:off x="219075" y="53975"/>
            <a:ext cx="8493125" cy="1260475"/>
            <a:chOff x="138" y="34"/>
            <a:chExt cx="5350" cy="794"/>
          </a:xfrm>
        </p:grpSpPr>
        <p:pic>
          <p:nvPicPr>
            <p:cNvPr id="1857902" name="Picture 366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" y="34"/>
              <a:ext cx="4020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7903" name="Picture 367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32"/>
              <a:ext cx="3063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7904" name="Picture 368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" y="656"/>
              <a:ext cx="198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7905" name="Picture 369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1" y="662"/>
              <a:ext cx="323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7906" name="Picture 370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0" y="240"/>
              <a:ext cx="2042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7907" name="Picture 371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" y="443"/>
              <a:ext cx="1904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7911" name="Picture 375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" y="230"/>
              <a:ext cx="3201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857892" name="Picture 35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525" y="6223000"/>
            <a:ext cx="25876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7893" name="Picture 35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6223000"/>
            <a:ext cx="260350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7894" name="Picture 35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6223000"/>
            <a:ext cx="271463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7895" name="Picture 35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6223000"/>
            <a:ext cx="271463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7896" name="Picture 36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88" y="6223000"/>
            <a:ext cx="271462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7897" name="Picture 36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88" y="6223000"/>
            <a:ext cx="271462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7898" name="Picture 36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88" y="6223000"/>
            <a:ext cx="271462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7899" name="Picture 363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88" y="6223000"/>
            <a:ext cx="271462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7884" name="Picture 348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5461000"/>
            <a:ext cx="141287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7885" name="Picture 349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4843463"/>
            <a:ext cx="130175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7886" name="Picture 350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4241800"/>
            <a:ext cx="258762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7887" name="Picture 351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3632200"/>
            <a:ext cx="260350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7888" name="Picture 352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22600"/>
            <a:ext cx="269875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7889" name="Picture 353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8" y="2413000"/>
            <a:ext cx="280987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7890" name="Picture 354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8" y="1800225"/>
            <a:ext cx="280987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" name="Picture 373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288" y="5194474"/>
            <a:ext cx="1495425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9" name="Line 347"/>
          <p:cNvSpPr>
            <a:spLocks noChangeShapeType="1"/>
          </p:cNvSpPr>
          <p:nvPr/>
        </p:nvSpPr>
        <p:spPr bwMode="auto">
          <a:xfrm flipH="1">
            <a:off x="6867144" y="5385816"/>
            <a:ext cx="1106424" cy="859536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7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7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4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0D65-4CA6-4664-A66B-E56E605CE0DE}" type="slidenum">
              <a:rPr lang="en-US"/>
              <a:pPr/>
              <a:t>6</a:t>
            </a:fld>
            <a:endParaRPr lang="en-US"/>
          </a:p>
        </p:txBody>
      </p:sp>
      <p:grpSp>
        <p:nvGrpSpPr>
          <p:cNvPr id="1858944" name="Group 384"/>
          <p:cNvGrpSpPr>
            <a:grpSpLocks/>
          </p:cNvGrpSpPr>
          <p:nvPr/>
        </p:nvGrpSpPr>
        <p:grpSpPr bwMode="auto">
          <a:xfrm>
            <a:off x="219075" y="53975"/>
            <a:ext cx="8493125" cy="1260475"/>
            <a:chOff x="138" y="34"/>
            <a:chExt cx="5350" cy="794"/>
          </a:xfrm>
        </p:grpSpPr>
        <p:pic>
          <p:nvPicPr>
            <p:cNvPr id="1858945" name="Picture 385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" y="34"/>
              <a:ext cx="4020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8946" name="Picture 386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32"/>
              <a:ext cx="3063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8947" name="Picture 387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" y="656"/>
              <a:ext cx="198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8948" name="Picture 388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1" y="662"/>
              <a:ext cx="323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8949" name="Picture 389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0" y="240"/>
              <a:ext cx="2042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8950" name="Picture 390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" y="443"/>
              <a:ext cx="1904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8951" name="Picture 391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" y="230"/>
              <a:ext cx="3201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858915" name="Picture 35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8" y="1371600"/>
            <a:ext cx="1497012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8563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8597" name="Rectangle 37"/>
          <p:cNvSpPr>
            <a:spLocks noChangeArrowheads="1"/>
          </p:cNvSpPr>
          <p:nvPr/>
        </p:nvSpPr>
        <p:spPr bwMode="auto">
          <a:xfrm>
            <a:off x="1235075" y="1671638"/>
            <a:ext cx="3336925" cy="99536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8599" name="Rectangle 39"/>
          <p:cNvSpPr>
            <a:spLocks noChangeArrowheads="1"/>
          </p:cNvSpPr>
          <p:nvPr/>
        </p:nvSpPr>
        <p:spPr bwMode="auto">
          <a:xfrm rot="-2486071">
            <a:off x="838200" y="2527300"/>
            <a:ext cx="3124200" cy="1604963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8766" name="Rectangle 206" descr="25%"/>
          <p:cNvSpPr>
            <a:spLocks noChangeArrowheads="1"/>
          </p:cNvSpPr>
          <p:nvPr/>
        </p:nvSpPr>
        <p:spPr bwMode="auto">
          <a:xfrm>
            <a:off x="1828800" y="2133600"/>
            <a:ext cx="4881563" cy="4038600"/>
          </a:xfrm>
          <a:prstGeom prst="rect">
            <a:avLst/>
          </a:prstGeom>
          <a:pattFill prst="pct25">
            <a:fgClr>
              <a:srgbClr val="000000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8767" name="Rectangle 207"/>
          <p:cNvSpPr>
            <a:spLocks noChangeArrowheads="1"/>
          </p:cNvSpPr>
          <p:nvPr/>
        </p:nvSpPr>
        <p:spPr bwMode="auto">
          <a:xfrm rot="-196564">
            <a:off x="2124075" y="5791200"/>
            <a:ext cx="2295525" cy="40957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8768" name="Rectangle 208"/>
          <p:cNvSpPr>
            <a:spLocks noChangeArrowheads="1"/>
          </p:cNvSpPr>
          <p:nvPr/>
        </p:nvSpPr>
        <p:spPr bwMode="auto">
          <a:xfrm rot="-2836270">
            <a:off x="2390775" y="4933950"/>
            <a:ext cx="1790700" cy="1447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8769" name="Rectangle 209"/>
          <p:cNvSpPr>
            <a:spLocks noChangeArrowheads="1"/>
          </p:cNvSpPr>
          <p:nvPr/>
        </p:nvSpPr>
        <p:spPr bwMode="auto">
          <a:xfrm rot="-577844">
            <a:off x="5791200" y="22098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8770" name="Rectangle 210"/>
          <p:cNvSpPr>
            <a:spLocks noChangeArrowheads="1"/>
          </p:cNvSpPr>
          <p:nvPr/>
        </p:nvSpPr>
        <p:spPr bwMode="auto">
          <a:xfrm rot="-794721">
            <a:off x="5181600" y="23622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8771" name="Rectangle 211"/>
          <p:cNvSpPr>
            <a:spLocks noChangeArrowheads="1"/>
          </p:cNvSpPr>
          <p:nvPr/>
        </p:nvSpPr>
        <p:spPr bwMode="auto">
          <a:xfrm rot="-1314255">
            <a:off x="4800600" y="25146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8772" name="Rectangle 212"/>
          <p:cNvSpPr>
            <a:spLocks noChangeArrowheads="1"/>
          </p:cNvSpPr>
          <p:nvPr/>
        </p:nvSpPr>
        <p:spPr bwMode="auto">
          <a:xfrm>
            <a:off x="3505200" y="2133600"/>
            <a:ext cx="30480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8773" name="Rectangle 213"/>
          <p:cNvSpPr>
            <a:spLocks noChangeArrowheads="1"/>
          </p:cNvSpPr>
          <p:nvPr/>
        </p:nvSpPr>
        <p:spPr bwMode="auto">
          <a:xfrm rot="-1973026">
            <a:off x="3581400" y="3106738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8774" name="Rectangle 214"/>
          <p:cNvSpPr>
            <a:spLocks noChangeArrowheads="1"/>
          </p:cNvSpPr>
          <p:nvPr/>
        </p:nvSpPr>
        <p:spPr bwMode="auto">
          <a:xfrm rot="-3979075">
            <a:off x="1790700" y="51816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8775" name="Rectangle 215"/>
          <p:cNvSpPr>
            <a:spLocks noChangeArrowheads="1"/>
          </p:cNvSpPr>
          <p:nvPr/>
        </p:nvSpPr>
        <p:spPr bwMode="auto">
          <a:xfrm rot="-3979075">
            <a:off x="1943100" y="49149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8776" name="Rectangle 216"/>
          <p:cNvSpPr>
            <a:spLocks noChangeArrowheads="1"/>
          </p:cNvSpPr>
          <p:nvPr/>
        </p:nvSpPr>
        <p:spPr bwMode="auto">
          <a:xfrm rot="-1539809">
            <a:off x="3962400" y="285115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8777" name="Rectangle 217"/>
          <p:cNvSpPr>
            <a:spLocks noChangeArrowheads="1"/>
          </p:cNvSpPr>
          <p:nvPr/>
        </p:nvSpPr>
        <p:spPr bwMode="auto">
          <a:xfrm rot="-2442339">
            <a:off x="3124200" y="34290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8778" name="Rectangle 218"/>
          <p:cNvSpPr>
            <a:spLocks noChangeArrowheads="1"/>
          </p:cNvSpPr>
          <p:nvPr/>
        </p:nvSpPr>
        <p:spPr bwMode="auto">
          <a:xfrm rot="-4074326">
            <a:off x="1714500" y="54483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8779" name="Rectangle 219"/>
          <p:cNvSpPr>
            <a:spLocks noChangeArrowheads="1"/>
          </p:cNvSpPr>
          <p:nvPr/>
        </p:nvSpPr>
        <p:spPr bwMode="auto">
          <a:xfrm rot="-1197278">
            <a:off x="4343400" y="26670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8780" name="Rectangle 220"/>
          <p:cNvSpPr>
            <a:spLocks noChangeArrowheads="1"/>
          </p:cNvSpPr>
          <p:nvPr/>
        </p:nvSpPr>
        <p:spPr bwMode="auto">
          <a:xfrm rot="-470672">
            <a:off x="6324600" y="21336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8781" name="Rectangle 221"/>
          <p:cNvSpPr>
            <a:spLocks noChangeArrowheads="1"/>
          </p:cNvSpPr>
          <p:nvPr/>
        </p:nvSpPr>
        <p:spPr bwMode="auto">
          <a:xfrm rot="-1229021">
            <a:off x="5257800" y="23622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8782" name="Rectangle 222"/>
          <p:cNvSpPr>
            <a:spLocks noChangeArrowheads="1"/>
          </p:cNvSpPr>
          <p:nvPr/>
        </p:nvSpPr>
        <p:spPr bwMode="auto">
          <a:xfrm rot="-4252102">
            <a:off x="1562100" y="58674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8783" name="Rectangle 223"/>
          <p:cNvSpPr>
            <a:spLocks noChangeArrowheads="1"/>
          </p:cNvSpPr>
          <p:nvPr/>
        </p:nvSpPr>
        <p:spPr bwMode="auto">
          <a:xfrm rot="-2678558">
            <a:off x="2743200" y="38100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8784" name="Rectangle 224"/>
          <p:cNvSpPr>
            <a:spLocks noChangeArrowheads="1"/>
          </p:cNvSpPr>
          <p:nvPr/>
        </p:nvSpPr>
        <p:spPr bwMode="auto">
          <a:xfrm rot="-3266199">
            <a:off x="2400300" y="41910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8785" name="Rectangle 225"/>
          <p:cNvSpPr>
            <a:spLocks noChangeArrowheads="1"/>
          </p:cNvSpPr>
          <p:nvPr/>
        </p:nvSpPr>
        <p:spPr bwMode="auto">
          <a:xfrm rot="-3588440">
            <a:off x="2171700" y="44958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8786" name="Rectangle 226"/>
          <p:cNvSpPr>
            <a:spLocks noChangeArrowheads="1"/>
          </p:cNvSpPr>
          <p:nvPr/>
        </p:nvSpPr>
        <p:spPr bwMode="auto">
          <a:xfrm rot="-797048">
            <a:off x="3352800" y="1905000"/>
            <a:ext cx="3352800" cy="60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8787" name="Rectangle 227"/>
          <p:cNvSpPr>
            <a:spLocks noChangeArrowheads="1"/>
          </p:cNvSpPr>
          <p:nvPr/>
        </p:nvSpPr>
        <p:spPr bwMode="auto">
          <a:xfrm rot="-1542252">
            <a:off x="2209800" y="2438400"/>
            <a:ext cx="3352800" cy="60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8788" name="Rectangle 228"/>
          <p:cNvSpPr>
            <a:spLocks noChangeArrowheads="1"/>
          </p:cNvSpPr>
          <p:nvPr/>
        </p:nvSpPr>
        <p:spPr bwMode="auto">
          <a:xfrm>
            <a:off x="1235075" y="1671638"/>
            <a:ext cx="3336925" cy="99536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8789" name="Rectangle 229"/>
          <p:cNvSpPr>
            <a:spLocks noChangeArrowheads="1"/>
          </p:cNvSpPr>
          <p:nvPr/>
        </p:nvSpPr>
        <p:spPr bwMode="auto">
          <a:xfrm>
            <a:off x="1752600" y="1824038"/>
            <a:ext cx="1660525" cy="152876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8790" name="Rectangle 230"/>
          <p:cNvSpPr>
            <a:spLocks noChangeArrowheads="1"/>
          </p:cNvSpPr>
          <p:nvPr/>
        </p:nvSpPr>
        <p:spPr bwMode="auto">
          <a:xfrm rot="-2486071">
            <a:off x="838200" y="2527300"/>
            <a:ext cx="3124200" cy="1604963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8791" name="Rectangle 231"/>
          <p:cNvSpPr>
            <a:spLocks noChangeArrowheads="1"/>
          </p:cNvSpPr>
          <p:nvPr/>
        </p:nvSpPr>
        <p:spPr bwMode="auto">
          <a:xfrm rot="-1918704">
            <a:off x="3190875" y="4538663"/>
            <a:ext cx="334963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8792" name="Rectangle 232"/>
          <p:cNvSpPr>
            <a:spLocks noChangeArrowheads="1"/>
          </p:cNvSpPr>
          <p:nvPr/>
        </p:nvSpPr>
        <p:spPr bwMode="auto">
          <a:xfrm rot="-2186347">
            <a:off x="2819400" y="4648200"/>
            <a:ext cx="8382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8793" name="Rectangle 233"/>
          <p:cNvSpPr>
            <a:spLocks noChangeArrowheads="1"/>
          </p:cNvSpPr>
          <p:nvPr/>
        </p:nvSpPr>
        <p:spPr bwMode="auto">
          <a:xfrm rot="4828014">
            <a:off x="4478338" y="4149725"/>
            <a:ext cx="838200" cy="381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8794" name="Rectangle 234"/>
          <p:cNvSpPr>
            <a:spLocks noChangeArrowheads="1"/>
          </p:cNvSpPr>
          <p:nvPr/>
        </p:nvSpPr>
        <p:spPr bwMode="auto">
          <a:xfrm rot="4654911">
            <a:off x="4191000" y="4343400"/>
            <a:ext cx="8382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8795" name="Rectangle 235"/>
          <p:cNvSpPr>
            <a:spLocks noChangeArrowheads="1"/>
          </p:cNvSpPr>
          <p:nvPr/>
        </p:nvSpPr>
        <p:spPr bwMode="auto">
          <a:xfrm rot="3920489">
            <a:off x="3898900" y="4330700"/>
            <a:ext cx="838200" cy="381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8796" name="Rectangle 236"/>
          <p:cNvSpPr>
            <a:spLocks noChangeArrowheads="1"/>
          </p:cNvSpPr>
          <p:nvPr/>
        </p:nvSpPr>
        <p:spPr bwMode="auto">
          <a:xfrm rot="2578464">
            <a:off x="2886075" y="4932363"/>
            <a:ext cx="914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8797" name="Rectangle 237"/>
          <p:cNvSpPr>
            <a:spLocks noChangeArrowheads="1"/>
          </p:cNvSpPr>
          <p:nvPr/>
        </p:nvSpPr>
        <p:spPr bwMode="auto">
          <a:xfrm rot="-2857965">
            <a:off x="2209800" y="5181600"/>
            <a:ext cx="8382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8798" name="Rectangle 238"/>
          <p:cNvSpPr>
            <a:spLocks noChangeArrowheads="1"/>
          </p:cNvSpPr>
          <p:nvPr/>
        </p:nvSpPr>
        <p:spPr bwMode="auto">
          <a:xfrm rot="20160000">
            <a:off x="3505200" y="4240213"/>
            <a:ext cx="8382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8799" name="Rectangle 239"/>
          <p:cNvSpPr>
            <a:spLocks noChangeArrowheads="1"/>
          </p:cNvSpPr>
          <p:nvPr/>
        </p:nvSpPr>
        <p:spPr bwMode="auto">
          <a:xfrm rot="-4150553">
            <a:off x="1290638" y="4884738"/>
            <a:ext cx="914400" cy="685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8800" name="Rectangle 240"/>
          <p:cNvSpPr>
            <a:spLocks noChangeArrowheads="1"/>
          </p:cNvSpPr>
          <p:nvPr/>
        </p:nvSpPr>
        <p:spPr bwMode="auto">
          <a:xfrm rot="-3617592">
            <a:off x="1654175" y="4119563"/>
            <a:ext cx="1066800" cy="60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8801" name="Rectangle 241"/>
          <p:cNvSpPr>
            <a:spLocks noChangeArrowheads="1"/>
          </p:cNvSpPr>
          <p:nvPr/>
        </p:nvSpPr>
        <p:spPr bwMode="auto">
          <a:xfrm rot="-3386462">
            <a:off x="1981200" y="5867400"/>
            <a:ext cx="228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8802" name="Rectangle 242"/>
          <p:cNvSpPr>
            <a:spLocks noChangeArrowheads="1"/>
          </p:cNvSpPr>
          <p:nvPr/>
        </p:nvSpPr>
        <p:spPr bwMode="auto">
          <a:xfrm rot="-3418566">
            <a:off x="1981200" y="5715000"/>
            <a:ext cx="3810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8803" name="Rectangle 243"/>
          <p:cNvSpPr>
            <a:spLocks noChangeArrowheads="1"/>
          </p:cNvSpPr>
          <p:nvPr/>
        </p:nvSpPr>
        <p:spPr bwMode="auto">
          <a:xfrm rot="-3174887">
            <a:off x="1676400" y="5867400"/>
            <a:ext cx="8382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8804" name="Rectangle 244"/>
          <p:cNvSpPr>
            <a:spLocks noChangeArrowheads="1"/>
          </p:cNvSpPr>
          <p:nvPr/>
        </p:nvSpPr>
        <p:spPr bwMode="auto">
          <a:xfrm rot="-823113">
            <a:off x="4267200" y="3962400"/>
            <a:ext cx="8382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8805" name="Rectangle 245"/>
          <p:cNvSpPr>
            <a:spLocks noChangeArrowheads="1"/>
          </p:cNvSpPr>
          <p:nvPr/>
        </p:nvSpPr>
        <p:spPr bwMode="auto">
          <a:xfrm rot="-300828">
            <a:off x="5105400" y="3810000"/>
            <a:ext cx="8382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8806" name="Rectangle 246"/>
          <p:cNvSpPr>
            <a:spLocks noChangeArrowheads="1"/>
          </p:cNvSpPr>
          <p:nvPr/>
        </p:nvSpPr>
        <p:spPr bwMode="auto">
          <a:xfrm rot="-486478">
            <a:off x="5357813" y="3878263"/>
            <a:ext cx="762000" cy="2590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8807" name="Rectangle 247"/>
          <p:cNvSpPr>
            <a:spLocks noChangeArrowheads="1"/>
          </p:cNvSpPr>
          <p:nvPr/>
        </p:nvSpPr>
        <p:spPr bwMode="auto">
          <a:xfrm rot="4596103">
            <a:off x="4267200" y="4343400"/>
            <a:ext cx="8382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8808" name="Rectangle 248"/>
          <p:cNvSpPr>
            <a:spLocks noChangeArrowheads="1"/>
          </p:cNvSpPr>
          <p:nvPr/>
        </p:nvSpPr>
        <p:spPr bwMode="auto">
          <a:xfrm rot="3432293">
            <a:off x="3994150" y="4360863"/>
            <a:ext cx="838200" cy="152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8809" name="Rectangle 249"/>
          <p:cNvSpPr>
            <a:spLocks noChangeArrowheads="1"/>
          </p:cNvSpPr>
          <p:nvPr/>
        </p:nvSpPr>
        <p:spPr bwMode="auto">
          <a:xfrm rot="3361620">
            <a:off x="3751263" y="4392613"/>
            <a:ext cx="8382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8810" name="Rectangle 250"/>
          <p:cNvSpPr>
            <a:spLocks noChangeArrowheads="1"/>
          </p:cNvSpPr>
          <p:nvPr/>
        </p:nvSpPr>
        <p:spPr bwMode="auto">
          <a:xfrm rot="2323826">
            <a:off x="2192338" y="5776913"/>
            <a:ext cx="8382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8811" name="Rectangle 251"/>
          <p:cNvSpPr>
            <a:spLocks noChangeArrowheads="1"/>
          </p:cNvSpPr>
          <p:nvPr/>
        </p:nvSpPr>
        <p:spPr bwMode="auto">
          <a:xfrm rot="1885793">
            <a:off x="1939925" y="6007100"/>
            <a:ext cx="838200" cy="228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8812" name="Rectangle 252"/>
          <p:cNvSpPr>
            <a:spLocks noChangeArrowheads="1"/>
          </p:cNvSpPr>
          <p:nvPr/>
        </p:nvSpPr>
        <p:spPr bwMode="auto">
          <a:xfrm rot="-236833">
            <a:off x="6018213" y="3763963"/>
            <a:ext cx="804862" cy="270192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8813" name="Rectangle 253"/>
          <p:cNvSpPr>
            <a:spLocks noChangeArrowheads="1"/>
          </p:cNvSpPr>
          <p:nvPr/>
        </p:nvSpPr>
        <p:spPr bwMode="auto">
          <a:xfrm rot="-1706147">
            <a:off x="3738563" y="4338638"/>
            <a:ext cx="914400" cy="2362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8814" name="Rectangle 254"/>
          <p:cNvSpPr>
            <a:spLocks noChangeArrowheads="1"/>
          </p:cNvSpPr>
          <p:nvPr/>
        </p:nvSpPr>
        <p:spPr bwMode="auto">
          <a:xfrm rot="-1659451">
            <a:off x="4167188" y="4122738"/>
            <a:ext cx="990600" cy="1981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8815" name="Rectangle 255"/>
          <p:cNvSpPr>
            <a:spLocks noChangeArrowheads="1"/>
          </p:cNvSpPr>
          <p:nvPr/>
        </p:nvSpPr>
        <p:spPr bwMode="auto">
          <a:xfrm rot="-486478">
            <a:off x="4743450" y="3943350"/>
            <a:ext cx="9144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8818" name="Freeform 258"/>
          <p:cNvSpPr>
            <a:spLocks/>
          </p:cNvSpPr>
          <p:nvPr/>
        </p:nvSpPr>
        <p:spPr bwMode="auto">
          <a:xfrm>
            <a:off x="1828800" y="2214563"/>
            <a:ext cx="4881563" cy="3957637"/>
          </a:xfrm>
          <a:custGeom>
            <a:avLst/>
            <a:gdLst>
              <a:gd name="T0" fmla="*/ 0 w 3075"/>
              <a:gd name="T1" fmla="*/ 2493 h 2493"/>
              <a:gd name="T2" fmla="*/ 198 w 3075"/>
              <a:gd name="T3" fmla="*/ 1960 h 2493"/>
              <a:gd name="T4" fmla="*/ 396 w 3075"/>
              <a:gd name="T5" fmla="*/ 1564 h 2493"/>
              <a:gd name="T6" fmla="*/ 593 w 3075"/>
              <a:gd name="T7" fmla="*/ 1263 h 2493"/>
              <a:gd name="T8" fmla="*/ 782 w 3075"/>
              <a:gd name="T9" fmla="*/ 1048 h 2493"/>
              <a:gd name="T10" fmla="*/ 1152 w 3075"/>
              <a:gd name="T11" fmla="*/ 720 h 2493"/>
              <a:gd name="T12" fmla="*/ 1419 w 3075"/>
              <a:gd name="T13" fmla="*/ 539 h 2493"/>
              <a:gd name="T14" fmla="*/ 1735 w 3075"/>
              <a:gd name="T15" fmla="*/ 369 h 2493"/>
              <a:gd name="T16" fmla="*/ 2130 w 3075"/>
              <a:gd name="T17" fmla="*/ 223 h 2493"/>
              <a:gd name="T18" fmla="*/ 2492 w 3075"/>
              <a:gd name="T19" fmla="*/ 103 h 2493"/>
              <a:gd name="T20" fmla="*/ 3075 w 3075"/>
              <a:gd name="T21" fmla="*/ 0 h 2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075" h="2493">
                <a:moveTo>
                  <a:pt x="0" y="2493"/>
                </a:moveTo>
                <a:cubicBezTo>
                  <a:pt x="34" y="2404"/>
                  <a:pt x="132" y="2115"/>
                  <a:pt x="198" y="1960"/>
                </a:cubicBezTo>
                <a:cubicBezTo>
                  <a:pt x="264" y="1805"/>
                  <a:pt x="330" y="1680"/>
                  <a:pt x="396" y="1564"/>
                </a:cubicBezTo>
                <a:cubicBezTo>
                  <a:pt x="462" y="1448"/>
                  <a:pt x="529" y="1349"/>
                  <a:pt x="593" y="1263"/>
                </a:cubicBezTo>
                <a:cubicBezTo>
                  <a:pt x="657" y="1177"/>
                  <a:pt x="689" y="1138"/>
                  <a:pt x="782" y="1048"/>
                </a:cubicBezTo>
                <a:cubicBezTo>
                  <a:pt x="875" y="958"/>
                  <a:pt x="1046" y="805"/>
                  <a:pt x="1152" y="720"/>
                </a:cubicBezTo>
                <a:cubicBezTo>
                  <a:pt x="1258" y="635"/>
                  <a:pt x="1322" y="597"/>
                  <a:pt x="1419" y="539"/>
                </a:cubicBezTo>
                <a:cubicBezTo>
                  <a:pt x="1516" y="481"/>
                  <a:pt x="1616" y="422"/>
                  <a:pt x="1735" y="369"/>
                </a:cubicBezTo>
                <a:cubicBezTo>
                  <a:pt x="1854" y="316"/>
                  <a:pt x="2004" y="267"/>
                  <a:pt x="2130" y="223"/>
                </a:cubicBezTo>
                <a:cubicBezTo>
                  <a:pt x="2256" y="179"/>
                  <a:pt x="2335" y="140"/>
                  <a:pt x="2492" y="103"/>
                </a:cubicBezTo>
                <a:cubicBezTo>
                  <a:pt x="2649" y="66"/>
                  <a:pt x="2978" y="17"/>
                  <a:pt x="3075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819" name="Freeform 259"/>
          <p:cNvSpPr>
            <a:spLocks/>
          </p:cNvSpPr>
          <p:nvPr/>
        </p:nvSpPr>
        <p:spPr bwMode="auto">
          <a:xfrm>
            <a:off x="1828800" y="3729038"/>
            <a:ext cx="4881563" cy="2439987"/>
          </a:xfrm>
          <a:custGeom>
            <a:avLst/>
            <a:gdLst>
              <a:gd name="T0" fmla="*/ 0 w 3061"/>
              <a:gd name="T1" fmla="*/ 1548 h 1548"/>
              <a:gd name="T2" fmla="*/ 198 w 3061"/>
              <a:gd name="T3" fmla="*/ 1247 h 1548"/>
              <a:gd name="T4" fmla="*/ 387 w 3061"/>
              <a:gd name="T5" fmla="*/ 1023 h 1548"/>
              <a:gd name="T6" fmla="*/ 585 w 3061"/>
              <a:gd name="T7" fmla="*/ 809 h 1548"/>
              <a:gd name="T8" fmla="*/ 774 w 3061"/>
              <a:gd name="T9" fmla="*/ 619 h 1548"/>
              <a:gd name="T10" fmla="*/ 1152 w 3061"/>
              <a:gd name="T11" fmla="*/ 379 h 1548"/>
              <a:gd name="T12" fmla="*/ 1530 w 3061"/>
              <a:gd name="T13" fmla="*/ 198 h 1548"/>
              <a:gd name="T14" fmla="*/ 2115 w 3061"/>
              <a:gd name="T15" fmla="*/ 69 h 1548"/>
              <a:gd name="T16" fmla="*/ 3061 w 3061"/>
              <a:gd name="T17" fmla="*/ 0 h 1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61" h="1548">
                <a:moveTo>
                  <a:pt x="0" y="1548"/>
                </a:moveTo>
                <a:cubicBezTo>
                  <a:pt x="33" y="1498"/>
                  <a:pt x="134" y="1334"/>
                  <a:pt x="198" y="1247"/>
                </a:cubicBezTo>
                <a:cubicBezTo>
                  <a:pt x="262" y="1160"/>
                  <a:pt x="323" y="1096"/>
                  <a:pt x="387" y="1023"/>
                </a:cubicBezTo>
                <a:cubicBezTo>
                  <a:pt x="451" y="950"/>
                  <a:pt x="521" y="876"/>
                  <a:pt x="585" y="809"/>
                </a:cubicBezTo>
                <a:cubicBezTo>
                  <a:pt x="649" y="742"/>
                  <a:pt x="680" y="691"/>
                  <a:pt x="774" y="619"/>
                </a:cubicBezTo>
                <a:cubicBezTo>
                  <a:pt x="868" y="547"/>
                  <a:pt x="1026" y="449"/>
                  <a:pt x="1152" y="379"/>
                </a:cubicBezTo>
                <a:cubicBezTo>
                  <a:pt x="1278" y="309"/>
                  <a:pt x="1370" y="250"/>
                  <a:pt x="1530" y="198"/>
                </a:cubicBezTo>
                <a:cubicBezTo>
                  <a:pt x="1690" y="146"/>
                  <a:pt x="1860" y="102"/>
                  <a:pt x="2115" y="69"/>
                </a:cubicBezTo>
                <a:cubicBezTo>
                  <a:pt x="2370" y="36"/>
                  <a:pt x="2864" y="14"/>
                  <a:pt x="3061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58821" name="Picture 26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3" y="1436688"/>
            <a:ext cx="12858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8838" name="Rectangle 278"/>
          <p:cNvSpPr>
            <a:spLocks noChangeArrowheads="1"/>
          </p:cNvSpPr>
          <p:nvPr/>
        </p:nvSpPr>
        <p:spPr bwMode="auto">
          <a:xfrm rot="1885793">
            <a:off x="1995488" y="5730875"/>
            <a:ext cx="838200" cy="944563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8840" name="Line 280"/>
          <p:cNvSpPr>
            <a:spLocks noChangeShapeType="1"/>
          </p:cNvSpPr>
          <p:nvPr/>
        </p:nvSpPr>
        <p:spPr bwMode="auto">
          <a:xfrm flipV="1">
            <a:off x="1828800" y="1371600"/>
            <a:ext cx="0" cy="5003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842" name="Line 282"/>
          <p:cNvSpPr>
            <a:spLocks noChangeShapeType="1"/>
          </p:cNvSpPr>
          <p:nvPr/>
        </p:nvSpPr>
        <p:spPr bwMode="auto">
          <a:xfrm>
            <a:off x="1447800" y="6172200"/>
            <a:ext cx="6629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843" name="Line 283"/>
          <p:cNvSpPr>
            <a:spLocks noChangeShapeType="1"/>
          </p:cNvSpPr>
          <p:nvPr/>
        </p:nvSpPr>
        <p:spPr bwMode="auto">
          <a:xfrm>
            <a:off x="1828800" y="55372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844" name="Line 284"/>
          <p:cNvSpPr>
            <a:spLocks noChangeShapeType="1"/>
          </p:cNvSpPr>
          <p:nvPr/>
        </p:nvSpPr>
        <p:spPr bwMode="auto">
          <a:xfrm>
            <a:off x="1828800" y="58420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845" name="Line 285"/>
          <p:cNvSpPr>
            <a:spLocks noChangeShapeType="1"/>
          </p:cNvSpPr>
          <p:nvPr/>
        </p:nvSpPr>
        <p:spPr bwMode="auto">
          <a:xfrm>
            <a:off x="1828800" y="52324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846" name="Line 286"/>
          <p:cNvSpPr>
            <a:spLocks noChangeShapeType="1"/>
          </p:cNvSpPr>
          <p:nvPr/>
        </p:nvSpPr>
        <p:spPr bwMode="auto">
          <a:xfrm>
            <a:off x="1828800" y="49276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847" name="Line 287"/>
          <p:cNvSpPr>
            <a:spLocks noChangeShapeType="1"/>
          </p:cNvSpPr>
          <p:nvPr/>
        </p:nvSpPr>
        <p:spPr bwMode="auto">
          <a:xfrm>
            <a:off x="1828800" y="46228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848" name="Line 288"/>
          <p:cNvSpPr>
            <a:spLocks noChangeShapeType="1"/>
          </p:cNvSpPr>
          <p:nvPr/>
        </p:nvSpPr>
        <p:spPr bwMode="auto">
          <a:xfrm>
            <a:off x="1828800" y="43180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849" name="Line 289"/>
          <p:cNvSpPr>
            <a:spLocks noChangeShapeType="1"/>
          </p:cNvSpPr>
          <p:nvPr/>
        </p:nvSpPr>
        <p:spPr bwMode="auto">
          <a:xfrm>
            <a:off x="1828800" y="40132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850" name="Line 290"/>
          <p:cNvSpPr>
            <a:spLocks noChangeShapeType="1"/>
          </p:cNvSpPr>
          <p:nvPr/>
        </p:nvSpPr>
        <p:spPr bwMode="auto">
          <a:xfrm>
            <a:off x="1828800" y="37084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851" name="Line 291"/>
          <p:cNvSpPr>
            <a:spLocks noChangeShapeType="1"/>
          </p:cNvSpPr>
          <p:nvPr/>
        </p:nvSpPr>
        <p:spPr bwMode="auto">
          <a:xfrm>
            <a:off x="1828800" y="34036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852" name="Line 292"/>
          <p:cNvSpPr>
            <a:spLocks noChangeShapeType="1"/>
          </p:cNvSpPr>
          <p:nvPr/>
        </p:nvSpPr>
        <p:spPr bwMode="auto">
          <a:xfrm>
            <a:off x="1828800" y="30988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853" name="Line 293"/>
          <p:cNvSpPr>
            <a:spLocks noChangeShapeType="1"/>
          </p:cNvSpPr>
          <p:nvPr/>
        </p:nvSpPr>
        <p:spPr bwMode="auto">
          <a:xfrm>
            <a:off x="1828800" y="27940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854" name="Line 294"/>
          <p:cNvSpPr>
            <a:spLocks noChangeShapeType="1"/>
          </p:cNvSpPr>
          <p:nvPr/>
        </p:nvSpPr>
        <p:spPr bwMode="auto">
          <a:xfrm>
            <a:off x="1828800" y="24892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855" name="Line 295"/>
          <p:cNvSpPr>
            <a:spLocks noChangeShapeType="1"/>
          </p:cNvSpPr>
          <p:nvPr/>
        </p:nvSpPr>
        <p:spPr bwMode="auto">
          <a:xfrm flipV="1">
            <a:off x="21336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856" name="Line 296"/>
          <p:cNvSpPr>
            <a:spLocks noChangeShapeType="1"/>
          </p:cNvSpPr>
          <p:nvPr/>
        </p:nvSpPr>
        <p:spPr bwMode="auto">
          <a:xfrm>
            <a:off x="1828800" y="21844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857" name="Line 297"/>
          <p:cNvSpPr>
            <a:spLocks noChangeShapeType="1"/>
          </p:cNvSpPr>
          <p:nvPr/>
        </p:nvSpPr>
        <p:spPr bwMode="auto">
          <a:xfrm>
            <a:off x="1828800" y="18796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858" name="Line 298"/>
          <p:cNvSpPr>
            <a:spLocks noChangeShapeType="1"/>
          </p:cNvSpPr>
          <p:nvPr/>
        </p:nvSpPr>
        <p:spPr bwMode="auto">
          <a:xfrm flipV="1">
            <a:off x="24384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859" name="Line 299"/>
          <p:cNvSpPr>
            <a:spLocks noChangeShapeType="1"/>
          </p:cNvSpPr>
          <p:nvPr/>
        </p:nvSpPr>
        <p:spPr bwMode="auto">
          <a:xfrm flipV="1">
            <a:off x="27432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860" name="Line 300"/>
          <p:cNvSpPr>
            <a:spLocks noChangeShapeType="1"/>
          </p:cNvSpPr>
          <p:nvPr/>
        </p:nvSpPr>
        <p:spPr bwMode="auto">
          <a:xfrm flipV="1">
            <a:off x="30480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861" name="Line 301"/>
          <p:cNvSpPr>
            <a:spLocks noChangeShapeType="1"/>
          </p:cNvSpPr>
          <p:nvPr/>
        </p:nvSpPr>
        <p:spPr bwMode="auto">
          <a:xfrm flipV="1">
            <a:off x="33528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862" name="Line 302"/>
          <p:cNvSpPr>
            <a:spLocks noChangeShapeType="1"/>
          </p:cNvSpPr>
          <p:nvPr/>
        </p:nvSpPr>
        <p:spPr bwMode="auto">
          <a:xfrm flipV="1">
            <a:off x="36576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863" name="Line 303"/>
          <p:cNvSpPr>
            <a:spLocks noChangeShapeType="1"/>
          </p:cNvSpPr>
          <p:nvPr/>
        </p:nvSpPr>
        <p:spPr bwMode="auto">
          <a:xfrm flipV="1">
            <a:off x="39624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865" name="Line 305"/>
          <p:cNvSpPr>
            <a:spLocks noChangeShapeType="1"/>
          </p:cNvSpPr>
          <p:nvPr/>
        </p:nvSpPr>
        <p:spPr bwMode="auto">
          <a:xfrm flipV="1">
            <a:off x="45720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866" name="Line 306"/>
          <p:cNvSpPr>
            <a:spLocks noChangeShapeType="1"/>
          </p:cNvSpPr>
          <p:nvPr/>
        </p:nvSpPr>
        <p:spPr bwMode="auto">
          <a:xfrm flipV="1">
            <a:off x="51816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868" name="Line 308"/>
          <p:cNvSpPr>
            <a:spLocks noChangeShapeType="1"/>
          </p:cNvSpPr>
          <p:nvPr/>
        </p:nvSpPr>
        <p:spPr bwMode="auto">
          <a:xfrm flipV="1">
            <a:off x="57912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869" name="Line 309"/>
          <p:cNvSpPr>
            <a:spLocks noChangeShapeType="1"/>
          </p:cNvSpPr>
          <p:nvPr/>
        </p:nvSpPr>
        <p:spPr bwMode="auto">
          <a:xfrm flipV="1">
            <a:off x="60960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870" name="Line 310"/>
          <p:cNvSpPr>
            <a:spLocks noChangeShapeType="1"/>
          </p:cNvSpPr>
          <p:nvPr/>
        </p:nvSpPr>
        <p:spPr bwMode="auto">
          <a:xfrm flipV="1">
            <a:off x="64008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864" name="Line 304"/>
          <p:cNvSpPr>
            <a:spLocks noChangeShapeType="1"/>
          </p:cNvSpPr>
          <p:nvPr/>
        </p:nvSpPr>
        <p:spPr bwMode="auto">
          <a:xfrm flipV="1">
            <a:off x="42672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867" name="Line 307"/>
          <p:cNvSpPr>
            <a:spLocks noChangeShapeType="1"/>
          </p:cNvSpPr>
          <p:nvPr/>
        </p:nvSpPr>
        <p:spPr bwMode="auto">
          <a:xfrm flipV="1">
            <a:off x="54864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871" name="Line 311"/>
          <p:cNvSpPr>
            <a:spLocks noChangeShapeType="1"/>
          </p:cNvSpPr>
          <p:nvPr/>
        </p:nvSpPr>
        <p:spPr bwMode="auto">
          <a:xfrm flipV="1">
            <a:off x="67056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872" name="Line 312"/>
          <p:cNvSpPr>
            <a:spLocks noChangeShapeType="1"/>
          </p:cNvSpPr>
          <p:nvPr/>
        </p:nvSpPr>
        <p:spPr bwMode="auto">
          <a:xfrm flipV="1">
            <a:off x="70104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873" name="Line 313"/>
          <p:cNvSpPr>
            <a:spLocks noChangeShapeType="1"/>
          </p:cNvSpPr>
          <p:nvPr/>
        </p:nvSpPr>
        <p:spPr bwMode="auto">
          <a:xfrm flipV="1">
            <a:off x="73152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874" name="Line 314"/>
          <p:cNvSpPr>
            <a:spLocks noChangeShapeType="1"/>
          </p:cNvSpPr>
          <p:nvPr/>
        </p:nvSpPr>
        <p:spPr bwMode="auto">
          <a:xfrm flipV="1">
            <a:off x="48768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58883" name="Picture 32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138" y="6223000"/>
            <a:ext cx="936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8884" name="Picture 32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050" y="5867400"/>
            <a:ext cx="109855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8899" name="Picture 33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5" y="2582863"/>
            <a:ext cx="10318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8901" name="Picture 34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13" y="3455988"/>
            <a:ext cx="1627187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8903" name="Picture 34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5" y="2895600"/>
            <a:ext cx="12001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58905" name="Group 345"/>
          <p:cNvGrpSpPr>
            <a:grpSpLocks/>
          </p:cNvGrpSpPr>
          <p:nvPr/>
        </p:nvGrpSpPr>
        <p:grpSpPr bwMode="auto">
          <a:xfrm>
            <a:off x="5562600" y="2357438"/>
            <a:ext cx="2982913" cy="842962"/>
            <a:chOff x="3504" y="1485"/>
            <a:chExt cx="1879" cy="531"/>
          </a:xfrm>
        </p:grpSpPr>
        <p:pic>
          <p:nvPicPr>
            <p:cNvPr id="1858898" name="Picture 338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5" y="1485"/>
              <a:ext cx="368" cy="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58904" name="Line 344"/>
            <p:cNvSpPr>
              <a:spLocks noChangeShapeType="1"/>
            </p:cNvSpPr>
            <p:nvPr/>
          </p:nvSpPr>
          <p:spPr bwMode="auto">
            <a:xfrm flipH="1">
              <a:off x="3504" y="1536"/>
              <a:ext cx="1488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58933" name="Picture 37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288" y="4067175"/>
            <a:ext cx="1495425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8908" name="Rectangle 34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58910" name="Picture 35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8923" name="Picture 36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6223000"/>
            <a:ext cx="130175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8952" name="Picture 39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3162300"/>
            <a:ext cx="10382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8953" name="Picture 39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3757613"/>
            <a:ext cx="10398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8954" name="Picture 39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2057400"/>
            <a:ext cx="22225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8955" name="Picture 39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3609975"/>
            <a:ext cx="236537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8924" name="Picture 36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525" y="6223000"/>
            <a:ext cx="25876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8925" name="Picture 36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6223000"/>
            <a:ext cx="260350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8926" name="Picture 36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6223000"/>
            <a:ext cx="271463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8927" name="Picture 367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6223000"/>
            <a:ext cx="271463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8928" name="Picture 368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88" y="6223000"/>
            <a:ext cx="271462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8929" name="Picture 369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88" y="6223000"/>
            <a:ext cx="271462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8930" name="Picture 370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88" y="6223000"/>
            <a:ext cx="271462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8931" name="Picture 371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88" y="6223000"/>
            <a:ext cx="271462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8907" name="Line 347"/>
          <p:cNvSpPr>
            <a:spLocks noChangeShapeType="1"/>
          </p:cNvSpPr>
          <p:nvPr/>
        </p:nvSpPr>
        <p:spPr bwMode="auto">
          <a:xfrm flipH="1">
            <a:off x="6705600" y="4295775"/>
            <a:ext cx="1371600" cy="19558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58916" name="Picture 356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5461000"/>
            <a:ext cx="141287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8917" name="Picture 357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4843463"/>
            <a:ext cx="130175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8918" name="Picture 358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4241800"/>
            <a:ext cx="258762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8919" name="Picture 359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3632200"/>
            <a:ext cx="260350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8920" name="Picture 360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22600"/>
            <a:ext cx="269875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8921" name="Picture 361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8" y="2413000"/>
            <a:ext cx="280987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8922" name="Picture 362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8" y="1800225"/>
            <a:ext cx="280987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8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8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858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890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4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C8C7-4346-4981-9D7F-71BC3BDD7CEE}" type="slidenum">
              <a:rPr lang="en-US"/>
              <a:pPr/>
              <a:t>7</a:t>
            </a:fld>
            <a:endParaRPr lang="en-US"/>
          </a:p>
        </p:txBody>
      </p:sp>
      <p:grpSp>
        <p:nvGrpSpPr>
          <p:cNvPr id="1868073" name="Group 297"/>
          <p:cNvGrpSpPr>
            <a:grpSpLocks/>
          </p:cNvGrpSpPr>
          <p:nvPr/>
        </p:nvGrpSpPr>
        <p:grpSpPr bwMode="auto">
          <a:xfrm>
            <a:off x="7440613" y="2357438"/>
            <a:ext cx="1627187" cy="1930400"/>
            <a:chOff x="4687" y="1485"/>
            <a:chExt cx="1025" cy="1216"/>
          </a:xfrm>
        </p:grpSpPr>
        <p:pic>
          <p:nvPicPr>
            <p:cNvPr id="1867905" name="Picture 129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6" y="1627"/>
              <a:ext cx="65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7907" name="Picture 131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7" y="2177"/>
              <a:ext cx="1025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7909" name="Picture 133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2" y="1824"/>
              <a:ext cx="756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7911" name="Picture 135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5" y="1485"/>
              <a:ext cx="368" cy="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8044" name="Picture 268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" y="2562"/>
              <a:ext cx="942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8068" name="Picture 292" descr="txp_fig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2" y="1992"/>
              <a:ext cx="654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8071" name="Picture 295" descr="txp_fig"/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2" y="2367"/>
              <a:ext cx="655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868027" name="Picture 25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8" y="1371600"/>
            <a:ext cx="1497012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777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7788" name="Rectangle 12"/>
          <p:cNvSpPr>
            <a:spLocks noChangeArrowheads="1"/>
          </p:cNvSpPr>
          <p:nvPr/>
        </p:nvSpPr>
        <p:spPr bwMode="auto">
          <a:xfrm>
            <a:off x="1235075" y="1671638"/>
            <a:ext cx="3336925" cy="99536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7789" name="Rectangle 13"/>
          <p:cNvSpPr>
            <a:spLocks noChangeArrowheads="1"/>
          </p:cNvSpPr>
          <p:nvPr/>
        </p:nvSpPr>
        <p:spPr bwMode="auto">
          <a:xfrm rot="-2486071">
            <a:off x="838200" y="2527300"/>
            <a:ext cx="3124200" cy="1604963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7790" name="Rectangle 14" descr="25%"/>
          <p:cNvSpPr>
            <a:spLocks noChangeArrowheads="1"/>
          </p:cNvSpPr>
          <p:nvPr/>
        </p:nvSpPr>
        <p:spPr bwMode="auto">
          <a:xfrm>
            <a:off x="1828800" y="2133600"/>
            <a:ext cx="4881563" cy="4038600"/>
          </a:xfrm>
          <a:prstGeom prst="rect">
            <a:avLst/>
          </a:prstGeom>
          <a:pattFill prst="pct25">
            <a:fgClr>
              <a:srgbClr val="000000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7791" name="Rectangle 15"/>
          <p:cNvSpPr>
            <a:spLocks noChangeArrowheads="1"/>
          </p:cNvSpPr>
          <p:nvPr/>
        </p:nvSpPr>
        <p:spPr bwMode="auto">
          <a:xfrm rot="-196564">
            <a:off x="2124075" y="5791200"/>
            <a:ext cx="2295525" cy="40957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7792" name="Rectangle 16"/>
          <p:cNvSpPr>
            <a:spLocks noChangeArrowheads="1"/>
          </p:cNvSpPr>
          <p:nvPr/>
        </p:nvSpPr>
        <p:spPr bwMode="auto">
          <a:xfrm rot="-2836270">
            <a:off x="2390775" y="4933950"/>
            <a:ext cx="1790700" cy="1447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7793" name="Rectangle 17"/>
          <p:cNvSpPr>
            <a:spLocks noChangeArrowheads="1"/>
          </p:cNvSpPr>
          <p:nvPr/>
        </p:nvSpPr>
        <p:spPr bwMode="auto">
          <a:xfrm rot="-577844">
            <a:off x="5791200" y="22098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7794" name="Rectangle 18"/>
          <p:cNvSpPr>
            <a:spLocks noChangeArrowheads="1"/>
          </p:cNvSpPr>
          <p:nvPr/>
        </p:nvSpPr>
        <p:spPr bwMode="auto">
          <a:xfrm rot="-794721">
            <a:off x="5181600" y="23622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7795" name="Rectangle 19"/>
          <p:cNvSpPr>
            <a:spLocks noChangeArrowheads="1"/>
          </p:cNvSpPr>
          <p:nvPr/>
        </p:nvSpPr>
        <p:spPr bwMode="auto">
          <a:xfrm rot="-1314255">
            <a:off x="4800600" y="25146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7796" name="Rectangle 20"/>
          <p:cNvSpPr>
            <a:spLocks noChangeArrowheads="1"/>
          </p:cNvSpPr>
          <p:nvPr/>
        </p:nvSpPr>
        <p:spPr bwMode="auto">
          <a:xfrm>
            <a:off x="3505200" y="2133600"/>
            <a:ext cx="30480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7797" name="Rectangle 21"/>
          <p:cNvSpPr>
            <a:spLocks noChangeArrowheads="1"/>
          </p:cNvSpPr>
          <p:nvPr/>
        </p:nvSpPr>
        <p:spPr bwMode="auto">
          <a:xfrm rot="-1973026">
            <a:off x="3581400" y="3106738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7798" name="Rectangle 22"/>
          <p:cNvSpPr>
            <a:spLocks noChangeArrowheads="1"/>
          </p:cNvSpPr>
          <p:nvPr/>
        </p:nvSpPr>
        <p:spPr bwMode="auto">
          <a:xfrm rot="-3979075">
            <a:off x="1790700" y="51816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7799" name="Rectangle 23"/>
          <p:cNvSpPr>
            <a:spLocks noChangeArrowheads="1"/>
          </p:cNvSpPr>
          <p:nvPr/>
        </p:nvSpPr>
        <p:spPr bwMode="auto">
          <a:xfrm rot="-3979075">
            <a:off x="1943100" y="49149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7800" name="Rectangle 24"/>
          <p:cNvSpPr>
            <a:spLocks noChangeArrowheads="1"/>
          </p:cNvSpPr>
          <p:nvPr/>
        </p:nvSpPr>
        <p:spPr bwMode="auto">
          <a:xfrm rot="-1539809">
            <a:off x="3962400" y="285115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7801" name="Rectangle 25"/>
          <p:cNvSpPr>
            <a:spLocks noChangeArrowheads="1"/>
          </p:cNvSpPr>
          <p:nvPr/>
        </p:nvSpPr>
        <p:spPr bwMode="auto">
          <a:xfrm rot="-2442339">
            <a:off x="3124200" y="34290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7802" name="Rectangle 26"/>
          <p:cNvSpPr>
            <a:spLocks noChangeArrowheads="1"/>
          </p:cNvSpPr>
          <p:nvPr/>
        </p:nvSpPr>
        <p:spPr bwMode="auto">
          <a:xfrm rot="-4074326">
            <a:off x="1714500" y="54483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7803" name="Rectangle 27"/>
          <p:cNvSpPr>
            <a:spLocks noChangeArrowheads="1"/>
          </p:cNvSpPr>
          <p:nvPr/>
        </p:nvSpPr>
        <p:spPr bwMode="auto">
          <a:xfrm rot="-1197278">
            <a:off x="4343400" y="26670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7804" name="Rectangle 28"/>
          <p:cNvSpPr>
            <a:spLocks noChangeArrowheads="1"/>
          </p:cNvSpPr>
          <p:nvPr/>
        </p:nvSpPr>
        <p:spPr bwMode="auto">
          <a:xfrm rot="-470672">
            <a:off x="6324600" y="21336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7805" name="Rectangle 29"/>
          <p:cNvSpPr>
            <a:spLocks noChangeArrowheads="1"/>
          </p:cNvSpPr>
          <p:nvPr/>
        </p:nvSpPr>
        <p:spPr bwMode="auto">
          <a:xfrm rot="-1229021">
            <a:off x="5257800" y="23622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7806" name="Rectangle 30"/>
          <p:cNvSpPr>
            <a:spLocks noChangeArrowheads="1"/>
          </p:cNvSpPr>
          <p:nvPr/>
        </p:nvSpPr>
        <p:spPr bwMode="auto">
          <a:xfrm rot="-4252102">
            <a:off x="1562100" y="58674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7807" name="Rectangle 31"/>
          <p:cNvSpPr>
            <a:spLocks noChangeArrowheads="1"/>
          </p:cNvSpPr>
          <p:nvPr/>
        </p:nvSpPr>
        <p:spPr bwMode="auto">
          <a:xfrm rot="-2678558">
            <a:off x="2743200" y="38100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7808" name="Rectangle 32"/>
          <p:cNvSpPr>
            <a:spLocks noChangeArrowheads="1"/>
          </p:cNvSpPr>
          <p:nvPr/>
        </p:nvSpPr>
        <p:spPr bwMode="auto">
          <a:xfrm rot="-3266199">
            <a:off x="2400300" y="41910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7809" name="Rectangle 33"/>
          <p:cNvSpPr>
            <a:spLocks noChangeArrowheads="1"/>
          </p:cNvSpPr>
          <p:nvPr/>
        </p:nvSpPr>
        <p:spPr bwMode="auto">
          <a:xfrm rot="-3588440">
            <a:off x="2171700" y="44958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7810" name="Rectangle 34"/>
          <p:cNvSpPr>
            <a:spLocks noChangeArrowheads="1"/>
          </p:cNvSpPr>
          <p:nvPr/>
        </p:nvSpPr>
        <p:spPr bwMode="auto">
          <a:xfrm rot="-797048">
            <a:off x="3352800" y="1905000"/>
            <a:ext cx="3352800" cy="60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7811" name="Rectangle 35"/>
          <p:cNvSpPr>
            <a:spLocks noChangeArrowheads="1"/>
          </p:cNvSpPr>
          <p:nvPr/>
        </p:nvSpPr>
        <p:spPr bwMode="auto">
          <a:xfrm rot="-1542252">
            <a:off x="2209800" y="2438400"/>
            <a:ext cx="3352800" cy="60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7812" name="Rectangle 36"/>
          <p:cNvSpPr>
            <a:spLocks noChangeArrowheads="1"/>
          </p:cNvSpPr>
          <p:nvPr/>
        </p:nvSpPr>
        <p:spPr bwMode="auto">
          <a:xfrm>
            <a:off x="1235075" y="1671638"/>
            <a:ext cx="3336925" cy="99536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7813" name="Rectangle 37"/>
          <p:cNvSpPr>
            <a:spLocks noChangeArrowheads="1"/>
          </p:cNvSpPr>
          <p:nvPr/>
        </p:nvSpPr>
        <p:spPr bwMode="auto">
          <a:xfrm>
            <a:off x="1752600" y="1824038"/>
            <a:ext cx="1660525" cy="152876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7814" name="Rectangle 38"/>
          <p:cNvSpPr>
            <a:spLocks noChangeArrowheads="1"/>
          </p:cNvSpPr>
          <p:nvPr/>
        </p:nvSpPr>
        <p:spPr bwMode="auto">
          <a:xfrm rot="-2486071">
            <a:off x="838200" y="2527300"/>
            <a:ext cx="3124200" cy="1604963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7815" name="Rectangle 39"/>
          <p:cNvSpPr>
            <a:spLocks noChangeArrowheads="1"/>
          </p:cNvSpPr>
          <p:nvPr/>
        </p:nvSpPr>
        <p:spPr bwMode="auto">
          <a:xfrm rot="-1918704">
            <a:off x="3190875" y="4538663"/>
            <a:ext cx="334963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7816" name="Rectangle 40"/>
          <p:cNvSpPr>
            <a:spLocks noChangeArrowheads="1"/>
          </p:cNvSpPr>
          <p:nvPr/>
        </p:nvSpPr>
        <p:spPr bwMode="auto">
          <a:xfrm rot="-2186347">
            <a:off x="2819400" y="4648200"/>
            <a:ext cx="8382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7817" name="Rectangle 41"/>
          <p:cNvSpPr>
            <a:spLocks noChangeArrowheads="1"/>
          </p:cNvSpPr>
          <p:nvPr/>
        </p:nvSpPr>
        <p:spPr bwMode="auto">
          <a:xfrm rot="4828014">
            <a:off x="4478338" y="4149725"/>
            <a:ext cx="838200" cy="381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7818" name="Rectangle 42"/>
          <p:cNvSpPr>
            <a:spLocks noChangeArrowheads="1"/>
          </p:cNvSpPr>
          <p:nvPr/>
        </p:nvSpPr>
        <p:spPr bwMode="auto">
          <a:xfrm rot="4654911">
            <a:off x="4191000" y="4343400"/>
            <a:ext cx="8382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7819" name="Rectangle 43"/>
          <p:cNvSpPr>
            <a:spLocks noChangeArrowheads="1"/>
          </p:cNvSpPr>
          <p:nvPr/>
        </p:nvSpPr>
        <p:spPr bwMode="auto">
          <a:xfrm rot="3920489">
            <a:off x="3898900" y="4330700"/>
            <a:ext cx="838200" cy="381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7820" name="Rectangle 44"/>
          <p:cNvSpPr>
            <a:spLocks noChangeArrowheads="1"/>
          </p:cNvSpPr>
          <p:nvPr/>
        </p:nvSpPr>
        <p:spPr bwMode="auto">
          <a:xfrm rot="2578464">
            <a:off x="2886075" y="4932363"/>
            <a:ext cx="914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7821" name="Rectangle 45"/>
          <p:cNvSpPr>
            <a:spLocks noChangeArrowheads="1"/>
          </p:cNvSpPr>
          <p:nvPr/>
        </p:nvSpPr>
        <p:spPr bwMode="auto">
          <a:xfrm rot="-2857965">
            <a:off x="2209800" y="5181600"/>
            <a:ext cx="8382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7822" name="Rectangle 46"/>
          <p:cNvSpPr>
            <a:spLocks noChangeArrowheads="1"/>
          </p:cNvSpPr>
          <p:nvPr/>
        </p:nvSpPr>
        <p:spPr bwMode="auto">
          <a:xfrm rot="20160000">
            <a:off x="3505200" y="4240213"/>
            <a:ext cx="8382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7823" name="Rectangle 47"/>
          <p:cNvSpPr>
            <a:spLocks noChangeArrowheads="1"/>
          </p:cNvSpPr>
          <p:nvPr/>
        </p:nvSpPr>
        <p:spPr bwMode="auto">
          <a:xfrm rot="-4150553">
            <a:off x="1290638" y="4884738"/>
            <a:ext cx="914400" cy="685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7824" name="Rectangle 48"/>
          <p:cNvSpPr>
            <a:spLocks noChangeArrowheads="1"/>
          </p:cNvSpPr>
          <p:nvPr/>
        </p:nvSpPr>
        <p:spPr bwMode="auto">
          <a:xfrm rot="-3617592">
            <a:off x="1654175" y="4119563"/>
            <a:ext cx="1066800" cy="60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7825" name="Rectangle 49"/>
          <p:cNvSpPr>
            <a:spLocks noChangeArrowheads="1"/>
          </p:cNvSpPr>
          <p:nvPr/>
        </p:nvSpPr>
        <p:spPr bwMode="auto">
          <a:xfrm rot="-3386462">
            <a:off x="1981200" y="5867400"/>
            <a:ext cx="228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7826" name="Rectangle 50"/>
          <p:cNvSpPr>
            <a:spLocks noChangeArrowheads="1"/>
          </p:cNvSpPr>
          <p:nvPr/>
        </p:nvSpPr>
        <p:spPr bwMode="auto">
          <a:xfrm rot="-3418566">
            <a:off x="1981200" y="5715000"/>
            <a:ext cx="3810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7827" name="Rectangle 51"/>
          <p:cNvSpPr>
            <a:spLocks noChangeArrowheads="1"/>
          </p:cNvSpPr>
          <p:nvPr/>
        </p:nvSpPr>
        <p:spPr bwMode="auto">
          <a:xfrm rot="-3174887">
            <a:off x="1676400" y="5867400"/>
            <a:ext cx="8382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7828" name="Rectangle 52"/>
          <p:cNvSpPr>
            <a:spLocks noChangeArrowheads="1"/>
          </p:cNvSpPr>
          <p:nvPr/>
        </p:nvSpPr>
        <p:spPr bwMode="auto">
          <a:xfrm rot="-823113">
            <a:off x="4267200" y="3962400"/>
            <a:ext cx="8382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7829" name="Rectangle 53"/>
          <p:cNvSpPr>
            <a:spLocks noChangeArrowheads="1"/>
          </p:cNvSpPr>
          <p:nvPr/>
        </p:nvSpPr>
        <p:spPr bwMode="auto">
          <a:xfrm rot="-300828">
            <a:off x="5105400" y="3810000"/>
            <a:ext cx="8382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7830" name="Rectangle 54"/>
          <p:cNvSpPr>
            <a:spLocks noChangeArrowheads="1"/>
          </p:cNvSpPr>
          <p:nvPr/>
        </p:nvSpPr>
        <p:spPr bwMode="auto">
          <a:xfrm rot="-486478">
            <a:off x="5357813" y="3878263"/>
            <a:ext cx="762000" cy="2590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7831" name="Rectangle 55"/>
          <p:cNvSpPr>
            <a:spLocks noChangeArrowheads="1"/>
          </p:cNvSpPr>
          <p:nvPr/>
        </p:nvSpPr>
        <p:spPr bwMode="auto">
          <a:xfrm rot="4596103">
            <a:off x="4267200" y="4343400"/>
            <a:ext cx="8382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7832" name="Rectangle 56"/>
          <p:cNvSpPr>
            <a:spLocks noChangeArrowheads="1"/>
          </p:cNvSpPr>
          <p:nvPr/>
        </p:nvSpPr>
        <p:spPr bwMode="auto">
          <a:xfrm rot="3432293">
            <a:off x="3994150" y="4360863"/>
            <a:ext cx="838200" cy="152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7833" name="Rectangle 57"/>
          <p:cNvSpPr>
            <a:spLocks noChangeArrowheads="1"/>
          </p:cNvSpPr>
          <p:nvPr/>
        </p:nvSpPr>
        <p:spPr bwMode="auto">
          <a:xfrm rot="3361620">
            <a:off x="3751263" y="4392613"/>
            <a:ext cx="8382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7834" name="Rectangle 58"/>
          <p:cNvSpPr>
            <a:spLocks noChangeArrowheads="1"/>
          </p:cNvSpPr>
          <p:nvPr/>
        </p:nvSpPr>
        <p:spPr bwMode="auto">
          <a:xfrm rot="2323826">
            <a:off x="2192338" y="5776913"/>
            <a:ext cx="8382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7835" name="Rectangle 59"/>
          <p:cNvSpPr>
            <a:spLocks noChangeArrowheads="1"/>
          </p:cNvSpPr>
          <p:nvPr/>
        </p:nvSpPr>
        <p:spPr bwMode="auto">
          <a:xfrm rot="1885793">
            <a:off x="1939925" y="6007100"/>
            <a:ext cx="838200" cy="228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7836" name="Rectangle 60"/>
          <p:cNvSpPr>
            <a:spLocks noChangeArrowheads="1"/>
          </p:cNvSpPr>
          <p:nvPr/>
        </p:nvSpPr>
        <p:spPr bwMode="auto">
          <a:xfrm rot="-236833">
            <a:off x="6018213" y="3763963"/>
            <a:ext cx="804862" cy="270192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7837" name="Rectangle 61"/>
          <p:cNvSpPr>
            <a:spLocks noChangeArrowheads="1"/>
          </p:cNvSpPr>
          <p:nvPr/>
        </p:nvSpPr>
        <p:spPr bwMode="auto">
          <a:xfrm rot="-1706147">
            <a:off x="3738563" y="4338638"/>
            <a:ext cx="914400" cy="2362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7838" name="Rectangle 62"/>
          <p:cNvSpPr>
            <a:spLocks noChangeArrowheads="1"/>
          </p:cNvSpPr>
          <p:nvPr/>
        </p:nvSpPr>
        <p:spPr bwMode="auto">
          <a:xfrm rot="-1659451">
            <a:off x="4167188" y="4122738"/>
            <a:ext cx="990600" cy="1981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7839" name="Rectangle 63"/>
          <p:cNvSpPr>
            <a:spLocks noChangeArrowheads="1"/>
          </p:cNvSpPr>
          <p:nvPr/>
        </p:nvSpPr>
        <p:spPr bwMode="auto">
          <a:xfrm rot="-486478">
            <a:off x="4743450" y="3943350"/>
            <a:ext cx="9144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7841" name="Freeform 65"/>
          <p:cNvSpPr>
            <a:spLocks/>
          </p:cNvSpPr>
          <p:nvPr/>
        </p:nvSpPr>
        <p:spPr bwMode="auto">
          <a:xfrm>
            <a:off x="1828800" y="2214563"/>
            <a:ext cx="4881563" cy="3957637"/>
          </a:xfrm>
          <a:custGeom>
            <a:avLst/>
            <a:gdLst>
              <a:gd name="T0" fmla="*/ 0 w 3075"/>
              <a:gd name="T1" fmla="*/ 2493 h 2493"/>
              <a:gd name="T2" fmla="*/ 198 w 3075"/>
              <a:gd name="T3" fmla="*/ 1960 h 2493"/>
              <a:gd name="T4" fmla="*/ 396 w 3075"/>
              <a:gd name="T5" fmla="*/ 1564 h 2493"/>
              <a:gd name="T6" fmla="*/ 593 w 3075"/>
              <a:gd name="T7" fmla="*/ 1263 h 2493"/>
              <a:gd name="T8" fmla="*/ 782 w 3075"/>
              <a:gd name="T9" fmla="*/ 1048 h 2493"/>
              <a:gd name="T10" fmla="*/ 1152 w 3075"/>
              <a:gd name="T11" fmla="*/ 720 h 2493"/>
              <a:gd name="T12" fmla="*/ 1419 w 3075"/>
              <a:gd name="T13" fmla="*/ 539 h 2493"/>
              <a:gd name="T14" fmla="*/ 1735 w 3075"/>
              <a:gd name="T15" fmla="*/ 369 h 2493"/>
              <a:gd name="T16" fmla="*/ 2130 w 3075"/>
              <a:gd name="T17" fmla="*/ 223 h 2493"/>
              <a:gd name="T18" fmla="*/ 2492 w 3075"/>
              <a:gd name="T19" fmla="*/ 103 h 2493"/>
              <a:gd name="T20" fmla="*/ 3075 w 3075"/>
              <a:gd name="T21" fmla="*/ 0 h 2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075" h="2493">
                <a:moveTo>
                  <a:pt x="0" y="2493"/>
                </a:moveTo>
                <a:cubicBezTo>
                  <a:pt x="34" y="2404"/>
                  <a:pt x="132" y="2115"/>
                  <a:pt x="198" y="1960"/>
                </a:cubicBezTo>
                <a:cubicBezTo>
                  <a:pt x="264" y="1805"/>
                  <a:pt x="330" y="1680"/>
                  <a:pt x="396" y="1564"/>
                </a:cubicBezTo>
                <a:cubicBezTo>
                  <a:pt x="462" y="1448"/>
                  <a:pt x="529" y="1349"/>
                  <a:pt x="593" y="1263"/>
                </a:cubicBezTo>
                <a:cubicBezTo>
                  <a:pt x="657" y="1177"/>
                  <a:pt x="689" y="1138"/>
                  <a:pt x="782" y="1048"/>
                </a:cubicBezTo>
                <a:cubicBezTo>
                  <a:pt x="875" y="958"/>
                  <a:pt x="1046" y="805"/>
                  <a:pt x="1152" y="720"/>
                </a:cubicBezTo>
                <a:cubicBezTo>
                  <a:pt x="1258" y="635"/>
                  <a:pt x="1322" y="597"/>
                  <a:pt x="1419" y="539"/>
                </a:cubicBezTo>
                <a:cubicBezTo>
                  <a:pt x="1516" y="481"/>
                  <a:pt x="1616" y="422"/>
                  <a:pt x="1735" y="369"/>
                </a:cubicBezTo>
                <a:cubicBezTo>
                  <a:pt x="1854" y="316"/>
                  <a:pt x="2004" y="267"/>
                  <a:pt x="2130" y="223"/>
                </a:cubicBezTo>
                <a:cubicBezTo>
                  <a:pt x="2256" y="179"/>
                  <a:pt x="2335" y="140"/>
                  <a:pt x="2492" y="103"/>
                </a:cubicBezTo>
                <a:cubicBezTo>
                  <a:pt x="2649" y="66"/>
                  <a:pt x="2978" y="17"/>
                  <a:pt x="3075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7842" name="Freeform 66"/>
          <p:cNvSpPr>
            <a:spLocks/>
          </p:cNvSpPr>
          <p:nvPr/>
        </p:nvSpPr>
        <p:spPr bwMode="auto">
          <a:xfrm>
            <a:off x="1828800" y="3729038"/>
            <a:ext cx="4881563" cy="2439987"/>
          </a:xfrm>
          <a:custGeom>
            <a:avLst/>
            <a:gdLst>
              <a:gd name="T0" fmla="*/ 0 w 3061"/>
              <a:gd name="T1" fmla="*/ 1548 h 1548"/>
              <a:gd name="T2" fmla="*/ 198 w 3061"/>
              <a:gd name="T3" fmla="*/ 1247 h 1548"/>
              <a:gd name="T4" fmla="*/ 387 w 3061"/>
              <a:gd name="T5" fmla="*/ 1023 h 1548"/>
              <a:gd name="T6" fmla="*/ 585 w 3061"/>
              <a:gd name="T7" fmla="*/ 809 h 1548"/>
              <a:gd name="T8" fmla="*/ 774 w 3061"/>
              <a:gd name="T9" fmla="*/ 619 h 1548"/>
              <a:gd name="T10" fmla="*/ 1152 w 3061"/>
              <a:gd name="T11" fmla="*/ 379 h 1548"/>
              <a:gd name="T12" fmla="*/ 1530 w 3061"/>
              <a:gd name="T13" fmla="*/ 198 h 1548"/>
              <a:gd name="T14" fmla="*/ 2115 w 3061"/>
              <a:gd name="T15" fmla="*/ 69 h 1548"/>
              <a:gd name="T16" fmla="*/ 3061 w 3061"/>
              <a:gd name="T17" fmla="*/ 0 h 1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61" h="1548">
                <a:moveTo>
                  <a:pt x="0" y="1548"/>
                </a:moveTo>
                <a:cubicBezTo>
                  <a:pt x="33" y="1498"/>
                  <a:pt x="134" y="1334"/>
                  <a:pt x="198" y="1247"/>
                </a:cubicBezTo>
                <a:cubicBezTo>
                  <a:pt x="262" y="1160"/>
                  <a:pt x="323" y="1096"/>
                  <a:pt x="387" y="1023"/>
                </a:cubicBezTo>
                <a:cubicBezTo>
                  <a:pt x="451" y="950"/>
                  <a:pt x="521" y="876"/>
                  <a:pt x="585" y="809"/>
                </a:cubicBezTo>
                <a:cubicBezTo>
                  <a:pt x="649" y="742"/>
                  <a:pt x="680" y="691"/>
                  <a:pt x="774" y="619"/>
                </a:cubicBezTo>
                <a:cubicBezTo>
                  <a:pt x="868" y="547"/>
                  <a:pt x="1026" y="449"/>
                  <a:pt x="1152" y="379"/>
                </a:cubicBezTo>
                <a:cubicBezTo>
                  <a:pt x="1278" y="309"/>
                  <a:pt x="1370" y="250"/>
                  <a:pt x="1530" y="198"/>
                </a:cubicBezTo>
                <a:cubicBezTo>
                  <a:pt x="1690" y="146"/>
                  <a:pt x="1860" y="102"/>
                  <a:pt x="2115" y="69"/>
                </a:cubicBezTo>
                <a:cubicBezTo>
                  <a:pt x="2370" y="36"/>
                  <a:pt x="2864" y="14"/>
                  <a:pt x="3061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67843" name="Picture 6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3" y="1436688"/>
            <a:ext cx="12858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7852" name="Rectangle 76"/>
          <p:cNvSpPr>
            <a:spLocks noChangeArrowheads="1"/>
          </p:cNvSpPr>
          <p:nvPr/>
        </p:nvSpPr>
        <p:spPr bwMode="auto">
          <a:xfrm rot="1885793">
            <a:off x="1995488" y="5730875"/>
            <a:ext cx="838200" cy="944563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7854" name="Line 78"/>
          <p:cNvSpPr>
            <a:spLocks noChangeShapeType="1"/>
          </p:cNvSpPr>
          <p:nvPr/>
        </p:nvSpPr>
        <p:spPr bwMode="auto">
          <a:xfrm flipV="1">
            <a:off x="1828800" y="1371600"/>
            <a:ext cx="0" cy="5003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7855" name="Line 79"/>
          <p:cNvSpPr>
            <a:spLocks noChangeShapeType="1"/>
          </p:cNvSpPr>
          <p:nvPr/>
        </p:nvSpPr>
        <p:spPr bwMode="auto">
          <a:xfrm>
            <a:off x="1447800" y="6172200"/>
            <a:ext cx="6629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7856" name="Line 80"/>
          <p:cNvSpPr>
            <a:spLocks noChangeShapeType="1"/>
          </p:cNvSpPr>
          <p:nvPr/>
        </p:nvSpPr>
        <p:spPr bwMode="auto">
          <a:xfrm>
            <a:off x="1828800" y="55372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7857" name="Line 81"/>
          <p:cNvSpPr>
            <a:spLocks noChangeShapeType="1"/>
          </p:cNvSpPr>
          <p:nvPr/>
        </p:nvSpPr>
        <p:spPr bwMode="auto">
          <a:xfrm>
            <a:off x="1828800" y="58420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7858" name="Line 82"/>
          <p:cNvSpPr>
            <a:spLocks noChangeShapeType="1"/>
          </p:cNvSpPr>
          <p:nvPr/>
        </p:nvSpPr>
        <p:spPr bwMode="auto">
          <a:xfrm>
            <a:off x="1828800" y="52324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7859" name="Line 83"/>
          <p:cNvSpPr>
            <a:spLocks noChangeShapeType="1"/>
          </p:cNvSpPr>
          <p:nvPr/>
        </p:nvSpPr>
        <p:spPr bwMode="auto">
          <a:xfrm>
            <a:off x="1828800" y="49276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7860" name="Line 84"/>
          <p:cNvSpPr>
            <a:spLocks noChangeShapeType="1"/>
          </p:cNvSpPr>
          <p:nvPr/>
        </p:nvSpPr>
        <p:spPr bwMode="auto">
          <a:xfrm>
            <a:off x="1828800" y="46228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7861" name="Line 85"/>
          <p:cNvSpPr>
            <a:spLocks noChangeShapeType="1"/>
          </p:cNvSpPr>
          <p:nvPr/>
        </p:nvSpPr>
        <p:spPr bwMode="auto">
          <a:xfrm>
            <a:off x="1828800" y="43180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7862" name="Line 86"/>
          <p:cNvSpPr>
            <a:spLocks noChangeShapeType="1"/>
          </p:cNvSpPr>
          <p:nvPr/>
        </p:nvSpPr>
        <p:spPr bwMode="auto">
          <a:xfrm>
            <a:off x="1828800" y="40132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7863" name="Line 87"/>
          <p:cNvSpPr>
            <a:spLocks noChangeShapeType="1"/>
          </p:cNvSpPr>
          <p:nvPr/>
        </p:nvSpPr>
        <p:spPr bwMode="auto">
          <a:xfrm>
            <a:off x="1828800" y="37084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7864" name="Line 88"/>
          <p:cNvSpPr>
            <a:spLocks noChangeShapeType="1"/>
          </p:cNvSpPr>
          <p:nvPr/>
        </p:nvSpPr>
        <p:spPr bwMode="auto">
          <a:xfrm>
            <a:off x="1828800" y="34036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7865" name="Line 89"/>
          <p:cNvSpPr>
            <a:spLocks noChangeShapeType="1"/>
          </p:cNvSpPr>
          <p:nvPr/>
        </p:nvSpPr>
        <p:spPr bwMode="auto">
          <a:xfrm>
            <a:off x="1828800" y="30988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7866" name="Line 90"/>
          <p:cNvSpPr>
            <a:spLocks noChangeShapeType="1"/>
          </p:cNvSpPr>
          <p:nvPr/>
        </p:nvSpPr>
        <p:spPr bwMode="auto">
          <a:xfrm>
            <a:off x="1828800" y="27940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7867" name="Line 91"/>
          <p:cNvSpPr>
            <a:spLocks noChangeShapeType="1"/>
          </p:cNvSpPr>
          <p:nvPr/>
        </p:nvSpPr>
        <p:spPr bwMode="auto">
          <a:xfrm>
            <a:off x="1828800" y="24892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7868" name="Line 92"/>
          <p:cNvSpPr>
            <a:spLocks noChangeShapeType="1"/>
          </p:cNvSpPr>
          <p:nvPr/>
        </p:nvSpPr>
        <p:spPr bwMode="auto">
          <a:xfrm flipV="1">
            <a:off x="21336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7869" name="Line 93"/>
          <p:cNvSpPr>
            <a:spLocks noChangeShapeType="1"/>
          </p:cNvSpPr>
          <p:nvPr/>
        </p:nvSpPr>
        <p:spPr bwMode="auto">
          <a:xfrm>
            <a:off x="1828800" y="21844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7870" name="Line 94"/>
          <p:cNvSpPr>
            <a:spLocks noChangeShapeType="1"/>
          </p:cNvSpPr>
          <p:nvPr/>
        </p:nvSpPr>
        <p:spPr bwMode="auto">
          <a:xfrm>
            <a:off x="1828800" y="18796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7871" name="Line 95"/>
          <p:cNvSpPr>
            <a:spLocks noChangeShapeType="1"/>
          </p:cNvSpPr>
          <p:nvPr/>
        </p:nvSpPr>
        <p:spPr bwMode="auto">
          <a:xfrm flipV="1">
            <a:off x="24384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7872" name="Line 96"/>
          <p:cNvSpPr>
            <a:spLocks noChangeShapeType="1"/>
          </p:cNvSpPr>
          <p:nvPr/>
        </p:nvSpPr>
        <p:spPr bwMode="auto">
          <a:xfrm flipV="1">
            <a:off x="27432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7873" name="Line 97"/>
          <p:cNvSpPr>
            <a:spLocks noChangeShapeType="1"/>
          </p:cNvSpPr>
          <p:nvPr/>
        </p:nvSpPr>
        <p:spPr bwMode="auto">
          <a:xfrm flipV="1">
            <a:off x="30480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7874" name="Line 98"/>
          <p:cNvSpPr>
            <a:spLocks noChangeShapeType="1"/>
          </p:cNvSpPr>
          <p:nvPr/>
        </p:nvSpPr>
        <p:spPr bwMode="auto">
          <a:xfrm flipV="1">
            <a:off x="33528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7875" name="Line 99"/>
          <p:cNvSpPr>
            <a:spLocks noChangeShapeType="1"/>
          </p:cNvSpPr>
          <p:nvPr/>
        </p:nvSpPr>
        <p:spPr bwMode="auto">
          <a:xfrm flipV="1">
            <a:off x="36576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7876" name="Line 100"/>
          <p:cNvSpPr>
            <a:spLocks noChangeShapeType="1"/>
          </p:cNvSpPr>
          <p:nvPr/>
        </p:nvSpPr>
        <p:spPr bwMode="auto">
          <a:xfrm flipV="1">
            <a:off x="39624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7877" name="Line 101"/>
          <p:cNvSpPr>
            <a:spLocks noChangeShapeType="1"/>
          </p:cNvSpPr>
          <p:nvPr/>
        </p:nvSpPr>
        <p:spPr bwMode="auto">
          <a:xfrm flipV="1">
            <a:off x="42672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7878" name="Line 102"/>
          <p:cNvSpPr>
            <a:spLocks noChangeShapeType="1"/>
          </p:cNvSpPr>
          <p:nvPr/>
        </p:nvSpPr>
        <p:spPr bwMode="auto">
          <a:xfrm flipV="1">
            <a:off x="45720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7879" name="Line 103"/>
          <p:cNvSpPr>
            <a:spLocks noChangeShapeType="1"/>
          </p:cNvSpPr>
          <p:nvPr/>
        </p:nvSpPr>
        <p:spPr bwMode="auto">
          <a:xfrm flipV="1">
            <a:off x="51816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7880" name="Line 104"/>
          <p:cNvSpPr>
            <a:spLocks noChangeShapeType="1"/>
          </p:cNvSpPr>
          <p:nvPr/>
        </p:nvSpPr>
        <p:spPr bwMode="auto">
          <a:xfrm flipV="1">
            <a:off x="54864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7881" name="Line 105"/>
          <p:cNvSpPr>
            <a:spLocks noChangeShapeType="1"/>
          </p:cNvSpPr>
          <p:nvPr/>
        </p:nvSpPr>
        <p:spPr bwMode="auto">
          <a:xfrm flipV="1">
            <a:off x="57912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7882" name="Line 106"/>
          <p:cNvSpPr>
            <a:spLocks noChangeShapeType="1"/>
          </p:cNvSpPr>
          <p:nvPr/>
        </p:nvSpPr>
        <p:spPr bwMode="auto">
          <a:xfrm flipV="1">
            <a:off x="60960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7883" name="Line 107"/>
          <p:cNvSpPr>
            <a:spLocks noChangeShapeType="1"/>
          </p:cNvSpPr>
          <p:nvPr/>
        </p:nvSpPr>
        <p:spPr bwMode="auto">
          <a:xfrm flipV="1">
            <a:off x="64008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7884" name="Line 108"/>
          <p:cNvSpPr>
            <a:spLocks noChangeShapeType="1"/>
          </p:cNvSpPr>
          <p:nvPr/>
        </p:nvSpPr>
        <p:spPr bwMode="auto">
          <a:xfrm flipV="1">
            <a:off x="67056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7885" name="Line 109"/>
          <p:cNvSpPr>
            <a:spLocks noChangeShapeType="1"/>
          </p:cNvSpPr>
          <p:nvPr/>
        </p:nvSpPr>
        <p:spPr bwMode="auto">
          <a:xfrm flipV="1">
            <a:off x="70104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7886" name="Line 110"/>
          <p:cNvSpPr>
            <a:spLocks noChangeShapeType="1"/>
          </p:cNvSpPr>
          <p:nvPr/>
        </p:nvSpPr>
        <p:spPr bwMode="auto">
          <a:xfrm flipV="1">
            <a:off x="73152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7887" name="Line 111"/>
          <p:cNvSpPr>
            <a:spLocks noChangeShapeType="1"/>
          </p:cNvSpPr>
          <p:nvPr/>
        </p:nvSpPr>
        <p:spPr bwMode="auto">
          <a:xfrm flipV="1">
            <a:off x="48768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67896" name="Picture 12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138" y="6223000"/>
            <a:ext cx="936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7897" name="Picture 12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050" y="5867400"/>
            <a:ext cx="109855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7912" name="Line 136"/>
          <p:cNvSpPr>
            <a:spLocks noChangeShapeType="1"/>
          </p:cNvSpPr>
          <p:nvPr/>
        </p:nvSpPr>
        <p:spPr bwMode="auto">
          <a:xfrm flipH="1">
            <a:off x="5562600" y="2438400"/>
            <a:ext cx="23622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67986" name="Group 210"/>
          <p:cNvGrpSpPr>
            <a:grpSpLocks/>
          </p:cNvGrpSpPr>
          <p:nvPr/>
        </p:nvGrpSpPr>
        <p:grpSpPr bwMode="auto">
          <a:xfrm>
            <a:off x="44450" y="73025"/>
            <a:ext cx="9050338" cy="1206500"/>
            <a:chOff x="28" y="46"/>
            <a:chExt cx="5701" cy="760"/>
          </a:xfrm>
        </p:grpSpPr>
        <p:sp>
          <p:nvSpPr>
            <p:cNvPr id="1867916" name="Rectangle 140"/>
            <p:cNvSpPr>
              <a:spLocks noChangeArrowheads="1"/>
            </p:cNvSpPr>
            <p:nvPr/>
          </p:nvSpPr>
          <p:spPr bwMode="auto">
            <a:xfrm>
              <a:off x="28" y="46"/>
              <a:ext cx="5701" cy="76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917" name="Line 141"/>
            <p:cNvSpPr>
              <a:spLocks noChangeShapeType="1"/>
            </p:cNvSpPr>
            <p:nvPr/>
          </p:nvSpPr>
          <p:spPr bwMode="auto">
            <a:xfrm>
              <a:off x="28" y="240"/>
              <a:ext cx="570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7918" name="Line 142"/>
            <p:cNvSpPr>
              <a:spLocks noChangeShapeType="1"/>
            </p:cNvSpPr>
            <p:nvPr/>
          </p:nvSpPr>
          <p:spPr bwMode="auto">
            <a:xfrm>
              <a:off x="28" y="432"/>
              <a:ext cx="570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7919" name="Line 143"/>
            <p:cNvSpPr>
              <a:spLocks noChangeShapeType="1"/>
            </p:cNvSpPr>
            <p:nvPr/>
          </p:nvSpPr>
          <p:spPr bwMode="auto">
            <a:xfrm>
              <a:off x="28" y="624"/>
              <a:ext cx="570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7920" name="Line 144"/>
            <p:cNvSpPr>
              <a:spLocks noChangeShapeType="1"/>
            </p:cNvSpPr>
            <p:nvPr/>
          </p:nvSpPr>
          <p:spPr bwMode="auto">
            <a:xfrm>
              <a:off x="639" y="48"/>
              <a:ext cx="0" cy="7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7921" name="Line 145"/>
            <p:cNvSpPr>
              <a:spLocks noChangeShapeType="1"/>
            </p:cNvSpPr>
            <p:nvPr/>
          </p:nvSpPr>
          <p:spPr bwMode="auto">
            <a:xfrm>
              <a:off x="1209" y="48"/>
              <a:ext cx="0" cy="7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7922" name="Line 146"/>
            <p:cNvSpPr>
              <a:spLocks noChangeShapeType="1"/>
            </p:cNvSpPr>
            <p:nvPr/>
          </p:nvSpPr>
          <p:spPr bwMode="auto">
            <a:xfrm>
              <a:off x="1773" y="48"/>
              <a:ext cx="0" cy="7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7923" name="Line 147"/>
            <p:cNvSpPr>
              <a:spLocks noChangeShapeType="1"/>
            </p:cNvSpPr>
            <p:nvPr/>
          </p:nvSpPr>
          <p:spPr bwMode="auto">
            <a:xfrm>
              <a:off x="2343" y="48"/>
              <a:ext cx="0" cy="7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7924" name="Line 148"/>
            <p:cNvSpPr>
              <a:spLocks noChangeShapeType="1"/>
            </p:cNvSpPr>
            <p:nvPr/>
          </p:nvSpPr>
          <p:spPr bwMode="auto">
            <a:xfrm>
              <a:off x="2902" y="48"/>
              <a:ext cx="0" cy="7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7925" name="Line 149"/>
            <p:cNvSpPr>
              <a:spLocks noChangeShapeType="1"/>
            </p:cNvSpPr>
            <p:nvPr/>
          </p:nvSpPr>
          <p:spPr bwMode="auto">
            <a:xfrm>
              <a:off x="3472" y="48"/>
              <a:ext cx="0" cy="7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7926" name="Line 150"/>
            <p:cNvSpPr>
              <a:spLocks noChangeShapeType="1"/>
            </p:cNvSpPr>
            <p:nvPr/>
          </p:nvSpPr>
          <p:spPr bwMode="auto">
            <a:xfrm>
              <a:off x="4042" y="48"/>
              <a:ext cx="0" cy="7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7927" name="Line 151"/>
            <p:cNvSpPr>
              <a:spLocks noChangeShapeType="1"/>
            </p:cNvSpPr>
            <p:nvPr/>
          </p:nvSpPr>
          <p:spPr bwMode="auto">
            <a:xfrm>
              <a:off x="4600" y="48"/>
              <a:ext cx="0" cy="7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7928" name="Line 152"/>
            <p:cNvSpPr>
              <a:spLocks noChangeShapeType="1"/>
            </p:cNvSpPr>
            <p:nvPr/>
          </p:nvSpPr>
          <p:spPr bwMode="auto">
            <a:xfrm>
              <a:off x="5176" y="48"/>
              <a:ext cx="0" cy="7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67939" name="Picture 16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52400"/>
            <a:ext cx="936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7988" name="Picture 2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152400"/>
            <a:ext cx="128587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7993" name="Picture 2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457200"/>
            <a:ext cx="128587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7994" name="Picture 2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762000"/>
            <a:ext cx="128587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8003" name="Line 227"/>
          <p:cNvSpPr>
            <a:spLocks noChangeShapeType="1"/>
          </p:cNvSpPr>
          <p:nvPr/>
        </p:nvSpPr>
        <p:spPr bwMode="auto">
          <a:xfrm flipV="1">
            <a:off x="3048000" y="319088"/>
            <a:ext cx="228600" cy="5895975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8010" name="Line 234"/>
          <p:cNvSpPr>
            <a:spLocks noChangeShapeType="1"/>
          </p:cNvSpPr>
          <p:nvPr/>
        </p:nvSpPr>
        <p:spPr bwMode="auto">
          <a:xfrm flipH="1" flipV="1">
            <a:off x="533400" y="263525"/>
            <a:ext cx="7313613" cy="598805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67992" name="Picture 2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1057275"/>
            <a:ext cx="128587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8018" name="Rectangle 24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68024" name="Picture 24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463" y="1562100"/>
            <a:ext cx="513873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8025" name="Picture 24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463" y="1050925"/>
            <a:ext cx="513873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8009" name="Line 233"/>
          <p:cNvSpPr>
            <a:spLocks noChangeShapeType="1"/>
          </p:cNvSpPr>
          <p:nvPr/>
        </p:nvSpPr>
        <p:spPr bwMode="auto">
          <a:xfrm flipV="1">
            <a:off x="6705600" y="319088"/>
            <a:ext cx="1981200" cy="5895975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8004" name="Line 228"/>
          <p:cNvSpPr>
            <a:spLocks noChangeShapeType="1"/>
          </p:cNvSpPr>
          <p:nvPr/>
        </p:nvSpPr>
        <p:spPr bwMode="auto">
          <a:xfrm flipV="1">
            <a:off x="3657600" y="319088"/>
            <a:ext cx="533400" cy="5895975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8005" name="Line 229"/>
          <p:cNvSpPr>
            <a:spLocks noChangeShapeType="1"/>
          </p:cNvSpPr>
          <p:nvPr/>
        </p:nvSpPr>
        <p:spPr bwMode="auto">
          <a:xfrm flipV="1">
            <a:off x="4267200" y="319088"/>
            <a:ext cx="762000" cy="5895975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8006" name="Line 230"/>
          <p:cNvSpPr>
            <a:spLocks noChangeShapeType="1"/>
          </p:cNvSpPr>
          <p:nvPr/>
        </p:nvSpPr>
        <p:spPr bwMode="auto">
          <a:xfrm flipV="1">
            <a:off x="4876800" y="319088"/>
            <a:ext cx="1066800" cy="5895975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8007" name="Line 231"/>
          <p:cNvSpPr>
            <a:spLocks noChangeShapeType="1"/>
          </p:cNvSpPr>
          <p:nvPr/>
        </p:nvSpPr>
        <p:spPr bwMode="auto">
          <a:xfrm flipV="1">
            <a:off x="5486400" y="319088"/>
            <a:ext cx="1371600" cy="5895975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68028" name="Picture 25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5461000"/>
            <a:ext cx="141287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8045" name="Picture 26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152400"/>
            <a:ext cx="128588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8046" name="Picture 27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75" y="152400"/>
            <a:ext cx="255588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8047" name="Picture 27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38" y="152400"/>
            <a:ext cx="25717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8048" name="Picture 27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88" y="152400"/>
            <a:ext cx="268287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8049" name="Picture 27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50" y="152400"/>
            <a:ext cx="268288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8050" name="Picture 27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350" y="152400"/>
            <a:ext cx="268288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8051" name="Picture 275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152400"/>
            <a:ext cx="268288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8052" name="Picture 276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338" y="152400"/>
            <a:ext cx="268287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8029" name="Picture 253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4843463"/>
            <a:ext cx="130175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8030" name="Picture 254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4241800"/>
            <a:ext cx="258762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8057" name="Picture 281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150" y="428625"/>
            <a:ext cx="128905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8031" name="Picture 255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3632200"/>
            <a:ext cx="260350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8032" name="Picture 256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22600"/>
            <a:ext cx="269875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8062" name="Picture 286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3" y="457200"/>
            <a:ext cx="339725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8063" name="Picture 287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762000"/>
            <a:ext cx="339725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8033" name="Picture 257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8" y="2413000"/>
            <a:ext cx="280987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8074" name="Picture 298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2057400"/>
            <a:ext cx="22225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8076" name="Picture 300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457200"/>
            <a:ext cx="30480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8077" name="Picture 301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762000"/>
            <a:ext cx="315913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8078" name="Picture 302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1055688"/>
            <a:ext cx="925513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8075" name="Picture 299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3609975"/>
            <a:ext cx="236537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8034" name="Picture 258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8" y="1800225"/>
            <a:ext cx="280987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8011" name="Line 235"/>
          <p:cNvSpPr>
            <a:spLocks noChangeShapeType="1"/>
          </p:cNvSpPr>
          <p:nvPr/>
        </p:nvSpPr>
        <p:spPr bwMode="auto">
          <a:xfrm flipH="1" flipV="1">
            <a:off x="1447800" y="319088"/>
            <a:ext cx="381000" cy="5849937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68035" name="Picture 259" descr="txp_fi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6223000"/>
            <a:ext cx="130175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8036" name="Picture 260" descr="txp_fig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525" y="6223000"/>
            <a:ext cx="25876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8037" name="Picture 261" descr="txp_fig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6223000"/>
            <a:ext cx="260350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8038" name="Picture 262" descr="txp_fig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6223000"/>
            <a:ext cx="271463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8039" name="Picture 263" descr="txp_fig"/>
          <p:cNvPicPr>
            <a:picLocks noChangeAspect="1" noChangeArrowheads="1"/>
          </p:cNvPicPr>
          <p:nvPr>
            <p:custDataLst>
              <p:tags r:id="rId40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6223000"/>
            <a:ext cx="271463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8040" name="Picture 264" descr="txp_fig"/>
          <p:cNvPicPr>
            <a:picLocks noChangeAspect="1" noChangeArrowheads="1"/>
          </p:cNvPicPr>
          <p:nvPr>
            <p:custDataLst>
              <p:tags r:id="rId41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88" y="6223000"/>
            <a:ext cx="271462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8041" name="Picture 265" descr="txp_fig"/>
          <p:cNvPicPr>
            <a:picLocks noChangeAspect="1" noChangeArrowheads="1"/>
          </p:cNvPicPr>
          <p:nvPr>
            <p:custDataLst>
              <p:tags r:id="rId42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88" y="6223000"/>
            <a:ext cx="271462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8042" name="Picture 266" descr="txp_fig"/>
          <p:cNvPicPr>
            <a:picLocks noChangeAspect="1" noChangeArrowheads="1"/>
          </p:cNvPicPr>
          <p:nvPr>
            <p:custDataLst>
              <p:tags r:id="rId43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88" y="6223000"/>
            <a:ext cx="271462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8043" name="Picture 267" descr="txp_fig"/>
          <p:cNvPicPr>
            <a:picLocks noChangeAspect="1" noChangeArrowheads="1"/>
          </p:cNvPicPr>
          <p:nvPr>
            <p:custDataLst>
              <p:tags r:id="rId44"/>
            </p:custDataLst>
          </p:nvPr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88" y="6223000"/>
            <a:ext cx="271462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8013" name="Line 237"/>
          <p:cNvSpPr>
            <a:spLocks noChangeShapeType="1"/>
          </p:cNvSpPr>
          <p:nvPr/>
        </p:nvSpPr>
        <p:spPr bwMode="auto">
          <a:xfrm flipH="1" flipV="1">
            <a:off x="2362200" y="931863"/>
            <a:ext cx="76200" cy="43973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68064" name="Picture 288" descr="txp_fig"/>
          <p:cNvPicPr>
            <a:picLocks noChangeAspect="1" noChangeArrowheads="1"/>
          </p:cNvPicPr>
          <p:nvPr>
            <p:custDataLst>
              <p:tags r:id="rId45"/>
            </p:custDataLst>
          </p:nvPr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1057275"/>
            <a:ext cx="338138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8012" name="Line 236"/>
          <p:cNvSpPr>
            <a:spLocks noChangeShapeType="1"/>
          </p:cNvSpPr>
          <p:nvPr/>
        </p:nvSpPr>
        <p:spPr bwMode="auto">
          <a:xfrm flipH="1" flipV="1">
            <a:off x="2357438" y="620713"/>
            <a:ext cx="76200" cy="410368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8002" name="Line 226"/>
          <p:cNvSpPr>
            <a:spLocks noChangeShapeType="1"/>
          </p:cNvSpPr>
          <p:nvPr/>
        </p:nvSpPr>
        <p:spPr bwMode="auto">
          <a:xfrm flipH="1" flipV="1">
            <a:off x="2362200" y="319088"/>
            <a:ext cx="76200" cy="5895975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8008" name="Line 232"/>
          <p:cNvSpPr>
            <a:spLocks noChangeShapeType="1"/>
          </p:cNvSpPr>
          <p:nvPr/>
        </p:nvSpPr>
        <p:spPr bwMode="auto">
          <a:xfrm flipV="1">
            <a:off x="6096000" y="319088"/>
            <a:ext cx="1600200" cy="5895975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68363E-6 L 1.38889E-6 0.07771 " pathEditMode="relative" ptsTypes="AA">
                                      <p:cBhvr>
                                        <p:cTn id="6" dur="500" fill="hold"/>
                                        <p:tgtEl>
                                          <p:spTgt spid="18680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7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67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67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500"/>
                                        <p:tgtEl>
                                          <p:spTgt spid="1868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500"/>
                                        <p:tgtEl>
                                          <p:spTgt spid="186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1868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186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500"/>
                                        <p:tgtEl>
                                          <p:spTgt spid="186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1868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1868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1868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500"/>
                                        <p:tgtEl>
                                          <p:spTgt spid="1868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1" dur="500"/>
                                        <p:tgtEl>
                                          <p:spTgt spid="1868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68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68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68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68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500" fill="hold"/>
                                        <p:tgtEl>
                                          <p:spTgt spid="1868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500" fill="hold"/>
                                        <p:tgtEl>
                                          <p:spTgt spid="1868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7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867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867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7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867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867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8" dur="500" fill="hold"/>
                                        <p:tgtEl>
                                          <p:spTgt spid="18679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0" dur="500" fill="hold"/>
                                        <p:tgtEl>
                                          <p:spTgt spid="18679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5" dur="500"/>
                                        <p:tgtEl>
                                          <p:spTgt spid="1868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868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868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7" dur="500"/>
                                        <p:tgtEl>
                                          <p:spTgt spid="1868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868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868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1868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7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867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867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868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868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8" dur="500" fill="hold"/>
                                        <p:tgtEl>
                                          <p:spTgt spid="18679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0" dur="500" fill="hold"/>
                                        <p:tgtEl>
                                          <p:spTgt spid="1868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8003" grpId="0" animBg="1"/>
      <p:bldP spid="1868003" grpId="1" animBg="1"/>
      <p:bldP spid="1868010" grpId="0" animBg="1"/>
      <p:bldP spid="1868010" grpId="1" animBg="1"/>
      <p:bldP spid="1868009" grpId="0" animBg="1"/>
      <p:bldP spid="1868009" grpId="1" animBg="1"/>
      <p:bldP spid="1868004" grpId="0" animBg="1"/>
      <p:bldP spid="1868004" grpId="1" animBg="1"/>
      <p:bldP spid="1868005" grpId="0" animBg="1"/>
      <p:bldP spid="1868005" grpId="1" animBg="1"/>
      <p:bldP spid="1868006" grpId="0" animBg="1"/>
      <p:bldP spid="1868006" grpId="1" animBg="1"/>
      <p:bldP spid="1868007" grpId="0" animBg="1"/>
      <p:bldP spid="1868007" grpId="1" animBg="1"/>
      <p:bldP spid="1868011" grpId="0" animBg="1"/>
      <p:bldP spid="1868011" grpId="1" animBg="1"/>
      <p:bldP spid="1868013" grpId="0" animBg="1"/>
      <p:bldP spid="1868013" grpId="1" animBg="1"/>
      <p:bldP spid="1868012" grpId="0" animBg="1"/>
      <p:bldP spid="1868012" grpId="1" animBg="1"/>
      <p:bldP spid="1868002" grpId="0" animBg="1"/>
      <p:bldP spid="1868002" grpId="1" animBg="1"/>
      <p:bldP spid="1868008" grpId="0" animBg="1"/>
      <p:bldP spid="186800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Picture 24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4" name="Line 298"/>
          <p:cNvSpPr>
            <a:spLocks noChangeShapeType="1"/>
          </p:cNvSpPr>
          <p:nvPr/>
        </p:nvSpPr>
        <p:spPr bwMode="auto">
          <a:xfrm flipV="1">
            <a:off x="2441448" y="1883664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C24B-DB43-4AC3-A3AC-AEBE57C49999}" type="slidenum">
              <a:rPr lang="en-US"/>
              <a:pPr/>
              <a:t>8</a:t>
            </a:fld>
            <a:endParaRPr lang="en-US"/>
          </a:p>
        </p:txBody>
      </p:sp>
      <p:grpSp>
        <p:nvGrpSpPr>
          <p:cNvPr id="1860072" name="Group 488"/>
          <p:cNvGrpSpPr>
            <a:grpSpLocks/>
          </p:cNvGrpSpPr>
          <p:nvPr/>
        </p:nvGrpSpPr>
        <p:grpSpPr bwMode="auto">
          <a:xfrm>
            <a:off x="7440613" y="2357438"/>
            <a:ext cx="1627187" cy="1930400"/>
            <a:chOff x="4687" y="1485"/>
            <a:chExt cx="1025" cy="1216"/>
          </a:xfrm>
        </p:grpSpPr>
        <p:pic>
          <p:nvPicPr>
            <p:cNvPr id="1860073" name="Picture 489" descr="txp_fig"/>
            <p:cNvPicPr>
              <a:picLocks noChangeAspect="1" noChangeArrowheads="1"/>
            </p:cNvPicPr>
            <p:nvPr>
              <p:custDataLst>
                <p:tags r:id="rId71"/>
              </p:custDataLst>
            </p:nvPr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6" y="1627"/>
              <a:ext cx="65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0074" name="Picture 490" descr="txp_fig"/>
            <p:cNvPicPr>
              <a:picLocks noChangeAspect="1" noChangeArrowheads="1"/>
            </p:cNvPicPr>
            <p:nvPr>
              <p:custDataLst>
                <p:tags r:id="rId72"/>
              </p:custDataLst>
            </p:nvPr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7" y="2177"/>
              <a:ext cx="1025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0075" name="Picture 491" descr="txp_fig"/>
            <p:cNvPicPr>
              <a:picLocks noChangeAspect="1" noChangeArrowheads="1"/>
            </p:cNvPicPr>
            <p:nvPr>
              <p:custDataLst>
                <p:tags r:id="rId73"/>
              </p:custDataLst>
            </p:nvPr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2" y="1824"/>
              <a:ext cx="756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0076" name="Picture 492" descr="txp_fig"/>
            <p:cNvPicPr>
              <a:picLocks noChangeAspect="1" noChangeArrowheads="1"/>
            </p:cNvPicPr>
            <p:nvPr>
              <p:custDataLst>
                <p:tags r:id="rId74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5" y="1485"/>
              <a:ext cx="368" cy="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0077" name="Picture 493" descr="txp_fig"/>
            <p:cNvPicPr>
              <a:picLocks noChangeAspect="1" noChangeArrowheads="1"/>
            </p:cNvPicPr>
            <p:nvPr>
              <p:custDataLst>
                <p:tags r:id="rId75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" y="2562"/>
              <a:ext cx="942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0078" name="Picture 494" descr="txp_fig"/>
            <p:cNvPicPr>
              <a:picLocks noChangeAspect="1" noChangeArrowheads="1"/>
            </p:cNvPicPr>
            <p:nvPr>
              <p:custDataLst>
                <p:tags r:id="rId76"/>
              </p:custDataLst>
            </p:nvPr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2" y="1992"/>
              <a:ext cx="654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0079" name="Picture 495" descr="txp_fig"/>
            <p:cNvPicPr>
              <a:picLocks noChangeAspect="1" noChangeArrowheads="1"/>
            </p:cNvPicPr>
            <p:nvPr>
              <p:custDataLst>
                <p:tags r:id="rId77"/>
              </p:custDataLst>
            </p:nvPr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2" y="2367"/>
              <a:ext cx="655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860031" name="Picture 44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8" y="1371600"/>
            <a:ext cx="1497012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9586" name="Rectangle 2" descr="25%"/>
          <p:cNvSpPr>
            <a:spLocks noChangeArrowheads="1"/>
          </p:cNvSpPr>
          <p:nvPr/>
        </p:nvSpPr>
        <p:spPr bwMode="auto">
          <a:xfrm>
            <a:off x="1828800" y="2133600"/>
            <a:ext cx="4881563" cy="4038600"/>
          </a:xfrm>
          <a:prstGeom prst="rect">
            <a:avLst/>
          </a:prstGeom>
          <a:pattFill prst="pct25">
            <a:fgClr>
              <a:srgbClr val="000000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9587" name="Rectangle 3"/>
          <p:cNvSpPr>
            <a:spLocks noChangeArrowheads="1"/>
          </p:cNvSpPr>
          <p:nvPr/>
        </p:nvSpPr>
        <p:spPr bwMode="auto">
          <a:xfrm rot="-196564">
            <a:off x="2124075" y="5791200"/>
            <a:ext cx="2295525" cy="40957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9588" name="Rectangle 4"/>
          <p:cNvSpPr>
            <a:spLocks noChangeArrowheads="1"/>
          </p:cNvSpPr>
          <p:nvPr/>
        </p:nvSpPr>
        <p:spPr bwMode="auto">
          <a:xfrm rot="-2836270">
            <a:off x="2390775" y="4933950"/>
            <a:ext cx="1790700" cy="1447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9589" name="Rectangle 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9601" name="Rectangle 17"/>
          <p:cNvSpPr>
            <a:spLocks noChangeArrowheads="1"/>
          </p:cNvSpPr>
          <p:nvPr/>
        </p:nvSpPr>
        <p:spPr bwMode="auto">
          <a:xfrm rot="-577844">
            <a:off x="5791200" y="22098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9602" name="Rectangle 18"/>
          <p:cNvSpPr>
            <a:spLocks noChangeArrowheads="1"/>
          </p:cNvSpPr>
          <p:nvPr/>
        </p:nvSpPr>
        <p:spPr bwMode="auto">
          <a:xfrm rot="-794721">
            <a:off x="5181600" y="23622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9603" name="Rectangle 19"/>
          <p:cNvSpPr>
            <a:spLocks noChangeArrowheads="1"/>
          </p:cNvSpPr>
          <p:nvPr/>
        </p:nvSpPr>
        <p:spPr bwMode="auto">
          <a:xfrm rot="-1314255">
            <a:off x="4800600" y="25146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9604" name="Rectangle 20"/>
          <p:cNvSpPr>
            <a:spLocks noChangeArrowheads="1"/>
          </p:cNvSpPr>
          <p:nvPr/>
        </p:nvSpPr>
        <p:spPr bwMode="auto">
          <a:xfrm>
            <a:off x="3505200" y="2133600"/>
            <a:ext cx="30480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9605" name="Rectangle 21"/>
          <p:cNvSpPr>
            <a:spLocks noChangeArrowheads="1"/>
          </p:cNvSpPr>
          <p:nvPr/>
        </p:nvSpPr>
        <p:spPr bwMode="auto">
          <a:xfrm rot="-1973026">
            <a:off x="3581400" y="3106738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9606" name="Rectangle 22"/>
          <p:cNvSpPr>
            <a:spLocks noChangeArrowheads="1"/>
          </p:cNvSpPr>
          <p:nvPr/>
        </p:nvSpPr>
        <p:spPr bwMode="auto">
          <a:xfrm rot="-3979075">
            <a:off x="1790700" y="51816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9607" name="Rectangle 23"/>
          <p:cNvSpPr>
            <a:spLocks noChangeArrowheads="1"/>
          </p:cNvSpPr>
          <p:nvPr/>
        </p:nvSpPr>
        <p:spPr bwMode="auto">
          <a:xfrm rot="-3979075">
            <a:off x="1943100" y="49149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9608" name="Rectangle 24"/>
          <p:cNvSpPr>
            <a:spLocks noChangeArrowheads="1"/>
          </p:cNvSpPr>
          <p:nvPr/>
        </p:nvSpPr>
        <p:spPr bwMode="auto">
          <a:xfrm rot="-1539809">
            <a:off x="3962400" y="285115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9609" name="Rectangle 25"/>
          <p:cNvSpPr>
            <a:spLocks noChangeArrowheads="1"/>
          </p:cNvSpPr>
          <p:nvPr/>
        </p:nvSpPr>
        <p:spPr bwMode="auto">
          <a:xfrm rot="-2442339">
            <a:off x="3124200" y="34290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9610" name="Rectangle 26"/>
          <p:cNvSpPr>
            <a:spLocks noChangeArrowheads="1"/>
          </p:cNvSpPr>
          <p:nvPr/>
        </p:nvSpPr>
        <p:spPr bwMode="auto">
          <a:xfrm rot="-4074326">
            <a:off x="1714500" y="54483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9611" name="Rectangle 27"/>
          <p:cNvSpPr>
            <a:spLocks noChangeArrowheads="1"/>
          </p:cNvSpPr>
          <p:nvPr/>
        </p:nvSpPr>
        <p:spPr bwMode="auto">
          <a:xfrm rot="-1197278">
            <a:off x="4343400" y="26670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9612" name="Rectangle 28"/>
          <p:cNvSpPr>
            <a:spLocks noChangeArrowheads="1"/>
          </p:cNvSpPr>
          <p:nvPr/>
        </p:nvSpPr>
        <p:spPr bwMode="auto">
          <a:xfrm rot="-470672">
            <a:off x="6324600" y="21336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9613" name="Rectangle 29"/>
          <p:cNvSpPr>
            <a:spLocks noChangeArrowheads="1"/>
          </p:cNvSpPr>
          <p:nvPr/>
        </p:nvSpPr>
        <p:spPr bwMode="auto">
          <a:xfrm rot="-1229021">
            <a:off x="5257800" y="23622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9614" name="Rectangle 30"/>
          <p:cNvSpPr>
            <a:spLocks noChangeArrowheads="1"/>
          </p:cNvSpPr>
          <p:nvPr/>
        </p:nvSpPr>
        <p:spPr bwMode="auto">
          <a:xfrm rot="-4252102">
            <a:off x="1562100" y="58674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9615" name="Rectangle 31"/>
          <p:cNvSpPr>
            <a:spLocks noChangeArrowheads="1"/>
          </p:cNvSpPr>
          <p:nvPr/>
        </p:nvSpPr>
        <p:spPr bwMode="auto">
          <a:xfrm rot="-2678558">
            <a:off x="2743200" y="38100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9616" name="Rectangle 32"/>
          <p:cNvSpPr>
            <a:spLocks noChangeArrowheads="1"/>
          </p:cNvSpPr>
          <p:nvPr/>
        </p:nvSpPr>
        <p:spPr bwMode="auto">
          <a:xfrm rot="-3266199">
            <a:off x="2400300" y="41910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9617" name="Rectangle 33"/>
          <p:cNvSpPr>
            <a:spLocks noChangeArrowheads="1"/>
          </p:cNvSpPr>
          <p:nvPr/>
        </p:nvSpPr>
        <p:spPr bwMode="auto">
          <a:xfrm rot="-3588440">
            <a:off x="2171700" y="44958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9618" name="Rectangle 34"/>
          <p:cNvSpPr>
            <a:spLocks noChangeArrowheads="1"/>
          </p:cNvSpPr>
          <p:nvPr/>
        </p:nvSpPr>
        <p:spPr bwMode="auto">
          <a:xfrm rot="-797048">
            <a:off x="3352800" y="1905000"/>
            <a:ext cx="3352800" cy="60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9619" name="Rectangle 35"/>
          <p:cNvSpPr>
            <a:spLocks noChangeArrowheads="1"/>
          </p:cNvSpPr>
          <p:nvPr/>
        </p:nvSpPr>
        <p:spPr bwMode="auto">
          <a:xfrm rot="-1542252">
            <a:off x="2209800" y="2438400"/>
            <a:ext cx="3352800" cy="60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9620" name="Rectangle 36"/>
          <p:cNvSpPr>
            <a:spLocks noChangeArrowheads="1"/>
          </p:cNvSpPr>
          <p:nvPr/>
        </p:nvSpPr>
        <p:spPr bwMode="auto">
          <a:xfrm>
            <a:off x="1235075" y="1671638"/>
            <a:ext cx="3336925" cy="99536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9621" name="Rectangle 37"/>
          <p:cNvSpPr>
            <a:spLocks noChangeArrowheads="1"/>
          </p:cNvSpPr>
          <p:nvPr/>
        </p:nvSpPr>
        <p:spPr bwMode="auto">
          <a:xfrm>
            <a:off x="1752600" y="1824038"/>
            <a:ext cx="1660525" cy="152876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9622" name="Rectangle 38"/>
          <p:cNvSpPr>
            <a:spLocks noChangeArrowheads="1"/>
          </p:cNvSpPr>
          <p:nvPr/>
        </p:nvSpPr>
        <p:spPr bwMode="auto">
          <a:xfrm rot="-2486071">
            <a:off x="838200" y="2527300"/>
            <a:ext cx="3124200" cy="1604963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9623" name="Rectangle 39"/>
          <p:cNvSpPr>
            <a:spLocks noChangeArrowheads="1"/>
          </p:cNvSpPr>
          <p:nvPr/>
        </p:nvSpPr>
        <p:spPr bwMode="auto">
          <a:xfrm rot="-1918704">
            <a:off x="3190875" y="4538663"/>
            <a:ext cx="334963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9624" name="Rectangle 40"/>
          <p:cNvSpPr>
            <a:spLocks noChangeArrowheads="1"/>
          </p:cNvSpPr>
          <p:nvPr/>
        </p:nvSpPr>
        <p:spPr bwMode="auto">
          <a:xfrm rot="-2186347">
            <a:off x="2819400" y="4648200"/>
            <a:ext cx="8382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9625" name="Rectangle 41"/>
          <p:cNvSpPr>
            <a:spLocks noChangeArrowheads="1"/>
          </p:cNvSpPr>
          <p:nvPr/>
        </p:nvSpPr>
        <p:spPr bwMode="auto">
          <a:xfrm rot="4828014">
            <a:off x="4478338" y="4149725"/>
            <a:ext cx="838200" cy="381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9626" name="Rectangle 42"/>
          <p:cNvSpPr>
            <a:spLocks noChangeArrowheads="1"/>
          </p:cNvSpPr>
          <p:nvPr/>
        </p:nvSpPr>
        <p:spPr bwMode="auto">
          <a:xfrm rot="4654911">
            <a:off x="4191000" y="4343400"/>
            <a:ext cx="8382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9627" name="Rectangle 43"/>
          <p:cNvSpPr>
            <a:spLocks noChangeArrowheads="1"/>
          </p:cNvSpPr>
          <p:nvPr/>
        </p:nvSpPr>
        <p:spPr bwMode="auto">
          <a:xfrm rot="3920489">
            <a:off x="3898900" y="4330700"/>
            <a:ext cx="838200" cy="381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9628" name="Rectangle 44"/>
          <p:cNvSpPr>
            <a:spLocks noChangeArrowheads="1"/>
          </p:cNvSpPr>
          <p:nvPr/>
        </p:nvSpPr>
        <p:spPr bwMode="auto">
          <a:xfrm rot="2578464">
            <a:off x="2886075" y="4932363"/>
            <a:ext cx="914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9629" name="Rectangle 45"/>
          <p:cNvSpPr>
            <a:spLocks noChangeArrowheads="1"/>
          </p:cNvSpPr>
          <p:nvPr/>
        </p:nvSpPr>
        <p:spPr bwMode="auto">
          <a:xfrm rot="-2857965">
            <a:off x="2209800" y="5181600"/>
            <a:ext cx="8382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9630" name="Rectangle 46"/>
          <p:cNvSpPr>
            <a:spLocks noChangeArrowheads="1"/>
          </p:cNvSpPr>
          <p:nvPr/>
        </p:nvSpPr>
        <p:spPr bwMode="auto">
          <a:xfrm rot="20160000">
            <a:off x="3505200" y="4240213"/>
            <a:ext cx="8382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9631" name="Rectangle 47"/>
          <p:cNvSpPr>
            <a:spLocks noChangeArrowheads="1"/>
          </p:cNvSpPr>
          <p:nvPr/>
        </p:nvSpPr>
        <p:spPr bwMode="auto">
          <a:xfrm rot="-4150553">
            <a:off x="1290638" y="4884738"/>
            <a:ext cx="914400" cy="685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9632" name="Rectangle 48"/>
          <p:cNvSpPr>
            <a:spLocks noChangeArrowheads="1"/>
          </p:cNvSpPr>
          <p:nvPr/>
        </p:nvSpPr>
        <p:spPr bwMode="auto">
          <a:xfrm rot="-3617592">
            <a:off x="1654175" y="4119563"/>
            <a:ext cx="1066800" cy="60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9633" name="Rectangle 49"/>
          <p:cNvSpPr>
            <a:spLocks noChangeArrowheads="1"/>
          </p:cNvSpPr>
          <p:nvPr/>
        </p:nvSpPr>
        <p:spPr bwMode="auto">
          <a:xfrm rot="-3386462">
            <a:off x="1981200" y="5867400"/>
            <a:ext cx="228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9634" name="Rectangle 50"/>
          <p:cNvSpPr>
            <a:spLocks noChangeArrowheads="1"/>
          </p:cNvSpPr>
          <p:nvPr/>
        </p:nvSpPr>
        <p:spPr bwMode="auto">
          <a:xfrm rot="-3418566">
            <a:off x="1981200" y="5715000"/>
            <a:ext cx="3810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9635" name="Rectangle 51"/>
          <p:cNvSpPr>
            <a:spLocks noChangeArrowheads="1"/>
          </p:cNvSpPr>
          <p:nvPr/>
        </p:nvSpPr>
        <p:spPr bwMode="auto">
          <a:xfrm rot="-3174887">
            <a:off x="1676400" y="5867400"/>
            <a:ext cx="8382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9636" name="Rectangle 52"/>
          <p:cNvSpPr>
            <a:spLocks noChangeArrowheads="1"/>
          </p:cNvSpPr>
          <p:nvPr/>
        </p:nvSpPr>
        <p:spPr bwMode="auto">
          <a:xfrm rot="-823113">
            <a:off x="4267200" y="3962400"/>
            <a:ext cx="8382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9637" name="Rectangle 53"/>
          <p:cNvSpPr>
            <a:spLocks noChangeArrowheads="1"/>
          </p:cNvSpPr>
          <p:nvPr/>
        </p:nvSpPr>
        <p:spPr bwMode="auto">
          <a:xfrm rot="-300828">
            <a:off x="5105400" y="3810000"/>
            <a:ext cx="8382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9638" name="Rectangle 54"/>
          <p:cNvSpPr>
            <a:spLocks noChangeArrowheads="1"/>
          </p:cNvSpPr>
          <p:nvPr/>
        </p:nvSpPr>
        <p:spPr bwMode="auto">
          <a:xfrm rot="-486478">
            <a:off x="5357813" y="3878263"/>
            <a:ext cx="762000" cy="2590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9639" name="Rectangle 55"/>
          <p:cNvSpPr>
            <a:spLocks noChangeArrowheads="1"/>
          </p:cNvSpPr>
          <p:nvPr/>
        </p:nvSpPr>
        <p:spPr bwMode="auto">
          <a:xfrm rot="4596103">
            <a:off x="4267200" y="4343400"/>
            <a:ext cx="8382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9640" name="Rectangle 56"/>
          <p:cNvSpPr>
            <a:spLocks noChangeArrowheads="1"/>
          </p:cNvSpPr>
          <p:nvPr/>
        </p:nvSpPr>
        <p:spPr bwMode="auto">
          <a:xfrm rot="3432293">
            <a:off x="3994150" y="4360863"/>
            <a:ext cx="838200" cy="152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9641" name="Rectangle 57"/>
          <p:cNvSpPr>
            <a:spLocks noChangeArrowheads="1"/>
          </p:cNvSpPr>
          <p:nvPr/>
        </p:nvSpPr>
        <p:spPr bwMode="auto">
          <a:xfrm rot="3361620">
            <a:off x="3751263" y="4392613"/>
            <a:ext cx="8382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9642" name="Rectangle 58"/>
          <p:cNvSpPr>
            <a:spLocks noChangeArrowheads="1"/>
          </p:cNvSpPr>
          <p:nvPr/>
        </p:nvSpPr>
        <p:spPr bwMode="auto">
          <a:xfrm rot="2323826">
            <a:off x="2192338" y="5776913"/>
            <a:ext cx="8382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9643" name="Rectangle 59"/>
          <p:cNvSpPr>
            <a:spLocks noChangeArrowheads="1"/>
          </p:cNvSpPr>
          <p:nvPr/>
        </p:nvSpPr>
        <p:spPr bwMode="auto">
          <a:xfrm rot="1885793">
            <a:off x="1939925" y="6007100"/>
            <a:ext cx="838200" cy="228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9644" name="Rectangle 60"/>
          <p:cNvSpPr>
            <a:spLocks noChangeArrowheads="1"/>
          </p:cNvSpPr>
          <p:nvPr/>
        </p:nvSpPr>
        <p:spPr bwMode="auto">
          <a:xfrm rot="-236833">
            <a:off x="6018213" y="3763963"/>
            <a:ext cx="804862" cy="270192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9645" name="Rectangle 61"/>
          <p:cNvSpPr>
            <a:spLocks noChangeArrowheads="1"/>
          </p:cNvSpPr>
          <p:nvPr/>
        </p:nvSpPr>
        <p:spPr bwMode="auto">
          <a:xfrm rot="-1706147">
            <a:off x="3738563" y="4338638"/>
            <a:ext cx="914400" cy="2362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9646" name="Rectangle 62"/>
          <p:cNvSpPr>
            <a:spLocks noChangeArrowheads="1"/>
          </p:cNvSpPr>
          <p:nvPr/>
        </p:nvSpPr>
        <p:spPr bwMode="auto">
          <a:xfrm rot="-1659451">
            <a:off x="4167188" y="4122738"/>
            <a:ext cx="990600" cy="1981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9647" name="Rectangle 63"/>
          <p:cNvSpPr>
            <a:spLocks noChangeArrowheads="1"/>
          </p:cNvSpPr>
          <p:nvPr/>
        </p:nvSpPr>
        <p:spPr bwMode="auto">
          <a:xfrm rot="-486478">
            <a:off x="4743450" y="3943350"/>
            <a:ext cx="9144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9650" name="Freeform 66"/>
          <p:cNvSpPr>
            <a:spLocks/>
          </p:cNvSpPr>
          <p:nvPr/>
        </p:nvSpPr>
        <p:spPr bwMode="auto">
          <a:xfrm>
            <a:off x="1828800" y="2214563"/>
            <a:ext cx="4881563" cy="3957637"/>
          </a:xfrm>
          <a:custGeom>
            <a:avLst/>
            <a:gdLst>
              <a:gd name="T0" fmla="*/ 0 w 3075"/>
              <a:gd name="T1" fmla="*/ 2493 h 2493"/>
              <a:gd name="T2" fmla="*/ 198 w 3075"/>
              <a:gd name="T3" fmla="*/ 1960 h 2493"/>
              <a:gd name="T4" fmla="*/ 396 w 3075"/>
              <a:gd name="T5" fmla="*/ 1564 h 2493"/>
              <a:gd name="T6" fmla="*/ 593 w 3075"/>
              <a:gd name="T7" fmla="*/ 1263 h 2493"/>
              <a:gd name="T8" fmla="*/ 782 w 3075"/>
              <a:gd name="T9" fmla="*/ 1048 h 2493"/>
              <a:gd name="T10" fmla="*/ 1152 w 3075"/>
              <a:gd name="T11" fmla="*/ 720 h 2493"/>
              <a:gd name="T12" fmla="*/ 1419 w 3075"/>
              <a:gd name="T13" fmla="*/ 539 h 2493"/>
              <a:gd name="T14" fmla="*/ 1735 w 3075"/>
              <a:gd name="T15" fmla="*/ 369 h 2493"/>
              <a:gd name="T16" fmla="*/ 2130 w 3075"/>
              <a:gd name="T17" fmla="*/ 223 h 2493"/>
              <a:gd name="T18" fmla="*/ 2492 w 3075"/>
              <a:gd name="T19" fmla="*/ 103 h 2493"/>
              <a:gd name="T20" fmla="*/ 3075 w 3075"/>
              <a:gd name="T21" fmla="*/ 0 h 2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075" h="2493">
                <a:moveTo>
                  <a:pt x="0" y="2493"/>
                </a:moveTo>
                <a:cubicBezTo>
                  <a:pt x="34" y="2404"/>
                  <a:pt x="132" y="2115"/>
                  <a:pt x="198" y="1960"/>
                </a:cubicBezTo>
                <a:cubicBezTo>
                  <a:pt x="264" y="1805"/>
                  <a:pt x="330" y="1680"/>
                  <a:pt x="396" y="1564"/>
                </a:cubicBezTo>
                <a:cubicBezTo>
                  <a:pt x="462" y="1448"/>
                  <a:pt x="529" y="1349"/>
                  <a:pt x="593" y="1263"/>
                </a:cubicBezTo>
                <a:cubicBezTo>
                  <a:pt x="657" y="1177"/>
                  <a:pt x="689" y="1138"/>
                  <a:pt x="782" y="1048"/>
                </a:cubicBezTo>
                <a:cubicBezTo>
                  <a:pt x="875" y="958"/>
                  <a:pt x="1046" y="805"/>
                  <a:pt x="1152" y="720"/>
                </a:cubicBezTo>
                <a:cubicBezTo>
                  <a:pt x="1258" y="635"/>
                  <a:pt x="1322" y="597"/>
                  <a:pt x="1419" y="539"/>
                </a:cubicBezTo>
                <a:cubicBezTo>
                  <a:pt x="1516" y="481"/>
                  <a:pt x="1616" y="422"/>
                  <a:pt x="1735" y="369"/>
                </a:cubicBezTo>
                <a:cubicBezTo>
                  <a:pt x="1854" y="316"/>
                  <a:pt x="2004" y="267"/>
                  <a:pt x="2130" y="223"/>
                </a:cubicBezTo>
                <a:cubicBezTo>
                  <a:pt x="2256" y="179"/>
                  <a:pt x="2335" y="140"/>
                  <a:pt x="2492" y="103"/>
                </a:cubicBezTo>
                <a:cubicBezTo>
                  <a:pt x="2649" y="66"/>
                  <a:pt x="2978" y="17"/>
                  <a:pt x="3075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9651" name="Freeform 67"/>
          <p:cNvSpPr>
            <a:spLocks/>
          </p:cNvSpPr>
          <p:nvPr/>
        </p:nvSpPr>
        <p:spPr bwMode="auto">
          <a:xfrm>
            <a:off x="1828800" y="3729038"/>
            <a:ext cx="4881563" cy="2439987"/>
          </a:xfrm>
          <a:custGeom>
            <a:avLst/>
            <a:gdLst>
              <a:gd name="T0" fmla="*/ 0 w 3061"/>
              <a:gd name="T1" fmla="*/ 1548 h 1548"/>
              <a:gd name="T2" fmla="*/ 198 w 3061"/>
              <a:gd name="T3" fmla="*/ 1247 h 1548"/>
              <a:gd name="T4" fmla="*/ 387 w 3061"/>
              <a:gd name="T5" fmla="*/ 1023 h 1548"/>
              <a:gd name="T6" fmla="*/ 585 w 3061"/>
              <a:gd name="T7" fmla="*/ 809 h 1548"/>
              <a:gd name="T8" fmla="*/ 774 w 3061"/>
              <a:gd name="T9" fmla="*/ 619 h 1548"/>
              <a:gd name="T10" fmla="*/ 1152 w 3061"/>
              <a:gd name="T11" fmla="*/ 379 h 1548"/>
              <a:gd name="T12" fmla="*/ 1530 w 3061"/>
              <a:gd name="T13" fmla="*/ 198 h 1548"/>
              <a:gd name="T14" fmla="*/ 2115 w 3061"/>
              <a:gd name="T15" fmla="*/ 69 h 1548"/>
              <a:gd name="T16" fmla="*/ 3061 w 3061"/>
              <a:gd name="T17" fmla="*/ 0 h 1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61" h="1548">
                <a:moveTo>
                  <a:pt x="0" y="1548"/>
                </a:moveTo>
                <a:cubicBezTo>
                  <a:pt x="33" y="1498"/>
                  <a:pt x="134" y="1334"/>
                  <a:pt x="198" y="1247"/>
                </a:cubicBezTo>
                <a:cubicBezTo>
                  <a:pt x="262" y="1160"/>
                  <a:pt x="323" y="1096"/>
                  <a:pt x="387" y="1023"/>
                </a:cubicBezTo>
                <a:cubicBezTo>
                  <a:pt x="451" y="950"/>
                  <a:pt x="521" y="876"/>
                  <a:pt x="585" y="809"/>
                </a:cubicBezTo>
                <a:cubicBezTo>
                  <a:pt x="649" y="742"/>
                  <a:pt x="680" y="691"/>
                  <a:pt x="774" y="619"/>
                </a:cubicBezTo>
                <a:cubicBezTo>
                  <a:pt x="868" y="547"/>
                  <a:pt x="1026" y="449"/>
                  <a:pt x="1152" y="379"/>
                </a:cubicBezTo>
                <a:cubicBezTo>
                  <a:pt x="1278" y="309"/>
                  <a:pt x="1370" y="250"/>
                  <a:pt x="1530" y="198"/>
                </a:cubicBezTo>
                <a:cubicBezTo>
                  <a:pt x="1690" y="146"/>
                  <a:pt x="1860" y="102"/>
                  <a:pt x="2115" y="69"/>
                </a:cubicBezTo>
                <a:cubicBezTo>
                  <a:pt x="2370" y="36"/>
                  <a:pt x="2864" y="14"/>
                  <a:pt x="3061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59653" name="Picture 6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3" y="1436688"/>
            <a:ext cx="12858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9670" name="Rectangle 86"/>
          <p:cNvSpPr>
            <a:spLocks noChangeArrowheads="1"/>
          </p:cNvSpPr>
          <p:nvPr/>
        </p:nvSpPr>
        <p:spPr bwMode="auto">
          <a:xfrm rot="1885793">
            <a:off x="1995488" y="5730875"/>
            <a:ext cx="838200" cy="944563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9672" name="Line 88"/>
          <p:cNvSpPr>
            <a:spLocks noChangeShapeType="1"/>
          </p:cNvSpPr>
          <p:nvPr/>
        </p:nvSpPr>
        <p:spPr bwMode="auto">
          <a:xfrm flipV="1">
            <a:off x="1828800" y="1371600"/>
            <a:ext cx="0" cy="5003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9675" name="Line 91"/>
          <p:cNvSpPr>
            <a:spLocks noChangeShapeType="1"/>
          </p:cNvSpPr>
          <p:nvPr/>
        </p:nvSpPr>
        <p:spPr bwMode="auto">
          <a:xfrm>
            <a:off x="1828800" y="55372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9676" name="Line 92"/>
          <p:cNvSpPr>
            <a:spLocks noChangeShapeType="1"/>
          </p:cNvSpPr>
          <p:nvPr/>
        </p:nvSpPr>
        <p:spPr bwMode="auto">
          <a:xfrm>
            <a:off x="1828800" y="58420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9677" name="Line 93"/>
          <p:cNvSpPr>
            <a:spLocks noChangeShapeType="1"/>
          </p:cNvSpPr>
          <p:nvPr/>
        </p:nvSpPr>
        <p:spPr bwMode="auto">
          <a:xfrm>
            <a:off x="1828800" y="52324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9678" name="Line 94"/>
          <p:cNvSpPr>
            <a:spLocks noChangeShapeType="1"/>
          </p:cNvSpPr>
          <p:nvPr/>
        </p:nvSpPr>
        <p:spPr bwMode="auto">
          <a:xfrm>
            <a:off x="1828800" y="49276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9679" name="Line 95"/>
          <p:cNvSpPr>
            <a:spLocks noChangeShapeType="1"/>
          </p:cNvSpPr>
          <p:nvPr/>
        </p:nvSpPr>
        <p:spPr bwMode="auto">
          <a:xfrm>
            <a:off x="1828800" y="46228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9680" name="Line 96"/>
          <p:cNvSpPr>
            <a:spLocks noChangeShapeType="1"/>
          </p:cNvSpPr>
          <p:nvPr/>
        </p:nvSpPr>
        <p:spPr bwMode="auto">
          <a:xfrm>
            <a:off x="1828800" y="43180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9681" name="Line 97"/>
          <p:cNvSpPr>
            <a:spLocks noChangeShapeType="1"/>
          </p:cNvSpPr>
          <p:nvPr/>
        </p:nvSpPr>
        <p:spPr bwMode="auto">
          <a:xfrm>
            <a:off x="1828800" y="40132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9682" name="Line 98"/>
          <p:cNvSpPr>
            <a:spLocks noChangeShapeType="1"/>
          </p:cNvSpPr>
          <p:nvPr/>
        </p:nvSpPr>
        <p:spPr bwMode="auto">
          <a:xfrm>
            <a:off x="1828800" y="37084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9683" name="Line 99"/>
          <p:cNvSpPr>
            <a:spLocks noChangeShapeType="1"/>
          </p:cNvSpPr>
          <p:nvPr/>
        </p:nvSpPr>
        <p:spPr bwMode="auto">
          <a:xfrm>
            <a:off x="1828800" y="34036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9684" name="Line 100"/>
          <p:cNvSpPr>
            <a:spLocks noChangeShapeType="1"/>
          </p:cNvSpPr>
          <p:nvPr/>
        </p:nvSpPr>
        <p:spPr bwMode="auto">
          <a:xfrm>
            <a:off x="1828800" y="30988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9685" name="Line 101"/>
          <p:cNvSpPr>
            <a:spLocks noChangeShapeType="1"/>
          </p:cNvSpPr>
          <p:nvPr/>
        </p:nvSpPr>
        <p:spPr bwMode="auto">
          <a:xfrm>
            <a:off x="1828800" y="27940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9686" name="Line 102"/>
          <p:cNvSpPr>
            <a:spLocks noChangeShapeType="1"/>
          </p:cNvSpPr>
          <p:nvPr/>
        </p:nvSpPr>
        <p:spPr bwMode="auto">
          <a:xfrm>
            <a:off x="1828800" y="24892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9687" name="Line 103"/>
          <p:cNvSpPr>
            <a:spLocks noChangeShapeType="1"/>
          </p:cNvSpPr>
          <p:nvPr/>
        </p:nvSpPr>
        <p:spPr bwMode="auto">
          <a:xfrm flipV="1">
            <a:off x="21336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9688" name="Line 104"/>
          <p:cNvSpPr>
            <a:spLocks noChangeShapeType="1"/>
          </p:cNvSpPr>
          <p:nvPr/>
        </p:nvSpPr>
        <p:spPr bwMode="auto">
          <a:xfrm>
            <a:off x="1828800" y="21844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9689" name="Line 105"/>
          <p:cNvSpPr>
            <a:spLocks noChangeShapeType="1"/>
          </p:cNvSpPr>
          <p:nvPr/>
        </p:nvSpPr>
        <p:spPr bwMode="auto">
          <a:xfrm>
            <a:off x="1828800" y="18796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9691" name="Line 107"/>
          <p:cNvSpPr>
            <a:spLocks noChangeShapeType="1"/>
          </p:cNvSpPr>
          <p:nvPr/>
        </p:nvSpPr>
        <p:spPr bwMode="auto">
          <a:xfrm flipV="1">
            <a:off x="27432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9693" name="Line 109"/>
          <p:cNvSpPr>
            <a:spLocks noChangeShapeType="1"/>
          </p:cNvSpPr>
          <p:nvPr/>
        </p:nvSpPr>
        <p:spPr bwMode="auto">
          <a:xfrm flipV="1">
            <a:off x="33528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9694" name="Line 110"/>
          <p:cNvSpPr>
            <a:spLocks noChangeShapeType="1"/>
          </p:cNvSpPr>
          <p:nvPr/>
        </p:nvSpPr>
        <p:spPr bwMode="auto">
          <a:xfrm flipV="1">
            <a:off x="36576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9695" name="Line 111"/>
          <p:cNvSpPr>
            <a:spLocks noChangeShapeType="1"/>
          </p:cNvSpPr>
          <p:nvPr/>
        </p:nvSpPr>
        <p:spPr bwMode="auto">
          <a:xfrm flipV="1">
            <a:off x="39624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9697" name="Line 113"/>
          <p:cNvSpPr>
            <a:spLocks noChangeShapeType="1"/>
          </p:cNvSpPr>
          <p:nvPr/>
        </p:nvSpPr>
        <p:spPr bwMode="auto">
          <a:xfrm flipV="1">
            <a:off x="45720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9698" name="Line 114"/>
          <p:cNvSpPr>
            <a:spLocks noChangeShapeType="1"/>
          </p:cNvSpPr>
          <p:nvPr/>
        </p:nvSpPr>
        <p:spPr bwMode="auto">
          <a:xfrm flipV="1">
            <a:off x="51816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9700" name="Line 116"/>
          <p:cNvSpPr>
            <a:spLocks noChangeShapeType="1"/>
          </p:cNvSpPr>
          <p:nvPr/>
        </p:nvSpPr>
        <p:spPr bwMode="auto">
          <a:xfrm flipV="1">
            <a:off x="57912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9702" name="Line 118"/>
          <p:cNvSpPr>
            <a:spLocks noChangeShapeType="1"/>
          </p:cNvSpPr>
          <p:nvPr/>
        </p:nvSpPr>
        <p:spPr bwMode="auto">
          <a:xfrm flipV="1">
            <a:off x="64008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9704" name="Line 120"/>
          <p:cNvSpPr>
            <a:spLocks noChangeShapeType="1"/>
          </p:cNvSpPr>
          <p:nvPr/>
        </p:nvSpPr>
        <p:spPr bwMode="auto">
          <a:xfrm flipV="1">
            <a:off x="70104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9705" name="Line 121"/>
          <p:cNvSpPr>
            <a:spLocks noChangeShapeType="1"/>
          </p:cNvSpPr>
          <p:nvPr/>
        </p:nvSpPr>
        <p:spPr bwMode="auto">
          <a:xfrm flipV="1">
            <a:off x="73152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9706" name="Line 122"/>
          <p:cNvSpPr>
            <a:spLocks noChangeShapeType="1"/>
          </p:cNvSpPr>
          <p:nvPr/>
        </p:nvSpPr>
        <p:spPr bwMode="auto">
          <a:xfrm flipV="1">
            <a:off x="48768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59902" name="Picture 31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52400"/>
            <a:ext cx="936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9903" name="Picture 31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152400"/>
            <a:ext cx="128587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9926" name="Picture 34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1057275"/>
            <a:ext cx="128587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9944" name="Picture 36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457200"/>
            <a:ext cx="128587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9954" name="Picture 37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762000"/>
            <a:ext cx="128587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9889" name="Picture 30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138" y="6223000"/>
            <a:ext cx="936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9890" name="Picture 30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050" y="5867400"/>
            <a:ext cx="109855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59963" name="Group 379"/>
          <p:cNvGrpSpPr>
            <a:grpSpLocks/>
          </p:cNvGrpSpPr>
          <p:nvPr/>
        </p:nvGrpSpPr>
        <p:grpSpPr bwMode="auto">
          <a:xfrm>
            <a:off x="44450" y="73025"/>
            <a:ext cx="9050338" cy="1206500"/>
            <a:chOff x="28" y="46"/>
            <a:chExt cx="5701" cy="760"/>
          </a:xfrm>
        </p:grpSpPr>
        <p:sp>
          <p:nvSpPr>
            <p:cNvPr id="1859964" name="Rectangle 380"/>
            <p:cNvSpPr>
              <a:spLocks noChangeArrowheads="1"/>
            </p:cNvSpPr>
            <p:nvPr/>
          </p:nvSpPr>
          <p:spPr bwMode="auto">
            <a:xfrm>
              <a:off x="28" y="46"/>
              <a:ext cx="5701" cy="76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9965" name="Line 381"/>
            <p:cNvSpPr>
              <a:spLocks noChangeShapeType="1"/>
            </p:cNvSpPr>
            <p:nvPr/>
          </p:nvSpPr>
          <p:spPr bwMode="auto">
            <a:xfrm>
              <a:off x="28" y="240"/>
              <a:ext cx="570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9966" name="Line 382"/>
            <p:cNvSpPr>
              <a:spLocks noChangeShapeType="1"/>
            </p:cNvSpPr>
            <p:nvPr/>
          </p:nvSpPr>
          <p:spPr bwMode="auto">
            <a:xfrm>
              <a:off x="28" y="432"/>
              <a:ext cx="570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9967" name="Line 383"/>
            <p:cNvSpPr>
              <a:spLocks noChangeShapeType="1"/>
            </p:cNvSpPr>
            <p:nvPr/>
          </p:nvSpPr>
          <p:spPr bwMode="auto">
            <a:xfrm>
              <a:off x="28" y="624"/>
              <a:ext cx="570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9968" name="Line 384"/>
            <p:cNvSpPr>
              <a:spLocks noChangeShapeType="1"/>
            </p:cNvSpPr>
            <p:nvPr/>
          </p:nvSpPr>
          <p:spPr bwMode="auto">
            <a:xfrm>
              <a:off x="639" y="48"/>
              <a:ext cx="0" cy="7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9969" name="Line 385"/>
            <p:cNvSpPr>
              <a:spLocks noChangeShapeType="1"/>
            </p:cNvSpPr>
            <p:nvPr/>
          </p:nvSpPr>
          <p:spPr bwMode="auto">
            <a:xfrm>
              <a:off x="1209" y="48"/>
              <a:ext cx="0" cy="7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9970" name="Line 386"/>
            <p:cNvSpPr>
              <a:spLocks noChangeShapeType="1"/>
            </p:cNvSpPr>
            <p:nvPr/>
          </p:nvSpPr>
          <p:spPr bwMode="auto">
            <a:xfrm>
              <a:off x="1773" y="48"/>
              <a:ext cx="0" cy="7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9971" name="Line 387"/>
            <p:cNvSpPr>
              <a:spLocks noChangeShapeType="1"/>
            </p:cNvSpPr>
            <p:nvPr/>
          </p:nvSpPr>
          <p:spPr bwMode="auto">
            <a:xfrm>
              <a:off x="2343" y="48"/>
              <a:ext cx="0" cy="7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9972" name="Line 388"/>
            <p:cNvSpPr>
              <a:spLocks noChangeShapeType="1"/>
            </p:cNvSpPr>
            <p:nvPr/>
          </p:nvSpPr>
          <p:spPr bwMode="auto">
            <a:xfrm>
              <a:off x="2902" y="48"/>
              <a:ext cx="0" cy="7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9973" name="Line 389"/>
            <p:cNvSpPr>
              <a:spLocks noChangeShapeType="1"/>
            </p:cNvSpPr>
            <p:nvPr/>
          </p:nvSpPr>
          <p:spPr bwMode="auto">
            <a:xfrm>
              <a:off x="3472" y="48"/>
              <a:ext cx="0" cy="7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9974" name="Line 390"/>
            <p:cNvSpPr>
              <a:spLocks noChangeShapeType="1"/>
            </p:cNvSpPr>
            <p:nvPr/>
          </p:nvSpPr>
          <p:spPr bwMode="auto">
            <a:xfrm>
              <a:off x="4042" y="48"/>
              <a:ext cx="0" cy="7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9975" name="Line 391"/>
            <p:cNvSpPr>
              <a:spLocks noChangeShapeType="1"/>
            </p:cNvSpPr>
            <p:nvPr/>
          </p:nvSpPr>
          <p:spPr bwMode="auto">
            <a:xfrm>
              <a:off x="4600" y="48"/>
              <a:ext cx="0" cy="7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9976" name="Line 392"/>
            <p:cNvSpPr>
              <a:spLocks noChangeShapeType="1"/>
            </p:cNvSpPr>
            <p:nvPr/>
          </p:nvSpPr>
          <p:spPr bwMode="auto">
            <a:xfrm>
              <a:off x="5176" y="48"/>
              <a:ext cx="0" cy="7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59986" name="Line 402"/>
          <p:cNvSpPr>
            <a:spLocks noChangeShapeType="1"/>
          </p:cNvSpPr>
          <p:nvPr/>
        </p:nvSpPr>
        <p:spPr bwMode="auto">
          <a:xfrm>
            <a:off x="1066800" y="4495800"/>
            <a:ext cx="1219200" cy="4572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9701" name="Line 117"/>
          <p:cNvSpPr>
            <a:spLocks noChangeShapeType="1"/>
          </p:cNvSpPr>
          <p:nvPr/>
        </p:nvSpPr>
        <p:spPr bwMode="auto">
          <a:xfrm flipV="1">
            <a:off x="60960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011" name="Rectangle 427"/>
          <p:cNvSpPr>
            <a:spLocks noChangeArrowheads="1"/>
          </p:cNvSpPr>
          <p:nvPr/>
        </p:nvSpPr>
        <p:spPr bwMode="auto">
          <a:xfrm>
            <a:off x="2038350" y="36513"/>
            <a:ext cx="639763" cy="1279525"/>
          </a:xfrm>
          <a:prstGeom prst="rect">
            <a:avLst/>
          </a:prstGeom>
          <a:noFill/>
          <a:ln w="57150">
            <a:solidFill>
              <a:srgbClr val="FF00FF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0012" name="Rectangle 428"/>
          <p:cNvSpPr>
            <a:spLocks noChangeArrowheads="1"/>
          </p:cNvSpPr>
          <p:nvPr/>
        </p:nvSpPr>
        <p:spPr bwMode="auto">
          <a:xfrm>
            <a:off x="3829050" y="36513"/>
            <a:ext cx="639763" cy="1279525"/>
          </a:xfrm>
          <a:prstGeom prst="rect">
            <a:avLst/>
          </a:prstGeom>
          <a:noFill/>
          <a:ln w="57150">
            <a:solidFill>
              <a:srgbClr val="FF00FF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0013" name="Rectangle 429"/>
          <p:cNvSpPr>
            <a:spLocks noChangeArrowheads="1"/>
          </p:cNvSpPr>
          <p:nvPr/>
        </p:nvSpPr>
        <p:spPr bwMode="auto">
          <a:xfrm>
            <a:off x="5657850" y="36513"/>
            <a:ext cx="639763" cy="1279525"/>
          </a:xfrm>
          <a:prstGeom prst="rect">
            <a:avLst/>
          </a:prstGeom>
          <a:noFill/>
          <a:ln w="57150">
            <a:solidFill>
              <a:srgbClr val="FF00FF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0014" name="Rectangle 430"/>
          <p:cNvSpPr>
            <a:spLocks noChangeArrowheads="1"/>
          </p:cNvSpPr>
          <p:nvPr/>
        </p:nvSpPr>
        <p:spPr bwMode="auto">
          <a:xfrm>
            <a:off x="7421563" y="36513"/>
            <a:ext cx="639762" cy="1279525"/>
          </a:xfrm>
          <a:prstGeom prst="rect">
            <a:avLst/>
          </a:prstGeom>
          <a:noFill/>
          <a:ln w="57150">
            <a:solidFill>
              <a:srgbClr val="FF00FF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0015" name="Line 431"/>
          <p:cNvSpPr>
            <a:spLocks noChangeShapeType="1"/>
          </p:cNvSpPr>
          <p:nvPr/>
        </p:nvSpPr>
        <p:spPr bwMode="auto">
          <a:xfrm flipH="1" flipV="1">
            <a:off x="2362200" y="1323975"/>
            <a:ext cx="76200" cy="490855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60024" name="Picture 44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2590800"/>
            <a:ext cx="247650" cy="236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0026" name="Rectangle 44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9674" name="Line 90"/>
          <p:cNvSpPr>
            <a:spLocks noChangeShapeType="1"/>
          </p:cNvSpPr>
          <p:nvPr/>
        </p:nvSpPr>
        <p:spPr bwMode="auto">
          <a:xfrm>
            <a:off x="1447800" y="6172200"/>
            <a:ext cx="6629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9824" name="Line 240"/>
          <p:cNvSpPr>
            <a:spLocks noChangeShapeType="1"/>
          </p:cNvSpPr>
          <p:nvPr/>
        </p:nvSpPr>
        <p:spPr bwMode="auto">
          <a:xfrm>
            <a:off x="2438400" y="4724400"/>
            <a:ext cx="0" cy="630238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60030" name="Picture 44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9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463" y="1562100"/>
            <a:ext cx="513873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9987" name="Line 403"/>
          <p:cNvSpPr>
            <a:spLocks noChangeShapeType="1"/>
          </p:cNvSpPr>
          <p:nvPr/>
        </p:nvSpPr>
        <p:spPr bwMode="auto">
          <a:xfrm flipH="1">
            <a:off x="3733800" y="1219200"/>
            <a:ext cx="420688" cy="2468563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016" name="Line 432"/>
          <p:cNvSpPr>
            <a:spLocks noChangeShapeType="1"/>
          </p:cNvSpPr>
          <p:nvPr/>
        </p:nvSpPr>
        <p:spPr bwMode="auto">
          <a:xfrm flipV="1">
            <a:off x="3657600" y="1323975"/>
            <a:ext cx="533400" cy="490855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017" name="Line 433"/>
          <p:cNvSpPr>
            <a:spLocks noChangeShapeType="1"/>
          </p:cNvSpPr>
          <p:nvPr/>
        </p:nvSpPr>
        <p:spPr bwMode="auto">
          <a:xfrm flipV="1">
            <a:off x="4876800" y="1323975"/>
            <a:ext cx="1066800" cy="490855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9825" name="Line 241"/>
          <p:cNvSpPr>
            <a:spLocks noChangeShapeType="1"/>
          </p:cNvSpPr>
          <p:nvPr/>
        </p:nvSpPr>
        <p:spPr bwMode="auto">
          <a:xfrm>
            <a:off x="3657600" y="3344863"/>
            <a:ext cx="0" cy="99695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9826" name="Line 242"/>
          <p:cNvSpPr>
            <a:spLocks noChangeShapeType="1"/>
          </p:cNvSpPr>
          <p:nvPr/>
        </p:nvSpPr>
        <p:spPr bwMode="auto">
          <a:xfrm>
            <a:off x="4876800" y="2678113"/>
            <a:ext cx="0" cy="1233487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9827" name="Line 243"/>
          <p:cNvSpPr>
            <a:spLocks noChangeShapeType="1"/>
          </p:cNvSpPr>
          <p:nvPr/>
        </p:nvSpPr>
        <p:spPr bwMode="auto">
          <a:xfrm>
            <a:off x="6096000" y="2311400"/>
            <a:ext cx="0" cy="1462088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60022" name="Picture 43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46225"/>
            <a:ext cx="233363" cy="477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9988" name="Line 404"/>
          <p:cNvSpPr>
            <a:spLocks noChangeShapeType="1"/>
          </p:cNvSpPr>
          <p:nvPr/>
        </p:nvSpPr>
        <p:spPr bwMode="auto">
          <a:xfrm flipH="1">
            <a:off x="4953000" y="1219200"/>
            <a:ext cx="990600" cy="194627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60032" name="Picture 44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9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5461000"/>
            <a:ext cx="141287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033" name="Picture 44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9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4843463"/>
            <a:ext cx="130175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034" name="Picture 45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10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4241800"/>
            <a:ext cx="258762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035" name="Picture 45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10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3632200"/>
            <a:ext cx="260350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036" name="Picture 45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10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22600"/>
            <a:ext cx="269875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037" name="Picture 45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10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8" y="2413000"/>
            <a:ext cx="280987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038" name="Picture 454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10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8" y="1800225"/>
            <a:ext cx="280987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9985" name="Line 401"/>
          <p:cNvSpPr>
            <a:spLocks noChangeShapeType="1"/>
          </p:cNvSpPr>
          <p:nvPr/>
        </p:nvSpPr>
        <p:spPr bwMode="auto">
          <a:xfrm flipH="1">
            <a:off x="1066800" y="1219200"/>
            <a:ext cx="1279525" cy="3290888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025" name="Line 441"/>
          <p:cNvSpPr>
            <a:spLocks noChangeShapeType="1"/>
          </p:cNvSpPr>
          <p:nvPr/>
        </p:nvSpPr>
        <p:spPr bwMode="auto">
          <a:xfrm flipH="1">
            <a:off x="914400" y="1752600"/>
            <a:ext cx="6280150" cy="1600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60039" name="Picture 455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10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6223000"/>
            <a:ext cx="130175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040" name="Picture 456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10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525" y="6223000"/>
            <a:ext cx="25876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041" name="Picture 457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10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6223000"/>
            <a:ext cx="260350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042" name="Picture 458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10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6223000"/>
            <a:ext cx="271463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043" name="Picture 459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10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6223000"/>
            <a:ext cx="271463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044" name="Picture 460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1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88" y="6223000"/>
            <a:ext cx="271462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082" name="Picture 498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1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2057400"/>
            <a:ext cx="22225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083" name="Picture 499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1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3609975"/>
            <a:ext cx="234950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084" name="Picture 500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1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457200"/>
            <a:ext cx="30480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085" name="Picture 501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1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762000"/>
            <a:ext cx="315913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086" name="Picture 502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1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1055688"/>
            <a:ext cx="925513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088" name="Picture 504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1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63" y="457200"/>
            <a:ext cx="479425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091" name="Picture 507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1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13" y="762000"/>
            <a:ext cx="47942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092" name="Picture 508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1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3" y="457200"/>
            <a:ext cx="490537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097" name="Picture 513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1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988" y="762000"/>
            <a:ext cx="477837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098" name="Picture 514" descr="txp_fi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1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457200"/>
            <a:ext cx="477838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099" name="Picture 515" descr="txp_fig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1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762000"/>
            <a:ext cx="47942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101" name="Picture 517" descr="txp_fig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1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975" y="762000"/>
            <a:ext cx="477838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102" name="Picture 518" descr="txp_fig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1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457200"/>
            <a:ext cx="490538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110" name="Picture 526" descr="txp_fig"/>
          <p:cNvPicPr>
            <a:picLocks noChangeAspect="1" noChangeArrowheads="1"/>
          </p:cNvPicPr>
          <p:nvPr>
            <p:custDataLst>
              <p:tags r:id="rId40"/>
            </p:custDataLst>
          </p:nvPr>
        </p:nvPicPr>
        <p:blipFill>
          <a:blip r:embed="rId1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5" y="1057275"/>
            <a:ext cx="338138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111" name="Picture 527" descr="txp_fig"/>
          <p:cNvPicPr>
            <a:picLocks noChangeAspect="1" noChangeArrowheads="1"/>
          </p:cNvPicPr>
          <p:nvPr>
            <p:custDataLst>
              <p:tags r:id="rId41"/>
            </p:custDataLst>
          </p:nvPr>
        </p:nvPicPr>
        <p:blipFill>
          <a:blip r:embed="rId1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825" y="1057275"/>
            <a:ext cx="338138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112" name="Picture 528" descr="txp_fig"/>
          <p:cNvPicPr>
            <a:picLocks noChangeAspect="1" noChangeArrowheads="1"/>
          </p:cNvPicPr>
          <p:nvPr>
            <p:custDataLst>
              <p:tags r:id="rId42"/>
            </p:custDataLst>
          </p:nvPr>
        </p:nvPicPr>
        <p:blipFill>
          <a:blip r:embed="rId1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588" y="762000"/>
            <a:ext cx="477837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114" name="Picture 530" descr="txp_fig"/>
          <p:cNvPicPr>
            <a:picLocks noChangeAspect="1" noChangeArrowheads="1"/>
          </p:cNvPicPr>
          <p:nvPr>
            <p:custDataLst>
              <p:tags r:id="rId43"/>
            </p:custDataLst>
          </p:nvPr>
        </p:nvPicPr>
        <p:blipFill>
          <a:blip r:embed="rId1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575" y="457200"/>
            <a:ext cx="477838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115" name="Picture 531" descr="txp_fig"/>
          <p:cNvPicPr>
            <a:picLocks noChangeAspect="1" noChangeArrowheads="1"/>
          </p:cNvPicPr>
          <p:nvPr>
            <p:custDataLst>
              <p:tags r:id="rId44"/>
            </p:custDataLst>
          </p:nvPr>
        </p:nvPicPr>
        <p:blipFill>
          <a:blip r:embed="rId1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3" y="1057275"/>
            <a:ext cx="349250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116" name="Picture 532" descr="txp_fig"/>
          <p:cNvPicPr>
            <a:picLocks noChangeAspect="1" noChangeArrowheads="1"/>
          </p:cNvPicPr>
          <p:nvPr>
            <p:custDataLst>
              <p:tags r:id="rId45"/>
            </p:custDataLst>
          </p:nvPr>
        </p:nvPicPr>
        <p:blipFill>
          <a:blip r:embed="rId1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457200"/>
            <a:ext cx="492125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117" name="Picture 533" descr="txp_fig"/>
          <p:cNvPicPr>
            <a:picLocks noChangeAspect="1" noChangeArrowheads="1"/>
          </p:cNvPicPr>
          <p:nvPr>
            <p:custDataLst>
              <p:tags r:id="rId46"/>
            </p:custDataLst>
          </p:nvPr>
        </p:nvPicPr>
        <p:blipFill>
          <a:blip r:embed="rId1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1055688"/>
            <a:ext cx="339725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120" name="Picture 536" descr="txp_fig"/>
          <p:cNvPicPr>
            <a:picLocks noChangeAspect="1" noChangeArrowheads="1"/>
          </p:cNvPicPr>
          <p:nvPr>
            <p:custDataLst>
              <p:tags r:id="rId47"/>
            </p:custDataLst>
          </p:nvPr>
        </p:nvPicPr>
        <p:blipFill>
          <a:blip r:embed="rId1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13" y="457200"/>
            <a:ext cx="47942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121" name="Picture 537" descr="txp_fig"/>
          <p:cNvPicPr>
            <a:picLocks noChangeAspect="1" noChangeArrowheads="1"/>
          </p:cNvPicPr>
          <p:nvPr>
            <p:custDataLst>
              <p:tags r:id="rId48"/>
            </p:custDataLst>
          </p:nvPr>
        </p:nvPicPr>
        <p:blipFill>
          <a:blip r:embed="rId1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213" y="1055688"/>
            <a:ext cx="350837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124" name="Picture 540" descr="txp_fig"/>
          <p:cNvPicPr>
            <a:picLocks noChangeAspect="1" noChangeArrowheads="1"/>
          </p:cNvPicPr>
          <p:nvPr>
            <p:custDataLst>
              <p:tags r:id="rId49"/>
            </p:custDataLst>
          </p:nvPr>
        </p:nvPicPr>
        <p:blipFill>
          <a:blip r:embed="rId1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13" y="762000"/>
            <a:ext cx="477837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125" name="Picture 541" descr="txp_fig"/>
          <p:cNvPicPr>
            <a:picLocks noChangeAspect="1" noChangeArrowheads="1"/>
          </p:cNvPicPr>
          <p:nvPr>
            <p:custDataLst>
              <p:tags r:id="rId50"/>
            </p:custDataLst>
          </p:nvPr>
        </p:nvPicPr>
        <p:blipFill>
          <a:blip r:embed="rId1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3" y="1057275"/>
            <a:ext cx="338137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126" name="Picture 542" descr="txp_fig"/>
          <p:cNvPicPr>
            <a:picLocks noChangeAspect="1" noChangeArrowheads="1"/>
          </p:cNvPicPr>
          <p:nvPr>
            <p:custDataLst>
              <p:tags r:id="rId51"/>
            </p:custDataLst>
          </p:nvPr>
        </p:nvPicPr>
        <p:blipFill>
          <a:blip r:embed="rId1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450" y="762000"/>
            <a:ext cx="350838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127" name="Picture 543" descr="txp_fig"/>
          <p:cNvPicPr>
            <a:picLocks noChangeAspect="1" noChangeArrowheads="1"/>
          </p:cNvPicPr>
          <p:nvPr>
            <p:custDataLst>
              <p:tags r:id="rId52"/>
            </p:custDataLst>
          </p:nvPr>
        </p:nvPicPr>
        <p:blipFill>
          <a:blip r:embed="rId1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450" y="1057275"/>
            <a:ext cx="349250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128" name="Picture 544" descr="txp_fig"/>
          <p:cNvPicPr>
            <a:picLocks noChangeAspect="1" noChangeArrowheads="1"/>
          </p:cNvPicPr>
          <p:nvPr>
            <p:custDataLst>
              <p:tags r:id="rId53"/>
            </p:custDataLst>
          </p:nvPr>
        </p:nvPicPr>
        <p:blipFill>
          <a:blip r:embed="rId1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88" y="4930775"/>
            <a:ext cx="338137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129" name="Picture 545" descr="txp_fig"/>
          <p:cNvPicPr>
            <a:picLocks noChangeAspect="1" noChangeArrowheads="1"/>
          </p:cNvPicPr>
          <p:nvPr>
            <p:custDataLst>
              <p:tags r:id="rId54"/>
            </p:custDataLst>
          </p:nvPr>
        </p:nvPicPr>
        <p:blipFill>
          <a:blip r:embed="rId1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275" y="3709988"/>
            <a:ext cx="350838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130" name="Picture 546" descr="txp_fig"/>
          <p:cNvPicPr>
            <a:picLocks noChangeAspect="1" noChangeArrowheads="1"/>
          </p:cNvPicPr>
          <p:nvPr>
            <p:custDataLst>
              <p:tags r:id="rId55"/>
            </p:custDataLst>
          </p:nvPr>
        </p:nvPicPr>
        <p:blipFill>
          <a:blip r:embed="rId1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3176588"/>
            <a:ext cx="339725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131" name="Picture 547" descr="txp_fig"/>
          <p:cNvPicPr>
            <a:picLocks noChangeAspect="1" noChangeArrowheads="1"/>
          </p:cNvPicPr>
          <p:nvPr>
            <p:custDataLst>
              <p:tags r:id="rId56"/>
            </p:custDataLst>
          </p:nvPr>
        </p:nvPicPr>
        <p:blipFill>
          <a:blip r:embed="rId1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2895600"/>
            <a:ext cx="338138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045" name="Picture 461" descr="txp_fig"/>
          <p:cNvPicPr>
            <a:picLocks noChangeAspect="1" noChangeArrowheads="1"/>
          </p:cNvPicPr>
          <p:nvPr>
            <p:custDataLst>
              <p:tags r:id="rId57"/>
            </p:custDataLst>
          </p:nvPr>
        </p:nvPicPr>
        <p:blipFill>
          <a:blip r:embed="rId1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88" y="6223000"/>
            <a:ext cx="271462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046" name="Picture 462" descr="txp_fig"/>
          <p:cNvPicPr>
            <a:picLocks noChangeAspect="1" noChangeArrowheads="1"/>
          </p:cNvPicPr>
          <p:nvPr>
            <p:custDataLst>
              <p:tags r:id="rId58"/>
            </p:custDataLst>
          </p:nvPr>
        </p:nvPicPr>
        <p:blipFill>
          <a:blip r:embed="rId1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88" y="6223000"/>
            <a:ext cx="271462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047" name="Picture 463" descr="txp_fig"/>
          <p:cNvPicPr>
            <a:picLocks noChangeAspect="1" noChangeArrowheads="1"/>
          </p:cNvPicPr>
          <p:nvPr>
            <p:custDataLst>
              <p:tags r:id="rId59"/>
            </p:custDataLst>
          </p:nvPr>
        </p:nvPicPr>
        <p:blipFill>
          <a:blip r:embed="rId1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88" y="6223000"/>
            <a:ext cx="271462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049" name="Picture 465" descr="txp_fig"/>
          <p:cNvPicPr>
            <a:picLocks noChangeAspect="1" noChangeArrowheads="1"/>
          </p:cNvPicPr>
          <p:nvPr>
            <p:custDataLst>
              <p:tags r:id="rId60"/>
            </p:custDataLst>
          </p:nvPr>
        </p:nvPicPr>
        <p:blipFill>
          <a:blip r:embed="rId10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152400"/>
            <a:ext cx="128588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050" name="Picture 466" descr="txp_fig"/>
          <p:cNvPicPr>
            <a:picLocks noChangeAspect="1" noChangeArrowheads="1"/>
          </p:cNvPicPr>
          <p:nvPr>
            <p:custDataLst>
              <p:tags r:id="rId61"/>
            </p:custDataLst>
          </p:nvPr>
        </p:nvPicPr>
        <p:blipFill>
          <a:blip r:embed="rId10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75" y="152400"/>
            <a:ext cx="255588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051" name="Picture 467" descr="txp_fig"/>
          <p:cNvPicPr>
            <a:picLocks noChangeAspect="1" noChangeArrowheads="1"/>
          </p:cNvPicPr>
          <p:nvPr>
            <p:custDataLst>
              <p:tags r:id="rId62"/>
            </p:custDataLst>
          </p:nvPr>
        </p:nvPicPr>
        <p:blipFill>
          <a:blip r:embed="rId10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38" y="152400"/>
            <a:ext cx="25717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052" name="Picture 468" descr="txp_fig"/>
          <p:cNvPicPr>
            <a:picLocks noChangeAspect="1" noChangeArrowheads="1"/>
          </p:cNvPicPr>
          <p:nvPr>
            <p:custDataLst>
              <p:tags r:id="rId63"/>
            </p:custDataLst>
          </p:nvPr>
        </p:nvPicPr>
        <p:blipFill>
          <a:blip r:embed="rId10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88" y="152400"/>
            <a:ext cx="268287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053" name="Picture 469" descr="txp_fig"/>
          <p:cNvPicPr>
            <a:picLocks noChangeAspect="1" noChangeArrowheads="1"/>
          </p:cNvPicPr>
          <p:nvPr>
            <p:custDataLst>
              <p:tags r:id="rId64"/>
            </p:custDataLst>
          </p:nvPr>
        </p:nvPicPr>
        <p:blipFill>
          <a:blip r:embed="rId10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50" y="152400"/>
            <a:ext cx="268288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054" name="Picture 470" descr="txp_fig"/>
          <p:cNvPicPr>
            <a:picLocks noChangeAspect="1" noChangeArrowheads="1"/>
          </p:cNvPicPr>
          <p:nvPr>
            <p:custDataLst>
              <p:tags r:id="rId65"/>
            </p:custDataLst>
          </p:nvPr>
        </p:nvPicPr>
        <p:blipFill>
          <a:blip r:embed="rId1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350" y="152400"/>
            <a:ext cx="268288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055" name="Picture 471" descr="txp_fig"/>
          <p:cNvPicPr>
            <a:picLocks noChangeAspect="1" noChangeArrowheads="1"/>
          </p:cNvPicPr>
          <p:nvPr>
            <p:custDataLst>
              <p:tags r:id="rId66"/>
            </p:custDataLst>
          </p:nvPr>
        </p:nvPicPr>
        <p:blipFill>
          <a:blip r:embed="rId1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152400"/>
            <a:ext cx="268288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056" name="Picture 472" descr="txp_fig"/>
          <p:cNvPicPr>
            <a:picLocks noChangeAspect="1" noChangeArrowheads="1"/>
          </p:cNvPicPr>
          <p:nvPr>
            <p:custDataLst>
              <p:tags r:id="rId67"/>
            </p:custDataLst>
          </p:nvPr>
        </p:nvPicPr>
        <p:blipFill>
          <a:blip r:embed="rId1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338" y="152400"/>
            <a:ext cx="268287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069" name="Picture 485" descr="txp_fig"/>
          <p:cNvPicPr>
            <a:picLocks noChangeAspect="1" noChangeArrowheads="1"/>
          </p:cNvPicPr>
          <p:nvPr>
            <p:custDataLst>
              <p:tags r:id="rId68"/>
            </p:custDataLst>
          </p:nvPr>
        </p:nvPicPr>
        <p:blipFill>
          <a:blip r:embed="rId1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3" y="457200"/>
            <a:ext cx="339725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070" name="Picture 486" descr="txp_fig"/>
          <p:cNvPicPr>
            <a:picLocks noChangeAspect="1" noChangeArrowheads="1"/>
          </p:cNvPicPr>
          <p:nvPr>
            <p:custDataLst>
              <p:tags r:id="rId69"/>
            </p:custDataLst>
          </p:nvPr>
        </p:nvPicPr>
        <p:blipFill>
          <a:blip r:embed="rId1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762000"/>
            <a:ext cx="339725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071" name="Picture 487" descr="txp_fig"/>
          <p:cNvPicPr>
            <a:picLocks noChangeAspect="1" noChangeArrowheads="1"/>
          </p:cNvPicPr>
          <p:nvPr>
            <p:custDataLst>
              <p:tags r:id="rId70"/>
            </p:custDataLst>
          </p:nvPr>
        </p:nvPicPr>
        <p:blipFill>
          <a:blip r:embed="rId1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1057275"/>
            <a:ext cx="338138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9989" name="Line 405"/>
          <p:cNvSpPr>
            <a:spLocks noChangeShapeType="1"/>
          </p:cNvSpPr>
          <p:nvPr/>
        </p:nvSpPr>
        <p:spPr bwMode="auto">
          <a:xfrm flipH="1">
            <a:off x="6151563" y="1219200"/>
            <a:ext cx="1581150" cy="165417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018" name="Line 434"/>
          <p:cNvSpPr>
            <a:spLocks noChangeShapeType="1"/>
          </p:cNvSpPr>
          <p:nvPr/>
        </p:nvSpPr>
        <p:spPr bwMode="auto">
          <a:xfrm flipV="1">
            <a:off x="6096000" y="1323975"/>
            <a:ext cx="1600200" cy="490855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009" name="Line 425"/>
          <p:cNvSpPr>
            <a:spLocks noChangeShapeType="1"/>
          </p:cNvSpPr>
          <p:nvPr/>
        </p:nvSpPr>
        <p:spPr bwMode="auto">
          <a:xfrm flipH="1">
            <a:off x="5562600" y="2438400"/>
            <a:ext cx="23622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" name="Line 290"/>
          <p:cNvSpPr>
            <a:spLocks noChangeShapeType="1"/>
          </p:cNvSpPr>
          <p:nvPr/>
        </p:nvSpPr>
        <p:spPr bwMode="auto">
          <a:xfrm flipV="1">
            <a:off x="24384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" name="Line 292"/>
          <p:cNvSpPr>
            <a:spLocks noChangeShapeType="1"/>
          </p:cNvSpPr>
          <p:nvPr/>
        </p:nvSpPr>
        <p:spPr bwMode="auto">
          <a:xfrm flipV="1">
            <a:off x="30480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8" name="Line 304"/>
          <p:cNvSpPr>
            <a:spLocks noChangeShapeType="1"/>
          </p:cNvSpPr>
          <p:nvPr/>
        </p:nvSpPr>
        <p:spPr bwMode="auto">
          <a:xfrm flipV="1">
            <a:off x="42672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" name="Line 307"/>
          <p:cNvSpPr>
            <a:spLocks noChangeShapeType="1"/>
          </p:cNvSpPr>
          <p:nvPr/>
        </p:nvSpPr>
        <p:spPr bwMode="auto">
          <a:xfrm flipV="1">
            <a:off x="54864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" name="Line 311"/>
          <p:cNvSpPr>
            <a:spLocks noChangeShapeType="1"/>
          </p:cNvSpPr>
          <p:nvPr/>
        </p:nvSpPr>
        <p:spPr bwMode="auto">
          <a:xfrm flipV="1">
            <a:off x="67056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048000" y="1879600"/>
            <a:ext cx="3657600" cy="4287838"/>
            <a:chOff x="3048000" y="1879600"/>
            <a:chExt cx="3657600" cy="4287838"/>
          </a:xfrm>
        </p:grpSpPr>
        <p:sp>
          <p:nvSpPr>
            <p:cNvPr id="1859692" name="Line 108"/>
            <p:cNvSpPr>
              <a:spLocks noChangeShapeType="1"/>
            </p:cNvSpPr>
            <p:nvPr/>
          </p:nvSpPr>
          <p:spPr bwMode="auto">
            <a:xfrm flipV="1">
              <a:off x="3048000" y="1879600"/>
              <a:ext cx="0" cy="4267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9696" name="Line 112"/>
            <p:cNvSpPr>
              <a:spLocks noChangeShapeType="1"/>
            </p:cNvSpPr>
            <p:nvPr/>
          </p:nvSpPr>
          <p:spPr bwMode="auto">
            <a:xfrm flipV="1">
              <a:off x="4267200" y="1879600"/>
              <a:ext cx="0" cy="4267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9699" name="Line 115"/>
            <p:cNvSpPr>
              <a:spLocks noChangeShapeType="1"/>
            </p:cNvSpPr>
            <p:nvPr/>
          </p:nvSpPr>
          <p:spPr bwMode="auto">
            <a:xfrm flipV="1">
              <a:off x="5486400" y="1879600"/>
              <a:ext cx="0" cy="4267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9703" name="Line 119"/>
            <p:cNvSpPr>
              <a:spLocks noChangeShapeType="1"/>
            </p:cNvSpPr>
            <p:nvPr/>
          </p:nvSpPr>
          <p:spPr bwMode="auto">
            <a:xfrm flipV="1">
              <a:off x="6705600" y="1879600"/>
              <a:ext cx="0" cy="4267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9813" name="Line 229"/>
            <p:cNvSpPr>
              <a:spLocks noChangeShapeType="1"/>
            </p:cNvSpPr>
            <p:nvPr/>
          </p:nvSpPr>
          <p:spPr bwMode="auto">
            <a:xfrm>
              <a:off x="3048000" y="1879600"/>
              <a:ext cx="0" cy="428783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9815" name="Line 231"/>
            <p:cNvSpPr>
              <a:spLocks noChangeShapeType="1"/>
            </p:cNvSpPr>
            <p:nvPr/>
          </p:nvSpPr>
          <p:spPr bwMode="auto">
            <a:xfrm>
              <a:off x="5486400" y="1879600"/>
              <a:ext cx="0" cy="428783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9816" name="Line 232"/>
            <p:cNvSpPr>
              <a:spLocks noChangeShapeType="1"/>
            </p:cNvSpPr>
            <p:nvPr/>
          </p:nvSpPr>
          <p:spPr bwMode="auto">
            <a:xfrm>
              <a:off x="6705600" y="1879600"/>
              <a:ext cx="0" cy="428783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008" name="Line 424"/>
            <p:cNvSpPr>
              <a:spLocks noChangeShapeType="1"/>
            </p:cNvSpPr>
            <p:nvPr/>
          </p:nvSpPr>
          <p:spPr bwMode="auto">
            <a:xfrm>
              <a:off x="4267200" y="1879600"/>
              <a:ext cx="0" cy="428783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438400" y="1879600"/>
            <a:ext cx="3657600" cy="4287838"/>
            <a:chOff x="2438400" y="1879600"/>
            <a:chExt cx="3657600" cy="4287838"/>
          </a:xfrm>
        </p:grpSpPr>
        <p:sp>
          <p:nvSpPr>
            <p:cNvPr id="1859690" name="Line 106"/>
            <p:cNvSpPr>
              <a:spLocks noChangeShapeType="1"/>
            </p:cNvSpPr>
            <p:nvPr/>
          </p:nvSpPr>
          <p:spPr bwMode="auto">
            <a:xfrm flipV="1">
              <a:off x="2438400" y="1879600"/>
              <a:ext cx="0" cy="4267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9817" name="Line 233"/>
            <p:cNvSpPr>
              <a:spLocks noChangeShapeType="1"/>
            </p:cNvSpPr>
            <p:nvPr/>
          </p:nvSpPr>
          <p:spPr bwMode="auto">
            <a:xfrm>
              <a:off x="2438400" y="1879600"/>
              <a:ext cx="0" cy="428783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9818" name="Line 234"/>
            <p:cNvSpPr>
              <a:spLocks noChangeShapeType="1"/>
            </p:cNvSpPr>
            <p:nvPr/>
          </p:nvSpPr>
          <p:spPr bwMode="auto">
            <a:xfrm>
              <a:off x="3657600" y="1879600"/>
              <a:ext cx="0" cy="428783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9819" name="Line 235"/>
            <p:cNvSpPr>
              <a:spLocks noChangeShapeType="1"/>
            </p:cNvSpPr>
            <p:nvPr/>
          </p:nvSpPr>
          <p:spPr bwMode="auto">
            <a:xfrm>
              <a:off x="4876800" y="1879600"/>
              <a:ext cx="0" cy="428783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9820" name="Line 236"/>
            <p:cNvSpPr>
              <a:spLocks noChangeShapeType="1"/>
            </p:cNvSpPr>
            <p:nvPr/>
          </p:nvSpPr>
          <p:spPr bwMode="auto">
            <a:xfrm>
              <a:off x="6096000" y="1879600"/>
              <a:ext cx="0" cy="428783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60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60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60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60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860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9" dur="500"/>
                                        <p:tgtEl>
                                          <p:spTgt spid="1860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1860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1860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500"/>
                                        <p:tgtEl>
                                          <p:spTgt spid="1860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59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59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59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59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59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59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59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59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500"/>
                                        <p:tgtEl>
                                          <p:spTgt spid="1859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500"/>
                                        <p:tgtEl>
                                          <p:spTgt spid="1859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500"/>
                                        <p:tgtEl>
                                          <p:spTgt spid="185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1859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9986" grpId="0" animBg="1"/>
      <p:bldP spid="1860011" grpId="0" animBg="1"/>
      <p:bldP spid="1860012" grpId="0" animBg="1"/>
      <p:bldP spid="1860013" grpId="0" animBg="1"/>
      <p:bldP spid="1860014" grpId="0" animBg="1"/>
      <p:bldP spid="1860015" grpId="0" animBg="1"/>
      <p:bldP spid="1860015" grpId="1" animBg="1"/>
      <p:bldP spid="1859824" grpId="0" animBg="1"/>
      <p:bldP spid="1859987" grpId="0" animBg="1"/>
      <p:bldP spid="1860016" grpId="0" animBg="1"/>
      <p:bldP spid="1860016" grpId="1" animBg="1"/>
      <p:bldP spid="1860017" grpId="0" animBg="1"/>
      <p:bldP spid="1860017" grpId="1" animBg="1"/>
      <p:bldP spid="1859825" grpId="0" animBg="1"/>
      <p:bldP spid="1859826" grpId="0" animBg="1"/>
      <p:bldP spid="1859827" grpId="0" animBg="1"/>
      <p:bldP spid="1859988" grpId="0" animBg="1"/>
      <p:bldP spid="1859985" grpId="0" animBg="1"/>
      <p:bldP spid="1860025" grpId="0" animBg="1"/>
      <p:bldP spid="1860025" grpId="1" animBg="1"/>
      <p:bldP spid="1860025" grpId="2" animBg="1"/>
      <p:bldP spid="1859989" grpId="0" animBg="1"/>
      <p:bldP spid="1860018" grpId="0" animBg="1"/>
      <p:bldP spid="1860018" grpId="1" animBg="1"/>
      <p:bldP spid="186000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Picture 24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2A222-4634-4E38-94C1-4CDB5770E224}" type="slidenum">
              <a:rPr lang="en-US"/>
              <a:pPr/>
              <a:t>9</a:t>
            </a:fld>
            <a:endParaRPr lang="en-US"/>
          </a:p>
        </p:txBody>
      </p:sp>
      <p:grpSp>
        <p:nvGrpSpPr>
          <p:cNvPr id="1860999" name="Group 391"/>
          <p:cNvGrpSpPr>
            <a:grpSpLocks/>
          </p:cNvGrpSpPr>
          <p:nvPr/>
        </p:nvGrpSpPr>
        <p:grpSpPr bwMode="auto">
          <a:xfrm>
            <a:off x="7440613" y="2357438"/>
            <a:ext cx="1627187" cy="1930400"/>
            <a:chOff x="4687" y="1485"/>
            <a:chExt cx="1025" cy="1216"/>
          </a:xfrm>
        </p:grpSpPr>
        <p:pic>
          <p:nvPicPr>
            <p:cNvPr id="1861000" name="Picture 392" descr="txp_fig"/>
            <p:cNvPicPr>
              <a:picLocks noChangeAspect="1" noChangeArrowheads="1"/>
            </p:cNvPicPr>
            <p:nvPr>
              <p:custDataLst>
                <p:tags r:id="rId71"/>
              </p:custDataLst>
            </p:nvPr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6" y="1627"/>
              <a:ext cx="65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1001" name="Picture 393" descr="txp_fig"/>
            <p:cNvPicPr>
              <a:picLocks noChangeAspect="1" noChangeArrowheads="1"/>
            </p:cNvPicPr>
            <p:nvPr>
              <p:custDataLst>
                <p:tags r:id="rId72"/>
              </p:custDataLst>
            </p:nvPr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7" y="2177"/>
              <a:ext cx="1025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1002" name="Picture 394" descr="txp_fig"/>
            <p:cNvPicPr>
              <a:picLocks noChangeAspect="1" noChangeArrowheads="1"/>
            </p:cNvPicPr>
            <p:nvPr>
              <p:custDataLst>
                <p:tags r:id="rId73"/>
              </p:custDataLst>
            </p:nvPr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2" y="1824"/>
              <a:ext cx="756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1003" name="Picture 395" descr="txp_fig"/>
            <p:cNvPicPr>
              <a:picLocks noChangeAspect="1" noChangeArrowheads="1"/>
            </p:cNvPicPr>
            <p:nvPr>
              <p:custDataLst>
                <p:tags r:id="rId74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5" y="1485"/>
              <a:ext cx="368" cy="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1004" name="Picture 396" descr="txp_fig"/>
            <p:cNvPicPr>
              <a:picLocks noChangeAspect="1" noChangeArrowheads="1"/>
            </p:cNvPicPr>
            <p:nvPr>
              <p:custDataLst>
                <p:tags r:id="rId75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" y="2562"/>
              <a:ext cx="942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1005" name="Picture 397" descr="txp_fig"/>
            <p:cNvPicPr>
              <a:picLocks noChangeAspect="1" noChangeArrowheads="1"/>
            </p:cNvPicPr>
            <p:nvPr>
              <p:custDataLst>
                <p:tags r:id="rId76"/>
              </p:custDataLst>
            </p:nvPr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2" y="1992"/>
              <a:ext cx="654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1006" name="Picture 398" descr="txp_fig"/>
            <p:cNvPicPr>
              <a:picLocks noChangeAspect="1" noChangeArrowheads="1"/>
            </p:cNvPicPr>
            <p:nvPr>
              <p:custDataLst>
                <p:tags r:id="rId77"/>
              </p:custDataLst>
            </p:nvPr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2" y="2367"/>
              <a:ext cx="655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860959" name="Picture 35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8" y="1371600"/>
            <a:ext cx="1497012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0610" name="Rectangle 2" descr="25%"/>
          <p:cNvSpPr>
            <a:spLocks noChangeArrowheads="1"/>
          </p:cNvSpPr>
          <p:nvPr/>
        </p:nvSpPr>
        <p:spPr bwMode="auto">
          <a:xfrm>
            <a:off x="1828800" y="2133600"/>
            <a:ext cx="4881563" cy="4038600"/>
          </a:xfrm>
          <a:prstGeom prst="rect">
            <a:avLst/>
          </a:prstGeom>
          <a:pattFill prst="pct25">
            <a:fgClr>
              <a:srgbClr val="000000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0611" name="Rectangle 3"/>
          <p:cNvSpPr>
            <a:spLocks noChangeArrowheads="1"/>
          </p:cNvSpPr>
          <p:nvPr/>
        </p:nvSpPr>
        <p:spPr bwMode="auto">
          <a:xfrm rot="-196564">
            <a:off x="2124075" y="5791200"/>
            <a:ext cx="2295525" cy="40957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0612" name="Rectangle 4"/>
          <p:cNvSpPr>
            <a:spLocks noChangeArrowheads="1"/>
          </p:cNvSpPr>
          <p:nvPr/>
        </p:nvSpPr>
        <p:spPr bwMode="auto">
          <a:xfrm rot="-2836270">
            <a:off x="2390775" y="4933950"/>
            <a:ext cx="1790700" cy="1447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0613" name="Rectangle 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0616" name="Rectangle 8"/>
          <p:cNvSpPr>
            <a:spLocks noChangeArrowheads="1"/>
          </p:cNvSpPr>
          <p:nvPr/>
        </p:nvSpPr>
        <p:spPr bwMode="auto">
          <a:xfrm rot="-577844">
            <a:off x="5791200" y="22098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0617" name="Rectangle 9"/>
          <p:cNvSpPr>
            <a:spLocks noChangeArrowheads="1"/>
          </p:cNvSpPr>
          <p:nvPr/>
        </p:nvSpPr>
        <p:spPr bwMode="auto">
          <a:xfrm rot="-794721">
            <a:off x="5181600" y="23622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0618" name="Rectangle 10"/>
          <p:cNvSpPr>
            <a:spLocks noChangeArrowheads="1"/>
          </p:cNvSpPr>
          <p:nvPr/>
        </p:nvSpPr>
        <p:spPr bwMode="auto">
          <a:xfrm rot="-1314255">
            <a:off x="4800600" y="25146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0619" name="Rectangle 11"/>
          <p:cNvSpPr>
            <a:spLocks noChangeArrowheads="1"/>
          </p:cNvSpPr>
          <p:nvPr/>
        </p:nvSpPr>
        <p:spPr bwMode="auto">
          <a:xfrm>
            <a:off x="3505200" y="2133600"/>
            <a:ext cx="30480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0620" name="Rectangle 12"/>
          <p:cNvSpPr>
            <a:spLocks noChangeArrowheads="1"/>
          </p:cNvSpPr>
          <p:nvPr/>
        </p:nvSpPr>
        <p:spPr bwMode="auto">
          <a:xfrm rot="-1973026">
            <a:off x="3581400" y="3106738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0621" name="Rectangle 13"/>
          <p:cNvSpPr>
            <a:spLocks noChangeArrowheads="1"/>
          </p:cNvSpPr>
          <p:nvPr/>
        </p:nvSpPr>
        <p:spPr bwMode="auto">
          <a:xfrm rot="-3979075">
            <a:off x="1790700" y="51816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0622" name="Rectangle 14"/>
          <p:cNvSpPr>
            <a:spLocks noChangeArrowheads="1"/>
          </p:cNvSpPr>
          <p:nvPr/>
        </p:nvSpPr>
        <p:spPr bwMode="auto">
          <a:xfrm rot="-3979075">
            <a:off x="1943100" y="49149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0623" name="Rectangle 15"/>
          <p:cNvSpPr>
            <a:spLocks noChangeArrowheads="1"/>
          </p:cNvSpPr>
          <p:nvPr/>
        </p:nvSpPr>
        <p:spPr bwMode="auto">
          <a:xfrm rot="-1539809">
            <a:off x="3962400" y="285115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0624" name="Rectangle 16"/>
          <p:cNvSpPr>
            <a:spLocks noChangeArrowheads="1"/>
          </p:cNvSpPr>
          <p:nvPr/>
        </p:nvSpPr>
        <p:spPr bwMode="auto">
          <a:xfrm rot="-2442339">
            <a:off x="3124200" y="34290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0625" name="Rectangle 17"/>
          <p:cNvSpPr>
            <a:spLocks noChangeArrowheads="1"/>
          </p:cNvSpPr>
          <p:nvPr/>
        </p:nvSpPr>
        <p:spPr bwMode="auto">
          <a:xfrm rot="-4074326">
            <a:off x="1714500" y="54483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0626" name="Rectangle 18"/>
          <p:cNvSpPr>
            <a:spLocks noChangeArrowheads="1"/>
          </p:cNvSpPr>
          <p:nvPr/>
        </p:nvSpPr>
        <p:spPr bwMode="auto">
          <a:xfrm rot="-1197278">
            <a:off x="4343400" y="26670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0627" name="Rectangle 19"/>
          <p:cNvSpPr>
            <a:spLocks noChangeArrowheads="1"/>
          </p:cNvSpPr>
          <p:nvPr/>
        </p:nvSpPr>
        <p:spPr bwMode="auto">
          <a:xfrm rot="-470672">
            <a:off x="6324600" y="21336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0628" name="Rectangle 20"/>
          <p:cNvSpPr>
            <a:spLocks noChangeArrowheads="1"/>
          </p:cNvSpPr>
          <p:nvPr/>
        </p:nvSpPr>
        <p:spPr bwMode="auto">
          <a:xfrm rot="-1229021">
            <a:off x="5257800" y="23622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0629" name="Rectangle 21"/>
          <p:cNvSpPr>
            <a:spLocks noChangeArrowheads="1"/>
          </p:cNvSpPr>
          <p:nvPr/>
        </p:nvSpPr>
        <p:spPr bwMode="auto">
          <a:xfrm rot="-4252102">
            <a:off x="1562100" y="58674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0630" name="Rectangle 22"/>
          <p:cNvSpPr>
            <a:spLocks noChangeArrowheads="1"/>
          </p:cNvSpPr>
          <p:nvPr/>
        </p:nvSpPr>
        <p:spPr bwMode="auto">
          <a:xfrm rot="-2678558">
            <a:off x="2743200" y="38100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0631" name="Rectangle 23"/>
          <p:cNvSpPr>
            <a:spLocks noChangeArrowheads="1"/>
          </p:cNvSpPr>
          <p:nvPr/>
        </p:nvSpPr>
        <p:spPr bwMode="auto">
          <a:xfrm rot="-3266199">
            <a:off x="2400300" y="41910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0632" name="Rectangle 24"/>
          <p:cNvSpPr>
            <a:spLocks noChangeArrowheads="1"/>
          </p:cNvSpPr>
          <p:nvPr/>
        </p:nvSpPr>
        <p:spPr bwMode="auto">
          <a:xfrm rot="-3588440">
            <a:off x="2171700" y="4495800"/>
            <a:ext cx="609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0633" name="Rectangle 25"/>
          <p:cNvSpPr>
            <a:spLocks noChangeArrowheads="1"/>
          </p:cNvSpPr>
          <p:nvPr/>
        </p:nvSpPr>
        <p:spPr bwMode="auto">
          <a:xfrm rot="-797048">
            <a:off x="3352800" y="1905000"/>
            <a:ext cx="3352800" cy="60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0634" name="Rectangle 26"/>
          <p:cNvSpPr>
            <a:spLocks noChangeArrowheads="1"/>
          </p:cNvSpPr>
          <p:nvPr/>
        </p:nvSpPr>
        <p:spPr bwMode="auto">
          <a:xfrm rot="-1542252">
            <a:off x="2209800" y="2438400"/>
            <a:ext cx="3352800" cy="60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0635" name="Rectangle 27"/>
          <p:cNvSpPr>
            <a:spLocks noChangeArrowheads="1"/>
          </p:cNvSpPr>
          <p:nvPr/>
        </p:nvSpPr>
        <p:spPr bwMode="auto">
          <a:xfrm>
            <a:off x="1235075" y="1671638"/>
            <a:ext cx="3336925" cy="99536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0636" name="Rectangle 28"/>
          <p:cNvSpPr>
            <a:spLocks noChangeArrowheads="1"/>
          </p:cNvSpPr>
          <p:nvPr/>
        </p:nvSpPr>
        <p:spPr bwMode="auto">
          <a:xfrm>
            <a:off x="1752600" y="1824038"/>
            <a:ext cx="1660525" cy="152876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0637" name="Rectangle 29"/>
          <p:cNvSpPr>
            <a:spLocks noChangeArrowheads="1"/>
          </p:cNvSpPr>
          <p:nvPr/>
        </p:nvSpPr>
        <p:spPr bwMode="auto">
          <a:xfrm rot="-2486071">
            <a:off x="838200" y="2527300"/>
            <a:ext cx="3124200" cy="1604963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0638" name="Rectangle 30"/>
          <p:cNvSpPr>
            <a:spLocks noChangeArrowheads="1"/>
          </p:cNvSpPr>
          <p:nvPr/>
        </p:nvSpPr>
        <p:spPr bwMode="auto">
          <a:xfrm rot="-1918704">
            <a:off x="3190875" y="4538663"/>
            <a:ext cx="334963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0639" name="Rectangle 31"/>
          <p:cNvSpPr>
            <a:spLocks noChangeArrowheads="1"/>
          </p:cNvSpPr>
          <p:nvPr/>
        </p:nvSpPr>
        <p:spPr bwMode="auto">
          <a:xfrm rot="-2186347">
            <a:off x="2819400" y="4648200"/>
            <a:ext cx="8382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0640" name="Rectangle 32"/>
          <p:cNvSpPr>
            <a:spLocks noChangeArrowheads="1"/>
          </p:cNvSpPr>
          <p:nvPr/>
        </p:nvSpPr>
        <p:spPr bwMode="auto">
          <a:xfrm rot="4828014">
            <a:off x="4478338" y="4149725"/>
            <a:ext cx="838200" cy="381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0641" name="Rectangle 33"/>
          <p:cNvSpPr>
            <a:spLocks noChangeArrowheads="1"/>
          </p:cNvSpPr>
          <p:nvPr/>
        </p:nvSpPr>
        <p:spPr bwMode="auto">
          <a:xfrm rot="4654911">
            <a:off x="4191000" y="4343400"/>
            <a:ext cx="8382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0642" name="Rectangle 34"/>
          <p:cNvSpPr>
            <a:spLocks noChangeArrowheads="1"/>
          </p:cNvSpPr>
          <p:nvPr/>
        </p:nvSpPr>
        <p:spPr bwMode="auto">
          <a:xfrm rot="3920489">
            <a:off x="3898900" y="4330700"/>
            <a:ext cx="838200" cy="381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0643" name="Rectangle 35"/>
          <p:cNvSpPr>
            <a:spLocks noChangeArrowheads="1"/>
          </p:cNvSpPr>
          <p:nvPr/>
        </p:nvSpPr>
        <p:spPr bwMode="auto">
          <a:xfrm rot="2578464">
            <a:off x="2886075" y="4932363"/>
            <a:ext cx="914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0644" name="Rectangle 36"/>
          <p:cNvSpPr>
            <a:spLocks noChangeArrowheads="1"/>
          </p:cNvSpPr>
          <p:nvPr/>
        </p:nvSpPr>
        <p:spPr bwMode="auto">
          <a:xfrm rot="-2857965">
            <a:off x="2209800" y="5181600"/>
            <a:ext cx="8382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0645" name="Rectangle 37"/>
          <p:cNvSpPr>
            <a:spLocks noChangeArrowheads="1"/>
          </p:cNvSpPr>
          <p:nvPr/>
        </p:nvSpPr>
        <p:spPr bwMode="auto">
          <a:xfrm rot="20160000">
            <a:off x="3505200" y="4240213"/>
            <a:ext cx="8382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0646" name="Rectangle 38"/>
          <p:cNvSpPr>
            <a:spLocks noChangeArrowheads="1"/>
          </p:cNvSpPr>
          <p:nvPr/>
        </p:nvSpPr>
        <p:spPr bwMode="auto">
          <a:xfrm rot="-4150553">
            <a:off x="1290638" y="4884738"/>
            <a:ext cx="914400" cy="685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0647" name="Rectangle 39"/>
          <p:cNvSpPr>
            <a:spLocks noChangeArrowheads="1"/>
          </p:cNvSpPr>
          <p:nvPr/>
        </p:nvSpPr>
        <p:spPr bwMode="auto">
          <a:xfrm rot="-3617592">
            <a:off x="1654175" y="4119563"/>
            <a:ext cx="1066800" cy="60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0648" name="Rectangle 40"/>
          <p:cNvSpPr>
            <a:spLocks noChangeArrowheads="1"/>
          </p:cNvSpPr>
          <p:nvPr/>
        </p:nvSpPr>
        <p:spPr bwMode="auto">
          <a:xfrm rot="-3386462">
            <a:off x="1981200" y="5867400"/>
            <a:ext cx="228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0649" name="Rectangle 41"/>
          <p:cNvSpPr>
            <a:spLocks noChangeArrowheads="1"/>
          </p:cNvSpPr>
          <p:nvPr/>
        </p:nvSpPr>
        <p:spPr bwMode="auto">
          <a:xfrm rot="-3418566">
            <a:off x="1981200" y="5715000"/>
            <a:ext cx="3810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0650" name="Rectangle 42"/>
          <p:cNvSpPr>
            <a:spLocks noChangeArrowheads="1"/>
          </p:cNvSpPr>
          <p:nvPr/>
        </p:nvSpPr>
        <p:spPr bwMode="auto">
          <a:xfrm rot="-3174887">
            <a:off x="1676400" y="5867400"/>
            <a:ext cx="8382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0651" name="Rectangle 43"/>
          <p:cNvSpPr>
            <a:spLocks noChangeArrowheads="1"/>
          </p:cNvSpPr>
          <p:nvPr/>
        </p:nvSpPr>
        <p:spPr bwMode="auto">
          <a:xfrm rot="-823113">
            <a:off x="4267200" y="3962400"/>
            <a:ext cx="8382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0652" name="Rectangle 44"/>
          <p:cNvSpPr>
            <a:spLocks noChangeArrowheads="1"/>
          </p:cNvSpPr>
          <p:nvPr/>
        </p:nvSpPr>
        <p:spPr bwMode="auto">
          <a:xfrm rot="-300828">
            <a:off x="5105400" y="3810000"/>
            <a:ext cx="8382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0653" name="Rectangle 45"/>
          <p:cNvSpPr>
            <a:spLocks noChangeArrowheads="1"/>
          </p:cNvSpPr>
          <p:nvPr/>
        </p:nvSpPr>
        <p:spPr bwMode="auto">
          <a:xfrm rot="-486478">
            <a:off x="5357813" y="3878263"/>
            <a:ext cx="762000" cy="2590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0654" name="Rectangle 46"/>
          <p:cNvSpPr>
            <a:spLocks noChangeArrowheads="1"/>
          </p:cNvSpPr>
          <p:nvPr/>
        </p:nvSpPr>
        <p:spPr bwMode="auto">
          <a:xfrm rot="4596103">
            <a:off x="4267200" y="4343400"/>
            <a:ext cx="8382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0655" name="Rectangle 47"/>
          <p:cNvSpPr>
            <a:spLocks noChangeArrowheads="1"/>
          </p:cNvSpPr>
          <p:nvPr/>
        </p:nvSpPr>
        <p:spPr bwMode="auto">
          <a:xfrm rot="3432293">
            <a:off x="3994150" y="4360863"/>
            <a:ext cx="838200" cy="152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0656" name="Rectangle 48"/>
          <p:cNvSpPr>
            <a:spLocks noChangeArrowheads="1"/>
          </p:cNvSpPr>
          <p:nvPr/>
        </p:nvSpPr>
        <p:spPr bwMode="auto">
          <a:xfrm rot="3361620">
            <a:off x="3751263" y="4392613"/>
            <a:ext cx="8382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0657" name="Rectangle 49"/>
          <p:cNvSpPr>
            <a:spLocks noChangeArrowheads="1"/>
          </p:cNvSpPr>
          <p:nvPr/>
        </p:nvSpPr>
        <p:spPr bwMode="auto">
          <a:xfrm rot="2323826">
            <a:off x="2192338" y="5776913"/>
            <a:ext cx="8382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0658" name="Rectangle 50"/>
          <p:cNvSpPr>
            <a:spLocks noChangeArrowheads="1"/>
          </p:cNvSpPr>
          <p:nvPr/>
        </p:nvSpPr>
        <p:spPr bwMode="auto">
          <a:xfrm rot="1885793">
            <a:off x="1939925" y="6007100"/>
            <a:ext cx="838200" cy="228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0659" name="Rectangle 51"/>
          <p:cNvSpPr>
            <a:spLocks noChangeArrowheads="1"/>
          </p:cNvSpPr>
          <p:nvPr/>
        </p:nvSpPr>
        <p:spPr bwMode="auto">
          <a:xfrm rot="-236833">
            <a:off x="6018213" y="3763963"/>
            <a:ext cx="804862" cy="270192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0660" name="Rectangle 52"/>
          <p:cNvSpPr>
            <a:spLocks noChangeArrowheads="1"/>
          </p:cNvSpPr>
          <p:nvPr/>
        </p:nvSpPr>
        <p:spPr bwMode="auto">
          <a:xfrm rot="-1706147">
            <a:off x="3738563" y="4338638"/>
            <a:ext cx="914400" cy="2362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0661" name="Rectangle 53"/>
          <p:cNvSpPr>
            <a:spLocks noChangeArrowheads="1"/>
          </p:cNvSpPr>
          <p:nvPr/>
        </p:nvSpPr>
        <p:spPr bwMode="auto">
          <a:xfrm rot="-1659451">
            <a:off x="4167188" y="4122738"/>
            <a:ext cx="990600" cy="1981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0662" name="Rectangle 54"/>
          <p:cNvSpPr>
            <a:spLocks noChangeArrowheads="1"/>
          </p:cNvSpPr>
          <p:nvPr/>
        </p:nvSpPr>
        <p:spPr bwMode="auto">
          <a:xfrm rot="-486478">
            <a:off x="4743450" y="3943350"/>
            <a:ext cx="9144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0665" name="Freeform 57"/>
          <p:cNvSpPr>
            <a:spLocks/>
          </p:cNvSpPr>
          <p:nvPr/>
        </p:nvSpPr>
        <p:spPr bwMode="auto">
          <a:xfrm>
            <a:off x="1828800" y="2214563"/>
            <a:ext cx="4881563" cy="3957637"/>
          </a:xfrm>
          <a:custGeom>
            <a:avLst/>
            <a:gdLst>
              <a:gd name="T0" fmla="*/ 0 w 3075"/>
              <a:gd name="T1" fmla="*/ 2493 h 2493"/>
              <a:gd name="T2" fmla="*/ 198 w 3075"/>
              <a:gd name="T3" fmla="*/ 1960 h 2493"/>
              <a:gd name="T4" fmla="*/ 396 w 3075"/>
              <a:gd name="T5" fmla="*/ 1564 h 2493"/>
              <a:gd name="T6" fmla="*/ 593 w 3075"/>
              <a:gd name="T7" fmla="*/ 1263 h 2493"/>
              <a:gd name="T8" fmla="*/ 782 w 3075"/>
              <a:gd name="T9" fmla="*/ 1048 h 2493"/>
              <a:gd name="T10" fmla="*/ 1152 w 3075"/>
              <a:gd name="T11" fmla="*/ 720 h 2493"/>
              <a:gd name="T12" fmla="*/ 1419 w 3075"/>
              <a:gd name="T13" fmla="*/ 539 h 2493"/>
              <a:gd name="T14" fmla="*/ 1735 w 3075"/>
              <a:gd name="T15" fmla="*/ 369 h 2493"/>
              <a:gd name="T16" fmla="*/ 2130 w 3075"/>
              <a:gd name="T17" fmla="*/ 223 h 2493"/>
              <a:gd name="T18" fmla="*/ 2492 w 3075"/>
              <a:gd name="T19" fmla="*/ 103 h 2493"/>
              <a:gd name="T20" fmla="*/ 3075 w 3075"/>
              <a:gd name="T21" fmla="*/ 0 h 2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075" h="2493">
                <a:moveTo>
                  <a:pt x="0" y="2493"/>
                </a:moveTo>
                <a:cubicBezTo>
                  <a:pt x="34" y="2404"/>
                  <a:pt x="132" y="2115"/>
                  <a:pt x="198" y="1960"/>
                </a:cubicBezTo>
                <a:cubicBezTo>
                  <a:pt x="264" y="1805"/>
                  <a:pt x="330" y="1680"/>
                  <a:pt x="396" y="1564"/>
                </a:cubicBezTo>
                <a:cubicBezTo>
                  <a:pt x="462" y="1448"/>
                  <a:pt x="529" y="1349"/>
                  <a:pt x="593" y="1263"/>
                </a:cubicBezTo>
                <a:cubicBezTo>
                  <a:pt x="657" y="1177"/>
                  <a:pt x="689" y="1138"/>
                  <a:pt x="782" y="1048"/>
                </a:cubicBezTo>
                <a:cubicBezTo>
                  <a:pt x="875" y="958"/>
                  <a:pt x="1046" y="805"/>
                  <a:pt x="1152" y="720"/>
                </a:cubicBezTo>
                <a:cubicBezTo>
                  <a:pt x="1258" y="635"/>
                  <a:pt x="1322" y="597"/>
                  <a:pt x="1419" y="539"/>
                </a:cubicBezTo>
                <a:cubicBezTo>
                  <a:pt x="1516" y="481"/>
                  <a:pt x="1616" y="422"/>
                  <a:pt x="1735" y="369"/>
                </a:cubicBezTo>
                <a:cubicBezTo>
                  <a:pt x="1854" y="316"/>
                  <a:pt x="2004" y="267"/>
                  <a:pt x="2130" y="223"/>
                </a:cubicBezTo>
                <a:cubicBezTo>
                  <a:pt x="2256" y="179"/>
                  <a:pt x="2335" y="140"/>
                  <a:pt x="2492" y="103"/>
                </a:cubicBezTo>
                <a:cubicBezTo>
                  <a:pt x="2649" y="66"/>
                  <a:pt x="2978" y="17"/>
                  <a:pt x="3075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666" name="Freeform 58"/>
          <p:cNvSpPr>
            <a:spLocks/>
          </p:cNvSpPr>
          <p:nvPr/>
        </p:nvSpPr>
        <p:spPr bwMode="auto">
          <a:xfrm>
            <a:off x="1828800" y="3729038"/>
            <a:ext cx="4881563" cy="2439987"/>
          </a:xfrm>
          <a:custGeom>
            <a:avLst/>
            <a:gdLst>
              <a:gd name="T0" fmla="*/ 0 w 3061"/>
              <a:gd name="T1" fmla="*/ 1548 h 1548"/>
              <a:gd name="T2" fmla="*/ 198 w 3061"/>
              <a:gd name="T3" fmla="*/ 1247 h 1548"/>
              <a:gd name="T4" fmla="*/ 387 w 3061"/>
              <a:gd name="T5" fmla="*/ 1023 h 1548"/>
              <a:gd name="T6" fmla="*/ 585 w 3061"/>
              <a:gd name="T7" fmla="*/ 809 h 1548"/>
              <a:gd name="T8" fmla="*/ 774 w 3061"/>
              <a:gd name="T9" fmla="*/ 619 h 1548"/>
              <a:gd name="T10" fmla="*/ 1152 w 3061"/>
              <a:gd name="T11" fmla="*/ 379 h 1548"/>
              <a:gd name="T12" fmla="*/ 1530 w 3061"/>
              <a:gd name="T13" fmla="*/ 198 h 1548"/>
              <a:gd name="T14" fmla="*/ 2115 w 3061"/>
              <a:gd name="T15" fmla="*/ 69 h 1548"/>
              <a:gd name="T16" fmla="*/ 3061 w 3061"/>
              <a:gd name="T17" fmla="*/ 0 h 1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61" h="1548">
                <a:moveTo>
                  <a:pt x="0" y="1548"/>
                </a:moveTo>
                <a:cubicBezTo>
                  <a:pt x="33" y="1498"/>
                  <a:pt x="134" y="1334"/>
                  <a:pt x="198" y="1247"/>
                </a:cubicBezTo>
                <a:cubicBezTo>
                  <a:pt x="262" y="1160"/>
                  <a:pt x="323" y="1096"/>
                  <a:pt x="387" y="1023"/>
                </a:cubicBezTo>
                <a:cubicBezTo>
                  <a:pt x="451" y="950"/>
                  <a:pt x="521" y="876"/>
                  <a:pt x="585" y="809"/>
                </a:cubicBezTo>
                <a:cubicBezTo>
                  <a:pt x="649" y="742"/>
                  <a:pt x="680" y="691"/>
                  <a:pt x="774" y="619"/>
                </a:cubicBezTo>
                <a:cubicBezTo>
                  <a:pt x="868" y="547"/>
                  <a:pt x="1026" y="449"/>
                  <a:pt x="1152" y="379"/>
                </a:cubicBezTo>
                <a:cubicBezTo>
                  <a:pt x="1278" y="309"/>
                  <a:pt x="1370" y="250"/>
                  <a:pt x="1530" y="198"/>
                </a:cubicBezTo>
                <a:cubicBezTo>
                  <a:pt x="1690" y="146"/>
                  <a:pt x="1860" y="102"/>
                  <a:pt x="2115" y="69"/>
                </a:cubicBezTo>
                <a:cubicBezTo>
                  <a:pt x="2370" y="36"/>
                  <a:pt x="2864" y="14"/>
                  <a:pt x="3061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60668" name="Picture 6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3" y="1436688"/>
            <a:ext cx="12858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0685" name="Rectangle 77"/>
          <p:cNvSpPr>
            <a:spLocks noChangeArrowheads="1"/>
          </p:cNvSpPr>
          <p:nvPr/>
        </p:nvSpPr>
        <p:spPr bwMode="auto">
          <a:xfrm rot="1885793">
            <a:off x="1995488" y="5730875"/>
            <a:ext cx="838200" cy="944563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0687" name="Line 79"/>
          <p:cNvSpPr>
            <a:spLocks noChangeShapeType="1"/>
          </p:cNvSpPr>
          <p:nvPr/>
        </p:nvSpPr>
        <p:spPr bwMode="auto">
          <a:xfrm flipV="1">
            <a:off x="1828800" y="1371600"/>
            <a:ext cx="0" cy="5003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689" name="Line 81"/>
          <p:cNvSpPr>
            <a:spLocks noChangeShapeType="1"/>
          </p:cNvSpPr>
          <p:nvPr/>
        </p:nvSpPr>
        <p:spPr bwMode="auto">
          <a:xfrm>
            <a:off x="1447800" y="6172200"/>
            <a:ext cx="6629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690" name="Line 82"/>
          <p:cNvSpPr>
            <a:spLocks noChangeShapeType="1"/>
          </p:cNvSpPr>
          <p:nvPr/>
        </p:nvSpPr>
        <p:spPr bwMode="auto">
          <a:xfrm>
            <a:off x="1828800" y="55372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691" name="Line 83"/>
          <p:cNvSpPr>
            <a:spLocks noChangeShapeType="1"/>
          </p:cNvSpPr>
          <p:nvPr/>
        </p:nvSpPr>
        <p:spPr bwMode="auto">
          <a:xfrm>
            <a:off x="1828800" y="58420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692" name="Line 84"/>
          <p:cNvSpPr>
            <a:spLocks noChangeShapeType="1"/>
          </p:cNvSpPr>
          <p:nvPr/>
        </p:nvSpPr>
        <p:spPr bwMode="auto">
          <a:xfrm>
            <a:off x="1828800" y="52324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693" name="Line 85"/>
          <p:cNvSpPr>
            <a:spLocks noChangeShapeType="1"/>
          </p:cNvSpPr>
          <p:nvPr/>
        </p:nvSpPr>
        <p:spPr bwMode="auto">
          <a:xfrm>
            <a:off x="1828800" y="49276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694" name="Line 86"/>
          <p:cNvSpPr>
            <a:spLocks noChangeShapeType="1"/>
          </p:cNvSpPr>
          <p:nvPr/>
        </p:nvSpPr>
        <p:spPr bwMode="auto">
          <a:xfrm>
            <a:off x="1828800" y="46228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695" name="Line 87"/>
          <p:cNvSpPr>
            <a:spLocks noChangeShapeType="1"/>
          </p:cNvSpPr>
          <p:nvPr/>
        </p:nvSpPr>
        <p:spPr bwMode="auto">
          <a:xfrm>
            <a:off x="1828800" y="43180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696" name="Line 88"/>
          <p:cNvSpPr>
            <a:spLocks noChangeShapeType="1"/>
          </p:cNvSpPr>
          <p:nvPr/>
        </p:nvSpPr>
        <p:spPr bwMode="auto">
          <a:xfrm>
            <a:off x="1828800" y="40132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697" name="Line 89"/>
          <p:cNvSpPr>
            <a:spLocks noChangeShapeType="1"/>
          </p:cNvSpPr>
          <p:nvPr/>
        </p:nvSpPr>
        <p:spPr bwMode="auto">
          <a:xfrm>
            <a:off x="1828800" y="37084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698" name="Line 90"/>
          <p:cNvSpPr>
            <a:spLocks noChangeShapeType="1"/>
          </p:cNvSpPr>
          <p:nvPr/>
        </p:nvSpPr>
        <p:spPr bwMode="auto">
          <a:xfrm>
            <a:off x="1828800" y="34036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699" name="Line 91"/>
          <p:cNvSpPr>
            <a:spLocks noChangeShapeType="1"/>
          </p:cNvSpPr>
          <p:nvPr/>
        </p:nvSpPr>
        <p:spPr bwMode="auto">
          <a:xfrm>
            <a:off x="1828800" y="30988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700" name="Line 92"/>
          <p:cNvSpPr>
            <a:spLocks noChangeShapeType="1"/>
          </p:cNvSpPr>
          <p:nvPr/>
        </p:nvSpPr>
        <p:spPr bwMode="auto">
          <a:xfrm>
            <a:off x="1828800" y="27940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701" name="Line 93"/>
          <p:cNvSpPr>
            <a:spLocks noChangeShapeType="1"/>
          </p:cNvSpPr>
          <p:nvPr/>
        </p:nvSpPr>
        <p:spPr bwMode="auto">
          <a:xfrm>
            <a:off x="1828800" y="24892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702" name="Line 94"/>
          <p:cNvSpPr>
            <a:spLocks noChangeShapeType="1"/>
          </p:cNvSpPr>
          <p:nvPr/>
        </p:nvSpPr>
        <p:spPr bwMode="auto">
          <a:xfrm flipV="1">
            <a:off x="21336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703" name="Line 95"/>
          <p:cNvSpPr>
            <a:spLocks noChangeShapeType="1"/>
          </p:cNvSpPr>
          <p:nvPr/>
        </p:nvSpPr>
        <p:spPr bwMode="auto">
          <a:xfrm>
            <a:off x="1828800" y="21844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704" name="Line 96"/>
          <p:cNvSpPr>
            <a:spLocks noChangeShapeType="1"/>
          </p:cNvSpPr>
          <p:nvPr/>
        </p:nvSpPr>
        <p:spPr bwMode="auto">
          <a:xfrm>
            <a:off x="1828800" y="18796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705" name="Line 97"/>
          <p:cNvSpPr>
            <a:spLocks noChangeShapeType="1"/>
          </p:cNvSpPr>
          <p:nvPr/>
        </p:nvSpPr>
        <p:spPr bwMode="auto">
          <a:xfrm flipV="1">
            <a:off x="24384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706" name="Line 98"/>
          <p:cNvSpPr>
            <a:spLocks noChangeShapeType="1"/>
          </p:cNvSpPr>
          <p:nvPr/>
        </p:nvSpPr>
        <p:spPr bwMode="auto">
          <a:xfrm flipV="1">
            <a:off x="27432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707" name="Line 99"/>
          <p:cNvSpPr>
            <a:spLocks noChangeShapeType="1"/>
          </p:cNvSpPr>
          <p:nvPr/>
        </p:nvSpPr>
        <p:spPr bwMode="auto">
          <a:xfrm flipV="1">
            <a:off x="30480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708" name="Line 100"/>
          <p:cNvSpPr>
            <a:spLocks noChangeShapeType="1"/>
          </p:cNvSpPr>
          <p:nvPr/>
        </p:nvSpPr>
        <p:spPr bwMode="auto">
          <a:xfrm flipV="1">
            <a:off x="33528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709" name="Line 101"/>
          <p:cNvSpPr>
            <a:spLocks noChangeShapeType="1"/>
          </p:cNvSpPr>
          <p:nvPr/>
        </p:nvSpPr>
        <p:spPr bwMode="auto">
          <a:xfrm flipV="1">
            <a:off x="36576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710" name="Line 102"/>
          <p:cNvSpPr>
            <a:spLocks noChangeShapeType="1"/>
          </p:cNvSpPr>
          <p:nvPr/>
        </p:nvSpPr>
        <p:spPr bwMode="auto">
          <a:xfrm flipV="1">
            <a:off x="39624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711" name="Line 103"/>
          <p:cNvSpPr>
            <a:spLocks noChangeShapeType="1"/>
          </p:cNvSpPr>
          <p:nvPr/>
        </p:nvSpPr>
        <p:spPr bwMode="auto">
          <a:xfrm flipV="1">
            <a:off x="42672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712" name="Line 104"/>
          <p:cNvSpPr>
            <a:spLocks noChangeShapeType="1"/>
          </p:cNvSpPr>
          <p:nvPr/>
        </p:nvSpPr>
        <p:spPr bwMode="auto">
          <a:xfrm flipV="1">
            <a:off x="45720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713" name="Line 105"/>
          <p:cNvSpPr>
            <a:spLocks noChangeShapeType="1"/>
          </p:cNvSpPr>
          <p:nvPr/>
        </p:nvSpPr>
        <p:spPr bwMode="auto">
          <a:xfrm flipV="1">
            <a:off x="51816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714" name="Line 106"/>
          <p:cNvSpPr>
            <a:spLocks noChangeShapeType="1"/>
          </p:cNvSpPr>
          <p:nvPr/>
        </p:nvSpPr>
        <p:spPr bwMode="auto">
          <a:xfrm flipV="1">
            <a:off x="54864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715" name="Line 107"/>
          <p:cNvSpPr>
            <a:spLocks noChangeShapeType="1"/>
          </p:cNvSpPr>
          <p:nvPr/>
        </p:nvSpPr>
        <p:spPr bwMode="auto">
          <a:xfrm flipV="1">
            <a:off x="57912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716" name="Line 108"/>
          <p:cNvSpPr>
            <a:spLocks noChangeShapeType="1"/>
          </p:cNvSpPr>
          <p:nvPr/>
        </p:nvSpPr>
        <p:spPr bwMode="auto">
          <a:xfrm flipV="1">
            <a:off x="60960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717" name="Line 109"/>
          <p:cNvSpPr>
            <a:spLocks noChangeShapeType="1"/>
          </p:cNvSpPr>
          <p:nvPr/>
        </p:nvSpPr>
        <p:spPr bwMode="auto">
          <a:xfrm flipV="1">
            <a:off x="64008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718" name="Line 110"/>
          <p:cNvSpPr>
            <a:spLocks noChangeShapeType="1"/>
          </p:cNvSpPr>
          <p:nvPr/>
        </p:nvSpPr>
        <p:spPr bwMode="auto">
          <a:xfrm flipV="1">
            <a:off x="67056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719" name="Line 111"/>
          <p:cNvSpPr>
            <a:spLocks noChangeShapeType="1"/>
          </p:cNvSpPr>
          <p:nvPr/>
        </p:nvSpPr>
        <p:spPr bwMode="auto">
          <a:xfrm flipV="1">
            <a:off x="70104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720" name="Line 112"/>
          <p:cNvSpPr>
            <a:spLocks noChangeShapeType="1"/>
          </p:cNvSpPr>
          <p:nvPr/>
        </p:nvSpPr>
        <p:spPr bwMode="auto">
          <a:xfrm flipV="1">
            <a:off x="73152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721" name="Line 113"/>
          <p:cNvSpPr>
            <a:spLocks noChangeShapeType="1"/>
          </p:cNvSpPr>
          <p:nvPr/>
        </p:nvSpPr>
        <p:spPr bwMode="auto">
          <a:xfrm flipV="1">
            <a:off x="4876800" y="1879600"/>
            <a:ext cx="0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781" name="Line 173"/>
          <p:cNvSpPr>
            <a:spLocks noChangeShapeType="1"/>
          </p:cNvSpPr>
          <p:nvPr/>
        </p:nvSpPr>
        <p:spPr bwMode="auto">
          <a:xfrm>
            <a:off x="3048000" y="1879600"/>
            <a:ext cx="0" cy="42878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782" name="Line 174"/>
          <p:cNvSpPr>
            <a:spLocks noChangeShapeType="1"/>
          </p:cNvSpPr>
          <p:nvPr/>
        </p:nvSpPr>
        <p:spPr bwMode="auto">
          <a:xfrm>
            <a:off x="4267200" y="1884363"/>
            <a:ext cx="0" cy="428783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783" name="Line 175"/>
          <p:cNvSpPr>
            <a:spLocks noChangeShapeType="1"/>
          </p:cNvSpPr>
          <p:nvPr/>
        </p:nvSpPr>
        <p:spPr bwMode="auto">
          <a:xfrm>
            <a:off x="5486400" y="1879600"/>
            <a:ext cx="0" cy="42878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784" name="Line 176"/>
          <p:cNvSpPr>
            <a:spLocks noChangeShapeType="1"/>
          </p:cNvSpPr>
          <p:nvPr/>
        </p:nvSpPr>
        <p:spPr bwMode="auto">
          <a:xfrm>
            <a:off x="6705600" y="1879600"/>
            <a:ext cx="0" cy="42878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785" name="Line 177"/>
          <p:cNvSpPr>
            <a:spLocks noChangeShapeType="1"/>
          </p:cNvSpPr>
          <p:nvPr/>
        </p:nvSpPr>
        <p:spPr bwMode="auto">
          <a:xfrm>
            <a:off x="2438400" y="1879600"/>
            <a:ext cx="0" cy="4287838"/>
          </a:xfrm>
          <a:prstGeom prst="line">
            <a:avLst/>
          </a:prstGeom>
          <a:noFill/>
          <a:ln w="28575">
            <a:solidFill>
              <a:srgbClr val="FF66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786" name="Line 178"/>
          <p:cNvSpPr>
            <a:spLocks noChangeShapeType="1"/>
          </p:cNvSpPr>
          <p:nvPr/>
        </p:nvSpPr>
        <p:spPr bwMode="auto">
          <a:xfrm>
            <a:off x="3657600" y="1879600"/>
            <a:ext cx="0" cy="4287838"/>
          </a:xfrm>
          <a:prstGeom prst="line">
            <a:avLst/>
          </a:prstGeom>
          <a:noFill/>
          <a:ln w="28575">
            <a:solidFill>
              <a:srgbClr val="FF66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787" name="Line 179"/>
          <p:cNvSpPr>
            <a:spLocks noChangeShapeType="1"/>
          </p:cNvSpPr>
          <p:nvPr/>
        </p:nvSpPr>
        <p:spPr bwMode="auto">
          <a:xfrm>
            <a:off x="4876800" y="1905000"/>
            <a:ext cx="0" cy="4287838"/>
          </a:xfrm>
          <a:prstGeom prst="line">
            <a:avLst/>
          </a:prstGeom>
          <a:noFill/>
          <a:ln w="28575">
            <a:solidFill>
              <a:srgbClr val="FF66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788" name="Line 180"/>
          <p:cNvSpPr>
            <a:spLocks noChangeShapeType="1"/>
          </p:cNvSpPr>
          <p:nvPr/>
        </p:nvSpPr>
        <p:spPr bwMode="auto">
          <a:xfrm>
            <a:off x="6096000" y="1879600"/>
            <a:ext cx="0" cy="4287838"/>
          </a:xfrm>
          <a:prstGeom prst="line">
            <a:avLst/>
          </a:prstGeom>
          <a:noFill/>
          <a:ln w="28575">
            <a:solidFill>
              <a:srgbClr val="FF66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795" name="Rectangle 187" descr="25%"/>
          <p:cNvSpPr>
            <a:spLocks noChangeArrowheads="1"/>
          </p:cNvSpPr>
          <p:nvPr/>
        </p:nvSpPr>
        <p:spPr bwMode="auto">
          <a:xfrm>
            <a:off x="1828800" y="4724400"/>
            <a:ext cx="1219200" cy="630238"/>
          </a:xfrm>
          <a:prstGeom prst="rect">
            <a:avLst/>
          </a:prstGeom>
          <a:pattFill prst="pct25">
            <a:fgClr>
              <a:srgbClr val="FF00FF">
                <a:alpha val="91000"/>
              </a:srgbClr>
            </a:fgClr>
            <a:bgClr>
              <a:schemeClr val="bg1">
                <a:alpha val="91000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0796" name="Rectangle 188" descr="25%"/>
          <p:cNvSpPr>
            <a:spLocks noChangeArrowheads="1"/>
          </p:cNvSpPr>
          <p:nvPr/>
        </p:nvSpPr>
        <p:spPr bwMode="auto">
          <a:xfrm>
            <a:off x="3048000" y="3344863"/>
            <a:ext cx="1219200" cy="996950"/>
          </a:xfrm>
          <a:prstGeom prst="rect">
            <a:avLst/>
          </a:prstGeom>
          <a:pattFill prst="pct25">
            <a:fgClr>
              <a:srgbClr val="FF00FF">
                <a:alpha val="91000"/>
              </a:srgbClr>
            </a:fgClr>
            <a:bgClr>
              <a:schemeClr val="bg1">
                <a:alpha val="91000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0797" name="Rectangle 189" descr="25%"/>
          <p:cNvSpPr>
            <a:spLocks noChangeArrowheads="1"/>
          </p:cNvSpPr>
          <p:nvPr/>
        </p:nvSpPr>
        <p:spPr bwMode="auto">
          <a:xfrm>
            <a:off x="4267200" y="2678113"/>
            <a:ext cx="1219200" cy="1233487"/>
          </a:xfrm>
          <a:prstGeom prst="rect">
            <a:avLst/>
          </a:prstGeom>
          <a:pattFill prst="pct25">
            <a:fgClr>
              <a:srgbClr val="FF00FF">
                <a:alpha val="91000"/>
              </a:srgbClr>
            </a:fgClr>
            <a:bgClr>
              <a:schemeClr val="bg1">
                <a:alpha val="91000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0798" name="Rectangle 190" descr="25%"/>
          <p:cNvSpPr>
            <a:spLocks noChangeArrowheads="1"/>
          </p:cNvSpPr>
          <p:nvPr/>
        </p:nvSpPr>
        <p:spPr bwMode="auto">
          <a:xfrm>
            <a:off x="5486400" y="2311400"/>
            <a:ext cx="1219200" cy="1462088"/>
          </a:xfrm>
          <a:prstGeom prst="rect">
            <a:avLst/>
          </a:prstGeom>
          <a:pattFill prst="pct25">
            <a:fgClr>
              <a:srgbClr val="FF00FF">
                <a:alpha val="91000"/>
              </a:srgbClr>
            </a:fgClr>
            <a:bgClr>
              <a:schemeClr val="bg1">
                <a:alpha val="91000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60808" name="Picture 20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138" y="6223000"/>
            <a:ext cx="936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809" name="Picture 20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050" y="5867400"/>
            <a:ext cx="109855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876" name="Picture 26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52400"/>
            <a:ext cx="936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877" name="Picture 26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152400"/>
            <a:ext cx="128587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881" name="Picture 27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1057275"/>
            <a:ext cx="128587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886" name="Picture 27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457200"/>
            <a:ext cx="128587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891" name="Picture 28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762000"/>
            <a:ext cx="128587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60912" name="Group 304"/>
          <p:cNvGrpSpPr>
            <a:grpSpLocks/>
          </p:cNvGrpSpPr>
          <p:nvPr/>
        </p:nvGrpSpPr>
        <p:grpSpPr bwMode="auto">
          <a:xfrm>
            <a:off x="44450" y="73025"/>
            <a:ext cx="9050338" cy="1206500"/>
            <a:chOff x="28" y="46"/>
            <a:chExt cx="5701" cy="760"/>
          </a:xfrm>
        </p:grpSpPr>
        <p:sp>
          <p:nvSpPr>
            <p:cNvPr id="1860913" name="Rectangle 305"/>
            <p:cNvSpPr>
              <a:spLocks noChangeArrowheads="1"/>
            </p:cNvSpPr>
            <p:nvPr/>
          </p:nvSpPr>
          <p:spPr bwMode="auto">
            <a:xfrm>
              <a:off x="28" y="46"/>
              <a:ext cx="5701" cy="76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914" name="Line 306"/>
            <p:cNvSpPr>
              <a:spLocks noChangeShapeType="1"/>
            </p:cNvSpPr>
            <p:nvPr/>
          </p:nvSpPr>
          <p:spPr bwMode="auto">
            <a:xfrm>
              <a:off x="28" y="240"/>
              <a:ext cx="570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915" name="Line 307"/>
            <p:cNvSpPr>
              <a:spLocks noChangeShapeType="1"/>
            </p:cNvSpPr>
            <p:nvPr/>
          </p:nvSpPr>
          <p:spPr bwMode="auto">
            <a:xfrm>
              <a:off x="28" y="432"/>
              <a:ext cx="570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916" name="Line 308"/>
            <p:cNvSpPr>
              <a:spLocks noChangeShapeType="1"/>
            </p:cNvSpPr>
            <p:nvPr/>
          </p:nvSpPr>
          <p:spPr bwMode="auto">
            <a:xfrm>
              <a:off x="28" y="624"/>
              <a:ext cx="570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917" name="Line 309"/>
            <p:cNvSpPr>
              <a:spLocks noChangeShapeType="1"/>
            </p:cNvSpPr>
            <p:nvPr/>
          </p:nvSpPr>
          <p:spPr bwMode="auto">
            <a:xfrm>
              <a:off x="639" y="48"/>
              <a:ext cx="0" cy="7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918" name="Line 310"/>
            <p:cNvSpPr>
              <a:spLocks noChangeShapeType="1"/>
            </p:cNvSpPr>
            <p:nvPr/>
          </p:nvSpPr>
          <p:spPr bwMode="auto">
            <a:xfrm>
              <a:off x="1209" y="48"/>
              <a:ext cx="0" cy="7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919" name="Line 311"/>
            <p:cNvSpPr>
              <a:spLocks noChangeShapeType="1"/>
            </p:cNvSpPr>
            <p:nvPr/>
          </p:nvSpPr>
          <p:spPr bwMode="auto">
            <a:xfrm>
              <a:off x="1773" y="48"/>
              <a:ext cx="0" cy="7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920" name="Line 312"/>
            <p:cNvSpPr>
              <a:spLocks noChangeShapeType="1"/>
            </p:cNvSpPr>
            <p:nvPr/>
          </p:nvSpPr>
          <p:spPr bwMode="auto">
            <a:xfrm>
              <a:off x="2343" y="48"/>
              <a:ext cx="0" cy="7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921" name="Line 313"/>
            <p:cNvSpPr>
              <a:spLocks noChangeShapeType="1"/>
            </p:cNvSpPr>
            <p:nvPr/>
          </p:nvSpPr>
          <p:spPr bwMode="auto">
            <a:xfrm>
              <a:off x="2902" y="48"/>
              <a:ext cx="0" cy="7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922" name="Line 314"/>
            <p:cNvSpPr>
              <a:spLocks noChangeShapeType="1"/>
            </p:cNvSpPr>
            <p:nvPr/>
          </p:nvSpPr>
          <p:spPr bwMode="auto">
            <a:xfrm>
              <a:off x="3472" y="48"/>
              <a:ext cx="0" cy="7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923" name="Line 315"/>
            <p:cNvSpPr>
              <a:spLocks noChangeShapeType="1"/>
            </p:cNvSpPr>
            <p:nvPr/>
          </p:nvSpPr>
          <p:spPr bwMode="auto">
            <a:xfrm>
              <a:off x="4042" y="48"/>
              <a:ext cx="0" cy="7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924" name="Line 316"/>
            <p:cNvSpPr>
              <a:spLocks noChangeShapeType="1"/>
            </p:cNvSpPr>
            <p:nvPr/>
          </p:nvSpPr>
          <p:spPr bwMode="auto">
            <a:xfrm>
              <a:off x="4600" y="48"/>
              <a:ext cx="0" cy="7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925" name="Line 317"/>
            <p:cNvSpPr>
              <a:spLocks noChangeShapeType="1"/>
            </p:cNvSpPr>
            <p:nvPr/>
          </p:nvSpPr>
          <p:spPr bwMode="auto">
            <a:xfrm>
              <a:off x="5176" y="48"/>
              <a:ext cx="0" cy="7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60953" name="Picture 34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46225"/>
            <a:ext cx="233363" cy="477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954" name="Picture 34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9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2590800"/>
            <a:ext cx="247650" cy="236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0955" name="Rectangle 34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60958" name="Picture 35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463" y="1562100"/>
            <a:ext cx="513873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960" name="Picture 35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9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5461000"/>
            <a:ext cx="141287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961" name="Picture 35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9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4843463"/>
            <a:ext cx="130175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962" name="Picture 35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10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4241800"/>
            <a:ext cx="258762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963" name="Picture 35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10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3632200"/>
            <a:ext cx="260350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964" name="Picture 35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10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22600"/>
            <a:ext cx="269875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965" name="Picture 357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10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8" y="2413000"/>
            <a:ext cx="280987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966" name="Picture 358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10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8" y="1800225"/>
            <a:ext cx="280987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967" name="Picture 359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10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6223000"/>
            <a:ext cx="130175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968" name="Picture 360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10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525" y="6223000"/>
            <a:ext cx="25876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969" name="Picture 361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10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6223000"/>
            <a:ext cx="260350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970" name="Picture 362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10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6223000"/>
            <a:ext cx="271463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971" name="Picture 363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10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6223000"/>
            <a:ext cx="271463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972" name="Picture 364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1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88" y="6223000"/>
            <a:ext cx="271462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973" name="Picture 365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1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88" y="6223000"/>
            <a:ext cx="271462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974" name="Picture 366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1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88" y="6223000"/>
            <a:ext cx="271462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975" name="Picture 367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1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88" y="6223000"/>
            <a:ext cx="271462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977" name="Picture 369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10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152400"/>
            <a:ext cx="128588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978" name="Picture 370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10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75" y="152400"/>
            <a:ext cx="255588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979" name="Picture 371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10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38" y="152400"/>
            <a:ext cx="25717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980" name="Picture 372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10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88" y="152400"/>
            <a:ext cx="268287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981" name="Picture 373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10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50" y="152400"/>
            <a:ext cx="268288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982" name="Picture 374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1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350" y="152400"/>
            <a:ext cx="268288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983" name="Picture 375" descr="txp_fi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1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152400"/>
            <a:ext cx="268288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984" name="Picture 376" descr="txp_fig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1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338" y="152400"/>
            <a:ext cx="268287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996" name="Picture 388" descr="txp_fig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1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3" y="457200"/>
            <a:ext cx="339725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997" name="Picture 389" descr="txp_fig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1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762000"/>
            <a:ext cx="339725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998" name="Picture 390" descr="txp_fig"/>
          <p:cNvPicPr>
            <a:picLocks noChangeAspect="1" noChangeArrowheads="1"/>
          </p:cNvPicPr>
          <p:nvPr>
            <p:custDataLst>
              <p:tags r:id="rId40"/>
            </p:custDataLst>
          </p:nvPr>
        </p:nvPicPr>
        <p:blipFill>
          <a:blip r:embed="rId1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1057275"/>
            <a:ext cx="338138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1007" name="Picture 399" descr="txp_fig"/>
          <p:cNvPicPr>
            <a:picLocks noChangeAspect="1" noChangeArrowheads="1"/>
          </p:cNvPicPr>
          <p:nvPr>
            <p:custDataLst>
              <p:tags r:id="rId41"/>
            </p:custDataLst>
          </p:nvPr>
        </p:nvPicPr>
        <p:blipFill>
          <a:blip r:embed="rId1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2057400"/>
            <a:ext cx="22225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1008" name="Picture 400" descr="txp_fig"/>
          <p:cNvPicPr>
            <a:picLocks noChangeAspect="1" noChangeArrowheads="1"/>
          </p:cNvPicPr>
          <p:nvPr>
            <p:custDataLst>
              <p:tags r:id="rId42"/>
            </p:custDataLst>
          </p:nvPr>
        </p:nvPicPr>
        <p:blipFill>
          <a:blip r:embed="rId1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3609975"/>
            <a:ext cx="234950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1009" name="Picture 401" descr="txp_fig"/>
          <p:cNvPicPr>
            <a:picLocks noChangeAspect="1" noChangeArrowheads="1"/>
          </p:cNvPicPr>
          <p:nvPr>
            <p:custDataLst>
              <p:tags r:id="rId43"/>
            </p:custDataLst>
          </p:nvPr>
        </p:nvPicPr>
        <p:blipFill>
          <a:blip r:embed="rId1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457200"/>
            <a:ext cx="30480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1010" name="Picture 402" descr="txp_fig"/>
          <p:cNvPicPr>
            <a:picLocks noChangeAspect="1" noChangeArrowheads="1"/>
          </p:cNvPicPr>
          <p:nvPr>
            <p:custDataLst>
              <p:tags r:id="rId44"/>
            </p:custDataLst>
          </p:nvPr>
        </p:nvPicPr>
        <p:blipFill>
          <a:blip r:embed="rId1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762000"/>
            <a:ext cx="315913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1011" name="Picture 403" descr="txp_fig"/>
          <p:cNvPicPr>
            <a:picLocks noChangeAspect="1" noChangeArrowheads="1"/>
          </p:cNvPicPr>
          <p:nvPr>
            <p:custDataLst>
              <p:tags r:id="rId45"/>
            </p:custDataLst>
          </p:nvPr>
        </p:nvPicPr>
        <p:blipFill>
          <a:blip r:embed="rId1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1055688"/>
            <a:ext cx="925513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1012" name="Picture 404" descr="txp_fig"/>
          <p:cNvPicPr>
            <a:picLocks noChangeAspect="1" noChangeArrowheads="1"/>
          </p:cNvPicPr>
          <p:nvPr>
            <p:custDataLst>
              <p:tags r:id="rId46"/>
            </p:custDataLst>
          </p:nvPr>
        </p:nvPicPr>
        <p:blipFill>
          <a:blip r:embed="rId1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63" y="457200"/>
            <a:ext cx="479425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1013" name="Picture 405" descr="txp_fig"/>
          <p:cNvPicPr>
            <a:picLocks noChangeAspect="1" noChangeArrowheads="1"/>
          </p:cNvPicPr>
          <p:nvPr>
            <p:custDataLst>
              <p:tags r:id="rId47"/>
            </p:custDataLst>
          </p:nvPr>
        </p:nvPicPr>
        <p:blipFill>
          <a:blip r:embed="rId1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13" y="762000"/>
            <a:ext cx="47942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1014" name="Picture 406" descr="txp_fig"/>
          <p:cNvPicPr>
            <a:picLocks noChangeAspect="1" noChangeArrowheads="1"/>
          </p:cNvPicPr>
          <p:nvPr>
            <p:custDataLst>
              <p:tags r:id="rId48"/>
            </p:custDataLst>
          </p:nvPr>
        </p:nvPicPr>
        <p:blipFill>
          <a:blip r:embed="rId1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3" y="457200"/>
            <a:ext cx="490537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1015" name="Picture 407" descr="txp_fig"/>
          <p:cNvPicPr>
            <a:picLocks noChangeAspect="1" noChangeArrowheads="1"/>
          </p:cNvPicPr>
          <p:nvPr>
            <p:custDataLst>
              <p:tags r:id="rId49"/>
            </p:custDataLst>
          </p:nvPr>
        </p:nvPicPr>
        <p:blipFill>
          <a:blip r:embed="rId1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988" y="762000"/>
            <a:ext cx="477837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1016" name="Picture 408" descr="txp_fig"/>
          <p:cNvPicPr>
            <a:picLocks noChangeAspect="1" noChangeArrowheads="1"/>
          </p:cNvPicPr>
          <p:nvPr>
            <p:custDataLst>
              <p:tags r:id="rId50"/>
            </p:custDataLst>
          </p:nvPr>
        </p:nvPicPr>
        <p:blipFill>
          <a:blip r:embed="rId1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457200"/>
            <a:ext cx="477838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1017" name="Picture 409" descr="txp_fig"/>
          <p:cNvPicPr>
            <a:picLocks noChangeAspect="1" noChangeArrowheads="1"/>
          </p:cNvPicPr>
          <p:nvPr>
            <p:custDataLst>
              <p:tags r:id="rId51"/>
            </p:custDataLst>
          </p:nvPr>
        </p:nvPicPr>
        <p:blipFill>
          <a:blip r:embed="rId1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762000"/>
            <a:ext cx="47942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1018" name="Picture 410" descr="txp_fig"/>
          <p:cNvPicPr>
            <a:picLocks noChangeAspect="1" noChangeArrowheads="1"/>
          </p:cNvPicPr>
          <p:nvPr>
            <p:custDataLst>
              <p:tags r:id="rId52"/>
            </p:custDataLst>
          </p:nvPr>
        </p:nvPicPr>
        <p:blipFill>
          <a:blip r:embed="rId1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975" y="762000"/>
            <a:ext cx="477838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1019" name="Picture 411" descr="txp_fig"/>
          <p:cNvPicPr>
            <a:picLocks noChangeAspect="1" noChangeArrowheads="1"/>
          </p:cNvPicPr>
          <p:nvPr>
            <p:custDataLst>
              <p:tags r:id="rId53"/>
            </p:custDataLst>
          </p:nvPr>
        </p:nvPicPr>
        <p:blipFill>
          <a:blip r:embed="rId1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457200"/>
            <a:ext cx="490538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1020" name="Picture 412" descr="txp_fig"/>
          <p:cNvPicPr>
            <a:picLocks noChangeAspect="1" noChangeArrowheads="1"/>
          </p:cNvPicPr>
          <p:nvPr>
            <p:custDataLst>
              <p:tags r:id="rId54"/>
            </p:custDataLst>
          </p:nvPr>
        </p:nvPicPr>
        <p:blipFill>
          <a:blip r:embed="rId1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5" y="1057275"/>
            <a:ext cx="338138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1021" name="Picture 413" descr="txp_fig"/>
          <p:cNvPicPr>
            <a:picLocks noChangeAspect="1" noChangeArrowheads="1"/>
          </p:cNvPicPr>
          <p:nvPr>
            <p:custDataLst>
              <p:tags r:id="rId55"/>
            </p:custDataLst>
          </p:nvPr>
        </p:nvPicPr>
        <p:blipFill>
          <a:blip r:embed="rId1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825" y="1057275"/>
            <a:ext cx="338138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1022" name="Picture 414" descr="txp_fig"/>
          <p:cNvPicPr>
            <a:picLocks noChangeAspect="1" noChangeArrowheads="1"/>
          </p:cNvPicPr>
          <p:nvPr>
            <p:custDataLst>
              <p:tags r:id="rId56"/>
            </p:custDataLst>
          </p:nvPr>
        </p:nvPicPr>
        <p:blipFill>
          <a:blip r:embed="rId1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588" y="762000"/>
            <a:ext cx="477837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1023" name="Picture 415" descr="txp_fig"/>
          <p:cNvPicPr>
            <a:picLocks noChangeAspect="1" noChangeArrowheads="1"/>
          </p:cNvPicPr>
          <p:nvPr>
            <p:custDataLst>
              <p:tags r:id="rId57"/>
            </p:custDataLst>
          </p:nvPr>
        </p:nvPicPr>
        <p:blipFill>
          <a:blip r:embed="rId1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575" y="457200"/>
            <a:ext cx="477838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1024" name="Picture 416" descr="txp_fig"/>
          <p:cNvPicPr>
            <a:picLocks noChangeAspect="1" noChangeArrowheads="1"/>
          </p:cNvPicPr>
          <p:nvPr>
            <p:custDataLst>
              <p:tags r:id="rId58"/>
            </p:custDataLst>
          </p:nvPr>
        </p:nvPicPr>
        <p:blipFill>
          <a:blip r:embed="rId1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3" y="1057275"/>
            <a:ext cx="349250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1025" name="Picture 417" descr="txp_fig"/>
          <p:cNvPicPr>
            <a:picLocks noChangeAspect="1" noChangeArrowheads="1"/>
          </p:cNvPicPr>
          <p:nvPr>
            <p:custDataLst>
              <p:tags r:id="rId59"/>
            </p:custDataLst>
          </p:nvPr>
        </p:nvPicPr>
        <p:blipFill>
          <a:blip r:embed="rId1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457200"/>
            <a:ext cx="492125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1026" name="Picture 418" descr="txp_fig"/>
          <p:cNvPicPr>
            <a:picLocks noChangeAspect="1" noChangeArrowheads="1"/>
          </p:cNvPicPr>
          <p:nvPr>
            <p:custDataLst>
              <p:tags r:id="rId60"/>
            </p:custDataLst>
          </p:nvPr>
        </p:nvPicPr>
        <p:blipFill>
          <a:blip r:embed="rId1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1055688"/>
            <a:ext cx="339725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1027" name="Picture 419" descr="txp_fig"/>
          <p:cNvPicPr>
            <a:picLocks noChangeAspect="1" noChangeArrowheads="1"/>
          </p:cNvPicPr>
          <p:nvPr>
            <p:custDataLst>
              <p:tags r:id="rId61"/>
            </p:custDataLst>
          </p:nvPr>
        </p:nvPicPr>
        <p:blipFill>
          <a:blip r:embed="rId1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13" y="457200"/>
            <a:ext cx="47942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1028" name="Picture 420" descr="txp_fig"/>
          <p:cNvPicPr>
            <a:picLocks noChangeAspect="1" noChangeArrowheads="1"/>
          </p:cNvPicPr>
          <p:nvPr>
            <p:custDataLst>
              <p:tags r:id="rId62"/>
            </p:custDataLst>
          </p:nvPr>
        </p:nvPicPr>
        <p:blipFill>
          <a:blip r:embed="rId1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213" y="1055688"/>
            <a:ext cx="350837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1029" name="Picture 421" descr="txp_fig"/>
          <p:cNvPicPr>
            <a:picLocks noChangeAspect="1" noChangeArrowheads="1"/>
          </p:cNvPicPr>
          <p:nvPr>
            <p:custDataLst>
              <p:tags r:id="rId63"/>
            </p:custDataLst>
          </p:nvPr>
        </p:nvPicPr>
        <p:blipFill>
          <a:blip r:embed="rId1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13" y="762000"/>
            <a:ext cx="477837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1030" name="Picture 422" descr="txp_fig"/>
          <p:cNvPicPr>
            <a:picLocks noChangeAspect="1" noChangeArrowheads="1"/>
          </p:cNvPicPr>
          <p:nvPr>
            <p:custDataLst>
              <p:tags r:id="rId64"/>
            </p:custDataLst>
          </p:nvPr>
        </p:nvPicPr>
        <p:blipFill>
          <a:blip r:embed="rId1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3" y="1057275"/>
            <a:ext cx="338137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1031" name="Picture 423" descr="txp_fig"/>
          <p:cNvPicPr>
            <a:picLocks noChangeAspect="1" noChangeArrowheads="1"/>
          </p:cNvPicPr>
          <p:nvPr>
            <p:custDataLst>
              <p:tags r:id="rId65"/>
            </p:custDataLst>
          </p:nvPr>
        </p:nvPicPr>
        <p:blipFill>
          <a:blip r:embed="rId1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450" y="762000"/>
            <a:ext cx="350838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1032" name="Picture 424" descr="txp_fig"/>
          <p:cNvPicPr>
            <a:picLocks noChangeAspect="1" noChangeArrowheads="1"/>
          </p:cNvPicPr>
          <p:nvPr>
            <p:custDataLst>
              <p:tags r:id="rId66"/>
            </p:custDataLst>
          </p:nvPr>
        </p:nvPicPr>
        <p:blipFill>
          <a:blip r:embed="rId1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450" y="1057275"/>
            <a:ext cx="349250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0791" name="Line 183"/>
          <p:cNvSpPr>
            <a:spLocks noChangeShapeType="1"/>
          </p:cNvSpPr>
          <p:nvPr/>
        </p:nvSpPr>
        <p:spPr bwMode="auto">
          <a:xfrm>
            <a:off x="2438400" y="4724400"/>
            <a:ext cx="0" cy="630238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792" name="Line 184"/>
          <p:cNvSpPr>
            <a:spLocks noChangeShapeType="1"/>
          </p:cNvSpPr>
          <p:nvPr/>
        </p:nvSpPr>
        <p:spPr bwMode="auto">
          <a:xfrm>
            <a:off x="3657600" y="3344863"/>
            <a:ext cx="0" cy="99695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793" name="Line 185"/>
          <p:cNvSpPr>
            <a:spLocks noChangeShapeType="1"/>
          </p:cNvSpPr>
          <p:nvPr/>
        </p:nvSpPr>
        <p:spPr bwMode="auto">
          <a:xfrm>
            <a:off x="4876800" y="2678113"/>
            <a:ext cx="0" cy="1233487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794" name="Line 186"/>
          <p:cNvSpPr>
            <a:spLocks noChangeShapeType="1"/>
          </p:cNvSpPr>
          <p:nvPr/>
        </p:nvSpPr>
        <p:spPr bwMode="auto">
          <a:xfrm>
            <a:off x="6096000" y="2311400"/>
            <a:ext cx="0" cy="1462088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61033" name="Picture 425" descr="txp_fig"/>
          <p:cNvPicPr>
            <a:picLocks noChangeAspect="1" noChangeArrowheads="1"/>
          </p:cNvPicPr>
          <p:nvPr>
            <p:custDataLst>
              <p:tags r:id="rId67"/>
            </p:custDataLst>
          </p:nvPr>
        </p:nvPicPr>
        <p:blipFill>
          <a:blip r:embed="rId1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88" y="4930775"/>
            <a:ext cx="338137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1034" name="Picture 426" descr="txp_fig"/>
          <p:cNvPicPr>
            <a:picLocks noChangeAspect="1" noChangeArrowheads="1"/>
          </p:cNvPicPr>
          <p:nvPr>
            <p:custDataLst>
              <p:tags r:id="rId68"/>
            </p:custDataLst>
          </p:nvPr>
        </p:nvPicPr>
        <p:blipFill>
          <a:blip r:embed="rId1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275" y="3709988"/>
            <a:ext cx="350838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1035" name="Picture 427" descr="txp_fig"/>
          <p:cNvPicPr>
            <a:picLocks noChangeAspect="1" noChangeArrowheads="1"/>
          </p:cNvPicPr>
          <p:nvPr>
            <p:custDataLst>
              <p:tags r:id="rId69"/>
            </p:custDataLst>
          </p:nvPr>
        </p:nvPicPr>
        <p:blipFill>
          <a:blip r:embed="rId1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3176588"/>
            <a:ext cx="339725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1036" name="Picture 428" descr="txp_fig"/>
          <p:cNvPicPr>
            <a:picLocks noChangeAspect="1" noChangeArrowheads="1"/>
          </p:cNvPicPr>
          <p:nvPr>
            <p:custDataLst>
              <p:tags r:id="rId70"/>
            </p:custDataLst>
          </p:nvPr>
        </p:nvPicPr>
        <p:blipFill>
          <a:blip r:embed="rId1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2895600"/>
            <a:ext cx="338138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114130&quot;&gt;&lt;property id=&quot;20148&quot; value=&quot;5&quot;/&gt;&lt;property id=&quot;20300&quot; value=&quot;Slide 7&quot;/&gt;&lt;property id=&quot;20307&quot; value=&quot;738&quot;/&gt;&lt;/object&gt;&lt;object type=&quot;3&quot; unique_id=&quot;114236&quot;&gt;&lt;property id=&quot;20148&quot; value=&quot;5&quot;/&gt;&lt;property id=&quot;20300&quot; value=&quot;Slide 27&quot;/&gt;&lt;property id=&quot;20307&quot; value=&quot;739&quot;/&gt;&lt;/object&gt;&lt;object type=&quot;3&quot; unique_id=&quot;114882&quot;&gt;&lt;property id=&quot;20148&quot; value=&quot;5&quot;/&gt;&lt;property id=&quot;20300&quot; value=&quot;Slide 37&quot;/&gt;&lt;property id=&quot;20307&quot; value=&quot;746&quot;/&gt;&lt;/object&gt;&lt;object type=&quot;3&quot; unique_id=&quot;114919&quot;&gt;&lt;property id=&quot;20148&quot; value=&quot;5&quot;/&gt;&lt;property id=&quot;20300&quot; value=&quot;Slide 4&quot;/&gt;&lt;property id=&quot;20307&quot; value=&quot;749&quot;/&gt;&lt;/object&gt;&lt;object type=&quot;3&quot; unique_id=&quot;114920&quot;&gt;&lt;property id=&quot;20148&quot; value=&quot;5&quot;/&gt;&lt;property id=&quot;20300&quot; value=&quot;Slide 5&quot;/&gt;&lt;property id=&quot;20307&quot; value=&quot;748&quot;/&gt;&lt;/object&gt;&lt;object type=&quot;3&quot; unique_id=&quot;114921&quot;&gt;&lt;property id=&quot;20148&quot; value=&quot;5&quot;/&gt;&lt;property id=&quot;20300&quot; value=&quot;Slide 6&quot;/&gt;&lt;property id=&quot;20307&quot; value=&quot;750&quot;/&gt;&lt;/object&gt;&lt;object type=&quot;3&quot; unique_id=&quot;114922&quot;&gt;&lt;property id=&quot;20148&quot; value=&quot;5&quot;/&gt;&lt;property id=&quot;20300&quot; value=&quot;Slide 11&quot;/&gt;&lt;property id=&quot;20307&quot; value=&quot;747&quot;/&gt;&lt;/object&gt;&lt;object type=&quot;3&quot; unique_id=&quot;115014&quot;&gt;&lt;property id=&quot;20148&quot; value=&quot;5&quot;/&gt;&lt;property id=&quot;20300&quot; value=&quot;Slide 2&quot;/&gt;&lt;property id=&quot;20307&quot; value=&quot;751&quot;/&gt;&lt;/object&gt;&lt;object type=&quot;3&quot; unique_id=&quot;115015&quot;&gt;&lt;property id=&quot;20148&quot; value=&quot;5&quot;/&gt;&lt;property id=&quot;20300&quot; value=&quot;Slide 3&quot;/&gt;&lt;property id=&quot;20307&quot; value=&quot;752&quot;/&gt;&lt;/object&gt;&lt;object type=&quot;3&quot; unique_id=&quot;115091&quot;&gt;&lt;property id=&quot;20148&quot; value=&quot;5&quot;/&gt;&lt;property id=&quot;20300&quot; value=&quot;Slide 9&quot;/&gt;&lt;property id=&quot;20307&quot; value=&quot;753&quot;/&gt;&lt;/object&gt;&lt;object type=&quot;3&quot; unique_id=&quot;115444&quot;&gt;&lt;property id=&quot;20148&quot; value=&quot;5&quot;/&gt;&lt;property id=&quot;20300&quot; value=&quot;Slide 8&quot;/&gt;&lt;property id=&quot;20307&quot; value=&quot;754&quot;/&gt;&lt;/object&gt;&lt;object type=&quot;3&quot; unique_id=&quot;115547&quot;&gt;&lt;property id=&quot;20148&quot; value=&quot;5&quot;/&gt;&lt;property id=&quot;20300&quot; value=&quot;Slide 12&quot;/&gt;&lt;property id=&quot;20307&quot; value=&quot;755&quot;/&gt;&lt;/object&gt;&lt;object type=&quot;3&quot; unique_id=&quot;115566&quot;&gt;&lt;property id=&quot;20148&quot; value=&quot;5&quot;/&gt;&lt;property id=&quot;20300&quot; value=&quot;Slide 29&quot;/&gt;&lt;property id=&quot;20307&quot; value=&quot;756&quot;/&gt;&lt;/object&gt;&lt;object type=&quot;3&quot; unique_id=&quot;115643&quot;&gt;&lt;property id=&quot;20148&quot; value=&quot;5&quot;/&gt;&lt;property id=&quot;20300&quot; value=&quot;Slide 30&quot;/&gt;&lt;property id=&quot;20307&quot; value=&quot;757&quot;/&gt;&lt;/object&gt;&lt;object type=&quot;3&quot; unique_id=&quot;115704&quot;&gt;&lt;property id=&quot;20148&quot; value=&quot;5&quot;/&gt;&lt;property id=&quot;20300&quot; value=&quot;Slide 31&quot;/&gt;&lt;property id=&quot;20307&quot; value=&quot;758&quot;/&gt;&lt;/object&gt;&lt;object type=&quot;3&quot; unique_id=&quot;115831&quot;&gt;&lt;property id=&quot;20148&quot; value=&quot;5&quot;/&gt;&lt;property id=&quot;20300&quot; value=&quot;Slide 33&quot;/&gt;&lt;property id=&quot;20307&quot; value=&quot;759&quot;/&gt;&lt;/object&gt;&lt;object type=&quot;3&quot; unique_id=&quot;115942&quot;&gt;&lt;property id=&quot;20148&quot; value=&quot;5&quot;/&gt;&lt;property id=&quot;20300&quot; value=&quot;Slide 34&quot;/&gt;&lt;property id=&quot;20307&quot; value=&quot;760&quot;/&gt;&lt;/object&gt;&lt;object type=&quot;3&quot; unique_id=&quot;116012&quot;&gt;&lt;property id=&quot;20148&quot; value=&quot;5&quot;/&gt;&lt;property id=&quot;20300&quot; value=&quot;Slide 35&quot;/&gt;&lt;property id=&quot;20307&quot; value=&quot;761&quot;/&gt;&lt;/object&gt;&lt;object type=&quot;3&quot; unique_id=&quot;116085&quot;&gt;&lt;property id=&quot;20148&quot; value=&quot;5&quot;/&gt;&lt;property id=&quot;20300&quot; value=&quot;Slide 10&quot;/&gt;&lt;property id=&quot;20307&quot; value=&quot;764&quot;/&gt;&lt;/object&gt;&lt;object type=&quot;3&quot; unique_id=&quot;116336&quot;&gt;&lt;property id=&quot;20148&quot; value=&quot;5&quot;/&gt;&lt;property id=&quot;20300&quot; value=&quot;Slide 28&quot;/&gt;&lt;property id=&quot;20307&quot; value=&quot;765&quot;/&gt;&lt;/object&gt;&lt;object type=&quot;3&quot; unique_id=&quot;116337&quot;&gt;&lt;property id=&quot;20148&quot; value=&quot;5&quot;/&gt;&lt;property id=&quot;20300&quot; value=&quot;Slide 32&quot;/&gt;&lt;property id=&quot;20307&quot; value=&quot;766&quot;/&gt;&lt;/object&gt;&lt;object type=&quot;3&quot; unique_id=&quot;116554&quot;&gt;&lt;property id=&quot;20148&quot; value=&quot;5&quot;/&gt;&lt;property id=&quot;20300&quot; value=&quot;Slide 40&quot;/&gt;&lt;property id=&quot;20307&quot; value=&quot;767&quot;/&gt;&lt;/object&gt;&lt;object type=&quot;3&quot; unique_id=&quot;116555&quot;&gt;&lt;property id=&quot;20148&quot; value=&quot;5&quot;/&gt;&lt;property id=&quot;20300&quot; value=&quot;Slide 41&quot;/&gt;&lt;property id=&quot;20307&quot; value=&quot;768&quot;/&gt;&lt;/object&gt;&lt;object type=&quot;3&quot; unique_id=&quot;116556&quot;&gt;&lt;property id=&quot;20148&quot; value=&quot;5&quot;/&gt;&lt;property id=&quot;20300&quot; value=&quot;Slide 42&quot;/&gt;&lt;property id=&quot;20307&quot; value=&quot;769&quot;/&gt;&lt;/object&gt;&lt;object type=&quot;3&quot; unique_id=&quot;116557&quot;&gt;&lt;property id=&quot;20148&quot; value=&quot;5&quot;/&gt;&lt;property id=&quot;20300&quot; value=&quot;Slide 43&quot;/&gt;&lt;property id=&quot;20307&quot; value=&quot;770&quot;/&gt;&lt;/object&gt;&lt;object type=&quot;3&quot; unique_id=&quot;116558&quot;&gt;&lt;property id=&quot;20148&quot; value=&quot;5&quot;/&gt;&lt;property id=&quot;20300&quot; value=&quot;Slide 44&quot;/&gt;&lt;property id=&quot;20307&quot; value=&quot;771&quot;/&gt;&lt;/object&gt;&lt;object type=&quot;3&quot; unique_id=&quot;116687&quot;&gt;&lt;property id=&quot;20148&quot; value=&quot;5&quot;/&gt;&lt;property id=&quot;20300&quot; value=&quot;Slide 45&quot;/&gt;&lt;property id=&quot;20307&quot; value=&quot;772&quot;/&gt;&lt;/object&gt;&lt;object type=&quot;3&quot; unique_id=&quot;116688&quot;&gt;&lt;property id=&quot;20148&quot; value=&quot;5&quot;/&gt;&lt;property id=&quot;20300&quot; value=&quot;Slide 46&quot;/&gt;&lt;property id=&quot;20307&quot; value=&quot;773&quot;/&gt;&lt;/object&gt;&lt;object type=&quot;3&quot; unique_id=&quot;117029&quot;&gt;&lt;property id=&quot;20148&quot; value=&quot;5&quot;/&gt;&lt;property id=&quot;20300&quot; value=&quot;Slide 15&quot;/&gt;&lt;property id=&quot;20307&quot; value=&quot;774&quot;/&gt;&lt;/object&gt;&lt;object type=&quot;3&quot; unique_id=&quot;117065&quot;&gt;&lt;property id=&quot;20148&quot; value=&quot;5&quot;/&gt;&lt;property id=&quot;20300&quot; value=&quot;Slide 17&quot;/&gt;&lt;property id=&quot;20307&quot; value=&quot;775&quot;/&gt;&lt;/object&gt;&lt;object type=&quot;3&quot; unique_id=&quot;117606&quot;&gt;&lt;property id=&quot;20148&quot; value=&quot;5&quot;/&gt;&lt;property id=&quot;20300&quot; value=&quot;Slide 18&quot;/&gt;&lt;property id=&quot;20307&quot; value=&quot;787&quot;/&gt;&lt;/object&gt;&lt;object type=&quot;3&quot; unique_id=&quot;117607&quot;&gt;&lt;property id=&quot;20148&quot; value=&quot;5&quot;/&gt;&lt;property id=&quot;20300&quot; value=&quot;Slide 19&quot;/&gt;&lt;property id=&quot;20307&quot; value=&quot;778&quot;/&gt;&lt;/object&gt;&lt;object type=&quot;3&quot; unique_id=&quot;117609&quot;&gt;&lt;property id=&quot;20148&quot; value=&quot;5&quot;/&gt;&lt;property id=&quot;20300&quot; value=&quot;Slide 20&quot;/&gt;&lt;property id=&quot;20307&quot; value=&quot;780&quot;/&gt;&lt;/object&gt;&lt;object type=&quot;3&quot; unique_id=&quot;117610&quot;&gt;&lt;property id=&quot;20148&quot; value=&quot;5&quot;/&gt;&lt;property id=&quot;20300&quot; value=&quot;Slide 21&quot;/&gt;&lt;property id=&quot;20307&quot; value=&quot;781&quot;/&gt;&lt;/object&gt;&lt;object type=&quot;3&quot; unique_id=&quot;117611&quot;&gt;&lt;property id=&quot;20148&quot; value=&quot;5&quot;/&gt;&lt;property id=&quot;20300&quot; value=&quot;Slide 22&quot;/&gt;&lt;property id=&quot;20307&quot; value=&quot;782&quot;/&gt;&lt;/object&gt;&lt;object type=&quot;3&quot; unique_id=&quot;117612&quot;&gt;&lt;property id=&quot;20148&quot; value=&quot;5&quot;/&gt;&lt;property id=&quot;20300&quot; value=&quot;Slide 23&quot;/&gt;&lt;property id=&quot;20307&quot; value=&quot;783&quot;/&gt;&lt;/object&gt;&lt;object type=&quot;3&quot; unique_id=&quot;117613&quot;&gt;&lt;property id=&quot;20148&quot; value=&quot;5&quot;/&gt;&lt;property id=&quot;20300&quot; value=&quot;Slide 24&quot;/&gt;&lt;property id=&quot;20307&quot; value=&quot;784&quot;/&gt;&lt;/object&gt;&lt;object type=&quot;3&quot; unique_id=&quot;117614&quot;&gt;&lt;property id=&quot;20148&quot; value=&quot;5&quot;/&gt;&lt;property id=&quot;20300&quot; value=&quot;Slide 25&quot;/&gt;&lt;property id=&quot;20307&quot; value=&quot;785&quot;/&gt;&lt;/object&gt;&lt;object type=&quot;3&quot; unique_id=&quot;117615&quot;&gt;&lt;property id=&quot;20148&quot; value=&quot;5&quot;/&gt;&lt;property id=&quot;20300&quot; value=&quot;Slide 26&quot;/&gt;&lt;property id=&quot;20307&quot; value=&quot;786&quot;/&gt;&lt;/object&gt;&lt;object type=&quot;3&quot; unique_id=&quot;119381&quot;&gt;&lt;property id=&quot;20148&quot; value=&quot;5&quot;/&gt;&lt;property id=&quot;20300&quot; value=&quot;Slide 47&quot;/&gt;&lt;property id=&quot;20307&quot; value=&quot;788&quot;/&gt;&lt;/object&gt;&lt;object type=&quot;3&quot; unique_id=&quot;119426&quot;&gt;&lt;property id=&quot;20148&quot; value=&quot;5&quot;/&gt;&lt;property id=&quot;20300&quot; value=&quot;Slide 14&quot;/&gt;&lt;property id=&quot;20307&quot; value=&quot;789&quot;/&gt;&lt;/object&gt;&lt;object type=&quot;3&quot; unique_id=&quot;119697&quot;&gt;&lt;property id=&quot;20148&quot; value=&quot;5&quot;/&gt;&lt;property id=&quot;20300&quot; value=&quot;Slide 13&quot;/&gt;&lt;property id=&quot;20307&quot; value=&quot;790&quot;/&gt;&lt;/object&gt;&lt;object type=&quot;3&quot; unique_id=&quot;119878&quot;&gt;&lt;property id=&quot;20148&quot; value=&quot;5&quot;/&gt;&lt;property id=&quot;20300&quot; value=&quot;Slide 36&quot;/&gt;&lt;property id=&quot;20307&quot; value=&quot;791&quot;/&gt;&lt;/object&gt;&lt;object type=&quot;3&quot; unique_id=&quot;120017&quot;&gt;&lt;property id=&quot;20148&quot; value=&quot;5&quot;/&gt;&lt;property id=&quot;20300&quot; value=&quot;Slide 16&quot;/&gt;&lt;property id=&quot;20307&quot; value=&quot;792&quot;/&gt;&lt;/object&gt;&lt;object type=&quot;3&quot; unique_id=&quot;120018&quot;&gt;&lt;property id=&quot;20148&quot; value=&quot;5&quot;/&gt;&lt;property id=&quot;20300&quot; value=&quot;Slide 38&quot;/&gt;&lt;property id=&quot;20307&quot; value=&quot;793&quot;/&gt;&lt;/object&gt;&lt;object type=&quot;3&quot; unique_id=&quot;120019&quot;&gt;&lt;property id=&quot;20148&quot; value=&quot;5&quot;/&gt;&lt;property id=&quot;20300&quot; value=&quot;Slide 39&quot;/&gt;&lt;property id=&quot;20307&quot; value=&quot;794&quot;/&gt;&lt;/object&gt;&lt;object type=&quot;3&quot; unique_id=&quot;142409&quot;&gt;&lt;property id=&quot;20148&quot; value=&quot;5&quot;/&gt;&lt;property id=&quot;20300&quot; value=&quot;Slide 1&quot;/&gt;&lt;property id=&quot;20307&quot; value=&quot;795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seconds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9377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meters/se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145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58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53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seconds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937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=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stan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7447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avel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686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rain 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64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41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11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1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9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6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2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6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879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3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859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69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4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86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1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9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16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556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9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2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74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2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3085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${\color[rgb]{0,.8,0}40}$ sec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7953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graph below shows the velocity curv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3263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at} does the area betwee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3"/>
  <p:tag name="PICTUREFILESIZE" val="2487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1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93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curves represent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6049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stimate} the area using midpoin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2"/>
  <p:tag name="PICTUREFILESIZE" val="26959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ide by side and m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724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ong parallel track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17249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two trains, {\color{blue}X} and {\color{red}Y}, that star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480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area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818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39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meters/se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1455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58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53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65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seconds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9377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=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ahead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868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stan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7447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${\color[rgb]{0,.8,0}40}$ sec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795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rain 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92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rain 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64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41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2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6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11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5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1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93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6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2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6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879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3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859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693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4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86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879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1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9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16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55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93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2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74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2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308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re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736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graph below shows the velocity curv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32633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at} does the area betwee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3"/>
  <p:tag name="PICTUREFILESIZE" val="24879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curves represent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604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3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859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stimate} the area using midpoin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2"/>
  <p:tag name="PICTUREFILESIZE" val="26959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ide by side and m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724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ong parallel track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17249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two trains, {\color{blue}X} and {\color{red}Y}, that star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4806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39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meters/se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1455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58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53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seconds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9377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53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693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stimate} the area using midpoin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2"/>
  <p:tag name="PICTUREFILESIZE" val="26959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stimate} the area using midpoin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2"/>
  <p:tag name="PICTUREFILESIZE" val="26959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5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1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9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4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86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2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65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2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66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3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879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3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859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4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693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1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9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meters/se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9366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16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556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9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58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9.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3247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5.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555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2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74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418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v_{\hbox{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329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v_{\hbox{Y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917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v_{\hbox{X}}-v_{\hbox{Y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5549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11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2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3085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meters/se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1455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5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1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93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65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2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66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879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3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859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693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4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86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4.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498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=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ahead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8682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stan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7447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re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736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${\color[rgb]{0,.8,0}40}$ sec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7953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rain 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928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rain 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643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39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meters/se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1455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58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53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532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seconds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9377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Mark midpoin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8223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stimate} the area using midpoin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2"/>
  <p:tag name="PICTUREFILESIZE" val="26959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et's choose FOUR subinterva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30184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1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9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1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9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16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556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93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2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742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2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3085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5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1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93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6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16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556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2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66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879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418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112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v_{\hbox{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329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v_{\hbox{Y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917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v_{\hbox{X}}-v_{\hbox{Y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5549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4.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320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11.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513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0.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69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93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15.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553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5.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649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15.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3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15.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800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5.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279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9.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3316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9.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3110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14.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320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4.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66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8.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27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2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742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2.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3687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8.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331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8.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14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6.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243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13.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428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7.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657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9.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298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5.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2876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4.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498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6.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24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2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3085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8.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331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9.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3316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3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859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693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4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861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5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1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93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2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65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2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6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112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3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879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3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859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4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693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9.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3247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5.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555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4.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498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=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ahead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8682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stan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7447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re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73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two trains, {\color{blue}X} and {\color{red}Y}, that star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480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418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${\color[rgb]{0,.8,0}40}$ sec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7953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rain 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928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rain 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643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39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meters/se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1455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58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532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seconds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9377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532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39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et's choose FOUR subinterva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30184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Mark midpoin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8223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stimate} the area using midpoin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2"/>
  <p:tag name="PICTUREFILESIZE" val="26959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1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9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16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55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meters/se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1455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93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2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742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2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3085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5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1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93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65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2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66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879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3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85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58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693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4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861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5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1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93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2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65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2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66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3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879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3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859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4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69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532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9.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3247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5.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555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4.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498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418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112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v_{\hbox{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3291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v_{\hbox{Y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917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v_{\hbox{X}}-v_{\hbox{Y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5549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4.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320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11.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51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seconds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9377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0.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698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15.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553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5.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649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15.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3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15.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800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5.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279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9.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3316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9.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3110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14.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320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4.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66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stimate} the area using midpoin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2"/>
  <p:tag name="PICTUREFILESIZE" val="26959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8.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276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2.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3687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8.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3311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8.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14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6.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243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13.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428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7.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657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9.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298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5.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2876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4.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49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6.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243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8.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3311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9.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3316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=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ahead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8682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stan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7447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re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736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${\color[rgb]{0,.8,0}40}$ sec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7953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rain 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928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rain 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64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39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meters/se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1455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58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532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seconds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9377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532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5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stimate} the area using midpoin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2"/>
  <p:tag name="PICTUREFILESIZE" val="26959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1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9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16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556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93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2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742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2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3085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ide by side and m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724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1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93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1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93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65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2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66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879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3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859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693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4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861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5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1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9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65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2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65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2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66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3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879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3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859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4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693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9.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3247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5.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555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4.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498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418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11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418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v_{\hbox{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3291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v_{\hbox{Y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917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v_{\hbox{X}}-v_{\hbox{Y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5549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4.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320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11.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513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0.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698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15.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553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5.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649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4.1}\times{\color[rgb]{0,.8,0}1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5528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6.3}\times{\color[rgb]{0,.8,0}1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597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112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8.0}\times{\color[rgb]{0,.8,0}1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6252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9.5}\times{\color[rgb]{0,.8,0}1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6115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15.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3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15.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800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5.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279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9.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3316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9.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3110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14.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320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4.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661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8.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27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2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6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2.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3687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8.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3311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8.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14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6.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243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13.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428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7.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657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9.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298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5.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2876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et's choose FOUR subinterva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30184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Mark midpoin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822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879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=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ahead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8682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stan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7447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re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736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${\color[rgb]{0,.8,0}40}$ sec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7953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rain 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928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rain 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643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39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meters/se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1455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5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3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859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532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seconds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9377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532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69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stimate} the area using midpoin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2"/>
  <p:tag name="PICTUREFILESIZE" val="26959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1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9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16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556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93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2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742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2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3085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4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861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1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93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65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2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66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879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3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859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693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4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861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5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1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9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2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65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2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66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3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879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3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859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4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693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9.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3247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5.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555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4.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498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418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1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ong parallel track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17249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v_{\hbox{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3291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v_{\hbox{Y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917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v_{\hbox{X}}-v_{\hbox{Y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5549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4.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320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11.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513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0.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698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15.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553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5.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649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4.1}\times{\color[rgb]{0,.8,0}1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5528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6.3}\times{\color[rgb]{0,.8,0}1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597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1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9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8.0}\times{\color[rgb]{0,.8,0}1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6252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9.5}\times{\color[rgb]{0,.8,0}1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6115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9.5}\times{\color[rgb]{0,.8,0}1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6115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8.0}\times{\color[rgb]{0,.8,0}1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6252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6.3}\times{\color[rgb]{0,.8,0}1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5976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4.1}\times{\color[rgb]{0,.8,0}1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5528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15.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3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15.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800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5.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279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9.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331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16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556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9.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3110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14.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320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4.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661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8.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276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2.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3687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8.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3311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8.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14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6.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243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13.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428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7.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65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93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9.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298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5.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2876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interpret \&amp; estimate area between curv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8"/>
  <p:tag name="PICTUREFILESIZE" val="31279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ppro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013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7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4015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meters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8196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7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4015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meters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81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2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742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27.9}\times{\color[rgb]{0,.8,0}1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7005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=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ahead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8682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stan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7447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re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736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${\color[rgb]{0,.8,0}40}$ sec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7953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rain 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928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rain 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643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2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3085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39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shaded area, shown bel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7059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-x^2+2x}={\color{red}x^2-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0012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Leftrightarrow}\quad0=2x^2-3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0242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2x\left(x-\frac{3}{2}\righ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0425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-x^2+2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8425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y=x^2-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6215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two trains, {\color{blue}X} and {\color{red}Y}, that star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4806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39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Leftrightarrow}\quad0=2x^2-3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0242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2x\left(x-\frac{3}{2}\righ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0425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shaded area, shown bel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7059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-x^2+2x}={\color{red}x^2-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0012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-x^2+2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8425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y=x^2-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6215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ide by side and m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7240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3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729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39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0^{3/2}\,\,({\color{blue}-x^2+2x})-({\color{red}x^2-x})\,\,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4"/>
  <p:tag name="PICTUREFILESIZE" val="25040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shaded area, shown bel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7059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int_0^{3/2}(-2x^2+3x)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20877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-2\frac{x^3}{3}+3\frac{x^2}{2}\right]_{x:\to0}^{x:\to3/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27230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-2\frac{(3/2)^3}{3}+3\frac{(3/2)^2}{2}\right]-[0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3253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ong parallel track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17249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-\frac{18}{8}+\frac{27}{8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1675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9}{8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5113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area between curv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5678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-x^2+2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8425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y=x^2-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6215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3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729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0^{3/2}\,\,({\color{blue}-x^2+2x})-({\color{red}x^2-x})\,\,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4"/>
  <p:tag name="PICTUREFILESIZE" val="2504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graph below shows the velocity curv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32633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39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region enclos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3"/>
  <p:tag name="PICTUREFILESIZE" val="25046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y=\sin x},\quad{\color{blue}y=e^{x/9}}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3511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area of that reg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21807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x=\pi/2}\quad\hbox{and}\quad{\color[rgb]{1,.38,0}x=2\pi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5078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{{\color[rgb]{0,.8,0}\pi/2}}^{{\color[rgb]{1,.38,0}2\pi}}&#10;\left({\color{blue}e^{x/9}}-{\color{red}\sin x}\right)\, 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23790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{\color{blue}\frac{e^{x/9}}{1/9}}-&#10;({\color{red}-\cos x})&#10;\right]_{{\color[rgb]{0,.8,0}x:\to\pi/2}}^{{\color[rgb]{1,.38,0}x:\to2\pi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34589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{\color{blue}\frac{e^{x/9}}{1/9}}+&#10;\cos x\right]_{{\color[rgb]{0,.8,0}x:\to\pi/2}}^{{\color[rgb]{1,.38,0}x:\to2\pi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3198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at} does the area betwee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3"/>
  <p:tag name="PICTUREFILESIZE" val="24879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\frac{e^{2\pi/9}-e^{\pi/18}}{1/9}\right]+&#10;\left[(\cos(2\pi))-(\cos(\pi/2)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46700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9\left[e^{2\pi/9}-e^{\pi/18}\right]+\left[1-0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21849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9\left[e^{2\pi/9}-e^{\pi/18}\right]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8100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area between curv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5678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2492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718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y=e^{x/9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6722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y=\sin 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679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curves represent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6049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39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region enclos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3"/>
  <p:tag name="PICTUREFILESIZE" val="25046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area of that reg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21807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y=2-(\cos x)},\quad{\color{red}y=\cos x}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8"/>
  <p:tag name="PICTUREFILESIZE" val="17321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.38,0}x=0}\quad\hbox{and}\quad {\color[rgb]{0,.8,0}x=2\pi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2848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{{\color[rgb]{1,.38,0}0}}^{{\color[rgb]{0,.8,0}2\pi}}&#10;[({\color{blue}2-\cos x})-({\color{red}\cos x})]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8"/>
  <p:tag name="PICTUREFILESIZE" val="28007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int_{{\color[rgb]{1,.38,0}0}}^{{\color[rgb]{0,.8,0}2\pi}}&#10;[2-2\cos x]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20243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2x-2\sin x]_{{\color[rgb]{1,.38,0}x:\to0}}^{{\color[rgb]{0,.8,0}x:\to2\pi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839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39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2[{\color[rgb]{1,.38,0}2\pi}-{\color[rgb]{0,.8,0}0}]-&#10;2[(\sin({\color[rgb]{1,.38,0}2\pi}))-(\sin({\color[rgb]{0,.8,0}0})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0"/>
  <p:tag name="PICTUREFILESIZE" val="28531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2[{\color[rgb]{1,.38,0}2\pi}-{\color[rgb]{0,.8,0}0}]-2[0-0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4244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4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378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area between curv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5678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y=\cos 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6675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718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meters/se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1455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y=2-\cos 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8284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39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region enclos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3"/>
  <p:tag name="PICTUREFILESIZE" val="25046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area of that reg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21807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y=2|x|}\quad\hbox{and}\quad{\color{red}y=x^2-3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2"/>
  <p:tag name="PICTUREFILESIZE" val="17342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\int_0^3\,(-x^2+2x+3)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21511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\int_0^3\,\,&#10;({\color{blue}2\phantom{|}x\phantom{|}})-({\color{red}x^2-3})\,\,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9"/>
  <p:tag name="PICTUREFILESIZE" val="22758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\left[-\frac{x^3}{3}+x^2+3x\right]_{x:\to0}^{x:\to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2776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58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\left[-\frac{3^3}{3}+3^2+3\cdot3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9521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area between curv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5678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631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\int_0^3\,\,&#10;({\color{blue}2\phantom{|}x\phantom{|}})-({\color{red}x^2-3})\,\,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9"/>
  <p:tag name="PICTUREFILESIZE" val="22758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{-3}^3\,\,&#10;({\color{blue}2\phantom{|}x\phantom{|}})-({\color{red}x^2-3})\,\,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20268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y=x^2-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38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y=2|x|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6670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532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345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345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39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region enclos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3"/>
  <p:tag name="PICTUREFILESIZE" val="25046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y=3x}\quad\hbox{and}\quad{\color{red}y=4x^3-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15828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area of that reg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21807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rea $\displaystyle{=2\int_0^1\,{\color{blue}3x}-({\color{red}4x^3-x})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8"/>
  <p:tag name="PICTUREFILESIZE" val="2521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seconds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9377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2\int_0^1\,4x-4x^3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5816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2\left[2x^2-x^4\right]_{x:\to0}^{x:\to1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6459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2\left[2-1\right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362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608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area between curv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5678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y=4x^3-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7577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3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5178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52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stan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7447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frac{1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869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345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3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avel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6862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Use} calculus to find the area of the triang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2"/>
  <p:tag name="PICTUREFILESIZE" val="32381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hose vertices are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4592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0,4),\quad(2,-1)\quad\hbox{and}\quad(5,2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19416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-\frac{2}{5}x+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9048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y=-\frac{5}{2}x+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8705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y=x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5708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area of triangle from vertic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300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=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.38,0}\left(\frac{21}{10}\right)\frac{2^2}{2}}+&#10;{\color[rgb]{0,.8,0}\left(-\frac{7}{5}\right)\frac{5^2-2^2}{2}+7(5-2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32881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displaystyle{\int_2^5}$$\left(-\frac{7}{5}\right)x+7\,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6993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displaystyle{\int_0^2}$$\left(\frac{21}{10}\right)x\,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20795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displaystyle{\int_2^5}$$\left(-\frac{2}{5}-1\right)x+7\,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8456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displaystyle{\int_0^2}$$\left(-\frac{2}{5}+\frac{5}{2}\right)x\,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23573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graph below shows the velocity curv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3263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displaystyle{\int_2^5}$$\left({\color{blue}-\frac{2}{5}x+4}\righ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3923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-\left({\color{red}x-3}\right)\,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8496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displaystyle{\int_0^2}$$\left({\color{blue}-\frac{2}{5}x+4}\righ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8482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-\left({\color{red}-\frac{5}{2}x+4}\right)\,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6248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39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157}\times{\color[rgb]{0,.8,0}10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6334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rain 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928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,\,76,5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7433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estimate area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1392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given cross-sec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5645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765}\times{\color[rgb]{0,.8,0}10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7145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181}\times{\color[rgb]{0,.8,0}10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667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418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57}\times{\color[rgb]{0,.8,0}10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5886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92}\times{\color[rgb]{0,.8,0}10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358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178}\times{\color[rgb]{0,.8,0}10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6650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100}\times{\color[rgb]{0,.8,0}10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6266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5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084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8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243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5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609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9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3062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7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319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8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112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2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65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84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84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84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84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84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84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 irregular property has been survey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1"/>
  <p:tag name="PICTUREFILESIZE" val="31206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is shown below, with measurements mad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2943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some cross-sections. {\color[rgb]{1,0,1}Estimate} its area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3"/>
  <p:tag name="PICTUREFILESIZE" val="2923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5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39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art of the graph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6038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y^2=x^2(x+7)}$ forms a loop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20922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area enclosed by that loop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7015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039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39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art of the graph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603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1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93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area enclosed by that loop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7015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039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y=\sqrt{x^2(x+7)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3477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y=-\sqrt{x^2(x+7)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3742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y^2=x^2(x+7)}$ forms a loop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20922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{-7}^0\,\,\left({\color{blue}\sqrt{x^2(x+7)}}\right)-&#10;\left({\color{red}-\sqrt{x^2(x+7)}}\right)\,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39017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{-7}^0\,\,\left({\color{blue}\sqrt{x^2(x+7)}}\right)-&#10;\left({\color{red}-\sqrt{x^2(x+7)}}\right)\,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39017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39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65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{-7}^0\,\,\left({\color{blue}\sqrt{x^2(x+7)}}\right)-&#10;\left({\color{red}-\sqrt{x^2(x+7)}}\right)\,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39017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art of the graph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6038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y^2=x^2(x+7)}$ forms a loop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20922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area enclosed by that loop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7015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\int_{-7}^0\sqrt{x^2(x+7)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20897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\int_{-7}^0\,\sqrt{x^2}\sqrt{x+7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20099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\int_{-7}^0\,(-x)\sqrt{x+7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9346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-2\int_{-7}^0\,x\sqrt{x+7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7368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={\color[rgb]{0,.8,0}u}-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465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2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66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-2\int_{{\color[rgb]{0,.8,0}-7+7}}^{{\color[rgb]{0,.8,0}0+7}}&#10;({\color[rgb]{0,.8,0}u}-7)\sqrt{{\color[rgb]{0,.8,0}u}}\,{\color[rgb]{0,.8,0}du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21444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-2\int_{{\color[rgb]{0,.8,0}0}}^{{\color[rgb]{0,.8,0}7}}&#10;({\color[rgb]{0,.8,0}u}-7){\color[rgb]{0,.8,0}u}^{1/2}\,{\color[rgb]{0,.8,0}du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8733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sqrt{x^2}=-x,\,\,\,{\color[rgb]{0,.8,0}\forall}x&l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4907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u}:=x+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5937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du}=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5566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{-7}^0\,\,\left({\color{blue}\sqrt{x^2(x+7)}}\right)-&#10;\left({\color{red}-\sqrt{x^2(x+7)}}\right)\,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39017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39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{-7}^0\,\,\left({\color{blue}\sqrt{x^2(x+7)}}\right)-&#10;\left({\color{red}-\sqrt{x^2(x+7)}}\right)\,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39017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art of the graph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6038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879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y^2=x^2(x+7)}$ forms a loop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20922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area enclosed by that loop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7015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-2\int_{{\color[rgb]{0,.8,0}0}}^{{\color[rgb]{0,.8,0}7}}&#10;({\color[rgb]{0,.8,0}u}-7){\color[rgb]{0,.8,0}u}^{1/2}\,{\color[rgb]{0,.8,0}du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8733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-2\int_{{\color[rgb]{0,.8,0}0}}^{{\color[rgb]{0,.8,0}7}}&#10;({\color[rgb]{0,.8,0}u}-7){\color[rgb]{0,.8,0}u}^{1/2}\,{\color[rgb]{0,.8,0}du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8733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-2\int_{{\color[rgb]{0,.8,0}0}}^{{\color[rgb]{0,.8,0}7}}&#10;{\color[rgb]{0,.8,0}u}^{3/2}-7{\color[rgb]{0,.8,0}u}^{1/2}\,{\color[rgb]{0,.8,0}du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9050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u}:=x+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5937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du}=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5566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u}:=x+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5937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du}=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556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39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3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859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{-7}^0\,\,\left({\color{blue}\sqrt{x^2(x+7)}}\right)-&#10;\left({\color{red}-\sqrt{x^2(x+7)}}\right)\,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39017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39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{-7}^0\,\,\left({\color{blue}\sqrt{x^2(x+7)}}\right)-&#10;\left({\color{red}-\sqrt{x^2(x+7)}}\right)\,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39017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art of the graph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6038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y^2=x^2(x+7)}$ forms a loop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20922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area enclosed by that loop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7015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-2\int_{{\color[rgb]{0,.8,0}0}}^{{\color[rgb]{0,.8,0}7}}&#10;({\color[rgb]{0,.8,0}u}-7){\color[rgb]{0,.8,0}u}^{1/2}\,{\color[rgb]{0,.8,0}du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8733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-2\int_{{\color[rgb]{0,.8,0}0}}^{{\color[rgb]{0,.8,0}7}}&#10;{\color[rgb]{0,.8,0}u}^{3/2}-7{\color[rgb]{0,.8,0}u}^{1/2}\,{\color[rgb]{0,.8,0}du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905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693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-2\left[&#10;\frac{{\color[rgb]{0,.8,0}u}^{5/2}}{5/2}-&#10;7\left(\frac{{\color[rgb]{0,.8,0}u}^{3/2}}{3/2}\right)&#10;\right]_{{\color[rgb]{0,.8,0}u:\to0}}^{{\color[rgb]{0,.8,0}u:\to7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8"/>
  <p:tag name="PICTUREFILESIZE" val="37998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-2\left[&#10;\frac{{\color[rgb]{0,.8,0}7}^{5/2}}{5/2}-&#10;7\left(\frac{{\color[rgb]{0,.8,0}7}^{3/2}}{3/2}\right)&#10;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31689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-2\left[\frac{2}{5}-\frac{2}{3}\right]\cdot7^{5/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8248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-2\left[\frac{6}{15}-\frac{10}{15}\right]\cdot7^{5/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21315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,\,\,\frac{8}{15}\cdot7^{5/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0362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area between curv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5678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u}:=x+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5937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du}=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5566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{-7}^0\,\,\left({\color{blue}\sqrt{x^2(x+7)}}\right)-&#10;\left({\color{red}-\sqrt{x^2(x+7)}}\right)\,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39017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4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861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39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tman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878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S9.1, p.~182, \#1-1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4942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area between curv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567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1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16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55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9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2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74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2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308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53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${\color[rgb]{0,.8,0}40}$ sec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795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two trains, {\color{blue}X} and {\color{red}Y}, that star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480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graph below shows the velocity curv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3263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at} does the area betwee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3"/>
  <p:tag name="PICTUREFILESIZE" val="24879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curves represent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6049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stimate} the area using midpoin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2"/>
  <p:tag name="PICTUREFILESIZE" val="2695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ide by side and m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724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ong parallel track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1724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area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81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39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FF6600"/>
          </a:solidFill>
          <a:miter lim="800000"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00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anchor="ctr"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in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19494</TotalTime>
  <Words>35</Words>
  <Application>Microsoft Office PowerPoint</Application>
  <PresentationFormat>On-screen Show (4:3)</PresentationFormat>
  <Paragraphs>32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2101</cp:revision>
  <dcterms:created xsi:type="dcterms:W3CDTF">2008-09-20T13:47:00Z</dcterms:created>
  <dcterms:modified xsi:type="dcterms:W3CDTF">2011-08-29T21:37:09Z</dcterms:modified>
</cp:coreProperties>
</file>