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83" r:id="rId2"/>
    <p:sldId id="765" r:id="rId3"/>
    <p:sldId id="795" r:id="rId4"/>
    <p:sldId id="796" r:id="rId5"/>
    <p:sldId id="797" r:id="rId6"/>
    <p:sldId id="807" r:id="rId7"/>
    <p:sldId id="798" r:id="rId8"/>
    <p:sldId id="808" r:id="rId9"/>
    <p:sldId id="803" r:id="rId10"/>
    <p:sldId id="802" r:id="rId11"/>
    <p:sldId id="805" r:id="rId12"/>
    <p:sldId id="806" r:id="rId13"/>
    <p:sldId id="801" r:id="rId14"/>
    <p:sldId id="782" r:id="rId15"/>
    <p:sldId id="766" r:id="rId16"/>
    <p:sldId id="767" r:id="rId17"/>
    <p:sldId id="814" r:id="rId18"/>
    <p:sldId id="815" r:id="rId19"/>
    <p:sldId id="822" r:id="rId20"/>
    <p:sldId id="816" r:id="rId21"/>
    <p:sldId id="823" r:id="rId22"/>
    <p:sldId id="817" r:id="rId23"/>
    <p:sldId id="768" r:id="rId24"/>
    <p:sldId id="826" r:id="rId25"/>
    <p:sldId id="818" r:id="rId26"/>
    <p:sldId id="824" r:id="rId27"/>
    <p:sldId id="819" r:id="rId28"/>
    <p:sldId id="825" r:id="rId29"/>
    <p:sldId id="821" r:id="rId30"/>
    <p:sldId id="769" r:id="rId31"/>
    <p:sldId id="827" r:id="rId32"/>
    <p:sldId id="809" r:id="rId33"/>
    <p:sldId id="828" r:id="rId34"/>
    <p:sldId id="810" r:id="rId35"/>
    <p:sldId id="811" r:id="rId36"/>
    <p:sldId id="829" r:id="rId37"/>
    <p:sldId id="812" r:id="rId38"/>
    <p:sldId id="830" r:id="rId39"/>
    <p:sldId id="813" r:id="rId40"/>
    <p:sldId id="770" r:id="rId41"/>
  </p:sldIdLst>
  <p:sldSz cx="9144000" cy="6858000" type="screen4x3"/>
  <p:notesSz cx="7315200" cy="9601200"/>
  <p:custDataLst>
    <p:tags r:id="rId4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9055" autoAdjust="0"/>
  </p:normalViewPr>
  <p:slideViewPr>
    <p:cSldViewPr>
      <p:cViewPr>
        <p:scale>
          <a:sx n="75" d="100"/>
          <a:sy n="75" d="100"/>
        </p:scale>
        <p:origin x="-124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image" Target="../media/image22.png"/><Relationship Id="rId21" Type="http://schemas.openxmlformats.org/officeDocument/2006/relationships/tags" Target="../tags/tag185.xml"/><Relationship Id="rId34" Type="http://schemas.openxmlformats.org/officeDocument/2006/relationships/image" Target="../media/image46.png"/><Relationship Id="rId42" Type="http://schemas.openxmlformats.org/officeDocument/2006/relationships/image" Target="../media/image6.png"/><Relationship Id="rId47" Type="http://schemas.openxmlformats.org/officeDocument/2006/relationships/image" Target="../media/image36.png"/><Relationship Id="rId50" Type="http://schemas.openxmlformats.org/officeDocument/2006/relationships/image" Target="../media/image40.png"/><Relationship Id="rId55" Type="http://schemas.openxmlformats.org/officeDocument/2006/relationships/image" Target="../media/image56.png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image" Target="../media/image53.png"/><Relationship Id="rId38" Type="http://schemas.openxmlformats.org/officeDocument/2006/relationships/image" Target="../media/image33.png"/><Relationship Id="rId46" Type="http://schemas.openxmlformats.org/officeDocument/2006/relationships/image" Target="../media/image43.png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.png"/><Relationship Id="rId54" Type="http://schemas.openxmlformats.org/officeDocument/2006/relationships/image" Target="../media/image55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image" Target="../media/image5.png"/><Relationship Id="rId37" Type="http://schemas.openxmlformats.org/officeDocument/2006/relationships/image" Target="../media/image38.png"/><Relationship Id="rId40" Type="http://schemas.openxmlformats.org/officeDocument/2006/relationships/image" Target="../media/image4.png"/><Relationship Id="rId45" Type="http://schemas.openxmlformats.org/officeDocument/2006/relationships/image" Target="../media/image39.png"/><Relationship Id="rId53" Type="http://schemas.openxmlformats.org/officeDocument/2006/relationships/image" Target="../media/image54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image" Target="../media/image45.png"/><Relationship Id="rId49" Type="http://schemas.openxmlformats.org/officeDocument/2006/relationships/image" Target="../media/image47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image" Target="../media/image3.png"/><Relationship Id="rId44" Type="http://schemas.openxmlformats.org/officeDocument/2006/relationships/image" Target="../media/image8.png"/><Relationship Id="rId52" Type="http://schemas.openxmlformats.org/officeDocument/2006/relationships/image" Target="../media/image49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image" Target="../media/image1.png"/><Relationship Id="rId35" Type="http://schemas.openxmlformats.org/officeDocument/2006/relationships/image" Target="../media/image44.png"/><Relationship Id="rId43" Type="http://schemas.openxmlformats.org/officeDocument/2006/relationships/image" Target="../media/image7.png"/><Relationship Id="rId48" Type="http://schemas.openxmlformats.org/officeDocument/2006/relationships/image" Target="../media/image37.png"/><Relationship Id="rId56" Type="http://schemas.openxmlformats.org/officeDocument/2006/relationships/image" Target="../media/image57.png"/><Relationship Id="rId8" Type="http://schemas.openxmlformats.org/officeDocument/2006/relationships/tags" Target="../tags/tag172.xml"/><Relationship Id="rId51" Type="http://schemas.openxmlformats.org/officeDocument/2006/relationships/image" Target="../media/image42.png"/><Relationship Id="rId3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image" Target="../media/image6.png"/><Relationship Id="rId21" Type="http://schemas.openxmlformats.org/officeDocument/2006/relationships/tags" Target="../tags/tag213.xml"/><Relationship Id="rId34" Type="http://schemas.openxmlformats.org/officeDocument/2006/relationships/image" Target="../media/image38.png"/><Relationship Id="rId42" Type="http://schemas.openxmlformats.org/officeDocument/2006/relationships/image" Target="../media/image39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55" Type="http://schemas.openxmlformats.org/officeDocument/2006/relationships/image" Target="../media/image45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image" Target="../media/image46.png"/><Relationship Id="rId38" Type="http://schemas.openxmlformats.org/officeDocument/2006/relationships/image" Target="../media/image2.png"/><Relationship Id="rId46" Type="http://schemas.openxmlformats.org/officeDocument/2006/relationships/image" Target="../media/image37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8.png"/><Relationship Id="rId54" Type="http://schemas.openxmlformats.org/officeDocument/2006/relationships/image" Target="../media/image59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image" Target="../media/image5.png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36.png"/><Relationship Id="rId53" Type="http://schemas.openxmlformats.org/officeDocument/2006/relationships/image" Target="../media/image58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image" Target="../media/image22.png"/><Relationship Id="rId49" Type="http://schemas.openxmlformats.org/officeDocument/2006/relationships/image" Target="../media/image42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3.png"/><Relationship Id="rId44" Type="http://schemas.openxmlformats.org/officeDocument/2006/relationships/image" Target="../media/image44.png"/><Relationship Id="rId52" Type="http://schemas.openxmlformats.org/officeDocument/2006/relationships/image" Target="../media/image55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image" Target="../media/image1.png"/><Relationship Id="rId35" Type="http://schemas.openxmlformats.org/officeDocument/2006/relationships/image" Target="../media/image33.png"/><Relationship Id="rId43" Type="http://schemas.openxmlformats.org/officeDocument/2006/relationships/image" Target="../media/image43.png"/><Relationship Id="rId48" Type="http://schemas.openxmlformats.org/officeDocument/2006/relationships/image" Target="../media/image40.png"/><Relationship Id="rId8" Type="http://schemas.openxmlformats.org/officeDocument/2006/relationships/tags" Target="../tags/tag200.xml"/><Relationship Id="rId51" Type="http://schemas.openxmlformats.org/officeDocument/2006/relationships/image" Target="../media/image54.png"/><Relationship Id="rId3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54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image" Target="../media/image7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image" Target="../media/image5.png"/><Relationship Id="rId33" Type="http://schemas.openxmlformats.org/officeDocument/2006/relationships/image" Target="../media/image6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image" Target="../media/image59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3.png"/><Relationship Id="rId32" Type="http://schemas.openxmlformats.org/officeDocument/2006/relationships/image" Target="../media/image2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1.png"/><Relationship Id="rId28" Type="http://schemas.openxmlformats.org/officeDocument/2006/relationships/image" Target="../media/image22.png"/><Relationship Id="rId36" Type="http://schemas.openxmlformats.org/officeDocument/2006/relationships/image" Target="../media/image60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image" Target="../media/image4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54.png"/><Relationship Id="rId39" Type="http://schemas.openxmlformats.org/officeDocument/2006/relationships/image" Target="../media/image63.png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34" Type="http://schemas.openxmlformats.org/officeDocument/2006/relationships/image" Target="../media/image59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5.png"/><Relationship Id="rId33" Type="http://schemas.openxmlformats.org/officeDocument/2006/relationships/image" Target="../media/image8.png"/><Relationship Id="rId38" Type="http://schemas.openxmlformats.org/officeDocument/2006/relationships/image" Target="../media/image62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4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3.png"/><Relationship Id="rId32" Type="http://schemas.openxmlformats.org/officeDocument/2006/relationships/image" Target="../media/image7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.png"/><Relationship Id="rId28" Type="http://schemas.openxmlformats.org/officeDocument/2006/relationships/image" Target="../media/image58.png"/><Relationship Id="rId36" Type="http://schemas.openxmlformats.org/officeDocument/2006/relationships/image" Target="../media/image22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6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5.png"/><Relationship Id="rId30" Type="http://schemas.openxmlformats.org/officeDocument/2006/relationships/image" Target="../media/image2.png"/><Relationship Id="rId35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68.png"/><Relationship Id="rId21" Type="http://schemas.openxmlformats.org/officeDocument/2006/relationships/tags" Target="../tags/tag283.xml"/><Relationship Id="rId34" Type="http://schemas.openxmlformats.org/officeDocument/2006/relationships/image" Target="../media/image10.png"/><Relationship Id="rId42" Type="http://schemas.openxmlformats.org/officeDocument/2006/relationships/image" Target="../media/image17.png"/><Relationship Id="rId47" Type="http://schemas.openxmlformats.org/officeDocument/2006/relationships/image" Target="../media/image7.png"/><Relationship Id="rId50" Type="http://schemas.openxmlformats.org/officeDocument/2006/relationships/image" Target="../media/image75.png"/><Relationship Id="rId55" Type="http://schemas.openxmlformats.org/officeDocument/2006/relationships/image" Target="../media/image79.png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41" Type="http://schemas.openxmlformats.org/officeDocument/2006/relationships/image" Target="../media/image9.png"/><Relationship Id="rId54" Type="http://schemas.openxmlformats.org/officeDocument/2006/relationships/image" Target="../media/image78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2.png"/><Relationship Id="rId53" Type="http://schemas.openxmlformats.org/officeDocument/2006/relationships/image" Target="../media/image77.png"/><Relationship Id="rId58" Type="http://schemas.openxmlformats.org/officeDocument/2006/relationships/image" Target="../media/image81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image" Target="../media/image2.png"/><Relationship Id="rId49" Type="http://schemas.openxmlformats.org/officeDocument/2006/relationships/image" Target="../media/image74.png"/><Relationship Id="rId57" Type="http://schemas.openxmlformats.org/officeDocument/2006/relationships/image" Target="../media/image15.png"/><Relationship Id="rId61" Type="http://schemas.openxmlformats.org/officeDocument/2006/relationships/image" Target="../media/image64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4" Type="http://schemas.openxmlformats.org/officeDocument/2006/relationships/image" Target="../media/image71.png"/><Relationship Id="rId52" Type="http://schemas.openxmlformats.org/officeDocument/2006/relationships/image" Target="../media/image16.png"/><Relationship Id="rId60" Type="http://schemas.openxmlformats.org/officeDocument/2006/relationships/image" Target="../media/image63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image" Target="../media/image65.png"/><Relationship Id="rId43" Type="http://schemas.openxmlformats.org/officeDocument/2006/relationships/image" Target="../media/image70.png"/><Relationship Id="rId48" Type="http://schemas.openxmlformats.org/officeDocument/2006/relationships/image" Target="../media/image8.png"/><Relationship Id="rId56" Type="http://schemas.openxmlformats.org/officeDocument/2006/relationships/image" Target="../media/image80.png"/><Relationship Id="rId8" Type="http://schemas.openxmlformats.org/officeDocument/2006/relationships/tags" Target="../tags/tag270.xml"/><Relationship Id="rId51" Type="http://schemas.openxmlformats.org/officeDocument/2006/relationships/image" Target="../media/image76.png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image" Target="../media/image1.png"/><Relationship Id="rId38" Type="http://schemas.openxmlformats.org/officeDocument/2006/relationships/image" Target="../media/image67.png"/><Relationship Id="rId46" Type="http://schemas.openxmlformats.org/officeDocument/2006/relationships/image" Target="../media/image73.png"/><Relationship Id="rId5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9" Type="http://schemas.openxmlformats.org/officeDocument/2006/relationships/image" Target="../media/image89.png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34" Type="http://schemas.openxmlformats.org/officeDocument/2006/relationships/image" Target="../media/image86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63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image" Target="../media/image85.png"/><Relationship Id="rId38" Type="http://schemas.openxmlformats.org/officeDocument/2006/relationships/image" Target="../media/image9.png"/><Relationship Id="rId46" Type="http://schemas.openxmlformats.org/officeDocument/2006/relationships/image" Target="../media/image96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image" Target="../media/image82.png"/><Relationship Id="rId41" Type="http://schemas.openxmlformats.org/officeDocument/2006/relationships/image" Target="../media/image91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32" Type="http://schemas.openxmlformats.org/officeDocument/2006/relationships/image" Target="../media/image2.png"/><Relationship Id="rId37" Type="http://schemas.openxmlformats.org/officeDocument/2006/relationships/image" Target="../media/image10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image" Target="../media/image1.png"/><Relationship Id="rId36" Type="http://schemas.openxmlformats.org/officeDocument/2006/relationships/image" Target="../media/image88.png"/><Relationship Id="rId49" Type="http://schemas.openxmlformats.org/officeDocument/2006/relationships/image" Target="../media/image98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84.png"/><Relationship Id="rId44" Type="http://schemas.openxmlformats.org/officeDocument/2006/relationships/image" Target="../media/image94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3.png"/><Relationship Id="rId35" Type="http://schemas.openxmlformats.org/officeDocument/2006/relationships/image" Target="../media/image87.png"/><Relationship Id="rId43" Type="http://schemas.openxmlformats.org/officeDocument/2006/relationships/image" Target="../media/image93.png"/><Relationship Id="rId48" Type="http://schemas.openxmlformats.org/officeDocument/2006/relationships/image" Target="../media/image75.png"/><Relationship Id="rId8" Type="http://schemas.openxmlformats.org/officeDocument/2006/relationships/tags" Target="../tags/tag301.xml"/><Relationship Id="rId51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9" Type="http://schemas.openxmlformats.org/officeDocument/2006/relationships/image" Target="../media/image10.png"/><Relationship Id="rId21" Type="http://schemas.openxmlformats.org/officeDocument/2006/relationships/tags" Target="../tags/tag340.xml"/><Relationship Id="rId34" Type="http://schemas.openxmlformats.org/officeDocument/2006/relationships/image" Target="../media/image101.png"/><Relationship Id="rId42" Type="http://schemas.openxmlformats.org/officeDocument/2006/relationships/image" Target="../media/image104.png"/><Relationship Id="rId47" Type="http://schemas.openxmlformats.org/officeDocument/2006/relationships/image" Target="../media/image108.png"/><Relationship Id="rId50" Type="http://schemas.openxmlformats.org/officeDocument/2006/relationships/image" Target="../media/image96.png"/><Relationship Id="rId55" Type="http://schemas.openxmlformats.org/officeDocument/2006/relationships/image" Target="../media/image99.png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image" Target="../media/image83.png"/><Relationship Id="rId38" Type="http://schemas.openxmlformats.org/officeDocument/2006/relationships/image" Target="../media/image103.png"/><Relationship Id="rId46" Type="http://schemas.openxmlformats.org/officeDocument/2006/relationships/image" Target="../media/image107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92.png"/><Relationship Id="rId54" Type="http://schemas.openxmlformats.org/officeDocument/2006/relationships/image" Target="../media/image63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image" Target="../media/image2.png"/><Relationship Id="rId37" Type="http://schemas.openxmlformats.org/officeDocument/2006/relationships/image" Target="../media/image88.png"/><Relationship Id="rId40" Type="http://schemas.openxmlformats.org/officeDocument/2006/relationships/image" Target="../media/image9.png"/><Relationship Id="rId45" Type="http://schemas.openxmlformats.org/officeDocument/2006/relationships/image" Target="../media/image106.png"/><Relationship Id="rId53" Type="http://schemas.openxmlformats.org/officeDocument/2006/relationships/image" Target="../media/image111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image" Target="../media/image87.png"/><Relationship Id="rId49" Type="http://schemas.openxmlformats.org/officeDocument/2006/relationships/image" Target="../media/image109.png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image" Target="../media/image100.png"/><Relationship Id="rId44" Type="http://schemas.openxmlformats.org/officeDocument/2006/relationships/image" Target="../media/image105.png"/><Relationship Id="rId52" Type="http://schemas.openxmlformats.org/officeDocument/2006/relationships/image" Target="../media/image75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image" Target="../media/image1.png"/><Relationship Id="rId35" Type="http://schemas.openxmlformats.org/officeDocument/2006/relationships/image" Target="../media/image102.png"/><Relationship Id="rId43" Type="http://schemas.openxmlformats.org/officeDocument/2006/relationships/image" Target="../media/image17.png"/><Relationship Id="rId48" Type="http://schemas.openxmlformats.org/officeDocument/2006/relationships/image" Target="../media/image94.png"/><Relationship Id="rId8" Type="http://schemas.openxmlformats.org/officeDocument/2006/relationships/tags" Target="../tags/tag327.xml"/><Relationship Id="rId51" Type="http://schemas.openxmlformats.org/officeDocument/2006/relationships/image" Target="../media/image110.png"/><Relationship Id="rId3" Type="http://schemas.openxmlformats.org/officeDocument/2006/relationships/tags" Target="../tags/tag3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115.png"/><Relationship Id="rId3" Type="http://schemas.openxmlformats.org/officeDocument/2006/relationships/tags" Target="../tags/tag350.xml"/><Relationship Id="rId21" Type="http://schemas.openxmlformats.org/officeDocument/2006/relationships/image" Target="../media/image1.png"/><Relationship Id="rId34" Type="http://schemas.openxmlformats.org/officeDocument/2006/relationships/image" Target="../media/image119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113.png"/><Relationship Id="rId32" Type="http://schemas.openxmlformats.org/officeDocument/2006/relationships/image" Target="../media/image93.png"/><Relationship Id="rId37" Type="http://schemas.openxmlformats.org/officeDocument/2006/relationships/image" Target="../media/image92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89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image" Target="../media/image17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image" Target="../media/image2.png"/><Relationship Id="rId27" Type="http://schemas.openxmlformats.org/officeDocument/2006/relationships/image" Target="../media/image116.png"/><Relationship Id="rId30" Type="http://schemas.openxmlformats.org/officeDocument/2006/relationships/image" Target="../media/image9.png"/><Relationship Id="rId35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image" Target="../media/image113.png"/><Relationship Id="rId26" Type="http://schemas.openxmlformats.org/officeDocument/2006/relationships/image" Target="../media/image119.png"/><Relationship Id="rId3" Type="http://schemas.openxmlformats.org/officeDocument/2006/relationships/tags" Target="../tags/tag369.xml"/><Relationship Id="rId21" Type="http://schemas.openxmlformats.org/officeDocument/2006/relationships/image" Target="../media/image2.png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image" Target="../media/image1.png"/><Relationship Id="rId25" Type="http://schemas.openxmlformats.org/officeDocument/2006/relationships/image" Target="../media/image22.png"/><Relationship Id="rId2" Type="http://schemas.openxmlformats.org/officeDocument/2006/relationships/tags" Target="../tags/tag3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7.png"/><Relationship Id="rId29" Type="http://schemas.openxmlformats.org/officeDocument/2006/relationships/image" Target="../media/image123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image" Target="../media/image120.png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image" Target="../media/image114.png"/><Relationship Id="rId28" Type="http://schemas.openxmlformats.org/officeDocument/2006/relationships/image" Target="../media/image122.png"/><Relationship Id="rId10" Type="http://schemas.openxmlformats.org/officeDocument/2006/relationships/tags" Target="../tags/tag376.xml"/><Relationship Id="rId19" Type="http://schemas.openxmlformats.org/officeDocument/2006/relationships/image" Target="../media/image115.png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image" Target="../media/image112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115.png"/><Relationship Id="rId26" Type="http://schemas.openxmlformats.org/officeDocument/2006/relationships/image" Target="../media/image125.png"/><Relationship Id="rId3" Type="http://schemas.openxmlformats.org/officeDocument/2006/relationships/tags" Target="../tags/tag384.xml"/><Relationship Id="rId21" Type="http://schemas.openxmlformats.org/officeDocument/2006/relationships/image" Target="../media/image112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113.png"/><Relationship Id="rId25" Type="http://schemas.openxmlformats.org/officeDocument/2006/relationships/image" Target="../media/image124.png"/><Relationship Id="rId2" Type="http://schemas.openxmlformats.org/officeDocument/2006/relationships/tags" Target="../tags/tag383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23.png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391.xml"/><Relationship Id="rId19" Type="http://schemas.openxmlformats.org/officeDocument/2006/relationships/image" Target="../media/image117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image" Target="../media/image115.png"/><Relationship Id="rId26" Type="http://schemas.openxmlformats.org/officeDocument/2006/relationships/image" Target="../media/image124.png"/><Relationship Id="rId3" Type="http://schemas.openxmlformats.org/officeDocument/2006/relationships/tags" Target="../tags/tag398.xml"/><Relationship Id="rId21" Type="http://schemas.openxmlformats.org/officeDocument/2006/relationships/image" Target="../media/image112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image" Target="../media/image113.png"/><Relationship Id="rId25" Type="http://schemas.openxmlformats.org/officeDocument/2006/relationships/image" Target="../media/image123.png"/><Relationship Id="rId2" Type="http://schemas.openxmlformats.org/officeDocument/2006/relationships/tags" Target="../tags/tag39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.png"/><Relationship Id="rId29" Type="http://schemas.openxmlformats.org/officeDocument/2006/relationships/image" Target="../media/image128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image" Target="../media/image125.png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image" Target="../media/image22.png"/><Relationship Id="rId28" Type="http://schemas.openxmlformats.org/officeDocument/2006/relationships/image" Target="../media/image127.png"/><Relationship Id="rId10" Type="http://schemas.openxmlformats.org/officeDocument/2006/relationships/tags" Target="../tags/tag405.xml"/><Relationship Id="rId19" Type="http://schemas.openxmlformats.org/officeDocument/2006/relationships/image" Target="../media/image117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image" Target="../media/image114.png"/><Relationship Id="rId27" Type="http://schemas.openxmlformats.org/officeDocument/2006/relationships/image" Target="../media/image126.png"/><Relationship Id="rId30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115.png"/><Relationship Id="rId26" Type="http://schemas.openxmlformats.org/officeDocument/2006/relationships/image" Target="../media/image129.png"/><Relationship Id="rId3" Type="http://schemas.openxmlformats.org/officeDocument/2006/relationships/tags" Target="../tags/tag413.xml"/><Relationship Id="rId21" Type="http://schemas.openxmlformats.org/officeDocument/2006/relationships/image" Target="../media/image112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image" Target="../media/image113.png"/><Relationship Id="rId25" Type="http://schemas.openxmlformats.org/officeDocument/2006/relationships/image" Target="../media/image128.png"/><Relationship Id="rId2" Type="http://schemas.openxmlformats.org/officeDocument/2006/relationships/tags" Target="../tags/tag412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27.png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420.xml"/><Relationship Id="rId19" Type="http://schemas.openxmlformats.org/officeDocument/2006/relationships/image" Target="../media/image117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2.png"/><Relationship Id="rId3" Type="http://schemas.openxmlformats.org/officeDocument/2006/relationships/tags" Target="../tags/tag427.xml"/><Relationship Id="rId21" Type="http://schemas.openxmlformats.org/officeDocument/2006/relationships/image" Target="../media/image115.png"/><Relationship Id="rId34" Type="http://schemas.openxmlformats.org/officeDocument/2006/relationships/image" Target="../media/image134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2.png"/><Relationship Id="rId33" Type="http://schemas.openxmlformats.org/officeDocument/2006/relationships/image" Target="../media/image133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image" Target="../media/image113.png"/><Relationship Id="rId29" Type="http://schemas.openxmlformats.org/officeDocument/2006/relationships/image" Target="../media/image129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117.png"/><Relationship Id="rId32" Type="http://schemas.openxmlformats.org/officeDocument/2006/relationships/image" Target="../media/image132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128.png"/><Relationship Id="rId28" Type="http://schemas.openxmlformats.org/officeDocument/2006/relationships/image" Target="../media/image22.png"/><Relationship Id="rId10" Type="http://schemas.openxmlformats.org/officeDocument/2006/relationships/tags" Target="../tags/tag434.xml"/><Relationship Id="rId19" Type="http://schemas.openxmlformats.org/officeDocument/2006/relationships/image" Target="../media/image1.png"/><Relationship Id="rId31" Type="http://schemas.openxmlformats.org/officeDocument/2006/relationships/image" Target="../media/image131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127.png"/><Relationship Id="rId27" Type="http://schemas.openxmlformats.org/officeDocument/2006/relationships/image" Target="../media/image114.png"/><Relationship Id="rId30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image" Target="../media/image9.png"/><Relationship Id="rId3" Type="http://schemas.openxmlformats.org/officeDocument/2006/relationships/tags" Target="../tags/tag444.xml"/><Relationship Id="rId21" Type="http://schemas.openxmlformats.org/officeDocument/2006/relationships/tags" Target="../tags/tag462.xml"/><Relationship Id="rId34" Type="http://schemas.openxmlformats.org/officeDocument/2006/relationships/image" Target="../media/image89.png"/><Relationship Id="rId42" Type="http://schemas.openxmlformats.org/officeDocument/2006/relationships/image" Target="../media/image2.png"/><Relationship Id="rId47" Type="http://schemas.openxmlformats.org/officeDocument/2006/relationships/image" Target="../media/image134.png"/><Relationship Id="rId50" Type="http://schemas.openxmlformats.org/officeDocument/2006/relationships/image" Target="../media/image138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image" Target="../media/image115.png"/><Relationship Id="rId38" Type="http://schemas.openxmlformats.org/officeDocument/2006/relationships/image" Target="../media/image10.png"/><Relationship Id="rId46" Type="http://schemas.openxmlformats.org/officeDocument/2006/relationships/image" Target="../media/image133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tags" Target="../tags/tag470.xml"/><Relationship Id="rId41" Type="http://schemas.openxmlformats.org/officeDocument/2006/relationships/image" Target="../media/image117.png"/><Relationship Id="rId54" Type="http://schemas.openxmlformats.org/officeDocument/2006/relationships/image" Target="../media/image142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image" Target="../media/image113.png"/><Relationship Id="rId37" Type="http://schemas.openxmlformats.org/officeDocument/2006/relationships/image" Target="../media/image93.png"/><Relationship Id="rId40" Type="http://schemas.openxmlformats.org/officeDocument/2006/relationships/image" Target="../media/image92.png"/><Relationship Id="rId45" Type="http://schemas.openxmlformats.org/officeDocument/2006/relationships/image" Target="../media/image135.png"/><Relationship Id="rId53" Type="http://schemas.openxmlformats.org/officeDocument/2006/relationships/image" Target="../media/image141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image" Target="../media/image17.png"/><Relationship Id="rId49" Type="http://schemas.openxmlformats.org/officeDocument/2006/relationships/image" Target="../media/image137.png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image" Target="../media/image1.png"/><Relationship Id="rId44" Type="http://schemas.openxmlformats.org/officeDocument/2006/relationships/image" Target="../media/image114.png"/><Relationship Id="rId52" Type="http://schemas.openxmlformats.org/officeDocument/2006/relationships/image" Target="../media/image140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6.png"/><Relationship Id="rId43" Type="http://schemas.openxmlformats.org/officeDocument/2006/relationships/image" Target="../media/image112.png"/><Relationship Id="rId48" Type="http://schemas.openxmlformats.org/officeDocument/2006/relationships/image" Target="../media/image136.png"/><Relationship Id="rId8" Type="http://schemas.openxmlformats.org/officeDocument/2006/relationships/tags" Target="../tags/tag449.xml"/><Relationship Id="rId51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tags" Target="../tags/tag496.xml"/><Relationship Id="rId39" Type="http://schemas.openxmlformats.org/officeDocument/2006/relationships/image" Target="../media/image93.png"/><Relationship Id="rId21" Type="http://schemas.openxmlformats.org/officeDocument/2006/relationships/tags" Target="../tags/tag491.xml"/><Relationship Id="rId34" Type="http://schemas.openxmlformats.org/officeDocument/2006/relationships/image" Target="../media/image139.png"/><Relationship Id="rId42" Type="http://schemas.openxmlformats.org/officeDocument/2006/relationships/image" Target="../media/image92.png"/><Relationship Id="rId47" Type="http://schemas.openxmlformats.org/officeDocument/2006/relationships/image" Target="../media/image135.png"/><Relationship Id="rId50" Type="http://schemas.openxmlformats.org/officeDocument/2006/relationships/image" Target="../media/image141.png"/><Relationship Id="rId55" Type="http://schemas.openxmlformats.org/officeDocument/2006/relationships/image" Target="../media/image22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tags" Target="../tags/tag495.xml"/><Relationship Id="rId33" Type="http://schemas.openxmlformats.org/officeDocument/2006/relationships/image" Target="../media/image115.png"/><Relationship Id="rId38" Type="http://schemas.openxmlformats.org/officeDocument/2006/relationships/image" Target="../media/image17.png"/><Relationship Id="rId46" Type="http://schemas.openxmlformats.org/officeDocument/2006/relationships/image" Target="../media/image114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tags" Target="../tags/tag499.xml"/><Relationship Id="rId41" Type="http://schemas.openxmlformats.org/officeDocument/2006/relationships/image" Target="../media/image9.png"/><Relationship Id="rId54" Type="http://schemas.openxmlformats.org/officeDocument/2006/relationships/image" Target="../media/image145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tags" Target="../tags/tag494.xml"/><Relationship Id="rId32" Type="http://schemas.openxmlformats.org/officeDocument/2006/relationships/image" Target="../media/image113.png"/><Relationship Id="rId37" Type="http://schemas.openxmlformats.org/officeDocument/2006/relationships/image" Target="../media/image116.png"/><Relationship Id="rId40" Type="http://schemas.openxmlformats.org/officeDocument/2006/relationships/image" Target="../media/image10.png"/><Relationship Id="rId45" Type="http://schemas.openxmlformats.org/officeDocument/2006/relationships/image" Target="../media/image112.png"/><Relationship Id="rId53" Type="http://schemas.openxmlformats.org/officeDocument/2006/relationships/image" Target="../media/image144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28" Type="http://schemas.openxmlformats.org/officeDocument/2006/relationships/tags" Target="../tags/tag498.xml"/><Relationship Id="rId36" Type="http://schemas.openxmlformats.org/officeDocument/2006/relationships/image" Target="../media/image89.png"/><Relationship Id="rId49" Type="http://schemas.openxmlformats.org/officeDocument/2006/relationships/image" Target="../media/image140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1.png"/><Relationship Id="rId44" Type="http://schemas.openxmlformats.org/officeDocument/2006/relationships/image" Target="../media/image2.png"/><Relationship Id="rId52" Type="http://schemas.openxmlformats.org/officeDocument/2006/relationships/image" Target="../media/image143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Relationship Id="rId27" Type="http://schemas.openxmlformats.org/officeDocument/2006/relationships/tags" Target="../tags/tag49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38.png"/><Relationship Id="rId43" Type="http://schemas.openxmlformats.org/officeDocument/2006/relationships/image" Target="../media/image117.png"/><Relationship Id="rId48" Type="http://schemas.openxmlformats.org/officeDocument/2006/relationships/image" Target="../media/image137.png"/><Relationship Id="rId8" Type="http://schemas.openxmlformats.org/officeDocument/2006/relationships/tags" Target="../tags/tag478.xml"/><Relationship Id="rId51" Type="http://schemas.openxmlformats.org/officeDocument/2006/relationships/image" Target="../media/image142.png"/><Relationship Id="rId3" Type="http://schemas.openxmlformats.org/officeDocument/2006/relationships/tags" Target="../tags/tag4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114.png"/><Relationship Id="rId3" Type="http://schemas.openxmlformats.org/officeDocument/2006/relationships/tags" Target="../tags/tag502.xml"/><Relationship Id="rId21" Type="http://schemas.openxmlformats.org/officeDocument/2006/relationships/image" Target="../media/image113.png"/><Relationship Id="rId34" Type="http://schemas.openxmlformats.org/officeDocument/2006/relationships/image" Target="../media/image151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112.png"/><Relationship Id="rId33" Type="http://schemas.openxmlformats.org/officeDocument/2006/relationships/image" Target="../media/image150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image" Target="../media/image1.png"/><Relationship Id="rId29" Type="http://schemas.openxmlformats.org/officeDocument/2006/relationships/image" Target="../media/image146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2.png"/><Relationship Id="rId32" Type="http://schemas.openxmlformats.org/officeDocument/2006/relationships/image" Target="../media/image149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117.png"/><Relationship Id="rId28" Type="http://schemas.openxmlformats.org/officeDocument/2006/relationships/image" Target="../media/image22.png"/><Relationship Id="rId36" Type="http://schemas.openxmlformats.org/officeDocument/2006/relationships/image" Target="../media/image153.png"/><Relationship Id="rId10" Type="http://schemas.openxmlformats.org/officeDocument/2006/relationships/tags" Target="../tags/tag50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8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115.png"/><Relationship Id="rId27" Type="http://schemas.openxmlformats.org/officeDocument/2006/relationships/image" Target="../media/image145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openxmlformats.org/officeDocument/2006/relationships/tags" Target="../tags/tag520.xml"/><Relationship Id="rId21" Type="http://schemas.openxmlformats.org/officeDocument/2006/relationships/image" Target="../media/image22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image" Target="../media/image117.png"/><Relationship Id="rId2" Type="http://schemas.openxmlformats.org/officeDocument/2006/relationships/tags" Target="../tags/tag519.xml"/><Relationship Id="rId16" Type="http://schemas.openxmlformats.org/officeDocument/2006/relationships/image" Target="../media/image115.png"/><Relationship Id="rId20" Type="http://schemas.openxmlformats.org/officeDocument/2006/relationships/image" Target="../media/image114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image" Target="../media/image113.png"/><Relationship Id="rId23" Type="http://schemas.openxmlformats.org/officeDocument/2006/relationships/image" Target="../media/image154.png"/><Relationship Id="rId10" Type="http://schemas.openxmlformats.org/officeDocument/2006/relationships/tags" Target="../tags/tag527.xml"/><Relationship Id="rId19" Type="http://schemas.openxmlformats.org/officeDocument/2006/relationships/image" Target="../media/image112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image" Target="../media/image1.png"/><Relationship Id="rId22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image" Target="../media/image115.png"/><Relationship Id="rId26" Type="http://schemas.openxmlformats.org/officeDocument/2006/relationships/image" Target="../media/image155.png"/><Relationship Id="rId3" Type="http://schemas.openxmlformats.org/officeDocument/2006/relationships/tags" Target="../tags/tag532.xml"/><Relationship Id="rId21" Type="http://schemas.openxmlformats.org/officeDocument/2006/relationships/image" Target="../media/image112.png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image" Target="../media/image113.png"/><Relationship Id="rId25" Type="http://schemas.openxmlformats.org/officeDocument/2006/relationships/image" Target="../media/image154.png"/><Relationship Id="rId2" Type="http://schemas.openxmlformats.org/officeDocument/2006/relationships/tags" Target="../tags/tag531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image" Target="../media/image153.png"/><Relationship Id="rId5" Type="http://schemas.openxmlformats.org/officeDocument/2006/relationships/tags" Target="../tags/tag5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28" Type="http://schemas.openxmlformats.org/officeDocument/2006/relationships/image" Target="../media/image157.png"/><Relationship Id="rId10" Type="http://schemas.openxmlformats.org/officeDocument/2006/relationships/tags" Target="../tags/tag539.xml"/><Relationship Id="rId19" Type="http://schemas.openxmlformats.org/officeDocument/2006/relationships/image" Target="../media/image117.png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image" Target="../media/image114.png"/><Relationship Id="rId27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openxmlformats.org/officeDocument/2006/relationships/tags" Target="../tags/tag546.xml"/><Relationship Id="rId21" Type="http://schemas.openxmlformats.org/officeDocument/2006/relationships/image" Target="../media/image22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image" Target="../media/image117.png"/><Relationship Id="rId2" Type="http://schemas.openxmlformats.org/officeDocument/2006/relationships/tags" Target="../tags/tag545.xml"/><Relationship Id="rId16" Type="http://schemas.openxmlformats.org/officeDocument/2006/relationships/image" Target="../media/image115.png"/><Relationship Id="rId20" Type="http://schemas.openxmlformats.org/officeDocument/2006/relationships/image" Target="../media/image114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image" Target="../media/image113.png"/><Relationship Id="rId23" Type="http://schemas.openxmlformats.org/officeDocument/2006/relationships/image" Target="../media/image158.png"/><Relationship Id="rId10" Type="http://schemas.openxmlformats.org/officeDocument/2006/relationships/tags" Target="../tags/tag553.xml"/><Relationship Id="rId19" Type="http://schemas.openxmlformats.org/officeDocument/2006/relationships/image" Target="../media/image112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image" Target="../media/image1.png"/><Relationship Id="rId22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image" Target="../media/image112.png"/><Relationship Id="rId3" Type="http://schemas.openxmlformats.org/officeDocument/2006/relationships/tags" Target="../tags/tag558.xml"/><Relationship Id="rId21" Type="http://schemas.openxmlformats.org/officeDocument/2006/relationships/image" Target="../media/image1.png"/><Relationship Id="rId34" Type="http://schemas.openxmlformats.org/officeDocument/2006/relationships/image" Target="../media/image162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image" Target="../media/image2.png"/><Relationship Id="rId33" Type="http://schemas.openxmlformats.org/officeDocument/2006/relationships/image" Target="../media/image161.png"/><Relationship Id="rId38" Type="http://schemas.openxmlformats.org/officeDocument/2006/relationships/image" Target="../media/image165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7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image" Target="../media/image117.png"/><Relationship Id="rId32" Type="http://schemas.openxmlformats.org/officeDocument/2006/relationships/image" Target="../media/image160.png"/><Relationship Id="rId37" Type="http://schemas.openxmlformats.org/officeDocument/2006/relationships/image" Target="../media/image63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image" Target="../media/image115.png"/><Relationship Id="rId28" Type="http://schemas.openxmlformats.org/officeDocument/2006/relationships/image" Target="../media/image22.png"/><Relationship Id="rId36" Type="http://schemas.openxmlformats.org/officeDocument/2006/relationships/image" Target="../media/image164.png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image" Target="../media/image159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image" Target="../media/image113.png"/><Relationship Id="rId27" Type="http://schemas.openxmlformats.org/officeDocument/2006/relationships/image" Target="../media/image114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image" Target="../media/image6.png"/><Relationship Id="rId39" Type="http://schemas.openxmlformats.org/officeDocument/2006/relationships/image" Target="../media/image20.png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5.png"/><Relationship Id="rId33" Type="http://schemas.openxmlformats.org/officeDocument/2006/relationships/image" Target="../media/image17.png"/><Relationship Id="rId38" Type="http://schemas.openxmlformats.org/officeDocument/2006/relationships/image" Target="../media/image19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image" Target="../media/image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.png"/><Relationship Id="rId32" Type="http://schemas.openxmlformats.org/officeDocument/2006/relationships/image" Target="../media/image11.png"/><Relationship Id="rId37" Type="http://schemas.openxmlformats.org/officeDocument/2006/relationships/image" Target="../media/image18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image" Target="../media/image10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.png"/><Relationship Id="rId27" Type="http://schemas.openxmlformats.org/officeDocument/2006/relationships/image" Target="../media/image7.png"/><Relationship Id="rId30" Type="http://schemas.openxmlformats.org/officeDocument/2006/relationships/image" Target="../media/image9.png"/><Relationship Id="rId35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image" Target="../media/image1.png"/><Relationship Id="rId39" Type="http://schemas.openxmlformats.org/officeDocument/2006/relationships/image" Target="../media/image169.png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image" Target="../media/image113.png"/><Relationship Id="rId42" Type="http://schemas.openxmlformats.org/officeDocument/2006/relationships/image" Target="../media/image22.png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2.png"/><Relationship Id="rId38" Type="http://schemas.openxmlformats.org/officeDocument/2006/relationships/image" Target="../media/image168.png"/><Relationship Id="rId46" Type="http://schemas.openxmlformats.org/officeDocument/2006/relationships/image" Target="../media/image175.png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image" Target="../media/image166.png"/><Relationship Id="rId41" Type="http://schemas.openxmlformats.org/officeDocument/2006/relationships/image" Target="../media/image171.png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image" Target="../media/image167.png"/><Relationship Id="rId37" Type="http://schemas.openxmlformats.org/officeDocument/2006/relationships/image" Target="../media/image9.png"/><Relationship Id="rId40" Type="http://schemas.openxmlformats.org/officeDocument/2006/relationships/image" Target="../media/image170.png"/><Relationship Id="rId45" Type="http://schemas.openxmlformats.org/officeDocument/2006/relationships/image" Target="../media/image174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image" Target="../media/image93.png"/><Relationship Id="rId36" Type="http://schemas.openxmlformats.org/officeDocument/2006/relationships/image" Target="../media/image115.png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image" Target="../media/image2.png"/><Relationship Id="rId44" Type="http://schemas.openxmlformats.org/officeDocument/2006/relationships/image" Target="../media/image173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image" Target="../media/image92.png"/><Relationship Id="rId30" Type="http://schemas.openxmlformats.org/officeDocument/2006/relationships/image" Target="../media/image10.png"/><Relationship Id="rId35" Type="http://schemas.openxmlformats.org/officeDocument/2006/relationships/image" Target="../media/image114.png"/><Relationship Id="rId43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image" Target="../media/image113.png"/><Relationship Id="rId26" Type="http://schemas.openxmlformats.org/officeDocument/2006/relationships/image" Target="../media/image114.png"/><Relationship Id="rId3" Type="http://schemas.openxmlformats.org/officeDocument/2006/relationships/tags" Target="../tags/tag601.xml"/><Relationship Id="rId21" Type="http://schemas.openxmlformats.org/officeDocument/2006/relationships/image" Target="../media/image22.png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image" Target="../media/image1.png"/><Relationship Id="rId25" Type="http://schemas.openxmlformats.org/officeDocument/2006/relationships/image" Target="../media/image112.png"/><Relationship Id="rId2" Type="http://schemas.openxmlformats.org/officeDocument/2006/relationships/tags" Target="../tags/tag60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2.png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24" Type="http://schemas.openxmlformats.org/officeDocument/2006/relationships/image" Target="../media/image167.png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23" Type="http://schemas.openxmlformats.org/officeDocument/2006/relationships/image" Target="../media/image2.png"/><Relationship Id="rId10" Type="http://schemas.openxmlformats.org/officeDocument/2006/relationships/tags" Target="../tags/tag608.xml"/><Relationship Id="rId19" Type="http://schemas.openxmlformats.org/officeDocument/2006/relationships/image" Target="../media/image115.png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image" Target="../media/image112.png"/><Relationship Id="rId3" Type="http://schemas.openxmlformats.org/officeDocument/2006/relationships/tags" Target="../tags/tag616.xml"/><Relationship Id="rId21" Type="http://schemas.openxmlformats.org/officeDocument/2006/relationships/image" Target="../media/image1.png"/><Relationship Id="rId34" Type="http://schemas.openxmlformats.org/officeDocument/2006/relationships/image" Target="../media/image171.png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image" Target="../media/image167.png"/><Relationship Id="rId33" Type="http://schemas.openxmlformats.org/officeDocument/2006/relationships/image" Target="../media/image179.png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6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image" Target="../media/image2.png"/><Relationship Id="rId32" Type="http://schemas.openxmlformats.org/officeDocument/2006/relationships/image" Target="../media/image178.png"/><Relationship Id="rId37" Type="http://schemas.openxmlformats.org/officeDocument/2006/relationships/image" Target="../media/image182.png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image" Target="../media/image115.png"/><Relationship Id="rId28" Type="http://schemas.openxmlformats.org/officeDocument/2006/relationships/image" Target="../media/image172.png"/><Relationship Id="rId36" Type="http://schemas.openxmlformats.org/officeDocument/2006/relationships/image" Target="../media/image181.png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image" Target="../media/image177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image" Target="../media/image113.png"/><Relationship Id="rId27" Type="http://schemas.openxmlformats.org/officeDocument/2006/relationships/image" Target="../media/image114.png"/><Relationship Id="rId30" Type="http://schemas.openxmlformats.org/officeDocument/2006/relationships/image" Target="../media/image22.png"/><Relationship Id="rId35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image" Target="../media/image1.png"/><Relationship Id="rId26" Type="http://schemas.openxmlformats.org/officeDocument/2006/relationships/image" Target="../media/image183.png"/><Relationship Id="rId3" Type="http://schemas.openxmlformats.org/officeDocument/2006/relationships/tags" Target="../tags/tag635.xml"/><Relationship Id="rId21" Type="http://schemas.openxmlformats.org/officeDocument/2006/relationships/image" Target="../media/image2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.png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image" Target="../media/image115.png"/><Relationship Id="rId29" Type="http://schemas.openxmlformats.org/officeDocument/2006/relationships/image" Target="../media/image10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image" Target="../media/image114.png"/><Relationship Id="rId32" Type="http://schemas.openxmlformats.org/officeDocument/2006/relationships/image" Target="../media/image92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image" Target="../media/image112.png"/><Relationship Id="rId28" Type="http://schemas.openxmlformats.org/officeDocument/2006/relationships/image" Target="../media/image184.png"/><Relationship Id="rId10" Type="http://schemas.openxmlformats.org/officeDocument/2006/relationships/tags" Target="../tags/tag642.xml"/><Relationship Id="rId19" Type="http://schemas.openxmlformats.org/officeDocument/2006/relationships/image" Target="../media/image113.png"/><Relationship Id="rId31" Type="http://schemas.openxmlformats.org/officeDocument/2006/relationships/image" Target="../media/image93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image" Target="../media/image167.png"/><Relationship Id="rId27" Type="http://schemas.openxmlformats.org/officeDocument/2006/relationships/image" Target="../media/image179.png"/><Relationship Id="rId30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image" Target="../media/image2.png"/><Relationship Id="rId39" Type="http://schemas.openxmlformats.org/officeDocument/2006/relationships/image" Target="../media/image187.png"/><Relationship Id="rId3" Type="http://schemas.openxmlformats.org/officeDocument/2006/relationships/tags" Target="../tags/tag651.xml"/><Relationship Id="rId21" Type="http://schemas.openxmlformats.org/officeDocument/2006/relationships/tags" Target="../tags/tag669.xml"/><Relationship Id="rId34" Type="http://schemas.openxmlformats.org/officeDocument/2006/relationships/image" Target="../media/image9.png"/><Relationship Id="rId42" Type="http://schemas.openxmlformats.org/officeDocument/2006/relationships/image" Target="../media/image134.png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image" Target="../media/image115.png"/><Relationship Id="rId33" Type="http://schemas.openxmlformats.org/officeDocument/2006/relationships/image" Target="../media/image10.png"/><Relationship Id="rId38" Type="http://schemas.openxmlformats.org/officeDocument/2006/relationships/image" Target="../media/image186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image" Target="../media/image114.png"/><Relationship Id="rId41" Type="http://schemas.openxmlformats.org/officeDocument/2006/relationships/image" Target="../media/image133.pn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image" Target="../media/image113.png"/><Relationship Id="rId32" Type="http://schemas.openxmlformats.org/officeDocument/2006/relationships/image" Target="../media/image184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image" Target="../media/image1.png"/><Relationship Id="rId28" Type="http://schemas.openxmlformats.org/officeDocument/2006/relationships/image" Target="../media/image112.png"/><Relationship Id="rId36" Type="http://schemas.openxmlformats.org/officeDocument/2006/relationships/image" Target="../media/image92.pn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image" Target="../media/image183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7.png"/><Relationship Id="rId30" Type="http://schemas.openxmlformats.org/officeDocument/2006/relationships/image" Target="../media/image22.png"/><Relationship Id="rId35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image" Target="../media/image115.png"/><Relationship Id="rId39" Type="http://schemas.openxmlformats.org/officeDocument/2006/relationships/image" Target="../media/image16.png"/><Relationship Id="rId3" Type="http://schemas.openxmlformats.org/officeDocument/2006/relationships/tags" Target="../tags/tag672.xml"/><Relationship Id="rId21" Type="http://schemas.openxmlformats.org/officeDocument/2006/relationships/tags" Target="../tags/tag690.xml"/><Relationship Id="rId34" Type="http://schemas.openxmlformats.org/officeDocument/2006/relationships/image" Target="../media/image112.png"/><Relationship Id="rId42" Type="http://schemas.openxmlformats.org/officeDocument/2006/relationships/image" Target="../media/image172.png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image" Target="../media/image113.png"/><Relationship Id="rId33" Type="http://schemas.openxmlformats.org/officeDocument/2006/relationships/image" Target="../media/image167.png"/><Relationship Id="rId38" Type="http://schemas.openxmlformats.org/officeDocument/2006/relationships/image" Target="../media/image17.png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tags" Target="../tags/tag689.xml"/><Relationship Id="rId29" Type="http://schemas.openxmlformats.org/officeDocument/2006/relationships/image" Target="../media/image9.png"/><Relationship Id="rId41" Type="http://schemas.openxmlformats.org/officeDocument/2006/relationships/image" Target="../media/image22.png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image" Target="../media/image1.png"/><Relationship Id="rId32" Type="http://schemas.openxmlformats.org/officeDocument/2006/relationships/image" Target="../media/image2.png"/><Relationship Id="rId37" Type="http://schemas.openxmlformats.org/officeDocument/2006/relationships/image" Target="../media/image190.png"/><Relationship Id="rId40" Type="http://schemas.openxmlformats.org/officeDocument/2006/relationships/image" Target="../media/image135.png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9.png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image" Target="../media/image134.png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image" Target="../media/image166.png"/><Relationship Id="rId30" Type="http://schemas.openxmlformats.org/officeDocument/2006/relationships/image" Target="../media/image133.png"/><Relationship Id="rId35" Type="http://schemas.openxmlformats.org/officeDocument/2006/relationships/image" Target="../media/image114.png"/><Relationship Id="rId43" Type="http://schemas.openxmlformats.org/officeDocument/2006/relationships/image" Target="../media/image1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image" Target="../media/image113.png"/><Relationship Id="rId26" Type="http://schemas.openxmlformats.org/officeDocument/2006/relationships/image" Target="../media/image114.png"/><Relationship Id="rId3" Type="http://schemas.openxmlformats.org/officeDocument/2006/relationships/tags" Target="../tags/tag694.xml"/><Relationship Id="rId21" Type="http://schemas.openxmlformats.org/officeDocument/2006/relationships/image" Target="../media/image172.png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image" Target="../media/image1.png"/><Relationship Id="rId25" Type="http://schemas.openxmlformats.org/officeDocument/2006/relationships/image" Target="../media/image112.png"/><Relationship Id="rId2" Type="http://schemas.openxmlformats.org/officeDocument/2006/relationships/tags" Target="../tags/tag69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1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image" Target="../media/image167.png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image" Target="../media/image2.png"/><Relationship Id="rId10" Type="http://schemas.openxmlformats.org/officeDocument/2006/relationships/tags" Target="../tags/tag701.xml"/><Relationship Id="rId19" Type="http://schemas.openxmlformats.org/officeDocument/2006/relationships/image" Target="../media/image115.png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image" Target="../media/image22.png"/><Relationship Id="rId27" Type="http://schemas.openxmlformats.org/officeDocument/2006/relationships/image" Target="../media/image1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image" Target="../media/image112.png"/><Relationship Id="rId3" Type="http://schemas.openxmlformats.org/officeDocument/2006/relationships/tags" Target="../tags/tag709.xml"/><Relationship Id="rId21" Type="http://schemas.openxmlformats.org/officeDocument/2006/relationships/image" Target="../media/image113.png"/><Relationship Id="rId34" Type="http://schemas.openxmlformats.org/officeDocument/2006/relationships/image" Target="../media/image196.png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image" Target="../media/image167.png"/><Relationship Id="rId33" Type="http://schemas.openxmlformats.org/officeDocument/2006/relationships/image" Target="../media/image195.png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image" Target="../media/image1.png"/><Relationship Id="rId29" Type="http://schemas.openxmlformats.org/officeDocument/2006/relationships/image" Target="../media/image22.png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image" Target="../media/image191.png"/><Relationship Id="rId32" Type="http://schemas.openxmlformats.org/officeDocument/2006/relationships/image" Target="../media/image194.png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image" Target="../media/image2.png"/><Relationship Id="rId28" Type="http://schemas.openxmlformats.org/officeDocument/2006/relationships/image" Target="../media/image172.png"/><Relationship Id="rId36" Type="http://schemas.openxmlformats.org/officeDocument/2006/relationships/image" Target="../media/image198.png"/><Relationship Id="rId10" Type="http://schemas.openxmlformats.org/officeDocument/2006/relationships/tags" Target="../tags/tag7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3.png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image" Target="../media/image115.png"/><Relationship Id="rId27" Type="http://schemas.openxmlformats.org/officeDocument/2006/relationships/image" Target="../media/image114.png"/><Relationship Id="rId30" Type="http://schemas.openxmlformats.org/officeDocument/2006/relationships/image" Target="../media/image192.png"/><Relationship Id="rId35" Type="http://schemas.openxmlformats.org/officeDocument/2006/relationships/image" Target="../media/image1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image" Target="../media/image2.png"/><Relationship Id="rId26" Type="http://schemas.openxmlformats.org/officeDocument/2006/relationships/image" Target="../media/image201.png"/><Relationship Id="rId3" Type="http://schemas.openxmlformats.org/officeDocument/2006/relationships/tags" Target="../tags/tag727.xml"/><Relationship Id="rId21" Type="http://schemas.openxmlformats.org/officeDocument/2006/relationships/image" Target="../media/image114.png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image" Target="../media/image115.png"/><Relationship Id="rId25" Type="http://schemas.openxmlformats.org/officeDocument/2006/relationships/image" Target="../media/image200.png"/><Relationship Id="rId2" Type="http://schemas.openxmlformats.org/officeDocument/2006/relationships/tags" Target="../tags/tag726.xml"/><Relationship Id="rId16" Type="http://schemas.openxmlformats.org/officeDocument/2006/relationships/image" Target="../media/image113.png"/><Relationship Id="rId20" Type="http://schemas.openxmlformats.org/officeDocument/2006/relationships/image" Target="../media/image112.png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image" Target="../media/image198.png"/><Relationship Id="rId5" Type="http://schemas.openxmlformats.org/officeDocument/2006/relationships/tags" Target="../tags/tag729.xml"/><Relationship Id="rId15" Type="http://schemas.openxmlformats.org/officeDocument/2006/relationships/image" Target="../media/image1.png"/><Relationship Id="rId23" Type="http://schemas.openxmlformats.org/officeDocument/2006/relationships/image" Target="../media/image199.png"/><Relationship Id="rId10" Type="http://schemas.openxmlformats.org/officeDocument/2006/relationships/tags" Target="../tags/tag734.xml"/><Relationship Id="rId19" Type="http://schemas.openxmlformats.org/officeDocument/2006/relationships/image" Target="../media/image167.png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.png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34" Type="http://schemas.openxmlformats.org/officeDocument/2006/relationships/image" Target="../media/image112.png"/><Relationship Id="rId42" Type="http://schemas.openxmlformats.org/officeDocument/2006/relationships/image" Target="../media/image186.png"/><Relationship Id="rId47" Type="http://schemas.openxmlformats.org/officeDocument/2006/relationships/image" Target="../media/image205.png"/><Relationship Id="rId50" Type="http://schemas.openxmlformats.org/officeDocument/2006/relationships/image" Target="../media/image165.png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tags" Target="../tags/tag762.xml"/><Relationship Id="rId33" Type="http://schemas.openxmlformats.org/officeDocument/2006/relationships/image" Target="../media/image167.png"/><Relationship Id="rId38" Type="http://schemas.openxmlformats.org/officeDocument/2006/relationships/image" Target="../media/image184.png"/><Relationship Id="rId46" Type="http://schemas.openxmlformats.org/officeDocument/2006/relationships/image" Target="../media/image204.png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29" Type="http://schemas.openxmlformats.org/officeDocument/2006/relationships/image" Target="../media/image115.png"/><Relationship Id="rId41" Type="http://schemas.openxmlformats.org/officeDocument/2006/relationships/image" Target="../media/image185.png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24" Type="http://schemas.openxmlformats.org/officeDocument/2006/relationships/tags" Target="../tags/tag761.xml"/><Relationship Id="rId32" Type="http://schemas.openxmlformats.org/officeDocument/2006/relationships/image" Target="../media/image2.png"/><Relationship Id="rId37" Type="http://schemas.openxmlformats.org/officeDocument/2006/relationships/image" Target="../media/image202.png"/><Relationship Id="rId40" Type="http://schemas.openxmlformats.org/officeDocument/2006/relationships/image" Target="../media/image9.png"/><Relationship Id="rId45" Type="http://schemas.openxmlformats.org/officeDocument/2006/relationships/image" Target="../media/image203.png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23" Type="http://schemas.openxmlformats.org/officeDocument/2006/relationships/tags" Target="../tags/tag760.xml"/><Relationship Id="rId28" Type="http://schemas.openxmlformats.org/officeDocument/2006/relationships/image" Target="../media/image113.png"/><Relationship Id="rId36" Type="http://schemas.openxmlformats.org/officeDocument/2006/relationships/image" Target="../media/image22.png"/><Relationship Id="rId49" Type="http://schemas.openxmlformats.org/officeDocument/2006/relationships/image" Target="../media/image63.png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31" Type="http://schemas.openxmlformats.org/officeDocument/2006/relationships/image" Target="../media/image201.png"/><Relationship Id="rId44" Type="http://schemas.openxmlformats.org/officeDocument/2006/relationships/image" Target="../media/image92.png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tags" Target="../tags/tag759.xml"/><Relationship Id="rId27" Type="http://schemas.openxmlformats.org/officeDocument/2006/relationships/image" Target="../media/image1.png"/><Relationship Id="rId30" Type="http://schemas.openxmlformats.org/officeDocument/2006/relationships/image" Target="../media/image199.png"/><Relationship Id="rId35" Type="http://schemas.openxmlformats.org/officeDocument/2006/relationships/image" Target="../media/image114.png"/><Relationship Id="rId43" Type="http://schemas.openxmlformats.org/officeDocument/2006/relationships/image" Target="../media/image93.png"/><Relationship Id="rId48" Type="http://schemas.openxmlformats.org/officeDocument/2006/relationships/image" Target="../media/image188.png"/><Relationship Id="rId8" Type="http://schemas.openxmlformats.org/officeDocument/2006/relationships/tags" Target="../tags/tag7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5.png"/><Relationship Id="rId26" Type="http://schemas.openxmlformats.org/officeDocument/2006/relationships/image" Target="../media/image19.png"/><Relationship Id="rId3" Type="http://schemas.openxmlformats.org/officeDocument/2006/relationships/tags" Target="../tags/tag43.xml"/><Relationship Id="rId21" Type="http://schemas.openxmlformats.org/officeDocument/2006/relationships/image" Target="../media/image6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3.png"/><Relationship Id="rId25" Type="http://schemas.openxmlformats.org/officeDocument/2006/relationships/image" Target="../media/image22.png"/><Relationship Id="rId2" Type="http://schemas.openxmlformats.org/officeDocument/2006/relationships/tags" Target="../tags/tag42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21.png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28" Type="http://schemas.openxmlformats.org/officeDocument/2006/relationships/image" Target="../media/image23.png"/><Relationship Id="rId10" Type="http://schemas.openxmlformats.org/officeDocument/2006/relationships/tags" Target="../tags/tag50.xml"/><Relationship Id="rId19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7.png"/><Relationship Id="rId27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5.png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image" Target="../media/image63.png"/><Relationship Id="rId5" Type="http://schemas.openxmlformats.org/officeDocument/2006/relationships/tags" Target="../tags/tag767.xml"/><Relationship Id="rId10" Type="http://schemas.openxmlformats.org/officeDocument/2006/relationships/image" Target="../media/image207.png"/><Relationship Id="rId4" Type="http://schemas.openxmlformats.org/officeDocument/2006/relationships/tags" Target="../tags/tag766.xml"/><Relationship Id="rId9" Type="http://schemas.openxmlformats.org/officeDocument/2006/relationships/image" Target="../media/image2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5.png"/><Relationship Id="rId39" Type="http://schemas.openxmlformats.org/officeDocument/2006/relationships/image" Target="../media/image28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24.png"/><Relationship Id="rId42" Type="http://schemas.openxmlformats.org/officeDocument/2006/relationships/image" Target="../media/image3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3.png"/><Relationship Id="rId33" Type="http://schemas.openxmlformats.org/officeDocument/2006/relationships/image" Target="../media/image8.png"/><Relationship Id="rId38" Type="http://schemas.openxmlformats.org/officeDocument/2006/relationships/image" Target="../media/image27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4.png"/><Relationship Id="rId41" Type="http://schemas.openxmlformats.org/officeDocument/2006/relationships/image" Target="../media/image3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1.png"/><Relationship Id="rId32" Type="http://schemas.openxmlformats.org/officeDocument/2006/relationships/image" Target="../media/image7.pn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2.png"/><Relationship Id="rId36" Type="http://schemas.openxmlformats.org/officeDocument/2006/relationships/image" Target="../media/image25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6.png"/><Relationship Id="rId44" Type="http://schemas.openxmlformats.org/officeDocument/2006/relationships/image" Target="../media/image33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image" Target="../media/image21.png"/><Relationship Id="rId30" Type="http://schemas.openxmlformats.org/officeDocument/2006/relationships/image" Target="../media/image2.png"/><Relationship Id="rId35" Type="http://schemas.openxmlformats.org/officeDocument/2006/relationships/image" Target="../media/image23.png"/><Relationship Id="rId4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33.png"/><Relationship Id="rId3" Type="http://schemas.openxmlformats.org/officeDocument/2006/relationships/tags" Target="../tags/tag79.xml"/><Relationship Id="rId21" Type="http://schemas.openxmlformats.org/officeDocument/2006/relationships/image" Target="../media/image2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5.png"/><Relationship Id="rId25" Type="http://schemas.openxmlformats.org/officeDocument/2006/relationships/image" Target="../media/image34.png"/><Relationship Id="rId2" Type="http://schemas.openxmlformats.org/officeDocument/2006/relationships/tags" Target="../tags/tag78.xml"/><Relationship Id="rId16" Type="http://schemas.openxmlformats.org/officeDocument/2006/relationships/image" Target="../media/image3.png"/><Relationship Id="rId20" Type="http://schemas.openxmlformats.org/officeDocument/2006/relationships/image" Target="../media/image4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8.png"/><Relationship Id="rId5" Type="http://schemas.openxmlformats.org/officeDocument/2006/relationships/tags" Target="../tags/tag81.xml"/><Relationship Id="rId15" Type="http://schemas.openxmlformats.org/officeDocument/2006/relationships/image" Target="../media/image1.png"/><Relationship Id="rId23" Type="http://schemas.openxmlformats.org/officeDocument/2006/relationships/image" Target="../media/image7.png"/><Relationship Id="rId10" Type="http://schemas.openxmlformats.org/officeDocument/2006/relationships/tags" Target="../tags/tag86.xml"/><Relationship Id="rId19" Type="http://schemas.openxmlformats.org/officeDocument/2006/relationships/image" Target="../media/image22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3.png"/><Relationship Id="rId39" Type="http://schemas.openxmlformats.org/officeDocument/2006/relationships/image" Target="../media/image38.png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34" Type="http://schemas.openxmlformats.org/officeDocument/2006/relationships/image" Target="../media/image7.png"/><Relationship Id="rId42" Type="http://schemas.openxmlformats.org/officeDocument/2006/relationships/image" Target="../media/image41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1.png"/><Relationship Id="rId33" Type="http://schemas.openxmlformats.org/officeDocument/2006/relationships/image" Target="../media/image6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image" Target="../media/image33.png"/><Relationship Id="rId41" Type="http://schemas.openxmlformats.org/officeDocument/2006/relationships/image" Target="../media/image40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image" Target="../media/image34.png"/><Relationship Id="rId36" Type="http://schemas.openxmlformats.org/officeDocument/2006/relationships/image" Target="../media/image35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4.png"/><Relationship Id="rId44" Type="http://schemas.openxmlformats.org/officeDocument/2006/relationships/image" Target="../media/image43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image" Target="../media/image5.png"/><Relationship Id="rId30" Type="http://schemas.openxmlformats.org/officeDocument/2006/relationships/image" Target="../media/image22.png"/><Relationship Id="rId35" Type="http://schemas.openxmlformats.org/officeDocument/2006/relationships/image" Target="../media/image8.png"/><Relationship Id="rId43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image" Target="../media/image7.png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image" Target="../media/image33.png"/><Relationship Id="rId42" Type="http://schemas.openxmlformats.org/officeDocument/2006/relationships/image" Target="../media/image37.png"/><Relationship Id="rId47" Type="http://schemas.openxmlformats.org/officeDocument/2006/relationships/image" Target="../media/image44.png"/><Relationship Id="rId50" Type="http://schemas.openxmlformats.org/officeDocument/2006/relationships/image" Target="../media/image48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image" Target="../media/image42.png"/><Relationship Id="rId38" Type="http://schemas.openxmlformats.org/officeDocument/2006/relationships/image" Target="../media/image6.png"/><Relationship Id="rId46" Type="http://schemas.openxmlformats.org/officeDocument/2006/relationships/image" Target="../media/image43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image" Target="../media/image1.png"/><Relationship Id="rId41" Type="http://schemas.openxmlformats.org/officeDocument/2006/relationships/image" Target="../media/image36.png"/><Relationship Id="rId54" Type="http://schemas.openxmlformats.org/officeDocument/2006/relationships/image" Target="../media/image52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image" Target="../media/image46.png"/><Relationship Id="rId37" Type="http://schemas.openxmlformats.org/officeDocument/2006/relationships/image" Target="../media/image2.png"/><Relationship Id="rId40" Type="http://schemas.openxmlformats.org/officeDocument/2006/relationships/image" Target="../media/image8.png"/><Relationship Id="rId45" Type="http://schemas.openxmlformats.org/officeDocument/2006/relationships/image" Target="../media/image40.png"/><Relationship Id="rId53" Type="http://schemas.openxmlformats.org/officeDocument/2006/relationships/image" Target="../media/image51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.png"/><Relationship Id="rId49" Type="http://schemas.openxmlformats.org/officeDocument/2006/relationships/image" Target="../media/image47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5.png"/><Relationship Id="rId44" Type="http://schemas.openxmlformats.org/officeDocument/2006/relationships/image" Target="../media/image39.png"/><Relationship Id="rId52" Type="http://schemas.openxmlformats.org/officeDocument/2006/relationships/image" Target="../media/image50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image" Target="../media/image3.png"/><Relationship Id="rId35" Type="http://schemas.openxmlformats.org/officeDocument/2006/relationships/image" Target="../media/image22.png"/><Relationship Id="rId43" Type="http://schemas.openxmlformats.org/officeDocument/2006/relationships/image" Target="../media/image38.png"/><Relationship Id="rId48" Type="http://schemas.openxmlformats.org/officeDocument/2006/relationships/image" Target="../media/image45.png"/><Relationship Id="rId8" Type="http://schemas.openxmlformats.org/officeDocument/2006/relationships/tags" Target="../tags/tag120.xml"/><Relationship Id="rId51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38.png"/><Relationship Id="rId42" Type="http://schemas.openxmlformats.org/officeDocument/2006/relationships/image" Target="../media/image36.png"/><Relationship Id="rId47" Type="http://schemas.openxmlformats.org/officeDocument/2006/relationships/image" Target="../media/image33.png"/><Relationship Id="rId50" Type="http://schemas.openxmlformats.org/officeDocument/2006/relationships/image" Target="../media/image53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image" Target="../media/image45.png"/><Relationship Id="rId38" Type="http://schemas.openxmlformats.org/officeDocument/2006/relationships/image" Target="../media/image7.png"/><Relationship Id="rId46" Type="http://schemas.openxmlformats.org/officeDocument/2006/relationships/image" Target="../media/image4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5.png"/><Relationship Id="rId41" Type="http://schemas.openxmlformats.org/officeDocument/2006/relationships/image" Target="../media/image43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image" Target="../media/image44.png"/><Relationship Id="rId37" Type="http://schemas.openxmlformats.org/officeDocument/2006/relationships/image" Target="../media/image6.png"/><Relationship Id="rId40" Type="http://schemas.openxmlformats.org/officeDocument/2006/relationships/image" Target="../media/image39.png"/><Relationship Id="rId45" Type="http://schemas.openxmlformats.org/officeDocument/2006/relationships/image" Target="../media/image42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image" Target="../media/image3.png"/><Relationship Id="rId36" Type="http://schemas.openxmlformats.org/officeDocument/2006/relationships/image" Target="../media/image2.png"/><Relationship Id="rId49" Type="http://schemas.openxmlformats.org/officeDocument/2006/relationships/image" Target="../media/image47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51.png"/><Relationship Id="rId44" Type="http://schemas.openxmlformats.org/officeDocument/2006/relationships/image" Target="../media/image4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image" Target="../media/image1.png"/><Relationship Id="rId30" Type="http://schemas.openxmlformats.org/officeDocument/2006/relationships/image" Target="../media/image46.png"/><Relationship Id="rId35" Type="http://schemas.openxmlformats.org/officeDocument/2006/relationships/image" Target="../media/image4.png"/><Relationship Id="rId43" Type="http://schemas.openxmlformats.org/officeDocument/2006/relationships/image" Target="../media/image37.png"/><Relationship Id="rId48" Type="http://schemas.openxmlformats.org/officeDocument/2006/relationships/image" Target="../media/image22.png"/><Relationship Id="rId8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shells,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ore problems</a:t>
            </a:r>
            <a:endParaRPr lang="en-US" sz="2400" dirty="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432" y="5181600"/>
            <a:ext cx="3465266" cy="64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982" y="3418812"/>
            <a:ext cx="2542710" cy="467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47" y="4324192"/>
            <a:ext cx="2659951" cy="62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5" y="4344444"/>
            <a:ext cx="950976" cy="16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79" y="6231345"/>
            <a:ext cx="2455575" cy="292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10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51" y="1752600"/>
            <a:ext cx="1505336" cy="219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262" y="2219176"/>
            <a:ext cx="1900238" cy="21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4" y="4355290"/>
            <a:ext cx="2499155" cy="686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257800"/>
            <a:ext cx="2382532" cy="686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11" y="2590104"/>
            <a:ext cx="2658454" cy="642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114"/>
          <p:cNvSpPr>
            <a:spLocks noChangeShapeType="1"/>
          </p:cNvSpPr>
          <p:nvPr/>
        </p:nvSpPr>
        <p:spPr bwMode="auto">
          <a:xfrm>
            <a:off x="0" y="4279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7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71" y="2743200"/>
            <a:ext cx="2308878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048000" y="4279900"/>
            <a:ext cx="0" cy="25781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6154450" y="1587500"/>
            <a:ext cx="17750" cy="2692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21" y="3927930"/>
            <a:ext cx="2031779" cy="263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897" y="4455197"/>
            <a:ext cx="950137" cy="21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563" y="6070479"/>
            <a:ext cx="3142921" cy="774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727" y="6464808"/>
            <a:ext cx="701095" cy="1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448" y="5376661"/>
            <a:ext cx="893550" cy="263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 flipH="1">
            <a:off x="8075112" y="5269324"/>
            <a:ext cx="423672" cy="65003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093" y="4921944"/>
            <a:ext cx="979507" cy="335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 flipV="1">
            <a:off x="7567850" y="5632703"/>
            <a:ext cx="521208" cy="2926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432126" y="6638544"/>
            <a:ext cx="246888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4367408" y="6566770"/>
            <a:ext cx="365760" cy="128016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7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982" y="3418812"/>
            <a:ext cx="2542710" cy="467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79" y="6231345"/>
            <a:ext cx="2455575" cy="292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11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51" y="1752600"/>
            <a:ext cx="1505336" cy="219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262" y="2219176"/>
            <a:ext cx="1900238" cy="21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47" y="4324192"/>
            <a:ext cx="2659951" cy="62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4" y="4355290"/>
            <a:ext cx="2499155" cy="686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257800"/>
            <a:ext cx="2382532" cy="686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11" y="2590104"/>
            <a:ext cx="2658454" cy="642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114"/>
          <p:cNvSpPr>
            <a:spLocks noChangeShapeType="1"/>
          </p:cNvSpPr>
          <p:nvPr/>
        </p:nvSpPr>
        <p:spPr bwMode="auto">
          <a:xfrm>
            <a:off x="0" y="4279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7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71" y="2743200"/>
            <a:ext cx="2308878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048000" y="4279900"/>
            <a:ext cx="0" cy="25781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6154450" y="1587500"/>
            <a:ext cx="17750" cy="2692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21" y="3927930"/>
            <a:ext cx="2031779" cy="263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897" y="4455197"/>
            <a:ext cx="950137" cy="21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563" y="6070479"/>
            <a:ext cx="3142921" cy="774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727" y="6464808"/>
            <a:ext cx="701095" cy="1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499" y="5114671"/>
            <a:ext cx="1052785" cy="21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601" y="5204441"/>
            <a:ext cx="701857" cy="102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763" y="3396242"/>
            <a:ext cx="3462515" cy="83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5" y="4344444"/>
            <a:ext cx="950976" cy="16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0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0563" y="6070479"/>
            <a:ext cx="3986259" cy="774546"/>
            <a:chOff x="700563" y="6070479"/>
            <a:chExt cx="3986259" cy="774546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563" y="6070479"/>
              <a:ext cx="3142921" cy="7745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5727" y="6464808"/>
              <a:ext cx="701095" cy="102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1631464"/>
            <a:ext cx="3462202" cy="832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763" y="3383716"/>
            <a:ext cx="3462515" cy="83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20241" y="6385019"/>
            <a:ext cx="1856959" cy="219330"/>
            <a:chOff x="6220241" y="6385019"/>
            <a:chExt cx="1856959" cy="219330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343" y="6474789"/>
              <a:ext cx="701857" cy="1026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0241" y="6385019"/>
              <a:ext cx="1052785" cy="219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12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67563" y="6070479"/>
            <a:ext cx="3986259" cy="774546"/>
            <a:chOff x="3367563" y="6070479"/>
            <a:chExt cx="3986259" cy="774546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7563" y="6070479"/>
              <a:ext cx="3142921" cy="7745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2727" y="6464808"/>
              <a:ext cx="701095" cy="102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416499" y="5114671"/>
            <a:ext cx="1856959" cy="219330"/>
            <a:chOff x="3416499" y="5114671"/>
            <a:chExt cx="1856959" cy="21933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6499" y="5114671"/>
              <a:ext cx="1052785" cy="219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601" y="5204441"/>
              <a:ext cx="701857" cy="1026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2941618"/>
            <a:ext cx="5579160" cy="715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0" y="6007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4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37 L 1.38889E-6 -0.25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185 L 0.30539 0.1843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91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093 L -0.29028 -0.000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00563" y="6070479"/>
            <a:ext cx="3986259" cy="774546"/>
            <a:chOff x="700563" y="6070479"/>
            <a:chExt cx="3986259" cy="774546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563" y="6070479"/>
              <a:ext cx="3142921" cy="7745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5727" y="6464808"/>
              <a:ext cx="701095" cy="102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220241" y="6385019"/>
            <a:ext cx="1856959" cy="219330"/>
            <a:chOff x="6220241" y="6385019"/>
            <a:chExt cx="1856959" cy="219330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343" y="6474789"/>
              <a:ext cx="701857" cy="1026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0241" y="6385019"/>
              <a:ext cx="1052785" cy="219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13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1631464"/>
            <a:ext cx="3462202" cy="832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2941618"/>
            <a:ext cx="5579160" cy="715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Line 114"/>
          <p:cNvSpPr>
            <a:spLocks noChangeShapeType="1"/>
          </p:cNvSpPr>
          <p:nvPr/>
        </p:nvSpPr>
        <p:spPr bwMode="auto">
          <a:xfrm>
            <a:off x="0" y="6007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53096" y="2991721"/>
            <a:ext cx="1133304" cy="274320"/>
            <a:chOff x="4353096" y="2991721"/>
            <a:chExt cx="1133304" cy="27432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353096" y="2991721"/>
              <a:ext cx="411480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873752" y="2991721"/>
              <a:ext cx="612648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4052274"/>
            <a:ext cx="3724598" cy="642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20" y="5067231"/>
            <a:ext cx="4002675" cy="84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296" y="5481880"/>
            <a:ext cx="701095" cy="1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6608357" y="541884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 bwMode="auto">
          <a:xfrm>
            <a:off x="7452733" y="5300084"/>
            <a:ext cx="1538867" cy="478590"/>
            <a:chOff x="6463216" y="6324600"/>
            <a:chExt cx="1538867" cy="478590"/>
          </a:xfrm>
        </p:grpSpPr>
        <p:pic>
          <p:nvPicPr>
            <p:cNvPr id="46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163746" y="3416474"/>
            <a:ext cx="2891550" cy="246888"/>
            <a:chOff x="2176272" y="3416474"/>
            <a:chExt cx="2891550" cy="246888"/>
          </a:xfrm>
        </p:grpSpPr>
        <p:sp>
          <p:nvSpPr>
            <p:cNvPr id="5" name="Rectangle 4"/>
            <p:cNvSpPr/>
            <p:nvPr/>
          </p:nvSpPr>
          <p:spPr bwMode="auto">
            <a:xfrm>
              <a:off x="2176272" y="3416474"/>
              <a:ext cx="201168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866654" y="3418562"/>
              <a:ext cx="201168" cy="23774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085584" y="4453128"/>
            <a:ext cx="356616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1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499" y="4266188"/>
            <a:ext cx="174437" cy="145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15907" name="Group 1915906"/>
          <p:cNvGrpSpPr/>
          <p:nvPr/>
        </p:nvGrpSpPr>
        <p:grpSpPr>
          <a:xfrm>
            <a:off x="3214599" y="2500163"/>
            <a:ext cx="908609" cy="3684737"/>
            <a:chOff x="2298600" y="2500163"/>
            <a:chExt cx="908609" cy="3684737"/>
          </a:xfrm>
        </p:grpSpPr>
        <p:sp>
          <p:nvSpPr>
            <p:cNvPr id="55" name="Oval 11"/>
            <p:cNvSpPr/>
            <p:nvPr/>
          </p:nvSpPr>
          <p:spPr bwMode="auto">
            <a:xfrm flipV="1">
              <a:off x="2298600" y="4328612"/>
              <a:ext cx="908609" cy="185628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609" h="1856288">
                  <a:moveTo>
                    <a:pt x="98" y="1856288"/>
                  </a:moveTo>
                  <a:cubicBezTo>
                    <a:pt x="-4135" y="1246688"/>
                    <a:pt x="129128" y="1225520"/>
                    <a:pt x="279498" y="916139"/>
                  </a:cubicBezTo>
                  <a:cubicBezTo>
                    <a:pt x="429868" y="606758"/>
                    <a:pt x="720287" y="241300"/>
                    <a:pt x="902320" y="0"/>
                  </a:cubicBezTo>
                  <a:cubicBezTo>
                    <a:pt x="921370" y="1710209"/>
                    <a:pt x="891273" y="1318016"/>
                    <a:pt x="889098" y="1843239"/>
                  </a:cubicBezTo>
                  <a:cubicBezTo>
                    <a:pt x="436044" y="1852054"/>
                    <a:pt x="869961" y="1845994"/>
                    <a:pt x="98" y="185628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11"/>
            <p:cNvSpPr/>
            <p:nvPr/>
          </p:nvSpPr>
          <p:spPr bwMode="auto">
            <a:xfrm>
              <a:off x="2298600" y="2500163"/>
              <a:ext cx="908609" cy="185628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609" h="1856288">
                  <a:moveTo>
                    <a:pt x="98" y="1856288"/>
                  </a:moveTo>
                  <a:cubicBezTo>
                    <a:pt x="-4135" y="1246688"/>
                    <a:pt x="129128" y="1225520"/>
                    <a:pt x="279498" y="916139"/>
                  </a:cubicBezTo>
                  <a:cubicBezTo>
                    <a:pt x="429868" y="606758"/>
                    <a:pt x="720287" y="241300"/>
                    <a:pt x="902320" y="0"/>
                  </a:cubicBezTo>
                  <a:cubicBezTo>
                    <a:pt x="921370" y="1710209"/>
                    <a:pt x="891273" y="1318016"/>
                    <a:pt x="889098" y="1843239"/>
                  </a:cubicBezTo>
                  <a:cubicBezTo>
                    <a:pt x="436044" y="1852054"/>
                    <a:pt x="869961" y="1845994"/>
                    <a:pt x="98" y="185628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15919" name="Picture 19159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06920" y="3263980"/>
            <a:ext cx="803385" cy="219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373199" y="4343400"/>
            <a:ext cx="4572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487999" y="2235896"/>
            <a:ext cx="0" cy="42062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1591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5934" name="Group 1915933"/>
          <p:cNvGrpSpPr/>
          <p:nvPr/>
        </p:nvGrpSpPr>
        <p:grpSpPr>
          <a:xfrm>
            <a:off x="6566808" y="1905000"/>
            <a:ext cx="2500992" cy="559000"/>
            <a:chOff x="5403976" y="1905000"/>
            <a:chExt cx="2500992" cy="559000"/>
          </a:xfrm>
        </p:grpSpPr>
        <p:pic>
          <p:nvPicPr>
            <p:cNvPr id="1915917" name="Picture 191591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9779" y="1905000"/>
              <a:ext cx="1649386" cy="3354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15933" name="Picture 191593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3976" y="2260600"/>
              <a:ext cx="2500992" cy="2034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Line 114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5952" name="Group 1915951"/>
          <p:cNvGrpSpPr/>
          <p:nvPr/>
        </p:nvGrpSpPr>
        <p:grpSpPr>
          <a:xfrm>
            <a:off x="4238572" y="2372518"/>
            <a:ext cx="4841420" cy="645002"/>
            <a:chOff x="4238572" y="2372518"/>
            <a:chExt cx="4841420" cy="64500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5949" y="2590800"/>
              <a:ext cx="2488544" cy="203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2642" y="2812523"/>
              <a:ext cx="2755158" cy="2033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Rectangle 51"/>
            <p:cNvSpPr/>
            <p:nvPr/>
          </p:nvSpPr>
          <p:spPr bwMode="auto">
            <a:xfrm>
              <a:off x="6291072" y="2569464"/>
              <a:ext cx="2788920" cy="44805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15942" name="Straight Connector 1915941"/>
            <p:cNvCxnSpPr/>
            <p:nvPr/>
          </p:nvCxnSpPr>
          <p:spPr bwMode="auto">
            <a:xfrm flipH="1">
              <a:off x="4581144" y="2793492"/>
              <a:ext cx="1709928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5944" name="Straight Arrow Connector 1915943"/>
            <p:cNvCxnSpPr/>
            <p:nvPr/>
          </p:nvCxnSpPr>
          <p:spPr bwMode="auto">
            <a:xfrm flipH="1" flipV="1">
              <a:off x="4238572" y="2372518"/>
              <a:ext cx="347472" cy="4206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15922" name="Straight Connector 1915921"/>
          <p:cNvCxnSpPr/>
          <p:nvPr/>
        </p:nvCxnSpPr>
        <p:spPr bwMode="auto">
          <a:xfrm>
            <a:off x="3878095" y="2819400"/>
            <a:ext cx="0" cy="304495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5929" name="Straight Connector 1915928"/>
          <p:cNvCxnSpPr/>
          <p:nvPr/>
        </p:nvCxnSpPr>
        <p:spPr bwMode="auto">
          <a:xfrm flipH="1" flipV="1">
            <a:off x="1830399" y="2819400"/>
            <a:ext cx="201168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15927" name="Picture 19159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9689" y="2041655"/>
            <a:ext cx="159610" cy="203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22275"/>
          </a:xfrm>
        </p:spPr>
        <p:txBody>
          <a:bodyPr/>
          <a:lstStyle/>
          <a:p>
            <a:fld id="{472EF489-1D89-4075-B74D-936D3DFA531F}" type="slidenum">
              <a:rPr lang="en-US"/>
              <a:pPr/>
              <a:t>14</a:t>
            </a:fld>
            <a:endParaRPr lang="en-US"/>
          </a:p>
        </p:txBody>
      </p:sp>
      <p:sp>
        <p:nvSpPr>
          <p:cNvPr id="1915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1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830399" y="2235896"/>
            <a:ext cx="0" cy="4206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15908" name="Group 1915907"/>
          <p:cNvGrpSpPr/>
          <p:nvPr/>
        </p:nvGrpSpPr>
        <p:grpSpPr>
          <a:xfrm>
            <a:off x="3203244" y="2260600"/>
            <a:ext cx="1116355" cy="4152900"/>
            <a:chOff x="2287245" y="2260600"/>
            <a:chExt cx="1116355" cy="4152900"/>
          </a:xfrm>
        </p:grpSpPr>
        <p:sp>
          <p:nvSpPr>
            <p:cNvPr id="26" name="Freeform 25"/>
            <p:cNvSpPr/>
            <p:nvPr/>
          </p:nvSpPr>
          <p:spPr>
            <a:xfrm flipV="1">
              <a:off x="2287245" y="2260600"/>
              <a:ext cx="1116355" cy="2090247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7690" h="2039966">
                  <a:moveTo>
                    <a:pt x="0" y="0"/>
                  </a:moveTo>
                  <a:cubicBezTo>
                    <a:pt x="12396" y="394977"/>
                    <a:pt x="26473" y="450334"/>
                    <a:pt x="211088" y="790328"/>
                  </a:cubicBezTo>
                  <a:cubicBezTo>
                    <a:pt x="395703" y="1130322"/>
                    <a:pt x="693626" y="1561080"/>
                    <a:pt x="1107690" y="203996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87245" y="4323253"/>
              <a:ext cx="1116355" cy="2090247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7690" h="2039966">
                  <a:moveTo>
                    <a:pt x="0" y="0"/>
                  </a:moveTo>
                  <a:cubicBezTo>
                    <a:pt x="12396" y="394977"/>
                    <a:pt x="26473" y="450334"/>
                    <a:pt x="211088" y="790328"/>
                  </a:cubicBezTo>
                  <a:cubicBezTo>
                    <a:pt x="395703" y="1130322"/>
                    <a:pt x="693626" y="1561080"/>
                    <a:pt x="1107690" y="203996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15911" name="Group 1915910"/>
          <p:cNvGrpSpPr/>
          <p:nvPr/>
        </p:nvGrpSpPr>
        <p:grpSpPr>
          <a:xfrm>
            <a:off x="2630499" y="4356100"/>
            <a:ext cx="559294" cy="586744"/>
            <a:chOff x="1701800" y="4368800"/>
            <a:chExt cx="559294" cy="58674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1800" y="4737100"/>
              <a:ext cx="159901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 bwMode="auto">
            <a:xfrm flipV="1">
              <a:off x="1840630" y="436880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152400" y="36513"/>
            <a:ext cx="8610600" cy="1652587"/>
            <a:chOff x="152400" y="36513"/>
            <a:chExt cx="8610600" cy="1652587"/>
          </a:xfrm>
        </p:grpSpPr>
        <p:pic>
          <p:nvPicPr>
            <p:cNvPr id="1915913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1028700"/>
              <a:ext cx="3795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3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0"/>
              <a:ext cx="468471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26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013" y="36513"/>
              <a:ext cx="66611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3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74650"/>
              <a:ext cx="47894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20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749300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35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1411288"/>
              <a:ext cx="26717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36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638" y="1411288"/>
              <a:ext cx="472916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7300" y="392113"/>
              <a:ext cx="3213069" cy="262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15910" name="Group 1915909"/>
          <p:cNvGrpSpPr/>
          <p:nvPr/>
        </p:nvGrpSpPr>
        <p:grpSpPr>
          <a:xfrm>
            <a:off x="4916499" y="4356100"/>
            <a:ext cx="559149" cy="586346"/>
            <a:chOff x="3886200" y="4519054"/>
            <a:chExt cx="559149" cy="586346"/>
          </a:xfrm>
        </p:grpSpPr>
        <p:pic>
          <p:nvPicPr>
            <p:cNvPr id="1915909" name="Picture 191590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4887354"/>
              <a:ext cx="159610" cy="2180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 bwMode="auto">
            <a:xfrm flipV="1">
              <a:off x="4024885" y="4519054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15954" name="Group 1915953"/>
          <p:cNvGrpSpPr/>
          <p:nvPr/>
        </p:nvGrpSpPr>
        <p:grpSpPr>
          <a:xfrm>
            <a:off x="4129099" y="3759200"/>
            <a:ext cx="616665" cy="571500"/>
            <a:chOff x="4141799" y="3746500"/>
            <a:chExt cx="616665" cy="571500"/>
          </a:xfrm>
        </p:grpSpPr>
        <p:pic>
          <p:nvPicPr>
            <p:cNvPr id="1915912" name="Picture 19159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9144" y="3746500"/>
              <a:ext cx="159320" cy="21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 bwMode="auto">
            <a:xfrm flipH="1">
              <a:off x="4141799" y="396316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Arc 11"/>
          <p:cNvSpPr>
            <a:spLocks/>
          </p:cNvSpPr>
          <p:nvPr/>
        </p:nvSpPr>
        <p:spPr bwMode="auto">
          <a:xfrm>
            <a:off x="5312852" y="2332037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Connector 86"/>
          <p:cNvCxnSpPr/>
          <p:nvPr/>
        </p:nvCxnSpPr>
        <p:spPr bwMode="auto">
          <a:xfrm flipH="1" flipV="1">
            <a:off x="1830399" y="5864352"/>
            <a:ext cx="201168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15960" name="Picture 19159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860" y="2568508"/>
            <a:ext cx="983953" cy="408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5961" name="Picture 1915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" y="5611033"/>
            <a:ext cx="1188722" cy="408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15947" name="Straight Arrow Connector 1915946"/>
          <p:cNvCxnSpPr/>
          <p:nvPr/>
        </p:nvCxnSpPr>
        <p:spPr bwMode="auto">
          <a:xfrm>
            <a:off x="3113592" y="941832"/>
            <a:ext cx="2212848" cy="142289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/>
          <p:cNvGrpSpPr/>
          <p:nvPr/>
        </p:nvGrpSpPr>
        <p:grpSpPr>
          <a:xfrm rot="5400000">
            <a:off x="-2095096" y="3948757"/>
            <a:ext cx="4697103" cy="458288"/>
            <a:chOff x="-1007870" y="3796357"/>
            <a:chExt cx="4697103" cy="458288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07870" y="3796357"/>
              <a:ext cx="4697103" cy="241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69778" y="4051300"/>
              <a:ext cx="3820919" cy="2033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15953" name="Group 1915952"/>
          <p:cNvGrpSpPr/>
          <p:nvPr/>
        </p:nvGrpSpPr>
        <p:grpSpPr>
          <a:xfrm>
            <a:off x="4116399" y="2235896"/>
            <a:ext cx="231645" cy="4206240"/>
            <a:chOff x="4116399" y="2235896"/>
            <a:chExt cx="231645" cy="4206240"/>
          </a:xfrm>
        </p:grpSpPr>
        <p:pic>
          <p:nvPicPr>
            <p:cNvPr id="1915918" name="Picture 19159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837026" y="5051581"/>
              <a:ext cx="803092" cy="2189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4116399" y="2235896"/>
              <a:ext cx="0" cy="42062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15905" name="Oval 1915904"/>
          <p:cNvSpPr>
            <a:spLocks noChangeAspect="1"/>
          </p:cNvSpPr>
          <p:nvPr/>
        </p:nvSpPr>
        <p:spPr bwMode="auto">
          <a:xfrm>
            <a:off x="4088967" y="248716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088967" y="614476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15955" name="Group 1915954"/>
          <p:cNvGrpSpPr/>
          <p:nvPr/>
        </p:nvGrpSpPr>
        <p:grpSpPr>
          <a:xfrm>
            <a:off x="2750231" y="4356100"/>
            <a:ext cx="1115164" cy="1121011"/>
            <a:chOff x="2762931" y="4368800"/>
            <a:chExt cx="1115164" cy="1121011"/>
          </a:xfrm>
        </p:grpSpPr>
        <p:pic>
          <p:nvPicPr>
            <p:cNvPr id="1915924" name="Picture 19159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2931" y="5344156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 bwMode="auto">
            <a:xfrm flipV="1">
              <a:off x="2909029" y="4368800"/>
              <a:ext cx="969066" cy="96189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15967" name="Group 1915966"/>
          <p:cNvGrpSpPr/>
          <p:nvPr/>
        </p:nvGrpSpPr>
        <p:grpSpPr bwMode="auto">
          <a:xfrm>
            <a:off x="5532120" y="5148072"/>
            <a:ext cx="3575304" cy="1042416"/>
            <a:chOff x="5532120" y="5148072"/>
            <a:chExt cx="3575304" cy="1042416"/>
          </a:xfrm>
        </p:grpSpPr>
        <p:pic>
          <p:nvPicPr>
            <p:cNvPr id="1915965" name="Picture 191596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9796" y="5568858"/>
              <a:ext cx="3519954" cy="5637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3" name="Rectangle 62"/>
            <p:cNvSpPr/>
            <p:nvPr/>
          </p:nvSpPr>
          <p:spPr bwMode="auto">
            <a:xfrm>
              <a:off x="5532120" y="5148072"/>
              <a:ext cx="3575304" cy="104241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15940" name="Picture 191593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4101" y="5181600"/>
              <a:ext cx="1591342" cy="200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15951" name="Straight Connector 1915950"/>
          <p:cNvCxnSpPr/>
          <p:nvPr/>
        </p:nvCxnSpPr>
        <p:spPr bwMode="auto">
          <a:xfrm flipV="1">
            <a:off x="3200399" y="1719072"/>
            <a:ext cx="471830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7924800" y="6248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" name="Group 138"/>
          <p:cNvGrpSpPr/>
          <p:nvPr/>
        </p:nvGrpSpPr>
        <p:grpSpPr bwMode="auto">
          <a:xfrm>
            <a:off x="6096000" y="6277810"/>
            <a:ext cx="1538867" cy="478590"/>
            <a:chOff x="6463216" y="6324600"/>
            <a:chExt cx="1538867" cy="478590"/>
          </a:xfrm>
        </p:grpSpPr>
        <p:pic>
          <p:nvPicPr>
            <p:cNvPr id="140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1" name="Picture 14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1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1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1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1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1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1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1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1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1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915905" grpId="0" animBg="1"/>
      <p:bldP spid="53" grpId="0" animBg="1"/>
      <p:bldP spid="1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5607430"/>
            <a:ext cx="1492137" cy="3361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22275"/>
          </a:xfrm>
        </p:spPr>
        <p:txBody>
          <a:bodyPr/>
          <a:lstStyle/>
          <a:p>
            <a:fld id="{D40E18A5-129F-44E7-BDA0-AB08C5746F9E}" type="slidenum">
              <a:rPr lang="en-US"/>
              <a:pPr/>
              <a:t>15</a:t>
            </a:fld>
            <a:endParaRPr lang="en-US"/>
          </a:p>
        </p:txBody>
      </p:sp>
      <p:sp>
        <p:nvSpPr>
          <p:cNvPr id="1867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7815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6772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9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594" y="381000"/>
            <a:ext cx="5826137" cy="657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780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114"/>
          <p:cNvSpPr>
            <a:spLocks noChangeShapeType="1"/>
          </p:cNvSpPr>
          <p:nvPr/>
        </p:nvSpPr>
        <p:spPr bwMode="auto">
          <a:xfrm>
            <a:off x="0" y="108037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055" y="1476375"/>
            <a:ext cx="3489264" cy="657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647622" y="1330161"/>
            <a:ext cx="878840" cy="654086"/>
            <a:chOff x="7647622" y="1330161"/>
            <a:chExt cx="878840" cy="65408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647622" y="1581911"/>
              <a:ext cx="878840" cy="40233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4957" y="1330161"/>
              <a:ext cx="804171" cy="219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790544" y="1130300"/>
            <a:ext cx="2032656" cy="897637"/>
            <a:chOff x="5790544" y="1130300"/>
            <a:chExt cx="2032656" cy="897637"/>
          </a:xfrm>
        </p:grpSpPr>
        <p:sp>
          <p:nvSpPr>
            <p:cNvPr id="4" name="Rectangle 3"/>
            <p:cNvSpPr/>
            <p:nvPr/>
          </p:nvSpPr>
          <p:spPr bwMode="auto">
            <a:xfrm>
              <a:off x="6108192" y="1397001"/>
              <a:ext cx="1399032" cy="6309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0544" y="1130300"/>
              <a:ext cx="2032656" cy="2193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573110" y="1418949"/>
            <a:ext cx="848452" cy="565299"/>
            <a:chOff x="6573110" y="1418949"/>
            <a:chExt cx="848452" cy="56529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629400" y="1682496"/>
              <a:ext cx="740664" cy="30175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3110" y="1418949"/>
              <a:ext cx="848452" cy="219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1813565" y="4356101"/>
            <a:ext cx="936446" cy="1803399"/>
            <a:chOff x="1813565" y="4356101"/>
            <a:chExt cx="936446" cy="1803399"/>
          </a:xfrm>
        </p:grpSpPr>
        <p:sp>
          <p:nvSpPr>
            <p:cNvPr id="66" name="Oval 11"/>
            <p:cNvSpPr/>
            <p:nvPr/>
          </p:nvSpPr>
          <p:spPr bwMode="auto">
            <a:xfrm flipH="1" flipV="1">
              <a:off x="1813565" y="5255712"/>
              <a:ext cx="936446" cy="90378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9 w 919894"/>
                <a:gd name="connsiteY0" fmla="*/ 970172 h 985185"/>
                <a:gd name="connsiteX1" fmla="*/ 279499 w 919894"/>
                <a:gd name="connsiteY1" fmla="*/ 30023 h 985185"/>
                <a:gd name="connsiteX2" fmla="*/ 915021 w 919894"/>
                <a:gd name="connsiteY2" fmla="*/ 91784 h 985185"/>
                <a:gd name="connsiteX3" fmla="*/ 889099 w 919894"/>
                <a:gd name="connsiteY3" fmla="*/ 957123 h 985185"/>
                <a:gd name="connsiteX4" fmla="*/ 99 w 919894"/>
                <a:gd name="connsiteY4" fmla="*/ 970172 h 985185"/>
                <a:gd name="connsiteX0" fmla="*/ 99 w 919894"/>
                <a:gd name="connsiteY0" fmla="*/ 980194 h 995207"/>
                <a:gd name="connsiteX1" fmla="*/ 279499 w 919894"/>
                <a:gd name="connsiteY1" fmla="*/ 40045 h 995207"/>
                <a:gd name="connsiteX2" fmla="*/ 915021 w 919894"/>
                <a:gd name="connsiteY2" fmla="*/ 101806 h 995207"/>
                <a:gd name="connsiteX3" fmla="*/ 889099 w 919894"/>
                <a:gd name="connsiteY3" fmla="*/ 967145 h 995207"/>
                <a:gd name="connsiteX4" fmla="*/ 99 w 919894"/>
                <a:gd name="connsiteY4" fmla="*/ 980194 h 995207"/>
                <a:gd name="connsiteX0" fmla="*/ 78 w 919873"/>
                <a:gd name="connsiteY0" fmla="*/ 878388 h 893401"/>
                <a:gd name="connsiteX1" fmla="*/ 317578 w 919873"/>
                <a:gd name="connsiteY1" fmla="*/ 255739 h 893401"/>
                <a:gd name="connsiteX2" fmla="*/ 915000 w 919873"/>
                <a:gd name="connsiteY2" fmla="*/ 0 h 893401"/>
                <a:gd name="connsiteX3" fmla="*/ 889078 w 919873"/>
                <a:gd name="connsiteY3" fmla="*/ 865339 h 893401"/>
                <a:gd name="connsiteX4" fmla="*/ 78 w 919873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557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811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21211"/>
                <a:gd name="connsiteY0" fmla="*/ 878388 h 898273"/>
                <a:gd name="connsiteX1" fmla="*/ 317500 w 921211"/>
                <a:gd name="connsiteY1" fmla="*/ 281139 h 898273"/>
                <a:gd name="connsiteX2" fmla="*/ 914922 w 921211"/>
                <a:gd name="connsiteY2" fmla="*/ 0 h 898273"/>
                <a:gd name="connsiteX3" fmla="*/ 901700 w 921211"/>
                <a:gd name="connsiteY3" fmla="*/ 878039 h 898273"/>
                <a:gd name="connsiteX4" fmla="*/ 0 w 921211"/>
                <a:gd name="connsiteY4" fmla="*/ 878388 h 898273"/>
                <a:gd name="connsiteX0" fmla="*/ 0 w 923746"/>
                <a:gd name="connsiteY0" fmla="*/ 878388 h 903205"/>
                <a:gd name="connsiteX1" fmla="*/ 317500 w 923746"/>
                <a:gd name="connsiteY1" fmla="*/ 281139 h 903205"/>
                <a:gd name="connsiteX2" fmla="*/ 914922 w 923746"/>
                <a:gd name="connsiteY2" fmla="*/ 0 h 903205"/>
                <a:gd name="connsiteX3" fmla="*/ 914400 w 923746"/>
                <a:gd name="connsiteY3" fmla="*/ 890739 h 903205"/>
                <a:gd name="connsiteX4" fmla="*/ 0 w 923746"/>
                <a:gd name="connsiteY4" fmla="*/ 878388 h 903205"/>
                <a:gd name="connsiteX0" fmla="*/ 0 w 911046"/>
                <a:gd name="connsiteY0" fmla="*/ 878388 h 903205"/>
                <a:gd name="connsiteX1" fmla="*/ 304800 w 911046"/>
                <a:gd name="connsiteY1" fmla="*/ 281139 h 903205"/>
                <a:gd name="connsiteX2" fmla="*/ 902222 w 911046"/>
                <a:gd name="connsiteY2" fmla="*/ 0 h 903205"/>
                <a:gd name="connsiteX3" fmla="*/ 901700 w 911046"/>
                <a:gd name="connsiteY3" fmla="*/ 890739 h 903205"/>
                <a:gd name="connsiteX4" fmla="*/ 0 w 911046"/>
                <a:gd name="connsiteY4" fmla="*/ 878388 h 903205"/>
                <a:gd name="connsiteX0" fmla="*/ 0 w 936446"/>
                <a:gd name="connsiteY0" fmla="*/ 903788 h 903788"/>
                <a:gd name="connsiteX1" fmla="*/ 330200 w 936446"/>
                <a:gd name="connsiteY1" fmla="*/ 281139 h 903788"/>
                <a:gd name="connsiteX2" fmla="*/ 927622 w 936446"/>
                <a:gd name="connsiteY2" fmla="*/ 0 h 903788"/>
                <a:gd name="connsiteX3" fmla="*/ 927100 w 936446"/>
                <a:gd name="connsiteY3" fmla="*/ 890739 h 903788"/>
                <a:gd name="connsiteX4" fmla="*/ 0 w 936446"/>
                <a:gd name="connsiteY4" fmla="*/ 903788 h 90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46" h="903788">
                  <a:moveTo>
                    <a:pt x="0" y="903788"/>
                  </a:moveTo>
                  <a:cubicBezTo>
                    <a:pt x="21167" y="598988"/>
                    <a:pt x="175597" y="431770"/>
                    <a:pt x="330200" y="281139"/>
                  </a:cubicBezTo>
                  <a:cubicBezTo>
                    <a:pt x="484803" y="130508"/>
                    <a:pt x="555089" y="101600"/>
                    <a:pt x="927622" y="0"/>
                  </a:cubicBezTo>
                  <a:cubicBezTo>
                    <a:pt x="946672" y="1710209"/>
                    <a:pt x="929275" y="365516"/>
                    <a:pt x="927100" y="890739"/>
                  </a:cubicBezTo>
                  <a:cubicBezTo>
                    <a:pt x="474046" y="899554"/>
                    <a:pt x="869863" y="893494"/>
                    <a:pt x="0" y="90378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11"/>
            <p:cNvSpPr/>
            <p:nvPr/>
          </p:nvSpPr>
          <p:spPr bwMode="auto">
            <a:xfrm flipH="1">
              <a:off x="1813565" y="4356101"/>
              <a:ext cx="936446" cy="903788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9 w 919894"/>
                <a:gd name="connsiteY0" fmla="*/ 970172 h 985185"/>
                <a:gd name="connsiteX1" fmla="*/ 279499 w 919894"/>
                <a:gd name="connsiteY1" fmla="*/ 30023 h 985185"/>
                <a:gd name="connsiteX2" fmla="*/ 915021 w 919894"/>
                <a:gd name="connsiteY2" fmla="*/ 91784 h 985185"/>
                <a:gd name="connsiteX3" fmla="*/ 889099 w 919894"/>
                <a:gd name="connsiteY3" fmla="*/ 957123 h 985185"/>
                <a:gd name="connsiteX4" fmla="*/ 99 w 919894"/>
                <a:gd name="connsiteY4" fmla="*/ 970172 h 985185"/>
                <a:gd name="connsiteX0" fmla="*/ 99 w 919894"/>
                <a:gd name="connsiteY0" fmla="*/ 980194 h 995207"/>
                <a:gd name="connsiteX1" fmla="*/ 279499 w 919894"/>
                <a:gd name="connsiteY1" fmla="*/ 40045 h 995207"/>
                <a:gd name="connsiteX2" fmla="*/ 915021 w 919894"/>
                <a:gd name="connsiteY2" fmla="*/ 101806 h 995207"/>
                <a:gd name="connsiteX3" fmla="*/ 889099 w 919894"/>
                <a:gd name="connsiteY3" fmla="*/ 967145 h 995207"/>
                <a:gd name="connsiteX4" fmla="*/ 99 w 919894"/>
                <a:gd name="connsiteY4" fmla="*/ 980194 h 995207"/>
                <a:gd name="connsiteX0" fmla="*/ 78 w 919873"/>
                <a:gd name="connsiteY0" fmla="*/ 878388 h 893401"/>
                <a:gd name="connsiteX1" fmla="*/ 317578 w 919873"/>
                <a:gd name="connsiteY1" fmla="*/ 255739 h 893401"/>
                <a:gd name="connsiteX2" fmla="*/ 915000 w 919873"/>
                <a:gd name="connsiteY2" fmla="*/ 0 h 893401"/>
                <a:gd name="connsiteX3" fmla="*/ 889078 w 919873"/>
                <a:gd name="connsiteY3" fmla="*/ 865339 h 893401"/>
                <a:gd name="connsiteX4" fmla="*/ 78 w 919873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557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811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21211"/>
                <a:gd name="connsiteY0" fmla="*/ 878388 h 898273"/>
                <a:gd name="connsiteX1" fmla="*/ 317500 w 921211"/>
                <a:gd name="connsiteY1" fmla="*/ 281139 h 898273"/>
                <a:gd name="connsiteX2" fmla="*/ 914922 w 921211"/>
                <a:gd name="connsiteY2" fmla="*/ 0 h 898273"/>
                <a:gd name="connsiteX3" fmla="*/ 901700 w 921211"/>
                <a:gd name="connsiteY3" fmla="*/ 878039 h 898273"/>
                <a:gd name="connsiteX4" fmla="*/ 0 w 921211"/>
                <a:gd name="connsiteY4" fmla="*/ 878388 h 898273"/>
                <a:gd name="connsiteX0" fmla="*/ 0 w 923746"/>
                <a:gd name="connsiteY0" fmla="*/ 878388 h 903205"/>
                <a:gd name="connsiteX1" fmla="*/ 317500 w 923746"/>
                <a:gd name="connsiteY1" fmla="*/ 281139 h 903205"/>
                <a:gd name="connsiteX2" fmla="*/ 914922 w 923746"/>
                <a:gd name="connsiteY2" fmla="*/ 0 h 903205"/>
                <a:gd name="connsiteX3" fmla="*/ 914400 w 923746"/>
                <a:gd name="connsiteY3" fmla="*/ 890739 h 903205"/>
                <a:gd name="connsiteX4" fmla="*/ 0 w 923746"/>
                <a:gd name="connsiteY4" fmla="*/ 878388 h 903205"/>
                <a:gd name="connsiteX0" fmla="*/ 0 w 911046"/>
                <a:gd name="connsiteY0" fmla="*/ 878388 h 903205"/>
                <a:gd name="connsiteX1" fmla="*/ 304800 w 911046"/>
                <a:gd name="connsiteY1" fmla="*/ 281139 h 903205"/>
                <a:gd name="connsiteX2" fmla="*/ 902222 w 911046"/>
                <a:gd name="connsiteY2" fmla="*/ 0 h 903205"/>
                <a:gd name="connsiteX3" fmla="*/ 901700 w 911046"/>
                <a:gd name="connsiteY3" fmla="*/ 890739 h 903205"/>
                <a:gd name="connsiteX4" fmla="*/ 0 w 911046"/>
                <a:gd name="connsiteY4" fmla="*/ 878388 h 903205"/>
                <a:gd name="connsiteX0" fmla="*/ 0 w 936446"/>
                <a:gd name="connsiteY0" fmla="*/ 903788 h 903788"/>
                <a:gd name="connsiteX1" fmla="*/ 330200 w 936446"/>
                <a:gd name="connsiteY1" fmla="*/ 281139 h 903788"/>
                <a:gd name="connsiteX2" fmla="*/ 927622 w 936446"/>
                <a:gd name="connsiteY2" fmla="*/ 0 h 903788"/>
                <a:gd name="connsiteX3" fmla="*/ 927100 w 936446"/>
                <a:gd name="connsiteY3" fmla="*/ 890739 h 903788"/>
                <a:gd name="connsiteX4" fmla="*/ 0 w 936446"/>
                <a:gd name="connsiteY4" fmla="*/ 903788 h 90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46" h="903788">
                  <a:moveTo>
                    <a:pt x="0" y="903788"/>
                  </a:moveTo>
                  <a:cubicBezTo>
                    <a:pt x="21167" y="598988"/>
                    <a:pt x="175597" y="431770"/>
                    <a:pt x="330200" y="281139"/>
                  </a:cubicBezTo>
                  <a:cubicBezTo>
                    <a:pt x="484803" y="130508"/>
                    <a:pt x="555089" y="101600"/>
                    <a:pt x="927622" y="0"/>
                  </a:cubicBezTo>
                  <a:cubicBezTo>
                    <a:pt x="946672" y="1710209"/>
                    <a:pt x="929275" y="365516"/>
                    <a:pt x="927100" y="890739"/>
                  </a:cubicBezTo>
                  <a:cubicBezTo>
                    <a:pt x="474046" y="899554"/>
                    <a:pt x="869863" y="893494"/>
                    <a:pt x="0" y="90378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1600" y="1143000"/>
            <a:ext cx="2904937" cy="5366004"/>
            <a:chOff x="1371600" y="1143000"/>
            <a:chExt cx="2904937" cy="5366004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2100" y="5181600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1828800" y="1333500"/>
              <a:ext cx="0" cy="517550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1371600" y="5256212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9689" y="1143000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 bwMode="auto">
          <a:xfrm>
            <a:off x="1240472" y="1623056"/>
            <a:ext cx="566562" cy="571519"/>
            <a:chOff x="1211438" y="1623056"/>
            <a:chExt cx="566562" cy="57151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1438" y="1991356"/>
              <a:ext cx="174437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1357536" y="1623056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1631090" y="4952981"/>
            <a:ext cx="1071978" cy="203219"/>
            <a:chOff x="1631090" y="4952981"/>
            <a:chExt cx="1071978" cy="203219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816100" y="5029200"/>
              <a:ext cx="88696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1090" y="4952981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1371600" y="1312770"/>
            <a:ext cx="2743200" cy="462055"/>
            <a:chOff x="1371600" y="1312770"/>
            <a:chExt cx="2743200" cy="462055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1312770"/>
              <a:ext cx="804582" cy="2632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 bwMode="auto">
            <a:xfrm>
              <a:off x="1371600" y="1600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rc 78"/>
            <p:cNvSpPr>
              <a:spLocks/>
            </p:cNvSpPr>
            <p:nvPr/>
          </p:nvSpPr>
          <p:spPr bwMode="auto">
            <a:xfrm rot="5400000" flipH="1">
              <a:off x="3455673" y="1500982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528" y="4764024"/>
            <a:ext cx="612384" cy="24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 bwMode="auto">
          <a:xfrm>
            <a:off x="1262276" y="4368781"/>
            <a:ext cx="544758" cy="571519"/>
            <a:chOff x="1241004" y="4368781"/>
            <a:chExt cx="544758" cy="571519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1004" y="4737081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 bwMode="auto">
            <a:xfrm flipV="1">
              <a:off x="1365298" y="4368781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1000716" y="5549900"/>
            <a:ext cx="806318" cy="571500"/>
            <a:chOff x="968542" y="5549900"/>
            <a:chExt cx="806318" cy="571500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8542" y="5549900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 bwMode="auto">
            <a:xfrm>
              <a:off x="1354396" y="576656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1572768" y="4287693"/>
            <a:ext cx="1170432" cy="1935307"/>
            <a:chOff x="1572768" y="4287693"/>
            <a:chExt cx="1170432" cy="1935307"/>
          </a:xfrm>
        </p:grpSpPr>
        <p:sp>
          <p:nvSpPr>
            <p:cNvPr id="36" name="Freeform 35"/>
            <p:cNvSpPr>
              <a:spLocks noChangeAspect="1"/>
            </p:cNvSpPr>
            <p:nvPr/>
          </p:nvSpPr>
          <p:spPr>
            <a:xfrm flipV="1">
              <a:off x="1572768" y="4287693"/>
              <a:ext cx="1170432" cy="982807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  <a:gd name="connsiteX0" fmla="*/ 264822 w 944064"/>
                <a:gd name="connsiteY0" fmla="*/ 0 h 2052361"/>
                <a:gd name="connsiteX1" fmla="*/ 47462 w 944064"/>
                <a:gd name="connsiteY1" fmla="*/ 802723 h 2052361"/>
                <a:gd name="connsiteX2" fmla="*/ 944064 w 944064"/>
                <a:gd name="connsiteY2" fmla="*/ 2052361 h 2052361"/>
                <a:gd name="connsiteX0" fmla="*/ 2276242 w 2276515"/>
                <a:gd name="connsiteY0" fmla="*/ 0 h 2275462"/>
                <a:gd name="connsiteX1" fmla="*/ 2058882 w 2276515"/>
                <a:gd name="connsiteY1" fmla="*/ 802723 h 2275462"/>
                <a:gd name="connsiteX2" fmla="*/ 44555 w 2276515"/>
                <a:gd name="connsiteY2" fmla="*/ 2275462 h 2275462"/>
                <a:gd name="connsiteX0" fmla="*/ 2231687 w 2231960"/>
                <a:gd name="connsiteY0" fmla="*/ 0 h 2275462"/>
                <a:gd name="connsiteX1" fmla="*/ 2014327 w 2231960"/>
                <a:gd name="connsiteY1" fmla="*/ 802723 h 2275462"/>
                <a:gd name="connsiteX2" fmla="*/ 0 w 2231960"/>
                <a:gd name="connsiteY2" fmla="*/ 2275462 h 2275462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424026"/>
                <a:gd name="connsiteY0" fmla="*/ 0 h 2114334"/>
                <a:gd name="connsiteX1" fmla="*/ 2152943 w 2424026"/>
                <a:gd name="connsiteY1" fmla="*/ 802723 h 2114334"/>
                <a:gd name="connsiteX2" fmla="*/ 0 w 2424026"/>
                <a:gd name="connsiteY2" fmla="*/ 2114334 h 2114334"/>
                <a:gd name="connsiteX0" fmla="*/ 2370303 w 2410734"/>
                <a:gd name="connsiteY0" fmla="*/ 0 h 2114334"/>
                <a:gd name="connsiteX1" fmla="*/ 2152943 w 2410734"/>
                <a:gd name="connsiteY1" fmla="*/ 802723 h 2114334"/>
                <a:gd name="connsiteX2" fmla="*/ 0 w 2410734"/>
                <a:gd name="connsiteY2" fmla="*/ 2114334 h 2114334"/>
                <a:gd name="connsiteX0" fmla="*/ 2370303 w 2370658"/>
                <a:gd name="connsiteY0" fmla="*/ 0 h 2114334"/>
                <a:gd name="connsiteX1" fmla="*/ 1686691 w 2370658"/>
                <a:gd name="connsiteY1" fmla="*/ 1124981 h 2114334"/>
                <a:gd name="connsiteX2" fmla="*/ 0 w 2370658"/>
                <a:gd name="connsiteY2" fmla="*/ 2114334 h 2114334"/>
                <a:gd name="connsiteX0" fmla="*/ 2370303 w 2370591"/>
                <a:gd name="connsiteY0" fmla="*/ 0 h 2114334"/>
                <a:gd name="connsiteX1" fmla="*/ 1686691 w 2370591"/>
                <a:gd name="connsiteY1" fmla="*/ 1124981 h 2114334"/>
                <a:gd name="connsiteX2" fmla="*/ 0 w 2370591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124981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19897 w 2319897"/>
                <a:gd name="connsiteY0" fmla="*/ 0 h 1916021"/>
                <a:gd name="connsiteX1" fmla="*/ 1636285 w 2319897"/>
                <a:gd name="connsiteY1" fmla="*/ 1286110 h 1916021"/>
                <a:gd name="connsiteX2" fmla="*/ 0 w 2319897"/>
                <a:gd name="connsiteY2" fmla="*/ 1916021 h 191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9897" h="1916021">
                  <a:moveTo>
                    <a:pt x="2319897" y="0"/>
                  </a:moveTo>
                  <a:cubicBezTo>
                    <a:pt x="2319692" y="556105"/>
                    <a:pt x="2022934" y="966773"/>
                    <a:pt x="1636285" y="1286110"/>
                  </a:cubicBezTo>
                  <a:cubicBezTo>
                    <a:pt x="1249636" y="1605447"/>
                    <a:pt x="896484" y="1709814"/>
                    <a:pt x="0" y="1916021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>
            <a:xfrm>
              <a:off x="1572768" y="5240193"/>
              <a:ext cx="1170432" cy="982807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  <a:gd name="connsiteX0" fmla="*/ 264822 w 944064"/>
                <a:gd name="connsiteY0" fmla="*/ 0 h 2052361"/>
                <a:gd name="connsiteX1" fmla="*/ 47462 w 944064"/>
                <a:gd name="connsiteY1" fmla="*/ 802723 h 2052361"/>
                <a:gd name="connsiteX2" fmla="*/ 944064 w 944064"/>
                <a:gd name="connsiteY2" fmla="*/ 2052361 h 2052361"/>
                <a:gd name="connsiteX0" fmla="*/ 2276242 w 2276515"/>
                <a:gd name="connsiteY0" fmla="*/ 0 h 2275462"/>
                <a:gd name="connsiteX1" fmla="*/ 2058882 w 2276515"/>
                <a:gd name="connsiteY1" fmla="*/ 802723 h 2275462"/>
                <a:gd name="connsiteX2" fmla="*/ 44555 w 2276515"/>
                <a:gd name="connsiteY2" fmla="*/ 2275462 h 2275462"/>
                <a:gd name="connsiteX0" fmla="*/ 2231687 w 2231960"/>
                <a:gd name="connsiteY0" fmla="*/ 0 h 2275462"/>
                <a:gd name="connsiteX1" fmla="*/ 2014327 w 2231960"/>
                <a:gd name="connsiteY1" fmla="*/ 802723 h 2275462"/>
                <a:gd name="connsiteX2" fmla="*/ 0 w 2231960"/>
                <a:gd name="connsiteY2" fmla="*/ 2275462 h 2275462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424026"/>
                <a:gd name="connsiteY0" fmla="*/ 0 h 2114334"/>
                <a:gd name="connsiteX1" fmla="*/ 2152943 w 2424026"/>
                <a:gd name="connsiteY1" fmla="*/ 802723 h 2114334"/>
                <a:gd name="connsiteX2" fmla="*/ 0 w 2424026"/>
                <a:gd name="connsiteY2" fmla="*/ 2114334 h 2114334"/>
                <a:gd name="connsiteX0" fmla="*/ 2370303 w 2410734"/>
                <a:gd name="connsiteY0" fmla="*/ 0 h 2114334"/>
                <a:gd name="connsiteX1" fmla="*/ 2152943 w 2410734"/>
                <a:gd name="connsiteY1" fmla="*/ 802723 h 2114334"/>
                <a:gd name="connsiteX2" fmla="*/ 0 w 2410734"/>
                <a:gd name="connsiteY2" fmla="*/ 2114334 h 2114334"/>
                <a:gd name="connsiteX0" fmla="*/ 2370303 w 2370658"/>
                <a:gd name="connsiteY0" fmla="*/ 0 h 2114334"/>
                <a:gd name="connsiteX1" fmla="*/ 1686691 w 2370658"/>
                <a:gd name="connsiteY1" fmla="*/ 1124981 h 2114334"/>
                <a:gd name="connsiteX2" fmla="*/ 0 w 2370658"/>
                <a:gd name="connsiteY2" fmla="*/ 2114334 h 2114334"/>
                <a:gd name="connsiteX0" fmla="*/ 2370303 w 2370591"/>
                <a:gd name="connsiteY0" fmla="*/ 0 h 2114334"/>
                <a:gd name="connsiteX1" fmla="*/ 1686691 w 2370591"/>
                <a:gd name="connsiteY1" fmla="*/ 1124981 h 2114334"/>
                <a:gd name="connsiteX2" fmla="*/ 0 w 2370591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124981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19897 w 2319897"/>
                <a:gd name="connsiteY0" fmla="*/ 0 h 1916021"/>
                <a:gd name="connsiteX1" fmla="*/ 1636285 w 2319897"/>
                <a:gd name="connsiteY1" fmla="*/ 1286110 h 1916021"/>
                <a:gd name="connsiteX2" fmla="*/ 0 w 2319897"/>
                <a:gd name="connsiteY2" fmla="*/ 1916021 h 191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9897" h="1916021">
                  <a:moveTo>
                    <a:pt x="2319897" y="0"/>
                  </a:moveTo>
                  <a:cubicBezTo>
                    <a:pt x="2319692" y="556105"/>
                    <a:pt x="2022934" y="966773"/>
                    <a:pt x="1636285" y="1286110"/>
                  </a:cubicBezTo>
                  <a:cubicBezTo>
                    <a:pt x="1249636" y="1605447"/>
                    <a:pt x="896484" y="1709814"/>
                    <a:pt x="0" y="1916021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67776" name="Group 1867775"/>
          <p:cNvGrpSpPr/>
          <p:nvPr/>
        </p:nvGrpSpPr>
        <p:grpSpPr>
          <a:xfrm>
            <a:off x="5380397" y="2286000"/>
            <a:ext cx="3725503" cy="1971747"/>
            <a:chOff x="5380397" y="2524053"/>
            <a:chExt cx="3725503" cy="1971747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2524053"/>
              <a:ext cx="3725503" cy="219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4497" y="3227236"/>
              <a:ext cx="3053303" cy="277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3608236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4497" y="3874936"/>
              <a:ext cx="2148310" cy="3358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2858936"/>
              <a:ext cx="3214452" cy="262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2229" y="4217836"/>
              <a:ext cx="1505571" cy="277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67814" name="Rectangle 38"/>
          <p:cNvSpPr>
            <a:spLocks noChangeArrowheads="1"/>
          </p:cNvSpPr>
          <p:nvPr/>
        </p:nvSpPr>
        <p:spPr bwMode="auto">
          <a:xfrm>
            <a:off x="7924800" y="441014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18157" y="5257800"/>
            <a:ext cx="2411021" cy="506642"/>
            <a:chOff x="6580579" y="3760558"/>
            <a:chExt cx="2411021" cy="506642"/>
          </a:xfrm>
        </p:grpSpPr>
        <p:pic>
          <p:nvPicPr>
            <p:cNvPr id="17" name="Picture 4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634" y="376055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579" y="4036783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466664" y="1572768"/>
            <a:ext cx="5355016" cy="4005072"/>
            <a:chOff x="466664" y="1572768"/>
            <a:chExt cx="5355016" cy="4005072"/>
          </a:xfrm>
        </p:grpSpPr>
        <p:cxnSp>
          <p:nvCxnSpPr>
            <p:cNvPr id="30" name="Straight Connector 29"/>
            <p:cNvCxnSpPr/>
            <p:nvPr/>
          </p:nvCxnSpPr>
          <p:spPr bwMode="auto">
            <a:xfrm flipH="1">
              <a:off x="609600" y="1572768"/>
              <a:ext cx="5212080" cy="2359152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466664" y="2092965"/>
              <a:ext cx="5323880" cy="2583103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endCxn id="23" idx="0"/>
            </p:cNvCxnSpPr>
            <p:nvPr/>
          </p:nvCxnSpPr>
          <p:spPr bwMode="auto">
            <a:xfrm>
              <a:off x="609600" y="3921251"/>
              <a:ext cx="694944" cy="83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466664" y="4663440"/>
              <a:ext cx="722881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7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7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6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6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6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6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678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" name="Oval 11"/>
          <p:cNvSpPr/>
          <p:nvPr/>
        </p:nvSpPr>
        <p:spPr bwMode="auto">
          <a:xfrm flipH="1">
            <a:off x="892091" y="2833840"/>
            <a:ext cx="1845220" cy="33528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400 w 1767132"/>
              <a:gd name="connsiteY0" fmla="*/ 1841847 h 1841847"/>
              <a:gd name="connsiteX1" fmla="*/ 1005222 w 1767132"/>
              <a:gd name="connsiteY1" fmla="*/ 620559 h 1841847"/>
              <a:gd name="connsiteX2" fmla="*/ 1754174 w 1767132"/>
              <a:gd name="connsiteY2" fmla="*/ 0 h 1841847"/>
              <a:gd name="connsiteX3" fmla="*/ 1760437 w 1767132"/>
              <a:gd name="connsiteY3" fmla="*/ 1797310 h 1841847"/>
              <a:gd name="connsiteX4" fmla="*/ 1400 w 1767132"/>
              <a:gd name="connsiteY4" fmla="*/ 1841847 h 1841847"/>
              <a:gd name="connsiteX0" fmla="*/ 0 w 1765732"/>
              <a:gd name="connsiteY0" fmla="*/ 1841847 h 1841847"/>
              <a:gd name="connsiteX1" fmla="*/ 1003822 w 1765732"/>
              <a:gd name="connsiteY1" fmla="*/ 620559 h 1841847"/>
              <a:gd name="connsiteX2" fmla="*/ 1752774 w 1765732"/>
              <a:gd name="connsiteY2" fmla="*/ 0 h 1841847"/>
              <a:gd name="connsiteX3" fmla="*/ 1759037 w 1765732"/>
              <a:gd name="connsiteY3" fmla="*/ 1797310 h 1841847"/>
              <a:gd name="connsiteX4" fmla="*/ 0 w 1765732"/>
              <a:gd name="connsiteY4" fmla="*/ 1841847 h 1841847"/>
              <a:gd name="connsiteX0" fmla="*/ 0 w 1753115"/>
              <a:gd name="connsiteY0" fmla="*/ 1841847 h 1841847"/>
              <a:gd name="connsiteX1" fmla="*/ 1003822 w 1753115"/>
              <a:gd name="connsiteY1" fmla="*/ 620559 h 1841847"/>
              <a:gd name="connsiteX2" fmla="*/ 1752774 w 1753115"/>
              <a:gd name="connsiteY2" fmla="*/ 0 h 1841847"/>
              <a:gd name="connsiteX3" fmla="*/ 768437 w 1753115"/>
              <a:gd name="connsiteY3" fmla="*/ 1606810 h 1841847"/>
              <a:gd name="connsiteX4" fmla="*/ 0 w 1753115"/>
              <a:gd name="connsiteY4" fmla="*/ 1841847 h 1841847"/>
              <a:gd name="connsiteX0" fmla="*/ 0 w 1753611"/>
              <a:gd name="connsiteY0" fmla="*/ 1841847 h 1841847"/>
              <a:gd name="connsiteX1" fmla="*/ 1003822 w 1753611"/>
              <a:gd name="connsiteY1" fmla="*/ 620559 h 1841847"/>
              <a:gd name="connsiteX2" fmla="*/ 1752774 w 1753611"/>
              <a:gd name="connsiteY2" fmla="*/ 0 h 1841847"/>
              <a:gd name="connsiteX3" fmla="*/ 768437 w 1753611"/>
              <a:gd name="connsiteY3" fmla="*/ 1606810 h 1841847"/>
              <a:gd name="connsiteX4" fmla="*/ 0 w 1753611"/>
              <a:gd name="connsiteY4" fmla="*/ 1841847 h 1841847"/>
              <a:gd name="connsiteX0" fmla="*/ 0 w 1753295"/>
              <a:gd name="connsiteY0" fmla="*/ 1841847 h 1910227"/>
              <a:gd name="connsiteX1" fmla="*/ 1003822 w 1753295"/>
              <a:gd name="connsiteY1" fmla="*/ 620559 h 1910227"/>
              <a:gd name="connsiteX2" fmla="*/ 1752774 w 1753295"/>
              <a:gd name="connsiteY2" fmla="*/ 0 h 1910227"/>
              <a:gd name="connsiteX3" fmla="*/ 768437 w 1753295"/>
              <a:gd name="connsiteY3" fmla="*/ 1606810 h 1910227"/>
              <a:gd name="connsiteX4" fmla="*/ 0 w 1753295"/>
              <a:gd name="connsiteY4" fmla="*/ 1841847 h 1910227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914574"/>
              <a:gd name="connsiteY0" fmla="*/ 927447 h 927447"/>
              <a:gd name="connsiteX1" fmla="*/ 241822 w 914574"/>
              <a:gd name="connsiteY1" fmla="*/ 2014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1570 w 916144"/>
              <a:gd name="connsiteY0" fmla="*/ 927447 h 927447"/>
              <a:gd name="connsiteX1" fmla="*/ 205292 w 916144"/>
              <a:gd name="connsiteY1" fmla="*/ 188759 h 927447"/>
              <a:gd name="connsiteX2" fmla="*/ 916144 w 916144"/>
              <a:gd name="connsiteY2" fmla="*/ 0 h 927447"/>
              <a:gd name="connsiteX3" fmla="*/ 770007 w 916144"/>
              <a:gd name="connsiteY3" fmla="*/ 692410 h 927447"/>
              <a:gd name="connsiteX4" fmla="*/ 1570 w 916144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1571 w 916145"/>
              <a:gd name="connsiteY0" fmla="*/ 889347 h 889347"/>
              <a:gd name="connsiteX1" fmla="*/ 205293 w 916145"/>
              <a:gd name="connsiteY1" fmla="*/ 188759 h 889347"/>
              <a:gd name="connsiteX2" fmla="*/ 916145 w 916145"/>
              <a:gd name="connsiteY2" fmla="*/ 0 h 889347"/>
              <a:gd name="connsiteX3" fmla="*/ 719208 w 916145"/>
              <a:gd name="connsiteY3" fmla="*/ 692410 h 889347"/>
              <a:gd name="connsiteX4" fmla="*/ 1571 w 916145"/>
              <a:gd name="connsiteY4" fmla="*/ 889347 h 8893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731725 w 928662"/>
              <a:gd name="connsiteY3" fmla="*/ 6924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936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682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80925 w 928662"/>
              <a:gd name="connsiteY3" fmla="*/ 755910 h 902047"/>
              <a:gd name="connsiteX4" fmla="*/ 1388 w 928662"/>
              <a:gd name="connsiteY4" fmla="*/ 902047 h 902047"/>
              <a:gd name="connsiteX0" fmla="*/ 4525 w 931799"/>
              <a:gd name="connsiteY0" fmla="*/ 902047 h 902047"/>
              <a:gd name="connsiteX1" fmla="*/ 220947 w 931799"/>
              <a:gd name="connsiteY1" fmla="*/ 188759 h 902047"/>
              <a:gd name="connsiteX2" fmla="*/ 931799 w 931799"/>
              <a:gd name="connsiteY2" fmla="*/ 0 h 902047"/>
              <a:gd name="connsiteX3" fmla="*/ 684062 w 931799"/>
              <a:gd name="connsiteY3" fmla="*/ 755910 h 902047"/>
              <a:gd name="connsiteX4" fmla="*/ 4525 w 931799"/>
              <a:gd name="connsiteY4" fmla="*/ 902047 h 902047"/>
              <a:gd name="connsiteX0" fmla="*/ 1571 w 916145"/>
              <a:gd name="connsiteY0" fmla="*/ 914747 h 914747"/>
              <a:gd name="connsiteX1" fmla="*/ 205293 w 916145"/>
              <a:gd name="connsiteY1" fmla="*/ 188759 h 914747"/>
              <a:gd name="connsiteX2" fmla="*/ 916145 w 916145"/>
              <a:gd name="connsiteY2" fmla="*/ 0 h 914747"/>
              <a:gd name="connsiteX3" fmla="*/ 668408 w 916145"/>
              <a:gd name="connsiteY3" fmla="*/ 755910 h 914747"/>
              <a:gd name="connsiteX4" fmla="*/ 1571 w 916145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1633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44353"/>
              <a:gd name="connsiteY0" fmla="*/ 3664232 h 3664232"/>
              <a:gd name="connsiteX1" fmla="*/ 1118122 w 1844353"/>
              <a:gd name="connsiteY1" fmla="*/ 487144 h 3664232"/>
              <a:gd name="connsiteX2" fmla="*/ 1828974 w 1844353"/>
              <a:gd name="connsiteY2" fmla="*/ 6285 h 3664232"/>
              <a:gd name="connsiteX3" fmla="*/ 1332208 w 1844353"/>
              <a:gd name="connsiteY3" fmla="*/ 1034984 h 3664232"/>
              <a:gd name="connsiteX4" fmla="*/ 0 w 1844353"/>
              <a:gd name="connsiteY4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58848 h 3658848"/>
              <a:gd name="connsiteX1" fmla="*/ 1118122 w 1828974"/>
              <a:gd name="connsiteY1" fmla="*/ 481760 h 3658848"/>
              <a:gd name="connsiteX2" fmla="*/ 1828974 w 1828974"/>
              <a:gd name="connsiteY2" fmla="*/ 901 h 3658848"/>
              <a:gd name="connsiteX3" fmla="*/ 0 w 1828974"/>
              <a:gd name="connsiteY3" fmla="*/ 3658848 h 3658848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67074"/>
              <a:gd name="connsiteY0" fmla="*/ 3039076 h 3484982"/>
              <a:gd name="connsiteX1" fmla="*/ 1041922 w 1867074"/>
              <a:gd name="connsiteY1" fmla="*/ 14388 h 3484982"/>
              <a:gd name="connsiteX2" fmla="*/ 1867074 w 1867074"/>
              <a:gd name="connsiteY2" fmla="*/ 3013329 h 3484982"/>
              <a:gd name="connsiteX3" fmla="*/ 0 w 1867074"/>
              <a:gd name="connsiteY3" fmla="*/ 3039076 h 3484982"/>
              <a:gd name="connsiteX0" fmla="*/ 0 w 2203312"/>
              <a:gd name="connsiteY0" fmla="*/ 3024698 h 3470604"/>
              <a:gd name="connsiteX1" fmla="*/ 1041922 w 2203312"/>
              <a:gd name="connsiteY1" fmla="*/ 10 h 3470604"/>
              <a:gd name="connsiteX2" fmla="*/ 2146300 w 2203312"/>
              <a:gd name="connsiteY2" fmla="*/ 1995649 h 3470604"/>
              <a:gd name="connsiteX3" fmla="*/ 1867074 w 2203312"/>
              <a:gd name="connsiteY3" fmla="*/ 2998951 h 3470604"/>
              <a:gd name="connsiteX4" fmla="*/ 0 w 2203312"/>
              <a:gd name="connsiteY4" fmla="*/ 3024698 h 3470604"/>
              <a:gd name="connsiteX0" fmla="*/ 0 w 2146300"/>
              <a:gd name="connsiteY0" fmla="*/ 3024698 h 3470604"/>
              <a:gd name="connsiteX1" fmla="*/ 1041922 w 2146300"/>
              <a:gd name="connsiteY1" fmla="*/ 10 h 3470604"/>
              <a:gd name="connsiteX2" fmla="*/ 2146300 w 2146300"/>
              <a:gd name="connsiteY2" fmla="*/ 1995649 h 3470604"/>
              <a:gd name="connsiteX3" fmla="*/ 1867074 w 2146300"/>
              <a:gd name="connsiteY3" fmla="*/ 2998951 h 3470604"/>
              <a:gd name="connsiteX4" fmla="*/ 0 w 2146300"/>
              <a:gd name="connsiteY4" fmla="*/ 3024698 h 3470604"/>
              <a:gd name="connsiteX0" fmla="*/ 0 w 2146300"/>
              <a:gd name="connsiteY0" fmla="*/ 3024698 h 3099328"/>
              <a:gd name="connsiteX1" fmla="*/ 1041922 w 2146300"/>
              <a:gd name="connsiteY1" fmla="*/ 10 h 3099328"/>
              <a:gd name="connsiteX2" fmla="*/ 2146300 w 2146300"/>
              <a:gd name="connsiteY2" fmla="*/ 1995649 h 3099328"/>
              <a:gd name="connsiteX3" fmla="*/ 0 w 2146300"/>
              <a:gd name="connsiteY3" fmla="*/ 3024698 h 3099328"/>
              <a:gd name="connsiteX0" fmla="*/ 0 w 1866900"/>
              <a:gd name="connsiteY0" fmla="*/ 3024694 h 3371699"/>
              <a:gd name="connsiteX1" fmla="*/ 1041922 w 1866900"/>
              <a:gd name="connsiteY1" fmla="*/ 6 h 3371699"/>
              <a:gd name="connsiteX2" fmla="*/ 1866900 w 1866900"/>
              <a:gd name="connsiteY2" fmla="*/ 3075145 h 3371699"/>
              <a:gd name="connsiteX3" fmla="*/ 0 w 1866900"/>
              <a:gd name="connsiteY3" fmla="*/ 3024694 h 3371699"/>
              <a:gd name="connsiteX0" fmla="*/ 0 w 1866900"/>
              <a:gd name="connsiteY0" fmla="*/ 3024694 h 3167845"/>
              <a:gd name="connsiteX1" fmla="*/ 1041922 w 1866900"/>
              <a:gd name="connsiteY1" fmla="*/ 6 h 3167845"/>
              <a:gd name="connsiteX2" fmla="*/ 1866900 w 1866900"/>
              <a:gd name="connsiteY2" fmla="*/ 3075145 h 3167845"/>
              <a:gd name="connsiteX3" fmla="*/ 0 w 1866900"/>
              <a:gd name="connsiteY3" fmla="*/ 3024694 h 3167845"/>
              <a:gd name="connsiteX0" fmla="*/ 0 w 1866900"/>
              <a:gd name="connsiteY0" fmla="*/ 3024694 h 3075145"/>
              <a:gd name="connsiteX1" fmla="*/ 1041922 w 1866900"/>
              <a:gd name="connsiteY1" fmla="*/ 6 h 3075145"/>
              <a:gd name="connsiteX2" fmla="*/ 1866900 w 1866900"/>
              <a:gd name="connsiteY2" fmla="*/ 3075145 h 3075145"/>
              <a:gd name="connsiteX3" fmla="*/ 0 w 1866900"/>
              <a:gd name="connsiteY3" fmla="*/ 3024694 h 3075145"/>
              <a:gd name="connsiteX0" fmla="*/ 8414 w 1875314"/>
              <a:gd name="connsiteY0" fmla="*/ 3821953 h 3872404"/>
              <a:gd name="connsiteX1" fmla="*/ 1837214 w 1875314"/>
              <a:gd name="connsiteY1" fmla="*/ 189404 h 3872404"/>
              <a:gd name="connsiteX2" fmla="*/ 1050336 w 1875314"/>
              <a:gd name="connsiteY2" fmla="*/ 797265 h 3872404"/>
              <a:gd name="connsiteX3" fmla="*/ 1875314 w 1875314"/>
              <a:gd name="connsiteY3" fmla="*/ 3872404 h 3872404"/>
              <a:gd name="connsiteX4" fmla="*/ 8414 w 1875314"/>
              <a:gd name="connsiteY4" fmla="*/ 3821953 h 3872404"/>
              <a:gd name="connsiteX0" fmla="*/ 14641 w 1881541"/>
              <a:gd name="connsiteY0" fmla="*/ 3024709 h 3075160"/>
              <a:gd name="connsiteX1" fmla="*/ 1056563 w 1881541"/>
              <a:gd name="connsiteY1" fmla="*/ 21 h 3075160"/>
              <a:gd name="connsiteX2" fmla="*/ 1881541 w 1881541"/>
              <a:gd name="connsiteY2" fmla="*/ 3075160 h 3075160"/>
              <a:gd name="connsiteX3" fmla="*/ 14641 w 1881541"/>
              <a:gd name="connsiteY3" fmla="*/ 3024709 h 3075160"/>
              <a:gd name="connsiteX0" fmla="*/ 8153 w 1941285"/>
              <a:gd name="connsiteY0" fmla="*/ 3659704 h 3710155"/>
              <a:gd name="connsiteX1" fmla="*/ 1824775 w 1941285"/>
              <a:gd name="connsiteY1" fmla="*/ 16 h 3710155"/>
              <a:gd name="connsiteX2" fmla="*/ 1875053 w 1941285"/>
              <a:gd name="connsiteY2" fmla="*/ 3710155 h 3710155"/>
              <a:gd name="connsiteX3" fmla="*/ 8153 w 1941285"/>
              <a:gd name="connsiteY3" fmla="*/ 3659704 h 3710155"/>
              <a:gd name="connsiteX0" fmla="*/ 7606 w 1940738"/>
              <a:gd name="connsiteY0" fmla="*/ 3659693 h 3710144"/>
              <a:gd name="connsiteX1" fmla="*/ 1824228 w 1940738"/>
              <a:gd name="connsiteY1" fmla="*/ 5 h 3710144"/>
              <a:gd name="connsiteX2" fmla="*/ 1874506 w 1940738"/>
              <a:gd name="connsiteY2" fmla="*/ 3710144 h 3710144"/>
              <a:gd name="connsiteX3" fmla="*/ 7606 w 1940738"/>
              <a:gd name="connsiteY3" fmla="*/ 3659693 h 3710144"/>
              <a:gd name="connsiteX0" fmla="*/ 7606 w 1874506"/>
              <a:gd name="connsiteY0" fmla="*/ 3659688 h 3710139"/>
              <a:gd name="connsiteX1" fmla="*/ 1824228 w 1874506"/>
              <a:gd name="connsiteY1" fmla="*/ 0 h 3710139"/>
              <a:gd name="connsiteX2" fmla="*/ 1874506 w 1874506"/>
              <a:gd name="connsiteY2" fmla="*/ 3710139 h 3710139"/>
              <a:gd name="connsiteX3" fmla="*/ 7606 w 1874506"/>
              <a:gd name="connsiteY3" fmla="*/ 3659688 h 3710139"/>
              <a:gd name="connsiteX0" fmla="*/ 20539 w 1887439"/>
              <a:gd name="connsiteY0" fmla="*/ 3725984 h 3776435"/>
              <a:gd name="connsiteX1" fmla="*/ 947639 w 1887439"/>
              <a:gd name="connsiteY1" fmla="*/ 1566635 h 3776435"/>
              <a:gd name="connsiteX2" fmla="*/ 1837161 w 1887439"/>
              <a:gd name="connsiteY2" fmla="*/ 66296 h 3776435"/>
              <a:gd name="connsiteX3" fmla="*/ 1887439 w 1887439"/>
              <a:gd name="connsiteY3" fmla="*/ 3776435 h 3776435"/>
              <a:gd name="connsiteX4" fmla="*/ 20539 w 1887439"/>
              <a:gd name="connsiteY4" fmla="*/ 3725984 h 3776435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659688 h 3710139"/>
              <a:gd name="connsiteX1" fmla="*/ 1022247 w 1885847"/>
              <a:gd name="connsiteY1" fmla="*/ 1627339 h 3710139"/>
              <a:gd name="connsiteX2" fmla="*/ 1835569 w 1885847"/>
              <a:gd name="connsiteY2" fmla="*/ 0 h 3710139"/>
              <a:gd name="connsiteX3" fmla="*/ 1885847 w 1885847"/>
              <a:gd name="connsiteY3" fmla="*/ 3710139 h 3710139"/>
              <a:gd name="connsiteX4" fmla="*/ 18947 w 1885847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28800"/>
              <a:gd name="connsiteY0" fmla="*/ 3659688 h 3659688"/>
              <a:gd name="connsiteX1" fmla="*/ 622300 w 1828800"/>
              <a:gd name="connsiteY1" fmla="*/ 2236939 h 3659688"/>
              <a:gd name="connsiteX2" fmla="*/ 1816622 w 1828800"/>
              <a:gd name="connsiteY2" fmla="*/ 0 h 3659688"/>
              <a:gd name="connsiteX3" fmla="*/ 1828800 w 1828800"/>
              <a:gd name="connsiteY3" fmla="*/ 3646639 h 3659688"/>
              <a:gd name="connsiteX4" fmla="*/ 0 w 1828800"/>
              <a:gd name="connsiteY4" fmla="*/ 3659688 h 3659688"/>
              <a:gd name="connsiteX0" fmla="*/ 0 w 1830939"/>
              <a:gd name="connsiteY0" fmla="*/ 3659688 h 3659688"/>
              <a:gd name="connsiteX1" fmla="*/ 622300 w 1830939"/>
              <a:gd name="connsiteY1" fmla="*/ 2236939 h 3659688"/>
              <a:gd name="connsiteX2" fmla="*/ 1816622 w 1830939"/>
              <a:gd name="connsiteY2" fmla="*/ 0 h 3659688"/>
              <a:gd name="connsiteX3" fmla="*/ 1828800 w 1830939"/>
              <a:gd name="connsiteY3" fmla="*/ 3646639 h 3659688"/>
              <a:gd name="connsiteX4" fmla="*/ 0 w 1830939"/>
              <a:gd name="connsiteY4" fmla="*/ 3659688 h 3659688"/>
              <a:gd name="connsiteX0" fmla="*/ 0 w 1830939"/>
              <a:gd name="connsiteY0" fmla="*/ 3659688 h 3684739"/>
              <a:gd name="connsiteX1" fmla="*/ 622300 w 1830939"/>
              <a:gd name="connsiteY1" fmla="*/ 2236939 h 3684739"/>
              <a:gd name="connsiteX2" fmla="*/ 1816622 w 1830939"/>
              <a:gd name="connsiteY2" fmla="*/ 0 h 3684739"/>
              <a:gd name="connsiteX3" fmla="*/ 1828800 w 1830939"/>
              <a:gd name="connsiteY3" fmla="*/ 3684739 h 3684739"/>
              <a:gd name="connsiteX4" fmla="*/ 0 w 1830939"/>
              <a:gd name="connsiteY4" fmla="*/ 3659688 h 3684739"/>
              <a:gd name="connsiteX0" fmla="*/ 0 w 1830939"/>
              <a:gd name="connsiteY0" fmla="*/ 3659688 h 3685910"/>
              <a:gd name="connsiteX1" fmla="*/ 622300 w 1830939"/>
              <a:gd name="connsiteY1" fmla="*/ 2236939 h 3685910"/>
              <a:gd name="connsiteX2" fmla="*/ 1816622 w 1830939"/>
              <a:gd name="connsiteY2" fmla="*/ 0 h 3685910"/>
              <a:gd name="connsiteX3" fmla="*/ 1828800 w 1830939"/>
              <a:gd name="connsiteY3" fmla="*/ 3684739 h 3685910"/>
              <a:gd name="connsiteX4" fmla="*/ 0 w 1830939"/>
              <a:gd name="connsiteY4" fmla="*/ 3659688 h 3685910"/>
              <a:gd name="connsiteX0" fmla="*/ 0 w 1841847"/>
              <a:gd name="connsiteY0" fmla="*/ 3659688 h 3659688"/>
              <a:gd name="connsiteX1" fmla="*/ 622300 w 1841847"/>
              <a:gd name="connsiteY1" fmla="*/ 2236939 h 3659688"/>
              <a:gd name="connsiteX2" fmla="*/ 1816622 w 1841847"/>
              <a:gd name="connsiteY2" fmla="*/ 0 h 3659688"/>
              <a:gd name="connsiteX3" fmla="*/ 1841500 w 1841847"/>
              <a:gd name="connsiteY3" fmla="*/ 3646639 h 3659688"/>
              <a:gd name="connsiteX4" fmla="*/ 0 w 1841847"/>
              <a:gd name="connsiteY4" fmla="*/ 3659688 h 3659688"/>
              <a:gd name="connsiteX0" fmla="*/ 0 w 1816910"/>
              <a:gd name="connsiteY0" fmla="*/ 3659688 h 3659688"/>
              <a:gd name="connsiteX1" fmla="*/ 622300 w 1816910"/>
              <a:gd name="connsiteY1" fmla="*/ 2236939 h 3659688"/>
              <a:gd name="connsiteX2" fmla="*/ 1816622 w 1816910"/>
              <a:gd name="connsiteY2" fmla="*/ 0 h 3659688"/>
              <a:gd name="connsiteX3" fmla="*/ 901700 w 1816910"/>
              <a:gd name="connsiteY3" fmla="*/ 3646639 h 3659688"/>
              <a:gd name="connsiteX4" fmla="*/ 0 w 1816910"/>
              <a:gd name="connsiteY4" fmla="*/ 3659688 h 3659688"/>
              <a:gd name="connsiteX0" fmla="*/ 0 w 1816910"/>
              <a:gd name="connsiteY0" fmla="*/ 3659688 h 3659688"/>
              <a:gd name="connsiteX1" fmla="*/ 292100 w 1816910"/>
              <a:gd name="connsiteY1" fmla="*/ 2719539 h 3659688"/>
              <a:gd name="connsiteX2" fmla="*/ 1816622 w 1816910"/>
              <a:gd name="connsiteY2" fmla="*/ 0 h 3659688"/>
              <a:gd name="connsiteX3" fmla="*/ 901700 w 1816910"/>
              <a:gd name="connsiteY3" fmla="*/ 3646639 h 3659688"/>
              <a:gd name="connsiteX4" fmla="*/ 0 w 1816910"/>
              <a:gd name="connsiteY4" fmla="*/ 3659688 h 3659688"/>
              <a:gd name="connsiteX0" fmla="*/ 0 w 921211"/>
              <a:gd name="connsiteY0" fmla="*/ 1856288 h 1856288"/>
              <a:gd name="connsiteX1" fmla="*/ 292100 w 921211"/>
              <a:gd name="connsiteY1" fmla="*/ 916139 h 1856288"/>
              <a:gd name="connsiteX2" fmla="*/ 914922 w 921211"/>
              <a:gd name="connsiteY2" fmla="*/ 0 h 1856288"/>
              <a:gd name="connsiteX3" fmla="*/ 901700 w 921211"/>
              <a:gd name="connsiteY3" fmla="*/ 1843239 h 1856288"/>
              <a:gd name="connsiteX4" fmla="*/ 0 w 921211"/>
              <a:gd name="connsiteY4" fmla="*/ 1856288 h 1856288"/>
              <a:gd name="connsiteX0" fmla="*/ 0 w 921211"/>
              <a:gd name="connsiteY0" fmla="*/ 1856288 h 1856288"/>
              <a:gd name="connsiteX1" fmla="*/ 292100 w 921211"/>
              <a:gd name="connsiteY1" fmla="*/ 916139 h 1856288"/>
              <a:gd name="connsiteX2" fmla="*/ 914922 w 921211"/>
              <a:gd name="connsiteY2" fmla="*/ 0 h 1856288"/>
              <a:gd name="connsiteX3" fmla="*/ 901700 w 921211"/>
              <a:gd name="connsiteY3" fmla="*/ 1843239 h 1856288"/>
              <a:gd name="connsiteX4" fmla="*/ 0 w 921211"/>
              <a:gd name="connsiteY4" fmla="*/ 1856288 h 1856288"/>
              <a:gd name="connsiteX0" fmla="*/ 0 w 921211"/>
              <a:gd name="connsiteY0" fmla="*/ 1856288 h 1856288"/>
              <a:gd name="connsiteX1" fmla="*/ 292100 w 921211"/>
              <a:gd name="connsiteY1" fmla="*/ 916139 h 1856288"/>
              <a:gd name="connsiteX2" fmla="*/ 914922 w 921211"/>
              <a:gd name="connsiteY2" fmla="*/ 0 h 1856288"/>
              <a:gd name="connsiteX3" fmla="*/ 901700 w 921211"/>
              <a:gd name="connsiteY3" fmla="*/ 1843239 h 1856288"/>
              <a:gd name="connsiteX4" fmla="*/ 0 w 921211"/>
              <a:gd name="connsiteY4" fmla="*/ 1856288 h 1856288"/>
              <a:gd name="connsiteX0" fmla="*/ 109 w 921320"/>
              <a:gd name="connsiteY0" fmla="*/ 1856288 h 1856288"/>
              <a:gd name="connsiteX1" fmla="*/ 292209 w 921320"/>
              <a:gd name="connsiteY1" fmla="*/ 916139 h 1856288"/>
              <a:gd name="connsiteX2" fmla="*/ 915031 w 921320"/>
              <a:gd name="connsiteY2" fmla="*/ 0 h 1856288"/>
              <a:gd name="connsiteX3" fmla="*/ 901809 w 921320"/>
              <a:gd name="connsiteY3" fmla="*/ 1843239 h 1856288"/>
              <a:gd name="connsiteX4" fmla="*/ 109 w 921320"/>
              <a:gd name="connsiteY4" fmla="*/ 1856288 h 1856288"/>
              <a:gd name="connsiteX0" fmla="*/ 107 w 895918"/>
              <a:gd name="connsiteY0" fmla="*/ 1843588 h 1845672"/>
              <a:gd name="connsiteX1" fmla="*/ 266807 w 895918"/>
              <a:gd name="connsiteY1" fmla="*/ 916139 h 1845672"/>
              <a:gd name="connsiteX2" fmla="*/ 889629 w 895918"/>
              <a:gd name="connsiteY2" fmla="*/ 0 h 1845672"/>
              <a:gd name="connsiteX3" fmla="*/ 876407 w 895918"/>
              <a:gd name="connsiteY3" fmla="*/ 1843239 h 1845672"/>
              <a:gd name="connsiteX4" fmla="*/ 107 w 895918"/>
              <a:gd name="connsiteY4" fmla="*/ 1843588 h 1845672"/>
              <a:gd name="connsiteX0" fmla="*/ 141 w 895952"/>
              <a:gd name="connsiteY0" fmla="*/ 1843588 h 1845672"/>
              <a:gd name="connsiteX1" fmla="*/ 266841 w 895952"/>
              <a:gd name="connsiteY1" fmla="*/ 916139 h 1845672"/>
              <a:gd name="connsiteX2" fmla="*/ 889663 w 895952"/>
              <a:gd name="connsiteY2" fmla="*/ 0 h 1845672"/>
              <a:gd name="connsiteX3" fmla="*/ 876441 w 895952"/>
              <a:gd name="connsiteY3" fmla="*/ 1843239 h 1845672"/>
              <a:gd name="connsiteX4" fmla="*/ 141 w 895952"/>
              <a:gd name="connsiteY4" fmla="*/ 1843588 h 1845672"/>
              <a:gd name="connsiteX0" fmla="*/ 141 w 895952"/>
              <a:gd name="connsiteY0" fmla="*/ 1843588 h 1845672"/>
              <a:gd name="connsiteX1" fmla="*/ 266841 w 895952"/>
              <a:gd name="connsiteY1" fmla="*/ 916139 h 1845672"/>
              <a:gd name="connsiteX2" fmla="*/ 889663 w 895952"/>
              <a:gd name="connsiteY2" fmla="*/ 0 h 1845672"/>
              <a:gd name="connsiteX3" fmla="*/ 876441 w 895952"/>
              <a:gd name="connsiteY3" fmla="*/ 1843239 h 1845672"/>
              <a:gd name="connsiteX4" fmla="*/ 141 w 895952"/>
              <a:gd name="connsiteY4" fmla="*/ 1843588 h 1845672"/>
              <a:gd name="connsiteX0" fmla="*/ 141 w 895952"/>
              <a:gd name="connsiteY0" fmla="*/ 1843588 h 1845672"/>
              <a:gd name="connsiteX1" fmla="*/ 266841 w 895952"/>
              <a:gd name="connsiteY1" fmla="*/ 916139 h 1845672"/>
              <a:gd name="connsiteX2" fmla="*/ 889663 w 895952"/>
              <a:gd name="connsiteY2" fmla="*/ 0 h 1845672"/>
              <a:gd name="connsiteX3" fmla="*/ 876441 w 895952"/>
              <a:gd name="connsiteY3" fmla="*/ 1843239 h 1845672"/>
              <a:gd name="connsiteX4" fmla="*/ 141 w 895952"/>
              <a:gd name="connsiteY4" fmla="*/ 1843588 h 1845672"/>
              <a:gd name="connsiteX0" fmla="*/ 98 w 908609"/>
              <a:gd name="connsiteY0" fmla="*/ 1856288 h 1856288"/>
              <a:gd name="connsiteX1" fmla="*/ 279498 w 908609"/>
              <a:gd name="connsiteY1" fmla="*/ 916139 h 1856288"/>
              <a:gd name="connsiteX2" fmla="*/ 902320 w 908609"/>
              <a:gd name="connsiteY2" fmla="*/ 0 h 1856288"/>
              <a:gd name="connsiteX3" fmla="*/ 889098 w 908609"/>
              <a:gd name="connsiteY3" fmla="*/ 1843239 h 1856288"/>
              <a:gd name="connsiteX4" fmla="*/ 98 w 908609"/>
              <a:gd name="connsiteY4" fmla="*/ 1856288 h 1856288"/>
              <a:gd name="connsiteX0" fmla="*/ 98 w 908609"/>
              <a:gd name="connsiteY0" fmla="*/ 1856288 h 1856288"/>
              <a:gd name="connsiteX1" fmla="*/ 279498 w 908609"/>
              <a:gd name="connsiteY1" fmla="*/ 916139 h 1856288"/>
              <a:gd name="connsiteX2" fmla="*/ 902320 w 908609"/>
              <a:gd name="connsiteY2" fmla="*/ 0 h 1856288"/>
              <a:gd name="connsiteX3" fmla="*/ 889098 w 908609"/>
              <a:gd name="connsiteY3" fmla="*/ 1843239 h 1856288"/>
              <a:gd name="connsiteX4" fmla="*/ 98 w 908609"/>
              <a:gd name="connsiteY4" fmla="*/ 1856288 h 1856288"/>
              <a:gd name="connsiteX0" fmla="*/ 99 w 919894"/>
              <a:gd name="connsiteY0" fmla="*/ 970172 h 985185"/>
              <a:gd name="connsiteX1" fmla="*/ 279499 w 919894"/>
              <a:gd name="connsiteY1" fmla="*/ 30023 h 985185"/>
              <a:gd name="connsiteX2" fmla="*/ 915021 w 919894"/>
              <a:gd name="connsiteY2" fmla="*/ 91784 h 985185"/>
              <a:gd name="connsiteX3" fmla="*/ 889099 w 919894"/>
              <a:gd name="connsiteY3" fmla="*/ 957123 h 985185"/>
              <a:gd name="connsiteX4" fmla="*/ 99 w 919894"/>
              <a:gd name="connsiteY4" fmla="*/ 970172 h 985185"/>
              <a:gd name="connsiteX0" fmla="*/ 99 w 919894"/>
              <a:gd name="connsiteY0" fmla="*/ 980194 h 995207"/>
              <a:gd name="connsiteX1" fmla="*/ 279499 w 919894"/>
              <a:gd name="connsiteY1" fmla="*/ 40045 h 995207"/>
              <a:gd name="connsiteX2" fmla="*/ 915021 w 919894"/>
              <a:gd name="connsiteY2" fmla="*/ 101806 h 995207"/>
              <a:gd name="connsiteX3" fmla="*/ 889099 w 919894"/>
              <a:gd name="connsiteY3" fmla="*/ 967145 h 995207"/>
              <a:gd name="connsiteX4" fmla="*/ 99 w 919894"/>
              <a:gd name="connsiteY4" fmla="*/ 980194 h 995207"/>
              <a:gd name="connsiteX0" fmla="*/ 78 w 919873"/>
              <a:gd name="connsiteY0" fmla="*/ 878388 h 893401"/>
              <a:gd name="connsiteX1" fmla="*/ 317578 w 919873"/>
              <a:gd name="connsiteY1" fmla="*/ 255739 h 893401"/>
              <a:gd name="connsiteX2" fmla="*/ 915000 w 919873"/>
              <a:gd name="connsiteY2" fmla="*/ 0 h 893401"/>
              <a:gd name="connsiteX3" fmla="*/ 889078 w 919873"/>
              <a:gd name="connsiteY3" fmla="*/ 865339 h 893401"/>
              <a:gd name="connsiteX4" fmla="*/ 78 w 919873"/>
              <a:gd name="connsiteY4" fmla="*/ 878388 h 893401"/>
              <a:gd name="connsiteX0" fmla="*/ 0 w 919795"/>
              <a:gd name="connsiteY0" fmla="*/ 878388 h 893401"/>
              <a:gd name="connsiteX1" fmla="*/ 317500 w 919795"/>
              <a:gd name="connsiteY1" fmla="*/ 255739 h 893401"/>
              <a:gd name="connsiteX2" fmla="*/ 914922 w 919795"/>
              <a:gd name="connsiteY2" fmla="*/ 0 h 893401"/>
              <a:gd name="connsiteX3" fmla="*/ 889000 w 919795"/>
              <a:gd name="connsiteY3" fmla="*/ 865339 h 893401"/>
              <a:gd name="connsiteX4" fmla="*/ 0 w 919795"/>
              <a:gd name="connsiteY4" fmla="*/ 878388 h 893401"/>
              <a:gd name="connsiteX0" fmla="*/ 0 w 919795"/>
              <a:gd name="connsiteY0" fmla="*/ 878388 h 893401"/>
              <a:gd name="connsiteX1" fmla="*/ 317500 w 919795"/>
              <a:gd name="connsiteY1" fmla="*/ 281139 h 893401"/>
              <a:gd name="connsiteX2" fmla="*/ 914922 w 919795"/>
              <a:gd name="connsiteY2" fmla="*/ 0 h 893401"/>
              <a:gd name="connsiteX3" fmla="*/ 889000 w 919795"/>
              <a:gd name="connsiteY3" fmla="*/ 865339 h 893401"/>
              <a:gd name="connsiteX4" fmla="*/ 0 w 919795"/>
              <a:gd name="connsiteY4" fmla="*/ 878388 h 893401"/>
              <a:gd name="connsiteX0" fmla="*/ 0 w 921211"/>
              <a:gd name="connsiteY0" fmla="*/ 878388 h 898273"/>
              <a:gd name="connsiteX1" fmla="*/ 317500 w 921211"/>
              <a:gd name="connsiteY1" fmla="*/ 281139 h 898273"/>
              <a:gd name="connsiteX2" fmla="*/ 914922 w 921211"/>
              <a:gd name="connsiteY2" fmla="*/ 0 h 898273"/>
              <a:gd name="connsiteX3" fmla="*/ 901700 w 921211"/>
              <a:gd name="connsiteY3" fmla="*/ 878039 h 898273"/>
              <a:gd name="connsiteX4" fmla="*/ 0 w 921211"/>
              <a:gd name="connsiteY4" fmla="*/ 878388 h 898273"/>
              <a:gd name="connsiteX0" fmla="*/ 0 w 923746"/>
              <a:gd name="connsiteY0" fmla="*/ 878388 h 903205"/>
              <a:gd name="connsiteX1" fmla="*/ 317500 w 923746"/>
              <a:gd name="connsiteY1" fmla="*/ 281139 h 903205"/>
              <a:gd name="connsiteX2" fmla="*/ 914922 w 923746"/>
              <a:gd name="connsiteY2" fmla="*/ 0 h 903205"/>
              <a:gd name="connsiteX3" fmla="*/ 914400 w 923746"/>
              <a:gd name="connsiteY3" fmla="*/ 890739 h 903205"/>
              <a:gd name="connsiteX4" fmla="*/ 0 w 923746"/>
              <a:gd name="connsiteY4" fmla="*/ 878388 h 903205"/>
              <a:gd name="connsiteX0" fmla="*/ 0 w 911046"/>
              <a:gd name="connsiteY0" fmla="*/ 878388 h 903205"/>
              <a:gd name="connsiteX1" fmla="*/ 304800 w 911046"/>
              <a:gd name="connsiteY1" fmla="*/ 281139 h 903205"/>
              <a:gd name="connsiteX2" fmla="*/ 902222 w 911046"/>
              <a:gd name="connsiteY2" fmla="*/ 0 h 903205"/>
              <a:gd name="connsiteX3" fmla="*/ 901700 w 911046"/>
              <a:gd name="connsiteY3" fmla="*/ 890739 h 903205"/>
              <a:gd name="connsiteX4" fmla="*/ 0 w 911046"/>
              <a:gd name="connsiteY4" fmla="*/ 878388 h 903205"/>
              <a:gd name="connsiteX0" fmla="*/ 0 w 936446"/>
              <a:gd name="connsiteY0" fmla="*/ 903788 h 903788"/>
              <a:gd name="connsiteX1" fmla="*/ 330200 w 936446"/>
              <a:gd name="connsiteY1" fmla="*/ 281139 h 903788"/>
              <a:gd name="connsiteX2" fmla="*/ 927622 w 936446"/>
              <a:gd name="connsiteY2" fmla="*/ 0 h 903788"/>
              <a:gd name="connsiteX3" fmla="*/ 927100 w 936446"/>
              <a:gd name="connsiteY3" fmla="*/ 890739 h 903788"/>
              <a:gd name="connsiteX4" fmla="*/ 0 w 936446"/>
              <a:gd name="connsiteY4" fmla="*/ 903788 h 903788"/>
              <a:gd name="connsiteX0" fmla="*/ 0 w 1854203"/>
              <a:gd name="connsiteY0" fmla="*/ 903788 h 1830600"/>
              <a:gd name="connsiteX1" fmla="*/ 330200 w 1854203"/>
              <a:gd name="connsiteY1" fmla="*/ 281139 h 1830600"/>
              <a:gd name="connsiteX2" fmla="*/ 927622 w 1854203"/>
              <a:gd name="connsiteY2" fmla="*/ 0 h 1830600"/>
              <a:gd name="connsiteX3" fmla="*/ 1854200 w 1854203"/>
              <a:gd name="connsiteY3" fmla="*/ 1830539 h 1830600"/>
              <a:gd name="connsiteX4" fmla="*/ 0 w 1854203"/>
              <a:gd name="connsiteY4" fmla="*/ 903788 h 1830600"/>
              <a:gd name="connsiteX0" fmla="*/ 0 w 1863546"/>
              <a:gd name="connsiteY0" fmla="*/ 630409 h 1815176"/>
              <a:gd name="connsiteX1" fmla="*/ 330200 w 1863546"/>
              <a:gd name="connsiteY1" fmla="*/ 7760 h 1815176"/>
              <a:gd name="connsiteX2" fmla="*/ 1854722 w 1863546"/>
              <a:gd name="connsiteY2" fmla="*/ 1034721 h 1815176"/>
              <a:gd name="connsiteX3" fmla="*/ 1854200 w 1863546"/>
              <a:gd name="connsiteY3" fmla="*/ 1557160 h 1815176"/>
              <a:gd name="connsiteX4" fmla="*/ 0 w 1863546"/>
              <a:gd name="connsiteY4" fmla="*/ 630409 h 1815176"/>
              <a:gd name="connsiteX0" fmla="*/ 0 w 1856339"/>
              <a:gd name="connsiteY0" fmla="*/ 1094288 h 2021100"/>
              <a:gd name="connsiteX1" fmla="*/ 330200 w 1856339"/>
              <a:gd name="connsiteY1" fmla="*/ 471639 h 2021100"/>
              <a:gd name="connsiteX2" fmla="*/ 1842022 w 1856339"/>
              <a:gd name="connsiteY2" fmla="*/ 0 h 2021100"/>
              <a:gd name="connsiteX3" fmla="*/ 1854200 w 1856339"/>
              <a:gd name="connsiteY3" fmla="*/ 2021039 h 2021100"/>
              <a:gd name="connsiteX4" fmla="*/ 0 w 1856339"/>
              <a:gd name="connsiteY4" fmla="*/ 1094288 h 2021100"/>
              <a:gd name="connsiteX0" fmla="*/ 0 w 1854564"/>
              <a:gd name="connsiteY0" fmla="*/ 1094288 h 2021100"/>
              <a:gd name="connsiteX1" fmla="*/ 330200 w 1854564"/>
              <a:gd name="connsiteY1" fmla="*/ 471639 h 2021100"/>
              <a:gd name="connsiteX2" fmla="*/ 1842022 w 1854564"/>
              <a:gd name="connsiteY2" fmla="*/ 0 h 2021100"/>
              <a:gd name="connsiteX3" fmla="*/ 1854200 w 1854564"/>
              <a:gd name="connsiteY3" fmla="*/ 2021039 h 2021100"/>
              <a:gd name="connsiteX4" fmla="*/ 0 w 1854564"/>
              <a:gd name="connsiteY4" fmla="*/ 1094288 h 2021100"/>
              <a:gd name="connsiteX0" fmla="*/ 0 w 1854564"/>
              <a:gd name="connsiteY0" fmla="*/ 631268 h 1558080"/>
              <a:gd name="connsiteX1" fmla="*/ 330200 w 1854564"/>
              <a:gd name="connsiteY1" fmla="*/ 8619 h 1558080"/>
              <a:gd name="connsiteX2" fmla="*/ 1842022 w 1854564"/>
              <a:gd name="connsiteY2" fmla="*/ 1060980 h 1558080"/>
              <a:gd name="connsiteX3" fmla="*/ 1854200 w 1854564"/>
              <a:gd name="connsiteY3" fmla="*/ 1558019 h 1558080"/>
              <a:gd name="connsiteX4" fmla="*/ 0 w 1854564"/>
              <a:gd name="connsiteY4" fmla="*/ 631268 h 1558080"/>
              <a:gd name="connsiteX0" fmla="*/ 103773 w 1958337"/>
              <a:gd name="connsiteY0" fmla="*/ 2427764 h 3354576"/>
              <a:gd name="connsiteX1" fmla="*/ 141873 w 1958337"/>
              <a:gd name="connsiteY1" fmla="*/ 1715 h 3354576"/>
              <a:gd name="connsiteX2" fmla="*/ 1945795 w 1958337"/>
              <a:gd name="connsiteY2" fmla="*/ 2857476 h 3354576"/>
              <a:gd name="connsiteX3" fmla="*/ 1957973 w 1958337"/>
              <a:gd name="connsiteY3" fmla="*/ 3354515 h 3354576"/>
              <a:gd name="connsiteX4" fmla="*/ 103773 w 1958337"/>
              <a:gd name="connsiteY4" fmla="*/ 2427764 h 3354576"/>
              <a:gd name="connsiteX0" fmla="*/ 103773 w 1958337"/>
              <a:gd name="connsiteY0" fmla="*/ 2427764 h 3354576"/>
              <a:gd name="connsiteX1" fmla="*/ 141873 w 1958337"/>
              <a:gd name="connsiteY1" fmla="*/ 1715 h 3354576"/>
              <a:gd name="connsiteX2" fmla="*/ 1945795 w 1958337"/>
              <a:gd name="connsiteY2" fmla="*/ 2857476 h 3354576"/>
              <a:gd name="connsiteX3" fmla="*/ 1957973 w 1958337"/>
              <a:gd name="connsiteY3" fmla="*/ 3354515 h 3354576"/>
              <a:gd name="connsiteX4" fmla="*/ 103773 w 1958337"/>
              <a:gd name="connsiteY4" fmla="*/ 2427764 h 3354576"/>
              <a:gd name="connsiteX0" fmla="*/ 103773 w 1958337"/>
              <a:gd name="connsiteY0" fmla="*/ 2427764 h 3354576"/>
              <a:gd name="connsiteX1" fmla="*/ 141873 w 1958337"/>
              <a:gd name="connsiteY1" fmla="*/ 1715 h 3354576"/>
              <a:gd name="connsiteX2" fmla="*/ 1945795 w 1958337"/>
              <a:gd name="connsiteY2" fmla="*/ 2857476 h 3354576"/>
              <a:gd name="connsiteX3" fmla="*/ 1957973 w 1958337"/>
              <a:gd name="connsiteY3" fmla="*/ 3354515 h 3354576"/>
              <a:gd name="connsiteX4" fmla="*/ 103773 w 1958337"/>
              <a:gd name="connsiteY4" fmla="*/ 2427764 h 3354576"/>
              <a:gd name="connsiteX0" fmla="*/ 0 w 1854564"/>
              <a:gd name="connsiteY0" fmla="*/ 2426049 h 3352861"/>
              <a:gd name="connsiteX1" fmla="*/ 38100 w 1854564"/>
              <a:gd name="connsiteY1" fmla="*/ 0 h 3352861"/>
              <a:gd name="connsiteX2" fmla="*/ 1842022 w 1854564"/>
              <a:gd name="connsiteY2" fmla="*/ 2855761 h 3352861"/>
              <a:gd name="connsiteX3" fmla="*/ 1854200 w 1854564"/>
              <a:gd name="connsiteY3" fmla="*/ 3352800 h 3352861"/>
              <a:gd name="connsiteX4" fmla="*/ 0 w 1854564"/>
              <a:gd name="connsiteY4" fmla="*/ 2426049 h 3352861"/>
              <a:gd name="connsiteX0" fmla="*/ 0 w 1854564"/>
              <a:gd name="connsiteY0" fmla="*/ 1511649 h 3352831"/>
              <a:gd name="connsiteX1" fmla="*/ 38100 w 1854564"/>
              <a:gd name="connsiteY1" fmla="*/ 0 h 3352831"/>
              <a:gd name="connsiteX2" fmla="*/ 1842022 w 1854564"/>
              <a:gd name="connsiteY2" fmla="*/ 2855761 h 3352831"/>
              <a:gd name="connsiteX3" fmla="*/ 1854200 w 1854564"/>
              <a:gd name="connsiteY3" fmla="*/ 3352800 h 3352831"/>
              <a:gd name="connsiteX4" fmla="*/ 0 w 1854564"/>
              <a:gd name="connsiteY4" fmla="*/ 1511649 h 3352831"/>
              <a:gd name="connsiteX0" fmla="*/ 0 w 1854564"/>
              <a:gd name="connsiteY0" fmla="*/ 1511649 h 3352849"/>
              <a:gd name="connsiteX1" fmla="*/ 38100 w 1854564"/>
              <a:gd name="connsiteY1" fmla="*/ 0 h 3352849"/>
              <a:gd name="connsiteX2" fmla="*/ 1842022 w 1854564"/>
              <a:gd name="connsiteY2" fmla="*/ 2855761 h 3352849"/>
              <a:gd name="connsiteX3" fmla="*/ 1854200 w 1854564"/>
              <a:gd name="connsiteY3" fmla="*/ 3352800 h 3352849"/>
              <a:gd name="connsiteX4" fmla="*/ 0 w 1854564"/>
              <a:gd name="connsiteY4" fmla="*/ 1511649 h 3352849"/>
              <a:gd name="connsiteX0" fmla="*/ 0 w 1854564"/>
              <a:gd name="connsiteY0" fmla="*/ 1511649 h 3352849"/>
              <a:gd name="connsiteX1" fmla="*/ 38100 w 1854564"/>
              <a:gd name="connsiteY1" fmla="*/ 0 h 3352849"/>
              <a:gd name="connsiteX2" fmla="*/ 1842022 w 1854564"/>
              <a:gd name="connsiteY2" fmla="*/ 2855761 h 3352849"/>
              <a:gd name="connsiteX3" fmla="*/ 1854200 w 1854564"/>
              <a:gd name="connsiteY3" fmla="*/ 3352800 h 3352849"/>
              <a:gd name="connsiteX4" fmla="*/ 0 w 1854564"/>
              <a:gd name="connsiteY4" fmla="*/ 1511649 h 3352849"/>
              <a:gd name="connsiteX0" fmla="*/ 0 w 1854564"/>
              <a:gd name="connsiteY0" fmla="*/ 1511649 h 3352800"/>
              <a:gd name="connsiteX1" fmla="*/ 38100 w 1854564"/>
              <a:gd name="connsiteY1" fmla="*/ 0 h 3352800"/>
              <a:gd name="connsiteX2" fmla="*/ 1842022 w 1854564"/>
              <a:gd name="connsiteY2" fmla="*/ 2855761 h 3352800"/>
              <a:gd name="connsiteX3" fmla="*/ 1854200 w 1854564"/>
              <a:gd name="connsiteY3" fmla="*/ 3352800 h 3352800"/>
              <a:gd name="connsiteX4" fmla="*/ 0 w 1854564"/>
              <a:gd name="connsiteY4" fmla="*/ 1511649 h 3352800"/>
              <a:gd name="connsiteX0" fmla="*/ 0 w 1854564"/>
              <a:gd name="connsiteY0" fmla="*/ 1511649 h 3352800"/>
              <a:gd name="connsiteX1" fmla="*/ 38100 w 1854564"/>
              <a:gd name="connsiteY1" fmla="*/ 0 h 3352800"/>
              <a:gd name="connsiteX2" fmla="*/ 1842022 w 1854564"/>
              <a:gd name="connsiteY2" fmla="*/ 2855761 h 3352800"/>
              <a:gd name="connsiteX3" fmla="*/ 1854200 w 1854564"/>
              <a:gd name="connsiteY3" fmla="*/ 3352800 h 3352800"/>
              <a:gd name="connsiteX4" fmla="*/ 0 w 1854564"/>
              <a:gd name="connsiteY4" fmla="*/ 1511649 h 3352800"/>
              <a:gd name="connsiteX0" fmla="*/ 0 w 1857920"/>
              <a:gd name="connsiteY0" fmla="*/ 1511649 h 3352800"/>
              <a:gd name="connsiteX1" fmla="*/ 38100 w 1857920"/>
              <a:gd name="connsiteY1" fmla="*/ 0 h 3352800"/>
              <a:gd name="connsiteX2" fmla="*/ 1854722 w 1857920"/>
              <a:gd name="connsiteY2" fmla="*/ 2893861 h 3352800"/>
              <a:gd name="connsiteX3" fmla="*/ 1854200 w 1857920"/>
              <a:gd name="connsiteY3" fmla="*/ 3352800 h 3352800"/>
              <a:gd name="connsiteX4" fmla="*/ 0 w 1857920"/>
              <a:gd name="connsiteY4" fmla="*/ 1511649 h 3352800"/>
              <a:gd name="connsiteX0" fmla="*/ 0 w 1857920"/>
              <a:gd name="connsiteY0" fmla="*/ 1511649 h 3352800"/>
              <a:gd name="connsiteX1" fmla="*/ 38100 w 1857920"/>
              <a:gd name="connsiteY1" fmla="*/ 0 h 3352800"/>
              <a:gd name="connsiteX2" fmla="*/ 1854722 w 1857920"/>
              <a:gd name="connsiteY2" fmla="*/ 2893861 h 3352800"/>
              <a:gd name="connsiteX3" fmla="*/ 1854200 w 1857920"/>
              <a:gd name="connsiteY3" fmla="*/ 3352800 h 3352800"/>
              <a:gd name="connsiteX4" fmla="*/ 0 w 1857920"/>
              <a:gd name="connsiteY4" fmla="*/ 1511649 h 3352800"/>
              <a:gd name="connsiteX0" fmla="*/ 0 w 1857920"/>
              <a:gd name="connsiteY0" fmla="*/ 1511649 h 3352800"/>
              <a:gd name="connsiteX1" fmla="*/ 38100 w 1857920"/>
              <a:gd name="connsiteY1" fmla="*/ 0 h 3352800"/>
              <a:gd name="connsiteX2" fmla="*/ 1854722 w 1857920"/>
              <a:gd name="connsiteY2" fmla="*/ 2893861 h 3352800"/>
              <a:gd name="connsiteX3" fmla="*/ 1854200 w 1857920"/>
              <a:gd name="connsiteY3" fmla="*/ 3352800 h 3352800"/>
              <a:gd name="connsiteX4" fmla="*/ 0 w 1857920"/>
              <a:gd name="connsiteY4" fmla="*/ 1511649 h 3352800"/>
              <a:gd name="connsiteX0" fmla="*/ 0 w 1857920"/>
              <a:gd name="connsiteY0" fmla="*/ 1511649 h 3352800"/>
              <a:gd name="connsiteX1" fmla="*/ 38100 w 1857920"/>
              <a:gd name="connsiteY1" fmla="*/ 0 h 3352800"/>
              <a:gd name="connsiteX2" fmla="*/ 1854722 w 1857920"/>
              <a:gd name="connsiteY2" fmla="*/ 2893861 h 3352800"/>
              <a:gd name="connsiteX3" fmla="*/ 1854200 w 1857920"/>
              <a:gd name="connsiteY3" fmla="*/ 3352800 h 3352800"/>
              <a:gd name="connsiteX4" fmla="*/ 0 w 1857920"/>
              <a:gd name="connsiteY4" fmla="*/ 1511649 h 3352800"/>
              <a:gd name="connsiteX0" fmla="*/ 0 w 1845220"/>
              <a:gd name="connsiteY0" fmla="*/ 1498949 h 3352800"/>
              <a:gd name="connsiteX1" fmla="*/ 25400 w 1845220"/>
              <a:gd name="connsiteY1" fmla="*/ 0 h 3352800"/>
              <a:gd name="connsiteX2" fmla="*/ 1842022 w 1845220"/>
              <a:gd name="connsiteY2" fmla="*/ 2893861 h 3352800"/>
              <a:gd name="connsiteX3" fmla="*/ 1841500 w 1845220"/>
              <a:gd name="connsiteY3" fmla="*/ 3352800 h 3352800"/>
              <a:gd name="connsiteX4" fmla="*/ 0 w 1845220"/>
              <a:gd name="connsiteY4" fmla="*/ 149894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220" h="3352800">
                <a:moveTo>
                  <a:pt x="0" y="1498949"/>
                </a:moveTo>
                <a:cubicBezTo>
                  <a:pt x="21167" y="914749"/>
                  <a:pt x="10496" y="855481"/>
                  <a:pt x="25400" y="0"/>
                </a:cubicBezTo>
                <a:cubicBezTo>
                  <a:pt x="370504" y="1646419"/>
                  <a:pt x="1253589" y="2627161"/>
                  <a:pt x="1842022" y="2893861"/>
                </a:cubicBezTo>
                <a:cubicBezTo>
                  <a:pt x="1848372" y="3486470"/>
                  <a:pt x="1843675" y="2827577"/>
                  <a:pt x="1841500" y="3352800"/>
                </a:cubicBezTo>
                <a:cubicBezTo>
                  <a:pt x="1197946" y="2701215"/>
                  <a:pt x="704763" y="2174455"/>
                  <a:pt x="0" y="1498949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V="1">
            <a:off x="2427381" y="3733800"/>
            <a:ext cx="1" cy="9052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8850" name="Straight Connector 1868849"/>
          <p:cNvCxnSpPr/>
          <p:nvPr/>
        </p:nvCxnSpPr>
        <p:spPr bwMode="auto">
          <a:xfrm flipH="1" flipV="1">
            <a:off x="2427382" y="4643834"/>
            <a:ext cx="1" cy="15361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8845" name="Picture 18688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77419">
            <a:off x="2606952" y="1930400"/>
            <a:ext cx="906695" cy="278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0" name="Straight Arrow Connector 79"/>
          <p:cNvCxnSpPr/>
          <p:nvPr/>
        </p:nvCxnSpPr>
        <p:spPr bwMode="auto">
          <a:xfrm>
            <a:off x="896724" y="2819400"/>
            <a:ext cx="1828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536575"/>
          </a:xfrm>
        </p:spPr>
        <p:txBody>
          <a:bodyPr/>
          <a:lstStyle/>
          <a:p>
            <a:fld id="{3B84EB80-916E-425A-9D26-1F47B3150555}" type="slidenum">
              <a:rPr lang="en-US"/>
              <a:pPr/>
              <a:t>16</a:t>
            </a:fld>
            <a:endParaRPr lang="en-US"/>
          </a:p>
        </p:txBody>
      </p:sp>
      <p:sp>
        <p:nvSpPr>
          <p:cNvPr id="1868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881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882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3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6772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114"/>
          <p:cNvSpPr>
            <a:spLocks noChangeShapeType="1"/>
          </p:cNvSpPr>
          <p:nvPr/>
        </p:nvSpPr>
        <p:spPr bwMode="auto">
          <a:xfrm>
            <a:off x="0" y="108141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317" y="381000"/>
            <a:ext cx="5898904" cy="671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459" y="1476480"/>
            <a:ext cx="3563940" cy="672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68862" name="Group 1868861"/>
          <p:cNvGrpSpPr/>
          <p:nvPr/>
        </p:nvGrpSpPr>
        <p:grpSpPr>
          <a:xfrm>
            <a:off x="5498444" y="1143000"/>
            <a:ext cx="2032656" cy="848361"/>
            <a:chOff x="5498444" y="1143000"/>
            <a:chExt cx="2032656" cy="84836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981192" y="1397001"/>
              <a:ext cx="1380744" cy="59436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8444" y="1143000"/>
              <a:ext cx="2032656" cy="2193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8861" name="Group 1868860"/>
          <p:cNvGrpSpPr/>
          <p:nvPr/>
        </p:nvGrpSpPr>
        <p:grpSpPr>
          <a:xfrm>
            <a:off x="6451600" y="1431649"/>
            <a:ext cx="848452" cy="506879"/>
            <a:chOff x="6451600" y="1431649"/>
            <a:chExt cx="848452" cy="50687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495190" y="1682496"/>
              <a:ext cx="749808" cy="25603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1600" y="1431649"/>
              <a:ext cx="848452" cy="219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68847" name="Picture 18688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3725768" y="2486353"/>
            <a:ext cx="965505" cy="278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68863" name="Group 1868862"/>
          <p:cNvGrpSpPr/>
          <p:nvPr/>
        </p:nvGrpSpPr>
        <p:grpSpPr>
          <a:xfrm>
            <a:off x="439524" y="1143000"/>
            <a:ext cx="3848100" cy="5585460"/>
            <a:chOff x="439524" y="1143000"/>
            <a:chExt cx="3848100" cy="5585460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13187" y="6090045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896724" y="1333500"/>
              <a:ext cx="0" cy="5394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39524" y="61722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613" y="1143000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Freeform 36"/>
          <p:cNvSpPr>
            <a:spLocks noChangeAspect="1"/>
          </p:cNvSpPr>
          <p:nvPr/>
        </p:nvSpPr>
        <p:spPr>
          <a:xfrm flipV="1">
            <a:off x="577192" y="1651001"/>
            <a:ext cx="2402332" cy="4186094"/>
          </a:xfrm>
          <a:custGeom>
            <a:avLst/>
            <a:gdLst>
              <a:gd name="connsiteX0" fmla="*/ 0 w 62630"/>
              <a:gd name="connsiteY0" fmla="*/ 137888 h 137888"/>
              <a:gd name="connsiteX1" fmla="*/ 37578 w 62630"/>
              <a:gd name="connsiteY1" fmla="*/ 37679 h 137888"/>
              <a:gd name="connsiteX2" fmla="*/ 62630 w 62630"/>
              <a:gd name="connsiteY2" fmla="*/ 101 h 137888"/>
              <a:gd name="connsiteX0" fmla="*/ 0 w 37578"/>
              <a:gd name="connsiteY0" fmla="*/ 100209 h 100209"/>
              <a:gd name="connsiteX1" fmla="*/ 37578 w 37578"/>
              <a:gd name="connsiteY1" fmla="*/ 0 h 100209"/>
              <a:gd name="connsiteX0" fmla="*/ 0 w 2154477"/>
              <a:gd name="connsiteY0" fmla="*/ 989556 h 989556"/>
              <a:gd name="connsiteX1" fmla="*/ 2154477 w 2154477"/>
              <a:gd name="connsiteY1" fmla="*/ 0 h 989556"/>
              <a:gd name="connsiteX0" fmla="*/ 0 w 1678488"/>
              <a:gd name="connsiteY0" fmla="*/ 1340285 h 1340285"/>
              <a:gd name="connsiteX1" fmla="*/ 1678488 w 1678488"/>
              <a:gd name="connsiteY1" fmla="*/ 0 h 1340285"/>
              <a:gd name="connsiteX0" fmla="*/ 0 w 1853852"/>
              <a:gd name="connsiteY0" fmla="*/ 1841327 h 1841327"/>
              <a:gd name="connsiteX1" fmla="*/ 1853852 w 1853852"/>
              <a:gd name="connsiteY1" fmla="*/ 0 h 1841327"/>
              <a:gd name="connsiteX0" fmla="*/ 0 w 1853852"/>
              <a:gd name="connsiteY0" fmla="*/ 1841327 h 1841327"/>
              <a:gd name="connsiteX1" fmla="*/ 901875 w 1853852"/>
              <a:gd name="connsiteY1" fmla="*/ 926927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80 w 1853932"/>
              <a:gd name="connsiteY0" fmla="*/ 1841327 h 1841327"/>
              <a:gd name="connsiteX1" fmla="*/ 952059 w 1853932"/>
              <a:gd name="connsiteY1" fmla="*/ 413360 h 1841327"/>
              <a:gd name="connsiteX2" fmla="*/ 1853932 w 1853932"/>
              <a:gd name="connsiteY2" fmla="*/ 0 h 1841327"/>
              <a:gd name="connsiteX0" fmla="*/ 107 w 1853959"/>
              <a:gd name="connsiteY0" fmla="*/ 1841327 h 1841327"/>
              <a:gd name="connsiteX1" fmla="*/ 952086 w 1853959"/>
              <a:gd name="connsiteY1" fmla="*/ 413360 h 1841327"/>
              <a:gd name="connsiteX2" fmla="*/ 1853959 w 1853959"/>
              <a:gd name="connsiteY2" fmla="*/ 0 h 1841327"/>
              <a:gd name="connsiteX0" fmla="*/ 110 w 1853962"/>
              <a:gd name="connsiteY0" fmla="*/ 1841327 h 1841327"/>
              <a:gd name="connsiteX1" fmla="*/ 939563 w 1853962"/>
              <a:gd name="connsiteY1" fmla="*/ 400834 h 1841327"/>
              <a:gd name="connsiteX2" fmla="*/ 1853962 w 1853962"/>
              <a:gd name="connsiteY2" fmla="*/ 0 h 1841327"/>
              <a:gd name="connsiteX0" fmla="*/ 116 w 1853968"/>
              <a:gd name="connsiteY0" fmla="*/ 1841327 h 1841327"/>
              <a:gd name="connsiteX1" fmla="*/ 914517 w 1853968"/>
              <a:gd name="connsiteY1" fmla="*/ 388308 h 1841327"/>
              <a:gd name="connsiteX2" fmla="*/ 1853968 w 1853968"/>
              <a:gd name="connsiteY2" fmla="*/ 0 h 1841327"/>
              <a:gd name="connsiteX0" fmla="*/ 174 w 1854026"/>
              <a:gd name="connsiteY0" fmla="*/ 1841327 h 1841327"/>
              <a:gd name="connsiteX1" fmla="*/ 764263 w 1854026"/>
              <a:gd name="connsiteY1" fmla="*/ 501043 h 1841327"/>
              <a:gd name="connsiteX2" fmla="*/ 1854026 w 1854026"/>
              <a:gd name="connsiteY2" fmla="*/ 0 h 1841327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3369738 w 3369738"/>
              <a:gd name="connsiteY2" fmla="*/ 0 h 2279738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1841565 w 3369738"/>
              <a:gd name="connsiteY2" fmla="*/ 475991 h 2279738"/>
              <a:gd name="connsiteX3" fmla="*/ 3369738 w 3369738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98 w 3369599"/>
              <a:gd name="connsiteY0" fmla="*/ 2279738 h 2279738"/>
              <a:gd name="connsiteX1" fmla="*/ 764187 w 3369599"/>
              <a:gd name="connsiteY1" fmla="*/ 939454 h 2279738"/>
              <a:gd name="connsiteX2" fmla="*/ 1841426 w 3369599"/>
              <a:gd name="connsiteY2" fmla="*/ 450938 h 2279738"/>
              <a:gd name="connsiteX3" fmla="*/ 3369599 w 3369599"/>
              <a:gd name="connsiteY3" fmla="*/ 0 h 2279738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457282"/>
              <a:gd name="connsiteY0" fmla="*/ 2204581 h 2204581"/>
              <a:gd name="connsiteX1" fmla="*/ 764187 w 3457282"/>
              <a:gd name="connsiteY1" fmla="*/ 864297 h 2204581"/>
              <a:gd name="connsiteX2" fmla="*/ 1841426 w 3457282"/>
              <a:gd name="connsiteY2" fmla="*/ 375781 h 2204581"/>
              <a:gd name="connsiteX3" fmla="*/ 3457282 w 3457282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9 w 3457303"/>
              <a:gd name="connsiteY0" fmla="*/ 2204581 h 2204581"/>
              <a:gd name="connsiteX1" fmla="*/ 764208 w 3457303"/>
              <a:gd name="connsiteY1" fmla="*/ 864297 h 2204581"/>
              <a:gd name="connsiteX2" fmla="*/ 2041863 w 3457303"/>
              <a:gd name="connsiteY2" fmla="*/ 313151 h 2204581"/>
              <a:gd name="connsiteX3" fmla="*/ 3457303 w 3457303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94889"/>
              <a:gd name="connsiteY0" fmla="*/ 2217107 h 2217107"/>
              <a:gd name="connsiteX1" fmla="*/ 764216 w 3494889"/>
              <a:gd name="connsiteY1" fmla="*/ 876823 h 2217107"/>
              <a:gd name="connsiteX2" fmla="*/ 2204710 w 3494889"/>
              <a:gd name="connsiteY2" fmla="*/ 288099 h 2217107"/>
              <a:gd name="connsiteX3" fmla="*/ 3494889 w 3494889"/>
              <a:gd name="connsiteY3" fmla="*/ 0 h 2217107"/>
              <a:gd name="connsiteX0" fmla="*/ 0 w 3494762"/>
              <a:gd name="connsiteY0" fmla="*/ 2217107 h 2217107"/>
              <a:gd name="connsiteX1" fmla="*/ 187892 w 3494762"/>
              <a:gd name="connsiteY1" fmla="*/ 1390390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31523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63049 w 3494762"/>
              <a:gd name="connsiteY1" fmla="*/ 115239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5786 w 3500548"/>
              <a:gd name="connsiteY0" fmla="*/ 2217107 h 2217107"/>
              <a:gd name="connsiteX1" fmla="*/ 156100 w 3500548"/>
              <a:gd name="connsiteY1" fmla="*/ 1252604 h 2217107"/>
              <a:gd name="connsiteX2" fmla="*/ 782401 w 3500548"/>
              <a:gd name="connsiteY2" fmla="*/ 839244 h 2217107"/>
              <a:gd name="connsiteX3" fmla="*/ 2210369 w 3500548"/>
              <a:gd name="connsiteY3" fmla="*/ 275573 h 2217107"/>
              <a:gd name="connsiteX4" fmla="*/ 3500548 w 3500548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2204583"/>
              <a:gd name="connsiteY0" fmla="*/ 1941534 h 1941534"/>
              <a:gd name="connsiteX1" fmla="*/ 187892 w 2204583"/>
              <a:gd name="connsiteY1" fmla="*/ 939453 h 1941534"/>
              <a:gd name="connsiteX2" fmla="*/ 776615 w 2204583"/>
              <a:gd name="connsiteY2" fmla="*/ 563671 h 1941534"/>
              <a:gd name="connsiteX3" fmla="*/ 2204583 w 2204583"/>
              <a:gd name="connsiteY3" fmla="*/ 0 h 1941534"/>
              <a:gd name="connsiteX0" fmla="*/ 0 w 2204583"/>
              <a:gd name="connsiteY0" fmla="*/ 1941534 h 1941534"/>
              <a:gd name="connsiteX1" fmla="*/ 776615 w 2204583"/>
              <a:gd name="connsiteY1" fmla="*/ 563671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1 w 2204584"/>
              <a:gd name="connsiteY0" fmla="*/ 1941534 h 1941534"/>
              <a:gd name="connsiteX1" fmla="*/ 1177449 w 2204584"/>
              <a:gd name="connsiteY1" fmla="*/ 450937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40495 w 2054271"/>
              <a:gd name="connsiteY1" fmla="*/ 338203 h 1891430"/>
              <a:gd name="connsiteX2" fmla="*/ 2054271 w 2054271"/>
              <a:gd name="connsiteY2" fmla="*/ 0 h 1891430"/>
              <a:gd name="connsiteX0" fmla="*/ 123 w 2054394"/>
              <a:gd name="connsiteY0" fmla="*/ 1891430 h 1891430"/>
              <a:gd name="connsiteX1" fmla="*/ 1440618 w 2054394"/>
              <a:gd name="connsiteY1" fmla="*/ 338203 h 1891430"/>
              <a:gd name="connsiteX2" fmla="*/ 2054394 w 2054394"/>
              <a:gd name="connsiteY2" fmla="*/ 0 h 1891430"/>
              <a:gd name="connsiteX0" fmla="*/ 140 w 2054411"/>
              <a:gd name="connsiteY0" fmla="*/ 1891430 h 1891430"/>
              <a:gd name="connsiteX1" fmla="*/ 1302848 w 2054411"/>
              <a:gd name="connsiteY1" fmla="*/ 388307 h 1891430"/>
              <a:gd name="connsiteX2" fmla="*/ 2054411 w 2054411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0 w 2054271"/>
              <a:gd name="connsiteY0" fmla="*/ 1891430 h 1891430"/>
              <a:gd name="connsiteX1" fmla="*/ 1302708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52812 w 2054271"/>
              <a:gd name="connsiteY1" fmla="*/ 41335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597 w 2054868"/>
              <a:gd name="connsiteY0" fmla="*/ 1891430 h 1891430"/>
              <a:gd name="connsiteX1" fmla="*/ 1152993 w 2054868"/>
              <a:gd name="connsiteY1" fmla="*/ 563671 h 1891430"/>
              <a:gd name="connsiteX2" fmla="*/ 2054868 w 2054868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588725 w 2054271"/>
              <a:gd name="connsiteY1" fmla="*/ 427303 h 1891430"/>
              <a:gd name="connsiteX2" fmla="*/ 2054271 w 2054271"/>
              <a:gd name="connsiteY2" fmla="*/ 0 h 1891430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606 w 2180137"/>
              <a:gd name="connsiteY0" fmla="*/ 1866640 h 1866640"/>
              <a:gd name="connsiteX1" fmla="*/ 589331 w 2180137"/>
              <a:gd name="connsiteY1" fmla="*/ 402513 h 1866640"/>
              <a:gd name="connsiteX2" fmla="*/ 2180137 w 2180137"/>
              <a:gd name="connsiteY2" fmla="*/ 0 h 1866640"/>
              <a:gd name="connsiteX0" fmla="*/ 459 w 2179990"/>
              <a:gd name="connsiteY0" fmla="*/ 1866640 h 1866640"/>
              <a:gd name="connsiteX1" fmla="*/ 589184 w 2179990"/>
              <a:gd name="connsiteY1" fmla="*/ 402513 h 1866640"/>
              <a:gd name="connsiteX2" fmla="*/ 2179990 w 2179990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334 w 2179865"/>
              <a:gd name="connsiteY0" fmla="*/ 1866640 h 1866640"/>
              <a:gd name="connsiteX1" fmla="*/ 701793 w 2179865"/>
              <a:gd name="connsiteY1" fmla="*/ 414910 h 1866640"/>
              <a:gd name="connsiteX2" fmla="*/ 2179865 w 2179865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1328631"/>
              <a:gd name="connsiteY0" fmla="*/ 1458506 h 2219342"/>
              <a:gd name="connsiteX1" fmla="*/ 701459 w 1328631"/>
              <a:gd name="connsiteY1" fmla="*/ 6776 h 2219342"/>
              <a:gd name="connsiteX2" fmla="*/ 1328631 w 1328631"/>
              <a:gd name="connsiteY2" fmla="*/ 2218852 h 2219342"/>
              <a:gd name="connsiteX0" fmla="*/ 0 w 1431166"/>
              <a:gd name="connsiteY0" fmla="*/ 1459170 h 2219516"/>
              <a:gd name="connsiteX1" fmla="*/ 701459 w 1431166"/>
              <a:gd name="connsiteY1" fmla="*/ 7440 h 2219516"/>
              <a:gd name="connsiteX2" fmla="*/ 1328631 w 1431166"/>
              <a:gd name="connsiteY2" fmla="*/ 2219516 h 2219516"/>
              <a:gd name="connsiteX0" fmla="*/ 0 w 1251125"/>
              <a:gd name="connsiteY0" fmla="*/ 1458638 h 2394954"/>
              <a:gd name="connsiteX1" fmla="*/ 701459 w 1251125"/>
              <a:gd name="connsiteY1" fmla="*/ 6908 h 2394954"/>
              <a:gd name="connsiteX2" fmla="*/ 1125431 w 1251125"/>
              <a:gd name="connsiteY2" fmla="*/ 2394954 h 2394954"/>
              <a:gd name="connsiteX0" fmla="*/ 0 w 2281358"/>
              <a:gd name="connsiteY0" fmla="*/ 392530 h 1328846"/>
              <a:gd name="connsiteX1" fmla="*/ 2250859 w 2281358"/>
              <a:gd name="connsiteY1" fmla="*/ 260578 h 1328846"/>
              <a:gd name="connsiteX2" fmla="*/ 1125431 w 2281358"/>
              <a:gd name="connsiteY2" fmla="*/ 1328846 h 1328846"/>
              <a:gd name="connsiteX0" fmla="*/ 0 w 2270036"/>
              <a:gd name="connsiteY0" fmla="*/ 392530 h 1328846"/>
              <a:gd name="connsiteX1" fmla="*/ 2250859 w 2270036"/>
              <a:gd name="connsiteY1" fmla="*/ 260578 h 1328846"/>
              <a:gd name="connsiteX2" fmla="*/ 1125431 w 2270036"/>
              <a:gd name="connsiteY2" fmla="*/ 1328846 h 1328846"/>
              <a:gd name="connsiteX0" fmla="*/ 0 w 2270036"/>
              <a:gd name="connsiteY0" fmla="*/ 581646 h 1517962"/>
              <a:gd name="connsiteX1" fmla="*/ 2250859 w 2270036"/>
              <a:gd name="connsiteY1" fmla="*/ 449694 h 1517962"/>
              <a:gd name="connsiteX2" fmla="*/ 1125431 w 2270036"/>
              <a:gd name="connsiteY2" fmla="*/ 1517962 h 1517962"/>
              <a:gd name="connsiteX0" fmla="*/ 0 w 2270036"/>
              <a:gd name="connsiteY0" fmla="*/ 531220 h 1467536"/>
              <a:gd name="connsiteX1" fmla="*/ 2250859 w 2270036"/>
              <a:gd name="connsiteY1" fmla="*/ 399268 h 1467536"/>
              <a:gd name="connsiteX2" fmla="*/ 1125431 w 2270036"/>
              <a:gd name="connsiteY2" fmla="*/ 1467536 h 1467536"/>
              <a:gd name="connsiteX0" fmla="*/ 0 w 2250946"/>
              <a:gd name="connsiteY0" fmla="*/ 569374 h 1505690"/>
              <a:gd name="connsiteX1" fmla="*/ 2250859 w 2250946"/>
              <a:gd name="connsiteY1" fmla="*/ 437422 h 1505690"/>
              <a:gd name="connsiteX2" fmla="*/ 1125431 w 2250946"/>
              <a:gd name="connsiteY2" fmla="*/ 1505690 h 1505690"/>
              <a:gd name="connsiteX0" fmla="*/ 0 w 4261052"/>
              <a:gd name="connsiteY0" fmla="*/ 208235 h 3117933"/>
              <a:gd name="connsiteX1" fmla="*/ 4143159 w 4261052"/>
              <a:gd name="connsiteY1" fmla="*/ 2049665 h 3117933"/>
              <a:gd name="connsiteX2" fmla="*/ 3017731 w 4261052"/>
              <a:gd name="connsiteY2" fmla="*/ 3117933 h 3117933"/>
              <a:gd name="connsiteX0" fmla="*/ 0 w 4261052"/>
              <a:gd name="connsiteY0" fmla="*/ 0 h 2909698"/>
              <a:gd name="connsiteX1" fmla="*/ 4143159 w 4261052"/>
              <a:gd name="connsiteY1" fmla="*/ 1841430 h 2909698"/>
              <a:gd name="connsiteX2" fmla="*/ 3017731 w 4261052"/>
              <a:gd name="connsiteY2" fmla="*/ 2909698 h 2909698"/>
              <a:gd name="connsiteX0" fmla="*/ 0 w 4287909"/>
              <a:gd name="connsiteY0" fmla="*/ 0 h 3161084"/>
              <a:gd name="connsiteX1" fmla="*/ 4168559 w 4287909"/>
              <a:gd name="connsiteY1" fmla="*/ 2092816 h 3161084"/>
              <a:gd name="connsiteX2" fmla="*/ 3043131 w 4287909"/>
              <a:gd name="connsiteY2" fmla="*/ 3161084 h 3161084"/>
              <a:gd name="connsiteX0" fmla="*/ 0 w 4268212"/>
              <a:gd name="connsiteY0" fmla="*/ 0 h 3135945"/>
              <a:gd name="connsiteX1" fmla="*/ 4168559 w 4268212"/>
              <a:gd name="connsiteY1" fmla="*/ 2092816 h 3135945"/>
              <a:gd name="connsiteX2" fmla="*/ 2878031 w 4268212"/>
              <a:gd name="connsiteY2" fmla="*/ 3135945 h 3135945"/>
              <a:gd name="connsiteX0" fmla="*/ 0 w 4168607"/>
              <a:gd name="connsiteY0" fmla="*/ 0 h 3135945"/>
              <a:gd name="connsiteX1" fmla="*/ 4168559 w 4168607"/>
              <a:gd name="connsiteY1" fmla="*/ 2092816 h 3135945"/>
              <a:gd name="connsiteX2" fmla="*/ 2878031 w 4168607"/>
              <a:gd name="connsiteY2" fmla="*/ 3135945 h 3135945"/>
              <a:gd name="connsiteX0" fmla="*/ 0 w 4294957"/>
              <a:gd name="connsiteY0" fmla="*/ 0 h 3098237"/>
              <a:gd name="connsiteX1" fmla="*/ 4193959 w 4294957"/>
              <a:gd name="connsiteY1" fmla="*/ 2055108 h 3098237"/>
              <a:gd name="connsiteX2" fmla="*/ 2903431 w 4294957"/>
              <a:gd name="connsiteY2" fmla="*/ 3098237 h 3098237"/>
              <a:gd name="connsiteX0" fmla="*/ 0 w 4297057"/>
              <a:gd name="connsiteY0" fmla="*/ 0 h 3098237"/>
              <a:gd name="connsiteX1" fmla="*/ 4193959 w 4297057"/>
              <a:gd name="connsiteY1" fmla="*/ 2055108 h 3098237"/>
              <a:gd name="connsiteX2" fmla="*/ 2903431 w 4297057"/>
              <a:gd name="connsiteY2" fmla="*/ 3098237 h 3098237"/>
              <a:gd name="connsiteX0" fmla="*/ 0 w 4291453"/>
              <a:gd name="connsiteY0" fmla="*/ 0 h 3060529"/>
              <a:gd name="connsiteX1" fmla="*/ 4193959 w 4291453"/>
              <a:gd name="connsiteY1" fmla="*/ 2055108 h 3060529"/>
              <a:gd name="connsiteX2" fmla="*/ 2852631 w 429145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291453"/>
              <a:gd name="connsiteY0" fmla="*/ 0 h 3022821"/>
              <a:gd name="connsiteX1" fmla="*/ 4193959 w 4291453"/>
              <a:gd name="connsiteY1" fmla="*/ 2017400 h 3022821"/>
              <a:gd name="connsiteX2" fmla="*/ 2852631 w 4291453"/>
              <a:gd name="connsiteY2" fmla="*/ 3022821 h 3022821"/>
              <a:gd name="connsiteX0" fmla="*/ 0 w 4193983"/>
              <a:gd name="connsiteY0" fmla="*/ 0 h 3022821"/>
              <a:gd name="connsiteX1" fmla="*/ 4193959 w 4193983"/>
              <a:gd name="connsiteY1" fmla="*/ 2017400 h 3022821"/>
              <a:gd name="connsiteX2" fmla="*/ 2852631 w 4193983"/>
              <a:gd name="connsiteY2" fmla="*/ 3022821 h 3022821"/>
              <a:gd name="connsiteX0" fmla="*/ 0 w 4294219"/>
              <a:gd name="connsiteY0" fmla="*/ 0 h 3010252"/>
              <a:gd name="connsiteX1" fmla="*/ 4193959 w 4294219"/>
              <a:gd name="connsiteY1" fmla="*/ 2017400 h 3010252"/>
              <a:gd name="connsiteX2" fmla="*/ 2878031 w 4294219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206736"/>
              <a:gd name="connsiteY0" fmla="*/ 0 h 3010252"/>
              <a:gd name="connsiteX1" fmla="*/ 4206659 w 4206736"/>
              <a:gd name="connsiteY1" fmla="*/ 2004831 h 3010252"/>
              <a:gd name="connsiteX2" fmla="*/ 2878031 w 4206736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67123 h 3010252"/>
              <a:gd name="connsiteX2" fmla="*/ 2878031 w 4194037"/>
              <a:gd name="connsiteY2" fmla="*/ 3010252 h 3010252"/>
              <a:gd name="connsiteX0" fmla="*/ 0 w 4181338"/>
              <a:gd name="connsiteY0" fmla="*/ 0 h 3010252"/>
              <a:gd name="connsiteX1" fmla="*/ 4181259 w 4181338"/>
              <a:gd name="connsiteY1" fmla="*/ 2004831 h 3010252"/>
              <a:gd name="connsiteX2" fmla="*/ 2878031 w 4181338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54554 h 3010252"/>
              <a:gd name="connsiteX2" fmla="*/ 2878031 w 4194037"/>
              <a:gd name="connsiteY2" fmla="*/ 3010252 h 3010252"/>
              <a:gd name="connsiteX0" fmla="*/ 0 w 4294219"/>
              <a:gd name="connsiteY0" fmla="*/ 0 h 2972544"/>
              <a:gd name="connsiteX1" fmla="*/ 4193959 w 4294219"/>
              <a:gd name="connsiteY1" fmla="*/ 1916846 h 2972544"/>
              <a:gd name="connsiteX2" fmla="*/ 2878031 w 4294219"/>
              <a:gd name="connsiteY2" fmla="*/ 2972544 h 2972544"/>
              <a:gd name="connsiteX0" fmla="*/ 0 w 4194007"/>
              <a:gd name="connsiteY0" fmla="*/ 0 h 2972544"/>
              <a:gd name="connsiteX1" fmla="*/ 4193959 w 4194007"/>
              <a:gd name="connsiteY1" fmla="*/ 1916846 h 2972544"/>
              <a:gd name="connsiteX2" fmla="*/ 2878031 w 4194007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3946877"/>
              <a:gd name="connsiteY0" fmla="*/ 0 h 2871990"/>
              <a:gd name="connsiteX1" fmla="*/ 3863759 w 3946877"/>
              <a:gd name="connsiteY1" fmla="*/ 1816292 h 2871990"/>
              <a:gd name="connsiteX2" fmla="*/ 2547831 w 3946877"/>
              <a:gd name="connsiteY2" fmla="*/ 2871990 h 2871990"/>
              <a:gd name="connsiteX0" fmla="*/ 0 w 3864028"/>
              <a:gd name="connsiteY0" fmla="*/ 0 h 2871990"/>
              <a:gd name="connsiteX1" fmla="*/ 3863759 w 3864028"/>
              <a:gd name="connsiteY1" fmla="*/ 1816292 h 2871990"/>
              <a:gd name="connsiteX2" fmla="*/ 2547831 w 3864028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5"/>
              <a:gd name="connsiteY0" fmla="*/ 0 h 2871990"/>
              <a:gd name="connsiteX1" fmla="*/ 3863759 w 3863785"/>
              <a:gd name="connsiteY1" fmla="*/ 1816292 h 2871990"/>
              <a:gd name="connsiteX2" fmla="*/ 2547831 w 3863785"/>
              <a:gd name="connsiteY2" fmla="*/ 2871990 h 2871990"/>
              <a:gd name="connsiteX0" fmla="*/ 0 w 3863787"/>
              <a:gd name="connsiteY0" fmla="*/ 0 h 2871990"/>
              <a:gd name="connsiteX1" fmla="*/ 3863759 w 3863787"/>
              <a:gd name="connsiteY1" fmla="*/ 1816292 h 2871990"/>
              <a:gd name="connsiteX2" fmla="*/ 2547831 w 3863787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16292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1755589"/>
              <a:gd name="connsiteY0" fmla="*/ 294616 h 1318917"/>
              <a:gd name="connsiteX1" fmla="*/ 1755559 w 1755589"/>
              <a:gd name="connsiteY1" fmla="*/ 313497 h 1318917"/>
              <a:gd name="connsiteX2" fmla="*/ 439631 w 1755589"/>
              <a:gd name="connsiteY2" fmla="*/ 1318917 h 1318917"/>
              <a:gd name="connsiteX0" fmla="*/ 0 w 1755581"/>
              <a:gd name="connsiteY0" fmla="*/ 431067 h 1455368"/>
              <a:gd name="connsiteX1" fmla="*/ 1755559 w 1755581"/>
              <a:gd name="connsiteY1" fmla="*/ 449948 h 1455368"/>
              <a:gd name="connsiteX2" fmla="*/ 439631 w 1755581"/>
              <a:gd name="connsiteY2" fmla="*/ 1455368 h 1455368"/>
              <a:gd name="connsiteX0" fmla="*/ 0 w 1819080"/>
              <a:gd name="connsiteY0" fmla="*/ 461008 h 1435032"/>
              <a:gd name="connsiteX1" fmla="*/ 1819059 w 1819080"/>
              <a:gd name="connsiteY1" fmla="*/ 429612 h 1435032"/>
              <a:gd name="connsiteX2" fmla="*/ 503131 w 1819080"/>
              <a:gd name="connsiteY2" fmla="*/ 1435032 h 1435032"/>
              <a:gd name="connsiteX0" fmla="*/ 78 w 1819157"/>
              <a:gd name="connsiteY0" fmla="*/ 485204 h 1459228"/>
              <a:gd name="connsiteX1" fmla="*/ 1819137 w 1819157"/>
              <a:gd name="connsiteY1" fmla="*/ 453808 h 1459228"/>
              <a:gd name="connsiteX2" fmla="*/ 503209 w 1819157"/>
              <a:gd name="connsiteY2" fmla="*/ 1459228 h 1459228"/>
              <a:gd name="connsiteX0" fmla="*/ 188 w 753524"/>
              <a:gd name="connsiteY0" fmla="*/ 1393136 h 2367160"/>
              <a:gd name="connsiteX1" fmla="*/ 739747 w 753524"/>
              <a:gd name="connsiteY1" fmla="*/ 205364 h 2367160"/>
              <a:gd name="connsiteX2" fmla="*/ 503319 w 753524"/>
              <a:gd name="connsiteY2" fmla="*/ 2367160 h 2367160"/>
              <a:gd name="connsiteX0" fmla="*/ 188 w 1257412"/>
              <a:gd name="connsiteY0" fmla="*/ 1628081 h 2602105"/>
              <a:gd name="connsiteX1" fmla="*/ 739747 w 1257412"/>
              <a:gd name="connsiteY1" fmla="*/ 440309 h 2602105"/>
              <a:gd name="connsiteX2" fmla="*/ 1254872 w 1257412"/>
              <a:gd name="connsiteY2" fmla="*/ 115632 h 2602105"/>
              <a:gd name="connsiteX3" fmla="*/ 503319 w 1257412"/>
              <a:gd name="connsiteY3" fmla="*/ 2602105 h 2602105"/>
              <a:gd name="connsiteX0" fmla="*/ 188 w 755729"/>
              <a:gd name="connsiteY0" fmla="*/ 1393137 h 2367161"/>
              <a:gd name="connsiteX1" fmla="*/ 739747 w 755729"/>
              <a:gd name="connsiteY1" fmla="*/ 205365 h 2367161"/>
              <a:gd name="connsiteX2" fmla="*/ 503319 w 755729"/>
              <a:gd name="connsiteY2" fmla="*/ 2367161 h 2367161"/>
              <a:gd name="connsiteX0" fmla="*/ 209 w 755750"/>
              <a:gd name="connsiteY0" fmla="*/ 1388338 h 2362362"/>
              <a:gd name="connsiteX1" fmla="*/ 739768 w 755750"/>
              <a:gd name="connsiteY1" fmla="*/ 200566 h 2362362"/>
              <a:gd name="connsiteX2" fmla="*/ 503340 w 755750"/>
              <a:gd name="connsiteY2" fmla="*/ 2362362 h 2362362"/>
              <a:gd name="connsiteX0" fmla="*/ 213 w 755754"/>
              <a:gd name="connsiteY0" fmla="*/ 1208173 h 2182197"/>
              <a:gd name="connsiteX1" fmla="*/ 739772 w 755754"/>
              <a:gd name="connsiteY1" fmla="*/ 20401 h 2182197"/>
              <a:gd name="connsiteX2" fmla="*/ 503344 w 755754"/>
              <a:gd name="connsiteY2" fmla="*/ 2182197 h 2182197"/>
              <a:gd name="connsiteX0" fmla="*/ 399 w 879269"/>
              <a:gd name="connsiteY0" fmla="*/ 1199445 h 2173469"/>
              <a:gd name="connsiteX1" fmla="*/ 739958 w 879269"/>
              <a:gd name="connsiteY1" fmla="*/ 11673 h 2173469"/>
              <a:gd name="connsiteX2" fmla="*/ 503530 w 879269"/>
              <a:gd name="connsiteY2" fmla="*/ 2173469 h 2173469"/>
              <a:gd name="connsiteX0" fmla="*/ 313 w 1800998"/>
              <a:gd name="connsiteY0" fmla="*/ 1976285 h 1976285"/>
              <a:gd name="connsiteX1" fmla="*/ 739872 w 1800998"/>
              <a:gd name="connsiteY1" fmla="*/ 788513 h 1976285"/>
              <a:gd name="connsiteX2" fmla="*/ 1798844 w 1800998"/>
              <a:gd name="connsiteY2" fmla="*/ 134785 h 1976285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283 w 1798814"/>
              <a:gd name="connsiteY0" fmla="*/ 1841500 h 1841500"/>
              <a:gd name="connsiteX1" fmla="*/ 790642 w 1798814"/>
              <a:gd name="connsiteY1" fmla="*/ 905115 h 1841500"/>
              <a:gd name="connsiteX2" fmla="*/ 1798814 w 1798814"/>
              <a:gd name="connsiteY2" fmla="*/ 0 h 1841500"/>
              <a:gd name="connsiteX0" fmla="*/ 276 w 1798807"/>
              <a:gd name="connsiteY0" fmla="*/ 1841500 h 1841500"/>
              <a:gd name="connsiteX1" fmla="*/ 803335 w 1798807"/>
              <a:gd name="connsiteY1" fmla="*/ 854837 h 1841500"/>
              <a:gd name="connsiteX2" fmla="*/ 1798807 w 1798807"/>
              <a:gd name="connsiteY2" fmla="*/ 0 h 1841500"/>
              <a:gd name="connsiteX0" fmla="*/ 214 w 1798745"/>
              <a:gd name="connsiteY0" fmla="*/ 1841500 h 1841500"/>
              <a:gd name="connsiteX1" fmla="*/ 803273 w 1798745"/>
              <a:gd name="connsiteY1" fmla="*/ 854837 h 1841500"/>
              <a:gd name="connsiteX2" fmla="*/ 1798745 w 1798745"/>
              <a:gd name="connsiteY2" fmla="*/ 0 h 1841500"/>
              <a:gd name="connsiteX0" fmla="*/ 222 w 1798753"/>
              <a:gd name="connsiteY0" fmla="*/ 1841500 h 1841500"/>
              <a:gd name="connsiteX1" fmla="*/ 777881 w 1798753"/>
              <a:gd name="connsiteY1" fmla="*/ 842268 h 1841500"/>
              <a:gd name="connsiteX2" fmla="*/ 1798753 w 1798753"/>
              <a:gd name="connsiteY2" fmla="*/ 0 h 1841500"/>
              <a:gd name="connsiteX0" fmla="*/ 257 w 1798788"/>
              <a:gd name="connsiteY0" fmla="*/ 1841500 h 1841500"/>
              <a:gd name="connsiteX1" fmla="*/ 689016 w 1798788"/>
              <a:gd name="connsiteY1" fmla="*/ 955392 h 1841500"/>
              <a:gd name="connsiteX2" fmla="*/ 1798788 w 1798788"/>
              <a:gd name="connsiteY2" fmla="*/ 0 h 1841500"/>
              <a:gd name="connsiteX0" fmla="*/ 247 w 1798778"/>
              <a:gd name="connsiteY0" fmla="*/ 1841500 h 1841500"/>
              <a:gd name="connsiteX1" fmla="*/ 689006 w 1798778"/>
              <a:gd name="connsiteY1" fmla="*/ 955392 h 1841500"/>
              <a:gd name="connsiteX2" fmla="*/ 1798778 w 1798778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486 w 1799017"/>
              <a:gd name="connsiteY0" fmla="*/ 1841500 h 1841500"/>
              <a:gd name="connsiteX1" fmla="*/ 397145 w 1799017"/>
              <a:gd name="connsiteY1" fmla="*/ 1194209 h 1841500"/>
              <a:gd name="connsiteX2" fmla="*/ 1799017 w 1799017"/>
              <a:gd name="connsiteY2" fmla="*/ 0 h 1841500"/>
              <a:gd name="connsiteX0" fmla="*/ 432 w 1798963"/>
              <a:gd name="connsiteY0" fmla="*/ 1841500 h 1841500"/>
              <a:gd name="connsiteX1" fmla="*/ 397091 w 1798963"/>
              <a:gd name="connsiteY1" fmla="*/ 1194209 h 1841500"/>
              <a:gd name="connsiteX2" fmla="*/ 1798963 w 1798963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26912 w 2066743"/>
              <a:gd name="connsiteY0" fmla="*/ 1926755 h 1926755"/>
              <a:gd name="connsiteX1" fmla="*/ 245771 w 2066743"/>
              <a:gd name="connsiteY1" fmla="*/ 1493142 h 1926755"/>
              <a:gd name="connsiteX2" fmla="*/ 2066743 w 2066743"/>
              <a:gd name="connsiteY2" fmla="*/ 0 h 1926755"/>
              <a:gd name="connsiteX0" fmla="*/ 1095 w 2040926"/>
              <a:gd name="connsiteY0" fmla="*/ 1926755 h 1926755"/>
              <a:gd name="connsiteX1" fmla="*/ 219954 w 2040926"/>
              <a:gd name="connsiteY1" fmla="*/ 1493142 h 1926755"/>
              <a:gd name="connsiteX2" fmla="*/ 2040926 w 2040926"/>
              <a:gd name="connsiteY2" fmla="*/ 0 h 1926755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1485 w 2061316"/>
              <a:gd name="connsiteY0" fmla="*/ 1963293 h 1963293"/>
              <a:gd name="connsiteX1" fmla="*/ 240344 w 2061316"/>
              <a:gd name="connsiteY1" fmla="*/ 1493142 h 1963293"/>
              <a:gd name="connsiteX2" fmla="*/ 2061316 w 2061316"/>
              <a:gd name="connsiteY2" fmla="*/ 0 h 1963293"/>
              <a:gd name="connsiteX0" fmla="*/ 7 w 2039838"/>
              <a:gd name="connsiteY0" fmla="*/ 1963293 h 1963293"/>
              <a:gd name="connsiteX1" fmla="*/ 218866 w 2039838"/>
              <a:gd name="connsiteY1" fmla="*/ 1493142 h 1963293"/>
              <a:gd name="connsiteX2" fmla="*/ 2039838 w 2039838"/>
              <a:gd name="connsiteY2" fmla="*/ 0 h 1963293"/>
              <a:gd name="connsiteX0" fmla="*/ 10 w 2039841"/>
              <a:gd name="connsiteY0" fmla="*/ 1963293 h 1963293"/>
              <a:gd name="connsiteX1" fmla="*/ 218869 w 2039841"/>
              <a:gd name="connsiteY1" fmla="*/ 1493142 h 1963293"/>
              <a:gd name="connsiteX2" fmla="*/ 2039841 w 2039841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0 w 2039831"/>
              <a:gd name="connsiteY0" fmla="*/ 1963293 h 1963293"/>
              <a:gd name="connsiteX1" fmla="*/ 345859 w 2039831"/>
              <a:gd name="connsiteY1" fmla="*/ 1458758 h 1963293"/>
              <a:gd name="connsiteX2" fmla="*/ 2039831 w 2039831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96 w 2040527"/>
              <a:gd name="connsiteY0" fmla="*/ 1963293 h 1963293"/>
              <a:gd name="connsiteX1" fmla="*/ 346555 w 2040527"/>
              <a:gd name="connsiteY1" fmla="*/ 1458758 h 1963293"/>
              <a:gd name="connsiteX2" fmla="*/ 2040527 w 2040527"/>
              <a:gd name="connsiteY2" fmla="*/ 0 h 1963293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1110 w 2066341"/>
              <a:gd name="connsiteY0" fmla="*/ 1950898 h 1950898"/>
              <a:gd name="connsiteX1" fmla="*/ 346969 w 2066341"/>
              <a:gd name="connsiteY1" fmla="*/ 1446363 h 1950898"/>
              <a:gd name="connsiteX2" fmla="*/ 2066341 w 2066341"/>
              <a:gd name="connsiteY2" fmla="*/ 0 h 1950898"/>
              <a:gd name="connsiteX0" fmla="*/ 3423 w 2068654"/>
              <a:gd name="connsiteY0" fmla="*/ 1950898 h 1950898"/>
              <a:gd name="connsiteX1" fmla="*/ 349282 w 2068654"/>
              <a:gd name="connsiteY1" fmla="*/ 1446363 h 1950898"/>
              <a:gd name="connsiteX2" fmla="*/ 2068654 w 2068654"/>
              <a:gd name="connsiteY2" fmla="*/ 0 h 1950898"/>
              <a:gd name="connsiteX0" fmla="*/ 3423 w 3643835"/>
              <a:gd name="connsiteY0" fmla="*/ 2644991 h 2644991"/>
              <a:gd name="connsiteX1" fmla="*/ 349282 w 3643835"/>
              <a:gd name="connsiteY1" fmla="*/ 2140456 h 2644991"/>
              <a:gd name="connsiteX2" fmla="*/ 3643835 w 3643835"/>
              <a:gd name="connsiteY2" fmla="*/ 0 h 2644991"/>
              <a:gd name="connsiteX0" fmla="*/ 3423 w 2686125"/>
              <a:gd name="connsiteY0" fmla="*/ 1802164 h 1802164"/>
              <a:gd name="connsiteX1" fmla="*/ 349282 w 2686125"/>
              <a:gd name="connsiteY1" fmla="*/ 1297629 h 1802164"/>
              <a:gd name="connsiteX2" fmla="*/ 2686125 w 2686125"/>
              <a:gd name="connsiteY2" fmla="*/ 0 h 1802164"/>
              <a:gd name="connsiteX0" fmla="*/ 323 w 2683025"/>
              <a:gd name="connsiteY0" fmla="*/ 1916944 h 1916944"/>
              <a:gd name="connsiteX1" fmla="*/ 1845755 w 2683025"/>
              <a:gd name="connsiteY1" fmla="*/ 73801 h 1916944"/>
              <a:gd name="connsiteX2" fmla="*/ 2683025 w 2683025"/>
              <a:gd name="connsiteY2" fmla="*/ 114780 h 1916944"/>
              <a:gd name="connsiteX0" fmla="*/ 92628 w 960721"/>
              <a:gd name="connsiteY0" fmla="*/ 6358 h 940426"/>
              <a:gd name="connsiteX1" fmla="*/ 123451 w 960721"/>
              <a:gd name="connsiteY1" fmla="*/ 852825 h 940426"/>
              <a:gd name="connsiteX2" fmla="*/ 960721 w 960721"/>
              <a:gd name="connsiteY2" fmla="*/ 893804 h 940426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21948 w 990041"/>
              <a:gd name="connsiteY0" fmla="*/ 0 h 934068"/>
              <a:gd name="connsiteX1" fmla="*/ 152771 w 990041"/>
              <a:gd name="connsiteY1" fmla="*/ 846467 h 934068"/>
              <a:gd name="connsiteX2" fmla="*/ 990041 w 990041"/>
              <a:gd name="connsiteY2" fmla="*/ 887446 h 934068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49911 w 1018004"/>
              <a:gd name="connsiteY0" fmla="*/ 0 h 1026943"/>
              <a:gd name="connsiteX1" fmla="*/ 180734 w 1018004"/>
              <a:gd name="connsiteY1" fmla="*/ 846467 h 1026943"/>
              <a:gd name="connsiteX2" fmla="*/ 1018004 w 1018004"/>
              <a:gd name="connsiteY2" fmla="*/ 887446 h 1026943"/>
              <a:gd name="connsiteX0" fmla="*/ 52865 w 920958"/>
              <a:gd name="connsiteY0" fmla="*/ 0 h 993168"/>
              <a:gd name="connsiteX1" fmla="*/ 234905 w 920958"/>
              <a:gd name="connsiteY1" fmla="*/ 759705 h 993168"/>
              <a:gd name="connsiteX2" fmla="*/ 920958 w 920958"/>
              <a:gd name="connsiteY2" fmla="*/ 887446 h 993168"/>
              <a:gd name="connsiteX0" fmla="*/ 0 w 868093"/>
              <a:gd name="connsiteY0" fmla="*/ 0 h 957324"/>
              <a:gd name="connsiteX1" fmla="*/ 182040 w 868093"/>
              <a:gd name="connsiteY1" fmla="*/ 759705 h 957324"/>
              <a:gd name="connsiteX2" fmla="*/ 868093 w 868093"/>
              <a:gd name="connsiteY2" fmla="*/ 887446 h 957324"/>
              <a:gd name="connsiteX0" fmla="*/ 0 w 868093"/>
              <a:gd name="connsiteY0" fmla="*/ 0 h 887446"/>
              <a:gd name="connsiteX1" fmla="*/ 182040 w 868093"/>
              <a:gd name="connsiteY1" fmla="*/ 759705 h 887446"/>
              <a:gd name="connsiteX2" fmla="*/ 868093 w 868093"/>
              <a:gd name="connsiteY2" fmla="*/ 887446 h 887446"/>
              <a:gd name="connsiteX0" fmla="*/ 0 w 868093"/>
              <a:gd name="connsiteY0" fmla="*/ 0 h 887446"/>
              <a:gd name="connsiteX1" fmla="*/ 219845 w 868093"/>
              <a:gd name="connsiteY1" fmla="*/ 734916 h 887446"/>
              <a:gd name="connsiteX2" fmla="*/ 868093 w 868093"/>
              <a:gd name="connsiteY2" fmla="*/ 887446 h 887446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68904"/>
              <a:gd name="connsiteY0" fmla="*/ 0 h 1110547"/>
              <a:gd name="connsiteX1" fmla="*/ 257649 w 968904"/>
              <a:gd name="connsiteY1" fmla="*/ 970412 h 1110547"/>
              <a:gd name="connsiteX2" fmla="*/ 968904 w 968904"/>
              <a:gd name="connsiteY2" fmla="*/ 1110547 h 1110547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68904"/>
              <a:gd name="connsiteY0" fmla="*/ 0 h 1123178"/>
              <a:gd name="connsiteX1" fmla="*/ 257649 w 968904"/>
              <a:gd name="connsiteY1" fmla="*/ 970412 h 1123178"/>
              <a:gd name="connsiteX2" fmla="*/ 968904 w 968904"/>
              <a:gd name="connsiteY2" fmla="*/ 1122942 h 1123178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234492"/>
              <a:gd name="connsiteX1" fmla="*/ 232446 w 943701"/>
              <a:gd name="connsiteY1" fmla="*/ 1057173 h 1234492"/>
              <a:gd name="connsiteX2" fmla="*/ 943701 w 943701"/>
              <a:gd name="connsiteY2" fmla="*/ 1234492 h 1234492"/>
              <a:gd name="connsiteX0" fmla="*/ 0 w 1939215"/>
              <a:gd name="connsiteY0" fmla="*/ 0 h 3973678"/>
              <a:gd name="connsiteX1" fmla="*/ 1227960 w 1939215"/>
              <a:gd name="connsiteY1" fmla="*/ 3796359 h 3973678"/>
              <a:gd name="connsiteX2" fmla="*/ 1939215 w 1939215"/>
              <a:gd name="connsiteY2" fmla="*/ 3973678 h 3973678"/>
              <a:gd name="connsiteX0" fmla="*/ 0 w 1939215"/>
              <a:gd name="connsiteY0" fmla="*/ 0 h 3973678"/>
              <a:gd name="connsiteX1" fmla="*/ 1190156 w 1939215"/>
              <a:gd name="connsiteY1" fmla="*/ 3523680 h 3973678"/>
              <a:gd name="connsiteX2" fmla="*/ 1939215 w 1939215"/>
              <a:gd name="connsiteY2" fmla="*/ 3973678 h 3973678"/>
              <a:gd name="connsiteX0" fmla="*/ 1629637 w 1630177"/>
              <a:gd name="connsiteY0" fmla="*/ 0 h 3502687"/>
              <a:gd name="connsiteX1" fmla="*/ 9672 w 1630177"/>
              <a:gd name="connsiteY1" fmla="*/ 3052689 h 3502687"/>
              <a:gd name="connsiteX2" fmla="*/ 758731 w 1630177"/>
              <a:gd name="connsiteY2" fmla="*/ 3502687 h 3502687"/>
              <a:gd name="connsiteX0" fmla="*/ 1629637 w 3442838"/>
              <a:gd name="connsiteY0" fmla="*/ 0 h 3490292"/>
              <a:gd name="connsiteX1" fmla="*/ 9672 w 3442838"/>
              <a:gd name="connsiteY1" fmla="*/ 3052689 h 3490292"/>
              <a:gd name="connsiteX2" fmla="*/ 3442838 w 3442838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69715 w 1825802"/>
              <a:gd name="connsiteY2" fmla="*/ 2226054 h 3564659"/>
              <a:gd name="connsiteX3" fmla="*/ 1038939 w 1825802"/>
              <a:gd name="connsiteY3" fmla="*/ 2135495 h 3564659"/>
              <a:gd name="connsiteX4" fmla="*/ 1825802 w 1825802"/>
              <a:gd name="connsiteY4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89345 w 1825802"/>
              <a:gd name="connsiteY1" fmla="*/ 2222257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309142 w 1825802"/>
              <a:gd name="connsiteY2" fmla="*/ 2672256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38403"/>
              <a:gd name="connsiteY0" fmla="*/ 0 h 3614237"/>
              <a:gd name="connsiteX1" fmla="*/ 1838403 w 1838403"/>
              <a:gd name="connsiteY1" fmla="*/ 3614237 h 3614237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2090432"/>
              <a:gd name="connsiteY0" fmla="*/ 0 h 4023256"/>
              <a:gd name="connsiteX1" fmla="*/ 2090432 w 2090432"/>
              <a:gd name="connsiteY1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70833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28664 w 2090432"/>
              <a:gd name="connsiteY1" fmla="*/ 1358438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14823"/>
              <a:gd name="connsiteY0" fmla="*/ 0 h 3973678"/>
              <a:gd name="connsiteX1" fmla="*/ 616063 w 2014823"/>
              <a:gd name="connsiteY1" fmla="*/ 1395622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90861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46044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33649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41266 w 2014823"/>
              <a:gd name="connsiteY1" fmla="*/ 1420411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28665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16063 w 2014823"/>
              <a:gd name="connsiteY1" fmla="*/ 1408016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3404 w 1993369"/>
              <a:gd name="connsiteY0" fmla="*/ 0 h 3961453"/>
              <a:gd name="connsiteX1" fmla="*/ 51883 w 1993369"/>
              <a:gd name="connsiteY1" fmla="*/ 285549 h 3961453"/>
              <a:gd name="connsiteX2" fmla="*/ 519001 w 1993369"/>
              <a:gd name="connsiteY2" fmla="*/ 1259452 h 3961453"/>
              <a:gd name="connsiteX3" fmla="*/ 1993369 w 1993369"/>
              <a:gd name="connsiteY3" fmla="*/ 3961453 h 3961453"/>
              <a:gd name="connsiteX0" fmla="*/ 3404 w 1993369"/>
              <a:gd name="connsiteY0" fmla="*/ 0 h 3985903"/>
              <a:gd name="connsiteX1" fmla="*/ 51883 w 1993369"/>
              <a:gd name="connsiteY1" fmla="*/ 309999 h 3985903"/>
              <a:gd name="connsiteX2" fmla="*/ 519001 w 1993369"/>
              <a:gd name="connsiteY2" fmla="*/ 1283902 h 3985903"/>
              <a:gd name="connsiteX3" fmla="*/ 1993369 w 1993369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1 w 2002394"/>
              <a:gd name="connsiteY0" fmla="*/ 0 h 3985903"/>
              <a:gd name="connsiteX1" fmla="*/ 85765 w 2002394"/>
              <a:gd name="connsiteY1" fmla="*/ 420021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493370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530044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528026"/>
              <a:gd name="connsiteY0" fmla="*/ 0 h 1283902"/>
              <a:gd name="connsiteX1" fmla="*/ 135480 w 528026"/>
              <a:gd name="connsiteY1" fmla="*/ 530044 h 1283902"/>
              <a:gd name="connsiteX2" fmla="*/ 528026 w 528026"/>
              <a:gd name="connsiteY2" fmla="*/ 1283902 h 1283902"/>
              <a:gd name="connsiteX0" fmla="*/ 10412 w 1218914"/>
              <a:gd name="connsiteY0" fmla="*/ 0 h 2052361"/>
              <a:gd name="connsiteX1" fmla="*/ 145891 w 1218914"/>
              <a:gd name="connsiteY1" fmla="*/ 530044 h 2052361"/>
              <a:gd name="connsiteX2" fmla="*/ 1218915 w 1218914"/>
              <a:gd name="connsiteY2" fmla="*/ 2052361 h 2052361"/>
              <a:gd name="connsiteX0" fmla="*/ 10412 w 1218915"/>
              <a:gd name="connsiteY0" fmla="*/ 0 h 2052361"/>
              <a:gd name="connsiteX1" fmla="*/ 145891 w 1218915"/>
              <a:gd name="connsiteY1" fmla="*/ 530044 h 2052361"/>
              <a:gd name="connsiteX2" fmla="*/ 1218915 w 1218915"/>
              <a:gd name="connsiteY2" fmla="*/ 2052361 h 2052361"/>
              <a:gd name="connsiteX0" fmla="*/ 1 w 1208504"/>
              <a:gd name="connsiteY0" fmla="*/ 0 h 2052361"/>
              <a:gd name="connsiteX1" fmla="*/ 374907 w 1208504"/>
              <a:gd name="connsiteY1" fmla="*/ 1224136 h 2052361"/>
              <a:gd name="connsiteX2" fmla="*/ 1208504 w 1208504"/>
              <a:gd name="connsiteY2" fmla="*/ 2052361 h 2052361"/>
              <a:gd name="connsiteX0" fmla="*/ 0 w 1208503"/>
              <a:gd name="connsiteY0" fmla="*/ 0 h 2052361"/>
              <a:gd name="connsiteX1" fmla="*/ 374906 w 1208503"/>
              <a:gd name="connsiteY1" fmla="*/ 1224136 h 2052361"/>
              <a:gd name="connsiteX2" fmla="*/ 1208503 w 1208503"/>
              <a:gd name="connsiteY2" fmla="*/ 2052361 h 2052361"/>
              <a:gd name="connsiteX0" fmla="*/ 3631 w 2862921"/>
              <a:gd name="connsiteY0" fmla="*/ 0 h 4097454"/>
              <a:gd name="connsiteX1" fmla="*/ 378537 w 2862921"/>
              <a:gd name="connsiteY1" fmla="*/ 1224136 h 4097454"/>
              <a:gd name="connsiteX2" fmla="*/ 2862921 w 2862921"/>
              <a:gd name="connsiteY2" fmla="*/ 4097454 h 4097454"/>
              <a:gd name="connsiteX0" fmla="*/ 3631 w 2862921"/>
              <a:gd name="connsiteY0" fmla="*/ 0 h 4097454"/>
              <a:gd name="connsiteX1" fmla="*/ 378537 w 2862921"/>
              <a:gd name="connsiteY1" fmla="*/ 1224136 h 4097454"/>
              <a:gd name="connsiteX2" fmla="*/ 2862921 w 2862921"/>
              <a:gd name="connsiteY2" fmla="*/ 4097454 h 4097454"/>
              <a:gd name="connsiteX0" fmla="*/ 3631 w 2862921"/>
              <a:gd name="connsiteY0" fmla="*/ 0 h 4097454"/>
              <a:gd name="connsiteX1" fmla="*/ 378537 w 2862921"/>
              <a:gd name="connsiteY1" fmla="*/ 1224136 h 4097454"/>
              <a:gd name="connsiteX2" fmla="*/ 1804400 w 2862921"/>
              <a:gd name="connsiteY2" fmla="*/ 2944765 h 4097454"/>
              <a:gd name="connsiteX3" fmla="*/ 2862921 w 2862921"/>
              <a:gd name="connsiteY3" fmla="*/ 4097454 h 4097454"/>
              <a:gd name="connsiteX0" fmla="*/ 0 w 2859290"/>
              <a:gd name="connsiteY0" fmla="*/ 0 h 4097454"/>
              <a:gd name="connsiteX1" fmla="*/ 374906 w 2859290"/>
              <a:gd name="connsiteY1" fmla="*/ 1224136 h 4097454"/>
              <a:gd name="connsiteX2" fmla="*/ 1019480 w 2859290"/>
              <a:gd name="connsiteY2" fmla="*/ 2027572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374906 w 2859290"/>
              <a:gd name="connsiteY1" fmla="*/ 1224136 h 4097454"/>
              <a:gd name="connsiteX2" fmla="*/ 1019480 w 2859290"/>
              <a:gd name="connsiteY2" fmla="*/ 2027572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99298 w 2859290"/>
              <a:gd name="connsiteY1" fmla="*/ 1001035 h 4097454"/>
              <a:gd name="connsiteX2" fmla="*/ 1019480 w 2859290"/>
              <a:gd name="connsiteY2" fmla="*/ 2027572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99298 w 2859290"/>
              <a:gd name="connsiteY1" fmla="*/ 1001035 h 4097454"/>
              <a:gd name="connsiteX2" fmla="*/ 1019480 w 2859290"/>
              <a:gd name="connsiteY2" fmla="*/ 1965599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99298 w 2859290"/>
              <a:gd name="connsiteY1" fmla="*/ 1001035 h 4097454"/>
              <a:gd name="connsiteX2" fmla="*/ 1120292 w 2859290"/>
              <a:gd name="connsiteY2" fmla="*/ 2027572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11088 w 2859290"/>
              <a:gd name="connsiteY1" fmla="*/ 790328 h 4097454"/>
              <a:gd name="connsiteX2" fmla="*/ 1120292 w 2859290"/>
              <a:gd name="connsiteY2" fmla="*/ 2027572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11088 w 2859290"/>
              <a:gd name="connsiteY1" fmla="*/ 790328 h 4097454"/>
              <a:gd name="connsiteX2" fmla="*/ 1158096 w 2859290"/>
              <a:gd name="connsiteY2" fmla="*/ 2101939 h 4097454"/>
              <a:gd name="connsiteX3" fmla="*/ 2859290 w 2859290"/>
              <a:gd name="connsiteY3" fmla="*/ 4097454 h 4097454"/>
              <a:gd name="connsiteX0" fmla="*/ 0 w 2859290"/>
              <a:gd name="connsiteY0" fmla="*/ 0 h 4097454"/>
              <a:gd name="connsiteX1" fmla="*/ 211088 w 2859290"/>
              <a:gd name="connsiteY1" fmla="*/ 790328 h 4097454"/>
              <a:gd name="connsiteX2" fmla="*/ 1107690 w 2859290"/>
              <a:gd name="connsiteY2" fmla="*/ 2039966 h 4097454"/>
              <a:gd name="connsiteX3" fmla="*/ 2859290 w 2859290"/>
              <a:gd name="connsiteY3" fmla="*/ 4097454 h 4097454"/>
              <a:gd name="connsiteX0" fmla="*/ 0 w 1107690"/>
              <a:gd name="connsiteY0" fmla="*/ 0 h 2039966"/>
              <a:gd name="connsiteX1" fmla="*/ 211088 w 1107690"/>
              <a:gd name="connsiteY1" fmla="*/ 790328 h 2039966"/>
              <a:gd name="connsiteX2" fmla="*/ 1107690 w 1107690"/>
              <a:gd name="connsiteY2" fmla="*/ 2039966 h 2039966"/>
              <a:gd name="connsiteX0" fmla="*/ 264822 w 944064"/>
              <a:gd name="connsiteY0" fmla="*/ 0 h 2052361"/>
              <a:gd name="connsiteX1" fmla="*/ 47462 w 944064"/>
              <a:gd name="connsiteY1" fmla="*/ 802723 h 2052361"/>
              <a:gd name="connsiteX2" fmla="*/ 944064 w 944064"/>
              <a:gd name="connsiteY2" fmla="*/ 2052361 h 2052361"/>
              <a:gd name="connsiteX0" fmla="*/ 2276242 w 2276515"/>
              <a:gd name="connsiteY0" fmla="*/ 0 h 2275462"/>
              <a:gd name="connsiteX1" fmla="*/ 2058882 w 2276515"/>
              <a:gd name="connsiteY1" fmla="*/ 802723 h 2275462"/>
              <a:gd name="connsiteX2" fmla="*/ 44555 w 2276515"/>
              <a:gd name="connsiteY2" fmla="*/ 2275462 h 2275462"/>
              <a:gd name="connsiteX0" fmla="*/ 2231687 w 2231960"/>
              <a:gd name="connsiteY0" fmla="*/ 0 h 2275462"/>
              <a:gd name="connsiteX1" fmla="*/ 2014327 w 2231960"/>
              <a:gd name="connsiteY1" fmla="*/ 802723 h 2275462"/>
              <a:gd name="connsiteX2" fmla="*/ 0 w 2231960"/>
              <a:gd name="connsiteY2" fmla="*/ 2275462 h 2275462"/>
              <a:gd name="connsiteX0" fmla="*/ 2370303 w 2370576"/>
              <a:gd name="connsiteY0" fmla="*/ 0 h 2114334"/>
              <a:gd name="connsiteX1" fmla="*/ 2152943 w 2370576"/>
              <a:gd name="connsiteY1" fmla="*/ 802723 h 2114334"/>
              <a:gd name="connsiteX2" fmla="*/ 0 w 2370576"/>
              <a:gd name="connsiteY2" fmla="*/ 2114334 h 2114334"/>
              <a:gd name="connsiteX0" fmla="*/ 2370303 w 2370576"/>
              <a:gd name="connsiteY0" fmla="*/ 0 h 2114334"/>
              <a:gd name="connsiteX1" fmla="*/ 2152943 w 2370576"/>
              <a:gd name="connsiteY1" fmla="*/ 802723 h 2114334"/>
              <a:gd name="connsiteX2" fmla="*/ 0 w 2370576"/>
              <a:gd name="connsiteY2" fmla="*/ 2114334 h 2114334"/>
              <a:gd name="connsiteX0" fmla="*/ 2370303 w 2424026"/>
              <a:gd name="connsiteY0" fmla="*/ 0 h 2114334"/>
              <a:gd name="connsiteX1" fmla="*/ 2152943 w 2424026"/>
              <a:gd name="connsiteY1" fmla="*/ 802723 h 2114334"/>
              <a:gd name="connsiteX2" fmla="*/ 0 w 2424026"/>
              <a:gd name="connsiteY2" fmla="*/ 2114334 h 2114334"/>
              <a:gd name="connsiteX0" fmla="*/ 2370303 w 2410734"/>
              <a:gd name="connsiteY0" fmla="*/ 0 h 2114334"/>
              <a:gd name="connsiteX1" fmla="*/ 2152943 w 2410734"/>
              <a:gd name="connsiteY1" fmla="*/ 802723 h 2114334"/>
              <a:gd name="connsiteX2" fmla="*/ 0 w 2410734"/>
              <a:gd name="connsiteY2" fmla="*/ 2114334 h 2114334"/>
              <a:gd name="connsiteX0" fmla="*/ 2370303 w 2370658"/>
              <a:gd name="connsiteY0" fmla="*/ 0 h 2114334"/>
              <a:gd name="connsiteX1" fmla="*/ 1686691 w 2370658"/>
              <a:gd name="connsiteY1" fmla="*/ 1124981 h 2114334"/>
              <a:gd name="connsiteX2" fmla="*/ 0 w 2370658"/>
              <a:gd name="connsiteY2" fmla="*/ 2114334 h 2114334"/>
              <a:gd name="connsiteX0" fmla="*/ 2370303 w 2370591"/>
              <a:gd name="connsiteY0" fmla="*/ 0 h 2114334"/>
              <a:gd name="connsiteX1" fmla="*/ 1686691 w 2370591"/>
              <a:gd name="connsiteY1" fmla="*/ 1124981 h 2114334"/>
              <a:gd name="connsiteX2" fmla="*/ 0 w 2370591"/>
              <a:gd name="connsiteY2" fmla="*/ 2114334 h 2114334"/>
              <a:gd name="connsiteX0" fmla="*/ 2370303 w 2370303"/>
              <a:gd name="connsiteY0" fmla="*/ 0 h 2114334"/>
              <a:gd name="connsiteX1" fmla="*/ 1686691 w 2370303"/>
              <a:gd name="connsiteY1" fmla="*/ 1124981 h 2114334"/>
              <a:gd name="connsiteX2" fmla="*/ 0 w 2370303"/>
              <a:gd name="connsiteY2" fmla="*/ 2114334 h 2114334"/>
              <a:gd name="connsiteX0" fmla="*/ 2370303 w 2370303"/>
              <a:gd name="connsiteY0" fmla="*/ 0 h 2114334"/>
              <a:gd name="connsiteX1" fmla="*/ 1686691 w 2370303"/>
              <a:gd name="connsiteY1" fmla="*/ 1286110 h 2114334"/>
              <a:gd name="connsiteX2" fmla="*/ 0 w 2370303"/>
              <a:gd name="connsiteY2" fmla="*/ 2114334 h 2114334"/>
              <a:gd name="connsiteX0" fmla="*/ 2370303 w 2370303"/>
              <a:gd name="connsiteY0" fmla="*/ 0 h 2114334"/>
              <a:gd name="connsiteX1" fmla="*/ 1686691 w 2370303"/>
              <a:gd name="connsiteY1" fmla="*/ 1286110 h 2114334"/>
              <a:gd name="connsiteX2" fmla="*/ 0 w 2370303"/>
              <a:gd name="connsiteY2" fmla="*/ 2114334 h 2114334"/>
              <a:gd name="connsiteX0" fmla="*/ 2382904 w 2382904"/>
              <a:gd name="connsiteY0" fmla="*/ 0 h 2002783"/>
              <a:gd name="connsiteX1" fmla="*/ 1699292 w 2382904"/>
              <a:gd name="connsiteY1" fmla="*/ 1286110 h 2002783"/>
              <a:gd name="connsiteX2" fmla="*/ 0 w 2382904"/>
              <a:gd name="connsiteY2" fmla="*/ 2002783 h 2002783"/>
              <a:gd name="connsiteX0" fmla="*/ 2382904 w 2382904"/>
              <a:gd name="connsiteY0" fmla="*/ 0 h 2002783"/>
              <a:gd name="connsiteX1" fmla="*/ 1699292 w 2382904"/>
              <a:gd name="connsiteY1" fmla="*/ 1286110 h 2002783"/>
              <a:gd name="connsiteX2" fmla="*/ 0 w 2382904"/>
              <a:gd name="connsiteY2" fmla="*/ 2002783 h 2002783"/>
              <a:gd name="connsiteX0" fmla="*/ 2319897 w 2319897"/>
              <a:gd name="connsiteY0" fmla="*/ 0 h 1916021"/>
              <a:gd name="connsiteX1" fmla="*/ 1636285 w 2319897"/>
              <a:gd name="connsiteY1" fmla="*/ 1286110 h 1916021"/>
              <a:gd name="connsiteX2" fmla="*/ 0 w 2319897"/>
              <a:gd name="connsiteY2" fmla="*/ 1916021 h 1916021"/>
              <a:gd name="connsiteX0" fmla="*/ 3402314 w 3402314"/>
              <a:gd name="connsiteY0" fmla="*/ 569388 h 701717"/>
              <a:gd name="connsiteX1" fmla="*/ 1636285 w 3402314"/>
              <a:gd name="connsiteY1" fmla="*/ 48080 h 701717"/>
              <a:gd name="connsiteX2" fmla="*/ 0 w 3402314"/>
              <a:gd name="connsiteY2" fmla="*/ 677991 h 701717"/>
              <a:gd name="connsiteX0" fmla="*/ 3402314 w 3402314"/>
              <a:gd name="connsiteY0" fmla="*/ 603604 h 712207"/>
              <a:gd name="connsiteX1" fmla="*/ 1636285 w 3402314"/>
              <a:gd name="connsiteY1" fmla="*/ 82296 h 712207"/>
              <a:gd name="connsiteX2" fmla="*/ 0 w 3402314"/>
              <a:gd name="connsiteY2" fmla="*/ 712207 h 712207"/>
              <a:gd name="connsiteX0" fmla="*/ 3402314 w 3402314"/>
              <a:gd name="connsiteY0" fmla="*/ 521308 h 629911"/>
              <a:gd name="connsiteX1" fmla="*/ 1636285 w 3402314"/>
              <a:gd name="connsiteY1" fmla="*/ 0 h 629911"/>
              <a:gd name="connsiteX2" fmla="*/ 0 w 3402314"/>
              <a:gd name="connsiteY2" fmla="*/ 629911 h 629911"/>
              <a:gd name="connsiteX0" fmla="*/ 3402314 w 3402314"/>
              <a:gd name="connsiteY0" fmla="*/ 603606 h 712209"/>
              <a:gd name="connsiteX1" fmla="*/ 1636285 w 3402314"/>
              <a:gd name="connsiteY1" fmla="*/ 82298 h 712209"/>
              <a:gd name="connsiteX2" fmla="*/ 0 w 3402314"/>
              <a:gd name="connsiteY2" fmla="*/ 712209 h 712209"/>
              <a:gd name="connsiteX0" fmla="*/ 3402314 w 3402314"/>
              <a:gd name="connsiteY0" fmla="*/ 524868 h 633471"/>
              <a:gd name="connsiteX1" fmla="*/ 1636285 w 3402314"/>
              <a:gd name="connsiteY1" fmla="*/ 3560 h 633471"/>
              <a:gd name="connsiteX2" fmla="*/ 0 w 3402314"/>
              <a:gd name="connsiteY2" fmla="*/ 633471 h 633471"/>
              <a:gd name="connsiteX0" fmla="*/ 3402314 w 3402314"/>
              <a:gd name="connsiteY0" fmla="*/ 549448 h 658051"/>
              <a:gd name="connsiteX1" fmla="*/ 1862838 w 3402314"/>
              <a:gd name="connsiteY1" fmla="*/ 3381 h 658051"/>
              <a:gd name="connsiteX2" fmla="*/ 0 w 3402314"/>
              <a:gd name="connsiteY2" fmla="*/ 658051 h 658051"/>
              <a:gd name="connsiteX0" fmla="*/ 3402314 w 3402314"/>
              <a:gd name="connsiteY0" fmla="*/ 549448 h 658051"/>
              <a:gd name="connsiteX1" fmla="*/ 1862838 w 3402314"/>
              <a:gd name="connsiteY1" fmla="*/ 3381 h 658051"/>
              <a:gd name="connsiteX2" fmla="*/ 0 w 3402314"/>
              <a:gd name="connsiteY2" fmla="*/ 658051 h 658051"/>
              <a:gd name="connsiteX0" fmla="*/ 3301624 w 3301624"/>
              <a:gd name="connsiteY0" fmla="*/ 551904 h 932858"/>
              <a:gd name="connsiteX1" fmla="*/ 1762148 w 3301624"/>
              <a:gd name="connsiteY1" fmla="*/ 5837 h 932858"/>
              <a:gd name="connsiteX2" fmla="*/ 0 w 3301624"/>
              <a:gd name="connsiteY2" fmla="*/ 932857 h 932858"/>
              <a:gd name="connsiteX0" fmla="*/ 3351969 w 3351969"/>
              <a:gd name="connsiteY0" fmla="*/ 548434 h 780833"/>
              <a:gd name="connsiteX1" fmla="*/ 1812493 w 3351969"/>
              <a:gd name="connsiteY1" fmla="*/ 2367 h 780833"/>
              <a:gd name="connsiteX2" fmla="*/ 0 w 3351969"/>
              <a:gd name="connsiteY2" fmla="*/ 780833 h 780833"/>
              <a:gd name="connsiteX0" fmla="*/ 3276452 w 3276452"/>
              <a:gd name="connsiteY0" fmla="*/ 549448 h 831365"/>
              <a:gd name="connsiteX1" fmla="*/ 1736976 w 3276452"/>
              <a:gd name="connsiteY1" fmla="*/ 3381 h 831365"/>
              <a:gd name="connsiteX2" fmla="*/ 0 w 3276452"/>
              <a:gd name="connsiteY2" fmla="*/ 831365 h 831365"/>
              <a:gd name="connsiteX0" fmla="*/ 3276452 w 3276452"/>
              <a:gd name="connsiteY0" fmla="*/ 475771 h 757688"/>
              <a:gd name="connsiteX1" fmla="*/ 1636286 w 3276452"/>
              <a:gd name="connsiteY1" fmla="*/ 3981 h 757688"/>
              <a:gd name="connsiteX2" fmla="*/ 0 w 3276452"/>
              <a:gd name="connsiteY2" fmla="*/ 757688 h 757688"/>
              <a:gd name="connsiteX0" fmla="*/ 3276452 w 3276452"/>
              <a:gd name="connsiteY0" fmla="*/ 479058 h 760975"/>
              <a:gd name="connsiteX1" fmla="*/ 1636286 w 3276452"/>
              <a:gd name="connsiteY1" fmla="*/ 7268 h 760975"/>
              <a:gd name="connsiteX2" fmla="*/ 0 w 3276452"/>
              <a:gd name="connsiteY2" fmla="*/ 760975 h 760975"/>
              <a:gd name="connsiteX0" fmla="*/ 4484732 w 4484732"/>
              <a:gd name="connsiteY0" fmla="*/ 5784803 h 5784803"/>
              <a:gd name="connsiteX1" fmla="*/ 1636286 w 4484732"/>
              <a:gd name="connsiteY1" fmla="*/ 286908 h 5784803"/>
              <a:gd name="connsiteX2" fmla="*/ 0 w 4484732"/>
              <a:gd name="connsiteY2" fmla="*/ 1040615 h 5784803"/>
              <a:gd name="connsiteX0" fmla="*/ 4484732 w 4484732"/>
              <a:gd name="connsiteY0" fmla="*/ 5784803 h 5784803"/>
              <a:gd name="connsiteX1" fmla="*/ 1636286 w 4484732"/>
              <a:gd name="connsiteY1" fmla="*/ 286908 h 5784803"/>
              <a:gd name="connsiteX2" fmla="*/ 0 w 4484732"/>
              <a:gd name="connsiteY2" fmla="*/ 1040615 h 5784803"/>
              <a:gd name="connsiteX0" fmla="*/ 4384042 w 4384042"/>
              <a:gd name="connsiteY0" fmla="*/ 5996983 h 5996983"/>
              <a:gd name="connsiteX1" fmla="*/ 1636286 w 4384042"/>
              <a:gd name="connsiteY1" fmla="*/ 301015 h 5996983"/>
              <a:gd name="connsiteX2" fmla="*/ 0 w 4384042"/>
              <a:gd name="connsiteY2" fmla="*/ 1054722 h 5996983"/>
              <a:gd name="connsiteX0" fmla="*/ 4384042 w 4384042"/>
              <a:gd name="connsiteY0" fmla="*/ 6143417 h 6143417"/>
              <a:gd name="connsiteX1" fmla="*/ 1736976 w 4384042"/>
              <a:gd name="connsiteY1" fmla="*/ 274135 h 6143417"/>
              <a:gd name="connsiteX2" fmla="*/ 0 w 4384042"/>
              <a:gd name="connsiteY2" fmla="*/ 1201156 h 6143417"/>
              <a:gd name="connsiteX0" fmla="*/ 4384042 w 4384042"/>
              <a:gd name="connsiteY0" fmla="*/ 5869333 h 5869333"/>
              <a:gd name="connsiteX1" fmla="*/ 1736976 w 4384042"/>
              <a:gd name="connsiteY1" fmla="*/ 51 h 5869333"/>
              <a:gd name="connsiteX2" fmla="*/ 0 w 4384042"/>
              <a:gd name="connsiteY2" fmla="*/ 927072 h 5869333"/>
              <a:gd name="connsiteX0" fmla="*/ 4384042 w 4384042"/>
              <a:gd name="connsiteY0" fmla="*/ 5894090 h 5894090"/>
              <a:gd name="connsiteX1" fmla="*/ 1611113 w 4384042"/>
              <a:gd name="connsiteY1" fmla="*/ 49 h 5894090"/>
              <a:gd name="connsiteX2" fmla="*/ 0 w 4384042"/>
              <a:gd name="connsiteY2" fmla="*/ 951829 h 5894090"/>
              <a:gd name="connsiteX0" fmla="*/ 4384042 w 4384042"/>
              <a:gd name="connsiteY0" fmla="*/ 5894113 h 5894113"/>
              <a:gd name="connsiteX1" fmla="*/ 1611113 w 4384042"/>
              <a:gd name="connsiteY1" fmla="*/ 72 h 5894113"/>
              <a:gd name="connsiteX2" fmla="*/ 0 w 4384042"/>
              <a:gd name="connsiteY2" fmla="*/ 951852 h 5894113"/>
              <a:gd name="connsiteX0" fmla="*/ 4384042 w 4384042"/>
              <a:gd name="connsiteY0" fmla="*/ 5894195 h 5894195"/>
              <a:gd name="connsiteX1" fmla="*/ 1611113 w 4384042"/>
              <a:gd name="connsiteY1" fmla="*/ 154 h 5894195"/>
              <a:gd name="connsiteX2" fmla="*/ 0 w 4384042"/>
              <a:gd name="connsiteY2" fmla="*/ 951934 h 5894195"/>
              <a:gd name="connsiteX0" fmla="*/ 4308525 w 4308525"/>
              <a:gd name="connsiteY0" fmla="*/ 6172492 h 6172492"/>
              <a:gd name="connsiteX1" fmla="*/ 1611113 w 4308525"/>
              <a:gd name="connsiteY1" fmla="*/ 303210 h 6172492"/>
              <a:gd name="connsiteX2" fmla="*/ 0 w 4308525"/>
              <a:gd name="connsiteY2" fmla="*/ 1254990 h 6172492"/>
              <a:gd name="connsiteX0" fmla="*/ 4333697 w 4333697"/>
              <a:gd name="connsiteY0" fmla="*/ 6331654 h 6331654"/>
              <a:gd name="connsiteX1" fmla="*/ 1611113 w 4333697"/>
              <a:gd name="connsiteY1" fmla="*/ 313817 h 6331654"/>
              <a:gd name="connsiteX2" fmla="*/ 0 w 4333697"/>
              <a:gd name="connsiteY2" fmla="*/ 1265597 h 6331654"/>
              <a:gd name="connsiteX0" fmla="*/ 4333697 w 4333697"/>
              <a:gd name="connsiteY0" fmla="*/ 6331656 h 6331656"/>
              <a:gd name="connsiteX1" fmla="*/ 1611113 w 4333697"/>
              <a:gd name="connsiteY1" fmla="*/ 313819 h 6331656"/>
              <a:gd name="connsiteX2" fmla="*/ 0 w 4333697"/>
              <a:gd name="connsiteY2" fmla="*/ 1265599 h 6331656"/>
              <a:gd name="connsiteX0" fmla="*/ 4333697 w 4333697"/>
              <a:gd name="connsiteY0" fmla="*/ 6017860 h 6017860"/>
              <a:gd name="connsiteX1" fmla="*/ 1611113 w 4333697"/>
              <a:gd name="connsiteY1" fmla="*/ 23 h 6017860"/>
              <a:gd name="connsiteX2" fmla="*/ 0 w 4333697"/>
              <a:gd name="connsiteY2" fmla="*/ 951803 h 6017860"/>
              <a:gd name="connsiteX0" fmla="*/ 4182662 w 4182662"/>
              <a:gd name="connsiteY0" fmla="*/ 6331656 h 6331656"/>
              <a:gd name="connsiteX1" fmla="*/ 1460078 w 4182662"/>
              <a:gd name="connsiteY1" fmla="*/ 313819 h 6331656"/>
              <a:gd name="connsiteX2" fmla="*/ 0 w 4182662"/>
              <a:gd name="connsiteY2" fmla="*/ 1265600 h 6331656"/>
              <a:gd name="connsiteX0" fmla="*/ 4182662 w 4182662"/>
              <a:gd name="connsiteY0" fmla="*/ 6017860 h 6017860"/>
              <a:gd name="connsiteX1" fmla="*/ 1460078 w 4182662"/>
              <a:gd name="connsiteY1" fmla="*/ 23 h 6017860"/>
              <a:gd name="connsiteX2" fmla="*/ 0 w 4182662"/>
              <a:gd name="connsiteY2" fmla="*/ 951804 h 6017860"/>
              <a:gd name="connsiteX0" fmla="*/ 4056800 w 4056800"/>
              <a:gd name="connsiteY0" fmla="*/ 6287093 h 6287093"/>
              <a:gd name="connsiteX1" fmla="*/ 1334216 w 4056800"/>
              <a:gd name="connsiteY1" fmla="*/ 269256 h 6287093"/>
              <a:gd name="connsiteX2" fmla="*/ 0 w 4056800"/>
              <a:gd name="connsiteY2" fmla="*/ 1419110 h 6287093"/>
              <a:gd name="connsiteX0" fmla="*/ 4056800 w 4056800"/>
              <a:gd name="connsiteY0" fmla="*/ 6017985 h 6017985"/>
              <a:gd name="connsiteX1" fmla="*/ 1334216 w 4056800"/>
              <a:gd name="connsiteY1" fmla="*/ 148 h 6017985"/>
              <a:gd name="connsiteX2" fmla="*/ 0 w 4056800"/>
              <a:gd name="connsiteY2" fmla="*/ 1150002 h 6017985"/>
              <a:gd name="connsiteX0" fmla="*/ 4333697 w 4333697"/>
              <a:gd name="connsiteY0" fmla="*/ 6308495 h 6308495"/>
              <a:gd name="connsiteX1" fmla="*/ 1611113 w 4333697"/>
              <a:gd name="connsiteY1" fmla="*/ 290658 h 6308495"/>
              <a:gd name="connsiteX2" fmla="*/ 0 w 4333697"/>
              <a:gd name="connsiteY2" fmla="*/ 1341475 h 6308495"/>
              <a:gd name="connsiteX0" fmla="*/ 4333697 w 4333697"/>
              <a:gd name="connsiteY0" fmla="*/ 6017870 h 6017870"/>
              <a:gd name="connsiteX1" fmla="*/ 1611113 w 4333697"/>
              <a:gd name="connsiteY1" fmla="*/ 33 h 6017870"/>
              <a:gd name="connsiteX2" fmla="*/ 0 w 4333697"/>
              <a:gd name="connsiteY2" fmla="*/ 1050850 h 6017870"/>
              <a:gd name="connsiteX0" fmla="*/ 4308525 w 4308525"/>
              <a:gd name="connsiteY0" fmla="*/ 6272107 h 6272107"/>
              <a:gd name="connsiteX1" fmla="*/ 1585941 w 4308525"/>
              <a:gd name="connsiteY1" fmla="*/ 254270 h 6272107"/>
              <a:gd name="connsiteX2" fmla="*/ 0 w 4308525"/>
              <a:gd name="connsiteY2" fmla="*/ 1478401 h 6272107"/>
              <a:gd name="connsiteX0" fmla="*/ 4308525 w 4308525"/>
              <a:gd name="connsiteY0" fmla="*/ 6017889 h 6017889"/>
              <a:gd name="connsiteX1" fmla="*/ 1585941 w 4308525"/>
              <a:gd name="connsiteY1" fmla="*/ 52 h 6017889"/>
              <a:gd name="connsiteX2" fmla="*/ 0 w 4308525"/>
              <a:gd name="connsiteY2" fmla="*/ 1224183 h 6017889"/>
              <a:gd name="connsiteX0" fmla="*/ 4308525 w 4308525"/>
              <a:gd name="connsiteY0" fmla="*/ 6017899 h 6017899"/>
              <a:gd name="connsiteX1" fmla="*/ 1585941 w 4308525"/>
              <a:gd name="connsiteY1" fmla="*/ 62 h 6017899"/>
              <a:gd name="connsiteX2" fmla="*/ 0 w 4308525"/>
              <a:gd name="connsiteY2" fmla="*/ 1224193 h 6017899"/>
              <a:gd name="connsiteX0" fmla="*/ 4182663 w 4182663"/>
              <a:gd name="connsiteY0" fmla="*/ 6219250 h 6219249"/>
              <a:gd name="connsiteX1" fmla="*/ 1585941 w 4182663"/>
              <a:gd name="connsiteY1" fmla="*/ 250931 h 6219249"/>
              <a:gd name="connsiteX2" fmla="*/ 0 w 4182663"/>
              <a:gd name="connsiteY2" fmla="*/ 1475062 h 6219249"/>
              <a:gd name="connsiteX0" fmla="*/ 4182663 w 4182663"/>
              <a:gd name="connsiteY0" fmla="*/ 5968319 h 5968320"/>
              <a:gd name="connsiteX1" fmla="*/ 1585941 w 4182663"/>
              <a:gd name="connsiteY1" fmla="*/ 0 h 5968320"/>
              <a:gd name="connsiteX2" fmla="*/ 0 w 4182663"/>
              <a:gd name="connsiteY2" fmla="*/ 1224131 h 5968320"/>
              <a:gd name="connsiteX0" fmla="*/ 4182663 w 4182663"/>
              <a:gd name="connsiteY0" fmla="*/ 5968450 h 5968449"/>
              <a:gd name="connsiteX1" fmla="*/ 1585941 w 4182663"/>
              <a:gd name="connsiteY1" fmla="*/ 131 h 5968449"/>
              <a:gd name="connsiteX2" fmla="*/ 0 w 4182663"/>
              <a:gd name="connsiteY2" fmla="*/ 1224262 h 5968449"/>
              <a:gd name="connsiteX0" fmla="*/ 4182663 w 4182663"/>
              <a:gd name="connsiteY0" fmla="*/ 5968450 h 5968451"/>
              <a:gd name="connsiteX1" fmla="*/ 1585941 w 4182663"/>
              <a:gd name="connsiteY1" fmla="*/ 131 h 5968451"/>
              <a:gd name="connsiteX2" fmla="*/ 0 w 4182663"/>
              <a:gd name="connsiteY2" fmla="*/ 1224262 h 5968451"/>
              <a:gd name="connsiteX0" fmla="*/ 4031628 w 4031628"/>
              <a:gd name="connsiteY0" fmla="*/ 6155725 h 6155724"/>
              <a:gd name="connsiteX1" fmla="*/ 1434906 w 4031628"/>
              <a:gd name="connsiteY1" fmla="*/ 187406 h 6155724"/>
              <a:gd name="connsiteX2" fmla="*/ 0 w 4031628"/>
              <a:gd name="connsiteY2" fmla="*/ 1881960 h 6155724"/>
              <a:gd name="connsiteX0" fmla="*/ 4031628 w 4031628"/>
              <a:gd name="connsiteY0" fmla="*/ 6178191 h 6178192"/>
              <a:gd name="connsiteX1" fmla="*/ 1434906 w 4031628"/>
              <a:gd name="connsiteY1" fmla="*/ 209872 h 6178192"/>
              <a:gd name="connsiteX2" fmla="*/ 0 w 4031628"/>
              <a:gd name="connsiteY2" fmla="*/ 1904426 h 6178192"/>
              <a:gd name="connsiteX0" fmla="*/ 4031628 w 4031628"/>
              <a:gd name="connsiteY0" fmla="*/ 5968805 h 5968804"/>
              <a:gd name="connsiteX1" fmla="*/ 1434906 w 4031628"/>
              <a:gd name="connsiteY1" fmla="*/ 486 h 5968804"/>
              <a:gd name="connsiteX2" fmla="*/ 0 w 4031628"/>
              <a:gd name="connsiteY2" fmla="*/ 1695040 h 5968804"/>
              <a:gd name="connsiteX0" fmla="*/ 4031628 w 4031628"/>
              <a:gd name="connsiteY0" fmla="*/ 5968495 h 5968496"/>
              <a:gd name="connsiteX1" fmla="*/ 1434906 w 4031628"/>
              <a:gd name="connsiteY1" fmla="*/ 176 h 5968496"/>
              <a:gd name="connsiteX2" fmla="*/ 0 w 4031628"/>
              <a:gd name="connsiteY2" fmla="*/ 1694730 h 5968496"/>
              <a:gd name="connsiteX0" fmla="*/ 3981283 w 3981283"/>
              <a:gd name="connsiteY0" fmla="*/ 6459383 h 6459382"/>
              <a:gd name="connsiteX1" fmla="*/ 1384561 w 3981283"/>
              <a:gd name="connsiteY1" fmla="*/ 491064 h 6459382"/>
              <a:gd name="connsiteX2" fmla="*/ 0 w 3981283"/>
              <a:gd name="connsiteY2" fmla="*/ 1145734 h 6459382"/>
              <a:gd name="connsiteX0" fmla="*/ 3981283 w 3981283"/>
              <a:gd name="connsiteY0" fmla="*/ 6301687 h 6301688"/>
              <a:gd name="connsiteX1" fmla="*/ 1384561 w 3981283"/>
              <a:gd name="connsiteY1" fmla="*/ 333368 h 6301688"/>
              <a:gd name="connsiteX2" fmla="*/ 0 w 3981283"/>
              <a:gd name="connsiteY2" fmla="*/ 988038 h 6301688"/>
              <a:gd name="connsiteX0" fmla="*/ 3981283 w 3981283"/>
              <a:gd name="connsiteY0" fmla="*/ 5972968 h 5972967"/>
              <a:gd name="connsiteX1" fmla="*/ 1384561 w 3981283"/>
              <a:gd name="connsiteY1" fmla="*/ 4649 h 5972967"/>
              <a:gd name="connsiteX2" fmla="*/ 0 w 3981283"/>
              <a:gd name="connsiteY2" fmla="*/ 659319 h 5972967"/>
              <a:gd name="connsiteX0" fmla="*/ 4233008 w 4233008"/>
              <a:gd name="connsiteY0" fmla="*/ 6356023 h 6356024"/>
              <a:gd name="connsiteX1" fmla="*/ 1636286 w 4233008"/>
              <a:gd name="connsiteY1" fmla="*/ 387704 h 6356024"/>
              <a:gd name="connsiteX2" fmla="*/ 0 w 4233008"/>
              <a:gd name="connsiteY2" fmla="*/ 844300 h 6356024"/>
              <a:gd name="connsiteX0" fmla="*/ 4233008 w 4233008"/>
              <a:gd name="connsiteY0" fmla="*/ 6351239 h 6351238"/>
              <a:gd name="connsiteX1" fmla="*/ 1636286 w 4233008"/>
              <a:gd name="connsiteY1" fmla="*/ 382920 h 6351238"/>
              <a:gd name="connsiteX2" fmla="*/ 0 w 4233008"/>
              <a:gd name="connsiteY2" fmla="*/ 839516 h 6351238"/>
              <a:gd name="connsiteX0" fmla="*/ 4233008 w 4233008"/>
              <a:gd name="connsiteY0" fmla="*/ 5968414 h 5968415"/>
              <a:gd name="connsiteX1" fmla="*/ 1636286 w 4233008"/>
              <a:gd name="connsiteY1" fmla="*/ 95 h 5968415"/>
              <a:gd name="connsiteX2" fmla="*/ 0 w 4233008"/>
              <a:gd name="connsiteY2" fmla="*/ 456691 h 5968415"/>
              <a:gd name="connsiteX0" fmla="*/ 4233008 w 4233008"/>
              <a:gd name="connsiteY0" fmla="*/ 5989375 h 5989374"/>
              <a:gd name="connsiteX1" fmla="*/ 1636286 w 4233008"/>
              <a:gd name="connsiteY1" fmla="*/ 21056 h 5989374"/>
              <a:gd name="connsiteX2" fmla="*/ 0 w 4233008"/>
              <a:gd name="connsiteY2" fmla="*/ 477652 h 5989374"/>
              <a:gd name="connsiteX0" fmla="*/ 4233008 w 4233008"/>
              <a:gd name="connsiteY0" fmla="*/ 5973163 h 5973164"/>
              <a:gd name="connsiteX1" fmla="*/ 1636286 w 4233008"/>
              <a:gd name="connsiteY1" fmla="*/ 4844 h 5973164"/>
              <a:gd name="connsiteX2" fmla="*/ 0 w 4233008"/>
              <a:gd name="connsiteY2" fmla="*/ 461440 h 5973164"/>
              <a:gd name="connsiteX0" fmla="*/ 4107145 w 4107145"/>
              <a:gd name="connsiteY0" fmla="*/ 6303965 h 6303964"/>
              <a:gd name="connsiteX1" fmla="*/ 1510423 w 4107145"/>
              <a:gd name="connsiteY1" fmla="*/ 335646 h 6303964"/>
              <a:gd name="connsiteX2" fmla="*/ 0 w 4107145"/>
              <a:gd name="connsiteY2" fmla="*/ 965556 h 6303964"/>
              <a:gd name="connsiteX0" fmla="*/ 4107145 w 4107145"/>
              <a:gd name="connsiteY0" fmla="*/ 6329366 h 6329366"/>
              <a:gd name="connsiteX1" fmla="*/ 1510423 w 4107145"/>
              <a:gd name="connsiteY1" fmla="*/ 361047 h 6329366"/>
              <a:gd name="connsiteX2" fmla="*/ 0 w 4107145"/>
              <a:gd name="connsiteY2" fmla="*/ 990957 h 6329366"/>
              <a:gd name="connsiteX0" fmla="*/ 4107145 w 4107145"/>
              <a:gd name="connsiteY0" fmla="*/ 5968319 h 5968319"/>
              <a:gd name="connsiteX1" fmla="*/ 1510423 w 4107145"/>
              <a:gd name="connsiteY1" fmla="*/ 0 h 5968319"/>
              <a:gd name="connsiteX2" fmla="*/ 0 w 4107145"/>
              <a:gd name="connsiteY2" fmla="*/ 629910 h 5968319"/>
              <a:gd name="connsiteX0" fmla="*/ 4107145 w 4107145"/>
              <a:gd name="connsiteY0" fmla="*/ 5968321 h 5968321"/>
              <a:gd name="connsiteX1" fmla="*/ 1510423 w 4107145"/>
              <a:gd name="connsiteY1" fmla="*/ 2 h 5968321"/>
              <a:gd name="connsiteX2" fmla="*/ 0 w 4107145"/>
              <a:gd name="connsiteY2" fmla="*/ 629912 h 5968321"/>
              <a:gd name="connsiteX0" fmla="*/ 4107145 w 4107145"/>
              <a:gd name="connsiteY0" fmla="*/ 5969814 h 5969814"/>
              <a:gd name="connsiteX1" fmla="*/ 1510423 w 4107145"/>
              <a:gd name="connsiteY1" fmla="*/ 1495 h 5969814"/>
              <a:gd name="connsiteX2" fmla="*/ 0 w 4107145"/>
              <a:gd name="connsiteY2" fmla="*/ 631405 h 5969814"/>
              <a:gd name="connsiteX0" fmla="*/ 4107145 w 4107145"/>
              <a:gd name="connsiteY0" fmla="*/ 5968716 h 5968716"/>
              <a:gd name="connsiteX1" fmla="*/ 1510423 w 4107145"/>
              <a:gd name="connsiteY1" fmla="*/ 397 h 5968716"/>
              <a:gd name="connsiteX2" fmla="*/ 0 w 4107145"/>
              <a:gd name="connsiteY2" fmla="*/ 630307 h 5968716"/>
              <a:gd name="connsiteX0" fmla="*/ 4107145 w 4107145"/>
              <a:gd name="connsiteY0" fmla="*/ 5969814 h 5969814"/>
              <a:gd name="connsiteX1" fmla="*/ 1510423 w 4107145"/>
              <a:gd name="connsiteY1" fmla="*/ 1495 h 5969814"/>
              <a:gd name="connsiteX2" fmla="*/ 0 w 4107145"/>
              <a:gd name="connsiteY2" fmla="*/ 631405 h 5969814"/>
              <a:gd name="connsiteX0" fmla="*/ 4107145 w 4107145"/>
              <a:gd name="connsiteY0" fmla="*/ 5969814 h 5969814"/>
              <a:gd name="connsiteX1" fmla="*/ 1510423 w 4107145"/>
              <a:gd name="connsiteY1" fmla="*/ 1495 h 5969814"/>
              <a:gd name="connsiteX2" fmla="*/ 0 w 4107145"/>
              <a:gd name="connsiteY2" fmla="*/ 631405 h 5969814"/>
              <a:gd name="connsiteX0" fmla="*/ 4107145 w 4107145"/>
              <a:gd name="connsiteY0" fmla="*/ 5969814 h 5969814"/>
              <a:gd name="connsiteX1" fmla="*/ 1510423 w 4107145"/>
              <a:gd name="connsiteY1" fmla="*/ 1495 h 5969814"/>
              <a:gd name="connsiteX2" fmla="*/ 0 w 4107145"/>
              <a:gd name="connsiteY2" fmla="*/ 631405 h 5969814"/>
              <a:gd name="connsiteX0" fmla="*/ 4107145 w 4107145"/>
              <a:gd name="connsiteY0" fmla="*/ 5974842 h 5974842"/>
              <a:gd name="connsiteX1" fmla="*/ 1510423 w 4107145"/>
              <a:gd name="connsiteY1" fmla="*/ 6523 h 5974842"/>
              <a:gd name="connsiteX2" fmla="*/ 0 w 4107145"/>
              <a:gd name="connsiteY2" fmla="*/ 636433 h 5974842"/>
              <a:gd name="connsiteX0" fmla="*/ 4182662 w 4182662"/>
              <a:gd name="connsiteY0" fmla="*/ 6464147 h 6464147"/>
              <a:gd name="connsiteX1" fmla="*/ 1585940 w 4182662"/>
              <a:gd name="connsiteY1" fmla="*/ 495828 h 6464147"/>
              <a:gd name="connsiteX2" fmla="*/ 0 w 4182662"/>
              <a:gd name="connsiteY2" fmla="*/ 853387 h 6464147"/>
              <a:gd name="connsiteX0" fmla="*/ 4182662 w 4182662"/>
              <a:gd name="connsiteY0" fmla="*/ 6347177 h 6347177"/>
              <a:gd name="connsiteX1" fmla="*/ 1585940 w 4182662"/>
              <a:gd name="connsiteY1" fmla="*/ 378858 h 6347177"/>
              <a:gd name="connsiteX2" fmla="*/ 0 w 4182662"/>
              <a:gd name="connsiteY2" fmla="*/ 736417 h 6347177"/>
              <a:gd name="connsiteX0" fmla="*/ 4182662 w 4182662"/>
              <a:gd name="connsiteY0" fmla="*/ 5969986 h 5969986"/>
              <a:gd name="connsiteX1" fmla="*/ 1585940 w 4182662"/>
              <a:gd name="connsiteY1" fmla="*/ 1667 h 5969986"/>
              <a:gd name="connsiteX2" fmla="*/ 0 w 4182662"/>
              <a:gd name="connsiteY2" fmla="*/ 359226 h 5969986"/>
              <a:gd name="connsiteX0" fmla="*/ 4182662 w 4182662"/>
              <a:gd name="connsiteY0" fmla="*/ 5969128 h 5969128"/>
              <a:gd name="connsiteX1" fmla="*/ 1585940 w 4182662"/>
              <a:gd name="connsiteY1" fmla="*/ 809 h 5969128"/>
              <a:gd name="connsiteX2" fmla="*/ 0 w 4182662"/>
              <a:gd name="connsiteY2" fmla="*/ 358368 h 5969128"/>
              <a:gd name="connsiteX0" fmla="*/ 4182662 w 4182662"/>
              <a:gd name="connsiteY0" fmla="*/ 5975209 h 5975209"/>
              <a:gd name="connsiteX1" fmla="*/ 1585940 w 4182662"/>
              <a:gd name="connsiteY1" fmla="*/ 6890 h 5975209"/>
              <a:gd name="connsiteX2" fmla="*/ 0 w 4182662"/>
              <a:gd name="connsiteY2" fmla="*/ 364449 h 5975209"/>
              <a:gd name="connsiteX0" fmla="*/ 4182662 w 4182662"/>
              <a:gd name="connsiteY0" fmla="*/ 5975209 h 5975209"/>
              <a:gd name="connsiteX1" fmla="*/ 1585940 w 4182662"/>
              <a:gd name="connsiteY1" fmla="*/ 6890 h 5975209"/>
              <a:gd name="connsiteX2" fmla="*/ 0 w 4182662"/>
              <a:gd name="connsiteY2" fmla="*/ 364449 h 5975209"/>
              <a:gd name="connsiteX0" fmla="*/ 4182662 w 4182662"/>
              <a:gd name="connsiteY0" fmla="*/ 5975209 h 5975209"/>
              <a:gd name="connsiteX1" fmla="*/ 1585940 w 4182662"/>
              <a:gd name="connsiteY1" fmla="*/ 6890 h 5975209"/>
              <a:gd name="connsiteX2" fmla="*/ 0 w 4182662"/>
              <a:gd name="connsiteY2" fmla="*/ 364449 h 5975209"/>
              <a:gd name="connsiteX0" fmla="*/ 4182662 w 4182662"/>
              <a:gd name="connsiteY0" fmla="*/ 5968372 h 5968372"/>
              <a:gd name="connsiteX1" fmla="*/ 1585940 w 4182662"/>
              <a:gd name="connsiteY1" fmla="*/ 53 h 5968372"/>
              <a:gd name="connsiteX2" fmla="*/ 0 w 4182662"/>
              <a:gd name="connsiteY2" fmla="*/ 357612 h 5968372"/>
              <a:gd name="connsiteX0" fmla="*/ 4182662 w 4182662"/>
              <a:gd name="connsiteY0" fmla="*/ 5968345 h 5968345"/>
              <a:gd name="connsiteX1" fmla="*/ 1585940 w 4182662"/>
              <a:gd name="connsiteY1" fmla="*/ 26 h 5968345"/>
              <a:gd name="connsiteX2" fmla="*/ 0 w 4182662"/>
              <a:gd name="connsiteY2" fmla="*/ 357585 h 5968345"/>
              <a:gd name="connsiteX0" fmla="*/ 4182662 w 4182662"/>
              <a:gd name="connsiteY0" fmla="*/ 5968349 h 5968349"/>
              <a:gd name="connsiteX1" fmla="*/ 1585940 w 4182662"/>
              <a:gd name="connsiteY1" fmla="*/ 30 h 5968349"/>
              <a:gd name="connsiteX2" fmla="*/ 0 w 4182662"/>
              <a:gd name="connsiteY2" fmla="*/ 357589 h 5968349"/>
              <a:gd name="connsiteX0" fmla="*/ 4182662 w 4182662"/>
              <a:gd name="connsiteY0" fmla="*/ 5968357 h 5968357"/>
              <a:gd name="connsiteX1" fmla="*/ 1585940 w 4182662"/>
              <a:gd name="connsiteY1" fmla="*/ 38 h 5968357"/>
              <a:gd name="connsiteX2" fmla="*/ 0 w 4182662"/>
              <a:gd name="connsiteY2" fmla="*/ 357597 h 5968357"/>
              <a:gd name="connsiteX0" fmla="*/ 4535077 w 4535077"/>
              <a:gd name="connsiteY0" fmla="*/ 8338413 h 8338413"/>
              <a:gd name="connsiteX1" fmla="*/ 1938355 w 4535077"/>
              <a:gd name="connsiteY1" fmla="*/ 2370094 h 8338413"/>
              <a:gd name="connsiteX2" fmla="*/ 0 w 4535077"/>
              <a:gd name="connsiteY2" fmla="*/ 28906 h 8338413"/>
              <a:gd name="connsiteX0" fmla="*/ 4535077 w 4535077"/>
              <a:gd name="connsiteY0" fmla="*/ 8309507 h 8309507"/>
              <a:gd name="connsiteX1" fmla="*/ 1938355 w 4535077"/>
              <a:gd name="connsiteY1" fmla="*/ 2341188 h 8309507"/>
              <a:gd name="connsiteX2" fmla="*/ 0 w 4535077"/>
              <a:gd name="connsiteY2" fmla="*/ 0 h 8309507"/>
              <a:gd name="connsiteX0" fmla="*/ 4535077 w 4535077"/>
              <a:gd name="connsiteY0" fmla="*/ 8309507 h 8309507"/>
              <a:gd name="connsiteX1" fmla="*/ 2618013 w 4535077"/>
              <a:gd name="connsiteY1" fmla="*/ 4024809 h 8309507"/>
              <a:gd name="connsiteX2" fmla="*/ 0 w 4535077"/>
              <a:gd name="connsiteY2" fmla="*/ 0 h 8309507"/>
              <a:gd name="connsiteX0" fmla="*/ 4837147 w 4837147"/>
              <a:gd name="connsiteY0" fmla="*/ 8259989 h 8259989"/>
              <a:gd name="connsiteX1" fmla="*/ 2618013 w 4837147"/>
              <a:gd name="connsiteY1" fmla="*/ 4024809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2592841 w 4837147"/>
              <a:gd name="connsiteY1" fmla="*/ 248974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2945255 w 4837147"/>
              <a:gd name="connsiteY1" fmla="*/ 2464983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3171808 w 4837147"/>
              <a:gd name="connsiteY1" fmla="*/ 278685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3171808 w 4837147"/>
              <a:gd name="connsiteY1" fmla="*/ 278685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3171808 w 4837147"/>
              <a:gd name="connsiteY1" fmla="*/ 278685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3171808 w 4837147"/>
              <a:gd name="connsiteY1" fmla="*/ 278685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3171808 w 4837147"/>
              <a:gd name="connsiteY1" fmla="*/ 2786852 h 8259989"/>
              <a:gd name="connsiteX2" fmla="*/ 0 w 4837147"/>
              <a:gd name="connsiteY2" fmla="*/ 0 h 8259989"/>
              <a:gd name="connsiteX0" fmla="*/ 4837147 w 4837147"/>
              <a:gd name="connsiteY0" fmla="*/ 8259989 h 8259989"/>
              <a:gd name="connsiteX1" fmla="*/ 0 w 4837147"/>
              <a:gd name="connsiteY1" fmla="*/ 0 h 8259989"/>
              <a:gd name="connsiteX0" fmla="*/ 4837147 w 4837147"/>
              <a:gd name="connsiteY0" fmla="*/ 8259989 h 8259989"/>
              <a:gd name="connsiteX1" fmla="*/ 0 w 4837147"/>
              <a:gd name="connsiteY1" fmla="*/ 0 h 8259989"/>
              <a:gd name="connsiteX0" fmla="*/ 4837147 w 4837147"/>
              <a:gd name="connsiteY0" fmla="*/ 8259989 h 8259989"/>
              <a:gd name="connsiteX1" fmla="*/ 0 w 4837147"/>
              <a:gd name="connsiteY1" fmla="*/ 0 h 8259989"/>
              <a:gd name="connsiteX0" fmla="*/ 4837147 w 4837147"/>
              <a:gd name="connsiteY0" fmla="*/ 8259989 h 8259989"/>
              <a:gd name="connsiteX1" fmla="*/ 0 w 4837147"/>
              <a:gd name="connsiteY1" fmla="*/ 0 h 8259989"/>
              <a:gd name="connsiteX0" fmla="*/ 4837147 w 4837147"/>
              <a:gd name="connsiteY0" fmla="*/ 8259989 h 8259989"/>
              <a:gd name="connsiteX1" fmla="*/ 0 w 4837147"/>
              <a:gd name="connsiteY1" fmla="*/ 0 h 8259989"/>
              <a:gd name="connsiteX0" fmla="*/ 4761630 w 4761630"/>
              <a:gd name="connsiteY0" fmla="*/ 8160952 h 8160952"/>
              <a:gd name="connsiteX1" fmla="*/ 0 w 4761630"/>
              <a:gd name="connsiteY1" fmla="*/ 0 h 8160952"/>
              <a:gd name="connsiteX0" fmla="*/ 4761630 w 4761630"/>
              <a:gd name="connsiteY0" fmla="*/ 8160952 h 8160952"/>
              <a:gd name="connsiteX1" fmla="*/ 0 w 4761630"/>
              <a:gd name="connsiteY1" fmla="*/ 0 h 8160952"/>
              <a:gd name="connsiteX0" fmla="*/ 4761630 w 4761630"/>
              <a:gd name="connsiteY0" fmla="*/ 8160952 h 8160952"/>
              <a:gd name="connsiteX1" fmla="*/ 0 w 4761630"/>
              <a:gd name="connsiteY1" fmla="*/ 0 h 8160952"/>
              <a:gd name="connsiteX0" fmla="*/ 4761630 w 4761630"/>
              <a:gd name="connsiteY0" fmla="*/ 8160952 h 8160952"/>
              <a:gd name="connsiteX1" fmla="*/ 0 w 4761630"/>
              <a:gd name="connsiteY1" fmla="*/ 0 h 8160952"/>
              <a:gd name="connsiteX0" fmla="*/ 4761630 w 4761630"/>
              <a:gd name="connsiteY0" fmla="*/ 8160952 h 8160952"/>
              <a:gd name="connsiteX1" fmla="*/ 0 w 4761630"/>
              <a:gd name="connsiteY1" fmla="*/ 0 h 8160952"/>
              <a:gd name="connsiteX0" fmla="*/ 4761630 w 4761630"/>
              <a:gd name="connsiteY0" fmla="*/ 8160952 h 8160952"/>
              <a:gd name="connsiteX1" fmla="*/ 0 w 4761630"/>
              <a:gd name="connsiteY1" fmla="*/ 0 h 81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1630" h="8160952">
                <a:moveTo>
                  <a:pt x="4761630" y="8160952"/>
                </a:moveTo>
                <a:cubicBezTo>
                  <a:pt x="3577181" y="1743270"/>
                  <a:pt x="1411002" y="401211"/>
                  <a:pt x="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68833" name="Straight Connector 1868832"/>
          <p:cNvCxnSpPr>
            <a:cxnSpLocks noChangeAspect="1"/>
          </p:cNvCxnSpPr>
          <p:nvPr/>
        </p:nvCxnSpPr>
        <p:spPr bwMode="auto">
          <a:xfrm flipV="1">
            <a:off x="685800" y="2717800"/>
            <a:ext cx="3657600" cy="36576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6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206981"/>
            <a:ext cx="130828" cy="203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Arrow Connector 64"/>
          <p:cNvCxnSpPr/>
          <p:nvPr/>
        </p:nvCxnSpPr>
        <p:spPr bwMode="auto">
          <a:xfrm>
            <a:off x="439524" y="5360160"/>
            <a:ext cx="420464" cy="3548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8838" name="Picture 18688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802" y="6565900"/>
            <a:ext cx="159610" cy="203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0" name="Straight Arrow Connector 69"/>
          <p:cNvCxnSpPr/>
          <p:nvPr/>
        </p:nvCxnSpPr>
        <p:spPr bwMode="auto">
          <a:xfrm flipH="1" flipV="1">
            <a:off x="2749103" y="6197600"/>
            <a:ext cx="420464" cy="3548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8841" name="Picture 18688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780" y="6565900"/>
            <a:ext cx="159320" cy="217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 flipH="1" flipV="1">
            <a:off x="3668936" y="6197600"/>
            <a:ext cx="420464" cy="3548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8844" name="Picture 18688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1" y="2590800"/>
            <a:ext cx="276483" cy="27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8848" name="Picture 186884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163" y="6210300"/>
            <a:ext cx="174437" cy="145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 bwMode="auto">
          <a:xfrm>
            <a:off x="7504544" y="1371600"/>
            <a:ext cx="1051560" cy="566419"/>
            <a:chOff x="7504544" y="1371600"/>
            <a:chExt cx="1051560" cy="56641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504544" y="1645411"/>
              <a:ext cx="1051560" cy="29260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328" y="1371600"/>
              <a:ext cx="892194" cy="2631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2725524" y="1333500"/>
            <a:ext cx="237223" cy="5394960"/>
            <a:chOff x="2725524" y="1333500"/>
            <a:chExt cx="237223" cy="539496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2725524" y="1333500"/>
              <a:ext cx="0" cy="5394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458311" y="4981964"/>
              <a:ext cx="804465" cy="204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465299" y="1333500"/>
            <a:ext cx="428625" cy="5394960"/>
            <a:chOff x="3465299" y="1333500"/>
            <a:chExt cx="428625" cy="539496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3639924" y="1333500"/>
              <a:ext cx="0" cy="53949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382032" y="4974508"/>
              <a:ext cx="804465" cy="2193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Arc 11"/>
            <p:cNvSpPr>
              <a:spLocks/>
            </p:cNvSpPr>
            <p:nvPr/>
          </p:nvSpPr>
          <p:spPr bwMode="auto">
            <a:xfrm>
              <a:off x="3465299" y="1447800"/>
              <a:ext cx="365125" cy="182563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80397" y="2273300"/>
            <a:ext cx="3725503" cy="1886155"/>
            <a:chOff x="5380397" y="2273300"/>
            <a:chExt cx="3725503" cy="1886155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2273300"/>
              <a:ext cx="3725503" cy="219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8853" name="Picture 186885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7189" y="2938383"/>
              <a:ext cx="3067918" cy="248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3281283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8857" name="Picture 186885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8656" y="3611429"/>
              <a:ext cx="3127954" cy="277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397" y="2608183"/>
              <a:ext cx="3214452" cy="262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8858" name="Picture 186885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2253" y="3940247"/>
              <a:ext cx="2163147" cy="2192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3" name="Rectangle 38"/>
          <p:cNvSpPr>
            <a:spLocks noChangeArrowheads="1"/>
          </p:cNvSpPr>
          <p:nvPr/>
        </p:nvSpPr>
        <p:spPr bwMode="auto">
          <a:xfrm>
            <a:off x="7128848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6037638" y="5029200"/>
            <a:ext cx="2411021" cy="506642"/>
            <a:chOff x="6580579" y="3760558"/>
            <a:chExt cx="2411021" cy="506642"/>
          </a:xfrm>
        </p:grpSpPr>
        <p:pic>
          <p:nvPicPr>
            <p:cNvPr id="115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634" y="376055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" name="Picture 1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579" y="4036783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 bwMode="auto">
          <a:xfrm>
            <a:off x="8030324" y="1938018"/>
            <a:ext cx="0" cy="224942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2441448" y="4186428"/>
            <a:ext cx="5596128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929288" y="1664208"/>
            <a:ext cx="2816352" cy="36758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6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5" grpId="0" animBg="1"/>
      <p:bldP spid="37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3296" y="3433629"/>
            <a:ext cx="3631529" cy="1816157"/>
            <a:chOff x="483296" y="2520805"/>
            <a:chExt cx="3631529" cy="1816157"/>
          </a:xfrm>
        </p:grpSpPr>
        <p:sp>
          <p:nvSpPr>
            <p:cNvPr id="37" name="Oval 11"/>
            <p:cNvSpPr/>
            <p:nvPr/>
          </p:nvSpPr>
          <p:spPr bwMode="auto">
            <a:xfrm>
              <a:off x="483296" y="2520805"/>
              <a:ext cx="1844872" cy="181615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9 w 919894"/>
                <a:gd name="connsiteY0" fmla="*/ 970172 h 985185"/>
                <a:gd name="connsiteX1" fmla="*/ 279499 w 919894"/>
                <a:gd name="connsiteY1" fmla="*/ 30023 h 985185"/>
                <a:gd name="connsiteX2" fmla="*/ 915021 w 919894"/>
                <a:gd name="connsiteY2" fmla="*/ 91784 h 985185"/>
                <a:gd name="connsiteX3" fmla="*/ 889099 w 919894"/>
                <a:gd name="connsiteY3" fmla="*/ 957123 h 985185"/>
                <a:gd name="connsiteX4" fmla="*/ 99 w 919894"/>
                <a:gd name="connsiteY4" fmla="*/ 970172 h 985185"/>
                <a:gd name="connsiteX0" fmla="*/ 99 w 919894"/>
                <a:gd name="connsiteY0" fmla="*/ 980194 h 995207"/>
                <a:gd name="connsiteX1" fmla="*/ 279499 w 919894"/>
                <a:gd name="connsiteY1" fmla="*/ 40045 h 995207"/>
                <a:gd name="connsiteX2" fmla="*/ 915021 w 919894"/>
                <a:gd name="connsiteY2" fmla="*/ 101806 h 995207"/>
                <a:gd name="connsiteX3" fmla="*/ 889099 w 919894"/>
                <a:gd name="connsiteY3" fmla="*/ 967145 h 995207"/>
                <a:gd name="connsiteX4" fmla="*/ 99 w 919894"/>
                <a:gd name="connsiteY4" fmla="*/ 980194 h 995207"/>
                <a:gd name="connsiteX0" fmla="*/ 78 w 919873"/>
                <a:gd name="connsiteY0" fmla="*/ 878388 h 893401"/>
                <a:gd name="connsiteX1" fmla="*/ 317578 w 919873"/>
                <a:gd name="connsiteY1" fmla="*/ 255739 h 893401"/>
                <a:gd name="connsiteX2" fmla="*/ 915000 w 919873"/>
                <a:gd name="connsiteY2" fmla="*/ 0 h 893401"/>
                <a:gd name="connsiteX3" fmla="*/ 889078 w 919873"/>
                <a:gd name="connsiteY3" fmla="*/ 865339 h 893401"/>
                <a:gd name="connsiteX4" fmla="*/ 78 w 919873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557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811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21211"/>
                <a:gd name="connsiteY0" fmla="*/ 878388 h 898273"/>
                <a:gd name="connsiteX1" fmla="*/ 317500 w 921211"/>
                <a:gd name="connsiteY1" fmla="*/ 281139 h 898273"/>
                <a:gd name="connsiteX2" fmla="*/ 914922 w 921211"/>
                <a:gd name="connsiteY2" fmla="*/ 0 h 898273"/>
                <a:gd name="connsiteX3" fmla="*/ 901700 w 921211"/>
                <a:gd name="connsiteY3" fmla="*/ 878039 h 898273"/>
                <a:gd name="connsiteX4" fmla="*/ 0 w 921211"/>
                <a:gd name="connsiteY4" fmla="*/ 878388 h 898273"/>
                <a:gd name="connsiteX0" fmla="*/ 0 w 923746"/>
                <a:gd name="connsiteY0" fmla="*/ 878388 h 903205"/>
                <a:gd name="connsiteX1" fmla="*/ 317500 w 923746"/>
                <a:gd name="connsiteY1" fmla="*/ 281139 h 903205"/>
                <a:gd name="connsiteX2" fmla="*/ 914922 w 923746"/>
                <a:gd name="connsiteY2" fmla="*/ 0 h 903205"/>
                <a:gd name="connsiteX3" fmla="*/ 914400 w 923746"/>
                <a:gd name="connsiteY3" fmla="*/ 890739 h 903205"/>
                <a:gd name="connsiteX4" fmla="*/ 0 w 923746"/>
                <a:gd name="connsiteY4" fmla="*/ 878388 h 903205"/>
                <a:gd name="connsiteX0" fmla="*/ 0 w 911046"/>
                <a:gd name="connsiteY0" fmla="*/ 878388 h 903205"/>
                <a:gd name="connsiteX1" fmla="*/ 304800 w 911046"/>
                <a:gd name="connsiteY1" fmla="*/ 281139 h 903205"/>
                <a:gd name="connsiteX2" fmla="*/ 902222 w 911046"/>
                <a:gd name="connsiteY2" fmla="*/ 0 h 903205"/>
                <a:gd name="connsiteX3" fmla="*/ 901700 w 911046"/>
                <a:gd name="connsiteY3" fmla="*/ 890739 h 903205"/>
                <a:gd name="connsiteX4" fmla="*/ 0 w 911046"/>
                <a:gd name="connsiteY4" fmla="*/ 878388 h 903205"/>
                <a:gd name="connsiteX0" fmla="*/ 0 w 936446"/>
                <a:gd name="connsiteY0" fmla="*/ 903788 h 903788"/>
                <a:gd name="connsiteX1" fmla="*/ 330200 w 936446"/>
                <a:gd name="connsiteY1" fmla="*/ 281139 h 903788"/>
                <a:gd name="connsiteX2" fmla="*/ 927622 w 936446"/>
                <a:gd name="connsiteY2" fmla="*/ 0 h 903788"/>
                <a:gd name="connsiteX3" fmla="*/ 927100 w 936446"/>
                <a:gd name="connsiteY3" fmla="*/ 890739 h 903788"/>
                <a:gd name="connsiteX4" fmla="*/ 0 w 936446"/>
                <a:gd name="connsiteY4" fmla="*/ 903788 h 903788"/>
                <a:gd name="connsiteX0" fmla="*/ 0 w 1854203"/>
                <a:gd name="connsiteY0" fmla="*/ 903788 h 1830600"/>
                <a:gd name="connsiteX1" fmla="*/ 330200 w 1854203"/>
                <a:gd name="connsiteY1" fmla="*/ 281139 h 1830600"/>
                <a:gd name="connsiteX2" fmla="*/ 927622 w 1854203"/>
                <a:gd name="connsiteY2" fmla="*/ 0 h 1830600"/>
                <a:gd name="connsiteX3" fmla="*/ 1854200 w 1854203"/>
                <a:gd name="connsiteY3" fmla="*/ 1830539 h 1830600"/>
                <a:gd name="connsiteX4" fmla="*/ 0 w 1854203"/>
                <a:gd name="connsiteY4" fmla="*/ 903788 h 1830600"/>
                <a:gd name="connsiteX0" fmla="*/ 0 w 1863546"/>
                <a:gd name="connsiteY0" fmla="*/ 630409 h 1815176"/>
                <a:gd name="connsiteX1" fmla="*/ 330200 w 1863546"/>
                <a:gd name="connsiteY1" fmla="*/ 7760 h 1815176"/>
                <a:gd name="connsiteX2" fmla="*/ 1854722 w 1863546"/>
                <a:gd name="connsiteY2" fmla="*/ 1034721 h 1815176"/>
                <a:gd name="connsiteX3" fmla="*/ 1854200 w 1863546"/>
                <a:gd name="connsiteY3" fmla="*/ 1557160 h 1815176"/>
                <a:gd name="connsiteX4" fmla="*/ 0 w 1863546"/>
                <a:gd name="connsiteY4" fmla="*/ 630409 h 1815176"/>
                <a:gd name="connsiteX0" fmla="*/ 0 w 1856339"/>
                <a:gd name="connsiteY0" fmla="*/ 1094288 h 2021100"/>
                <a:gd name="connsiteX1" fmla="*/ 330200 w 1856339"/>
                <a:gd name="connsiteY1" fmla="*/ 471639 h 2021100"/>
                <a:gd name="connsiteX2" fmla="*/ 1842022 w 1856339"/>
                <a:gd name="connsiteY2" fmla="*/ 0 h 2021100"/>
                <a:gd name="connsiteX3" fmla="*/ 1854200 w 1856339"/>
                <a:gd name="connsiteY3" fmla="*/ 2021039 h 2021100"/>
                <a:gd name="connsiteX4" fmla="*/ 0 w 1856339"/>
                <a:gd name="connsiteY4" fmla="*/ 1094288 h 2021100"/>
                <a:gd name="connsiteX0" fmla="*/ 0 w 1854564"/>
                <a:gd name="connsiteY0" fmla="*/ 1094288 h 2021100"/>
                <a:gd name="connsiteX1" fmla="*/ 330200 w 1854564"/>
                <a:gd name="connsiteY1" fmla="*/ 471639 h 2021100"/>
                <a:gd name="connsiteX2" fmla="*/ 1842022 w 1854564"/>
                <a:gd name="connsiteY2" fmla="*/ 0 h 2021100"/>
                <a:gd name="connsiteX3" fmla="*/ 1854200 w 1854564"/>
                <a:gd name="connsiteY3" fmla="*/ 2021039 h 2021100"/>
                <a:gd name="connsiteX4" fmla="*/ 0 w 1854564"/>
                <a:gd name="connsiteY4" fmla="*/ 1094288 h 2021100"/>
                <a:gd name="connsiteX0" fmla="*/ 0 w 1854564"/>
                <a:gd name="connsiteY0" fmla="*/ 631268 h 1558080"/>
                <a:gd name="connsiteX1" fmla="*/ 330200 w 1854564"/>
                <a:gd name="connsiteY1" fmla="*/ 8619 h 1558080"/>
                <a:gd name="connsiteX2" fmla="*/ 1842022 w 1854564"/>
                <a:gd name="connsiteY2" fmla="*/ 1060980 h 1558080"/>
                <a:gd name="connsiteX3" fmla="*/ 1854200 w 1854564"/>
                <a:gd name="connsiteY3" fmla="*/ 1558019 h 1558080"/>
                <a:gd name="connsiteX4" fmla="*/ 0 w 1854564"/>
                <a:gd name="connsiteY4" fmla="*/ 631268 h 1558080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0 w 1854564"/>
                <a:gd name="connsiteY0" fmla="*/ 2426049 h 3352861"/>
                <a:gd name="connsiteX1" fmla="*/ 38100 w 1854564"/>
                <a:gd name="connsiteY1" fmla="*/ 0 h 3352861"/>
                <a:gd name="connsiteX2" fmla="*/ 1842022 w 1854564"/>
                <a:gd name="connsiteY2" fmla="*/ 2855761 h 3352861"/>
                <a:gd name="connsiteX3" fmla="*/ 1854200 w 1854564"/>
                <a:gd name="connsiteY3" fmla="*/ 3352800 h 3352861"/>
                <a:gd name="connsiteX4" fmla="*/ 0 w 1854564"/>
                <a:gd name="connsiteY4" fmla="*/ 2426049 h 3352861"/>
                <a:gd name="connsiteX0" fmla="*/ 0 w 1854564"/>
                <a:gd name="connsiteY0" fmla="*/ 1511649 h 3352831"/>
                <a:gd name="connsiteX1" fmla="*/ 38100 w 1854564"/>
                <a:gd name="connsiteY1" fmla="*/ 0 h 3352831"/>
                <a:gd name="connsiteX2" fmla="*/ 1842022 w 1854564"/>
                <a:gd name="connsiteY2" fmla="*/ 2855761 h 3352831"/>
                <a:gd name="connsiteX3" fmla="*/ 1854200 w 1854564"/>
                <a:gd name="connsiteY3" fmla="*/ 3352800 h 3352831"/>
                <a:gd name="connsiteX4" fmla="*/ 0 w 1854564"/>
                <a:gd name="connsiteY4" fmla="*/ 1511649 h 3352831"/>
                <a:gd name="connsiteX0" fmla="*/ 0 w 1854564"/>
                <a:gd name="connsiteY0" fmla="*/ 1511649 h 3352849"/>
                <a:gd name="connsiteX1" fmla="*/ 38100 w 1854564"/>
                <a:gd name="connsiteY1" fmla="*/ 0 h 3352849"/>
                <a:gd name="connsiteX2" fmla="*/ 1842022 w 1854564"/>
                <a:gd name="connsiteY2" fmla="*/ 2855761 h 3352849"/>
                <a:gd name="connsiteX3" fmla="*/ 1854200 w 1854564"/>
                <a:gd name="connsiteY3" fmla="*/ 3352800 h 3352849"/>
                <a:gd name="connsiteX4" fmla="*/ 0 w 1854564"/>
                <a:gd name="connsiteY4" fmla="*/ 1511649 h 3352849"/>
                <a:gd name="connsiteX0" fmla="*/ 0 w 1854564"/>
                <a:gd name="connsiteY0" fmla="*/ 1511649 h 3352849"/>
                <a:gd name="connsiteX1" fmla="*/ 38100 w 1854564"/>
                <a:gd name="connsiteY1" fmla="*/ 0 h 3352849"/>
                <a:gd name="connsiteX2" fmla="*/ 1842022 w 1854564"/>
                <a:gd name="connsiteY2" fmla="*/ 2855761 h 3352849"/>
                <a:gd name="connsiteX3" fmla="*/ 1854200 w 1854564"/>
                <a:gd name="connsiteY3" fmla="*/ 3352800 h 3352849"/>
                <a:gd name="connsiteX4" fmla="*/ 0 w 1854564"/>
                <a:gd name="connsiteY4" fmla="*/ 1511649 h 3352849"/>
                <a:gd name="connsiteX0" fmla="*/ 0 w 1854564"/>
                <a:gd name="connsiteY0" fmla="*/ 1511649 h 3352800"/>
                <a:gd name="connsiteX1" fmla="*/ 38100 w 1854564"/>
                <a:gd name="connsiteY1" fmla="*/ 0 h 3352800"/>
                <a:gd name="connsiteX2" fmla="*/ 1842022 w 1854564"/>
                <a:gd name="connsiteY2" fmla="*/ 2855761 h 3352800"/>
                <a:gd name="connsiteX3" fmla="*/ 1854200 w 1854564"/>
                <a:gd name="connsiteY3" fmla="*/ 3352800 h 3352800"/>
                <a:gd name="connsiteX4" fmla="*/ 0 w 1854564"/>
                <a:gd name="connsiteY4" fmla="*/ 1511649 h 3352800"/>
                <a:gd name="connsiteX0" fmla="*/ 0 w 1854564"/>
                <a:gd name="connsiteY0" fmla="*/ 1511649 h 3352800"/>
                <a:gd name="connsiteX1" fmla="*/ 38100 w 1854564"/>
                <a:gd name="connsiteY1" fmla="*/ 0 h 3352800"/>
                <a:gd name="connsiteX2" fmla="*/ 1842022 w 1854564"/>
                <a:gd name="connsiteY2" fmla="*/ 2855761 h 3352800"/>
                <a:gd name="connsiteX3" fmla="*/ 1854200 w 1854564"/>
                <a:gd name="connsiteY3" fmla="*/ 3352800 h 3352800"/>
                <a:gd name="connsiteX4" fmla="*/ 0 w 1854564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45220"/>
                <a:gd name="connsiteY0" fmla="*/ 1498949 h 3352800"/>
                <a:gd name="connsiteX1" fmla="*/ 25400 w 1845220"/>
                <a:gd name="connsiteY1" fmla="*/ 0 h 3352800"/>
                <a:gd name="connsiteX2" fmla="*/ 1842022 w 1845220"/>
                <a:gd name="connsiteY2" fmla="*/ 2893861 h 3352800"/>
                <a:gd name="connsiteX3" fmla="*/ 1841500 w 1845220"/>
                <a:gd name="connsiteY3" fmla="*/ 3352800 h 3352800"/>
                <a:gd name="connsiteX4" fmla="*/ 0 w 1845220"/>
                <a:gd name="connsiteY4" fmla="*/ 1498949 h 3352800"/>
                <a:gd name="connsiteX0" fmla="*/ 0 w 1841502"/>
                <a:gd name="connsiteY0" fmla="*/ 1846650 h 3700501"/>
                <a:gd name="connsiteX1" fmla="*/ 25400 w 1841502"/>
                <a:gd name="connsiteY1" fmla="*/ 347701 h 3700501"/>
                <a:gd name="connsiteX2" fmla="*/ 551841 w 1841502"/>
                <a:gd name="connsiteY2" fmla="*/ 22372 h 3700501"/>
                <a:gd name="connsiteX3" fmla="*/ 1841500 w 1841502"/>
                <a:gd name="connsiteY3" fmla="*/ 3700501 h 3700501"/>
                <a:gd name="connsiteX4" fmla="*/ 0 w 1841502"/>
                <a:gd name="connsiteY4" fmla="*/ 1846650 h 3700501"/>
                <a:gd name="connsiteX0" fmla="*/ 0 w 1841502"/>
                <a:gd name="connsiteY0" fmla="*/ 1824377 h 3678228"/>
                <a:gd name="connsiteX1" fmla="*/ 25400 w 1841502"/>
                <a:gd name="connsiteY1" fmla="*/ 325428 h 3678228"/>
                <a:gd name="connsiteX2" fmla="*/ 551841 w 1841502"/>
                <a:gd name="connsiteY2" fmla="*/ 99 h 3678228"/>
                <a:gd name="connsiteX3" fmla="*/ 1841500 w 1841502"/>
                <a:gd name="connsiteY3" fmla="*/ 3678228 h 3678228"/>
                <a:gd name="connsiteX4" fmla="*/ 0 w 1841502"/>
                <a:gd name="connsiteY4" fmla="*/ 1824377 h 3678228"/>
                <a:gd name="connsiteX0" fmla="*/ 0 w 552490"/>
                <a:gd name="connsiteY0" fmla="*/ 1824377 h 2023428"/>
                <a:gd name="connsiteX1" fmla="*/ 25400 w 552490"/>
                <a:gd name="connsiteY1" fmla="*/ 325428 h 2023428"/>
                <a:gd name="connsiteX2" fmla="*/ 551841 w 552490"/>
                <a:gd name="connsiteY2" fmla="*/ 99 h 2023428"/>
                <a:gd name="connsiteX3" fmla="*/ 513741 w 552490"/>
                <a:gd name="connsiteY3" fmla="*/ 1836902 h 2023428"/>
                <a:gd name="connsiteX4" fmla="*/ 0 w 552490"/>
                <a:gd name="connsiteY4" fmla="*/ 1824377 h 2023428"/>
                <a:gd name="connsiteX0" fmla="*/ 1415207 w 1967697"/>
                <a:gd name="connsiteY0" fmla="*/ 1824335 h 2258554"/>
                <a:gd name="connsiteX1" fmla="*/ 114 w 1967697"/>
                <a:gd name="connsiteY1" fmla="*/ 1815983 h 2258554"/>
                <a:gd name="connsiteX2" fmla="*/ 1967048 w 1967697"/>
                <a:gd name="connsiteY2" fmla="*/ 57 h 2258554"/>
                <a:gd name="connsiteX3" fmla="*/ 1928948 w 1967697"/>
                <a:gd name="connsiteY3" fmla="*/ 1836860 h 2258554"/>
                <a:gd name="connsiteX4" fmla="*/ 1415207 w 1967697"/>
                <a:gd name="connsiteY4" fmla="*/ 1824335 h 2258554"/>
                <a:gd name="connsiteX0" fmla="*/ 1415207 w 1967697"/>
                <a:gd name="connsiteY0" fmla="*/ 1824509 h 2096437"/>
                <a:gd name="connsiteX1" fmla="*/ 114 w 1967697"/>
                <a:gd name="connsiteY1" fmla="*/ 1816157 h 2096437"/>
                <a:gd name="connsiteX2" fmla="*/ 1967048 w 1967697"/>
                <a:gd name="connsiteY2" fmla="*/ 231 h 2096437"/>
                <a:gd name="connsiteX3" fmla="*/ 1928948 w 1967697"/>
                <a:gd name="connsiteY3" fmla="*/ 1837034 h 2096437"/>
                <a:gd name="connsiteX4" fmla="*/ 1415207 w 1967697"/>
                <a:gd name="connsiteY4" fmla="*/ 1824509 h 2096437"/>
                <a:gd name="connsiteX0" fmla="*/ 1928853 w 1967602"/>
                <a:gd name="connsiteY0" fmla="*/ 1837034 h 2055116"/>
                <a:gd name="connsiteX1" fmla="*/ 19 w 1967602"/>
                <a:gd name="connsiteY1" fmla="*/ 1816157 h 2055116"/>
                <a:gd name="connsiteX2" fmla="*/ 1966953 w 1967602"/>
                <a:gd name="connsiteY2" fmla="*/ 231 h 2055116"/>
                <a:gd name="connsiteX3" fmla="*/ 1928853 w 1967602"/>
                <a:gd name="connsiteY3" fmla="*/ 1837034 h 2055116"/>
                <a:gd name="connsiteX0" fmla="*/ 1928834 w 1967583"/>
                <a:gd name="connsiteY0" fmla="*/ 1837034 h 1962379"/>
                <a:gd name="connsiteX1" fmla="*/ 0 w 1967583"/>
                <a:gd name="connsiteY1" fmla="*/ 1816157 h 1962379"/>
                <a:gd name="connsiteX2" fmla="*/ 1966934 w 1967583"/>
                <a:gd name="connsiteY2" fmla="*/ 231 h 1962379"/>
                <a:gd name="connsiteX3" fmla="*/ 1928834 w 1967583"/>
                <a:gd name="connsiteY3" fmla="*/ 1837034 h 1962379"/>
                <a:gd name="connsiteX0" fmla="*/ 1928834 w 1967583"/>
                <a:gd name="connsiteY0" fmla="*/ 1837034 h 1837104"/>
                <a:gd name="connsiteX1" fmla="*/ 0 w 1967583"/>
                <a:gd name="connsiteY1" fmla="*/ 1816157 h 1837104"/>
                <a:gd name="connsiteX2" fmla="*/ 1966934 w 1967583"/>
                <a:gd name="connsiteY2" fmla="*/ 231 h 1837104"/>
                <a:gd name="connsiteX3" fmla="*/ 1928834 w 1967583"/>
                <a:gd name="connsiteY3" fmla="*/ 1837034 h 1837104"/>
                <a:gd name="connsiteX0" fmla="*/ 1916308 w 1955057"/>
                <a:gd name="connsiteY0" fmla="*/ 1837031 h 1837130"/>
                <a:gd name="connsiteX1" fmla="*/ 0 w 1955057"/>
                <a:gd name="connsiteY1" fmla="*/ 1828680 h 1837130"/>
                <a:gd name="connsiteX2" fmla="*/ 1954408 w 1955057"/>
                <a:gd name="connsiteY2" fmla="*/ 228 h 1837130"/>
                <a:gd name="connsiteX3" fmla="*/ 1916308 w 1955057"/>
                <a:gd name="connsiteY3" fmla="*/ 1837031 h 1837130"/>
                <a:gd name="connsiteX0" fmla="*/ 1891256 w 1930005"/>
                <a:gd name="connsiteY0" fmla="*/ 1837031 h 1837130"/>
                <a:gd name="connsiteX1" fmla="*/ 0 w 1930005"/>
                <a:gd name="connsiteY1" fmla="*/ 1828680 h 1837130"/>
                <a:gd name="connsiteX2" fmla="*/ 1929356 w 1930005"/>
                <a:gd name="connsiteY2" fmla="*/ 228 h 1837130"/>
                <a:gd name="connsiteX3" fmla="*/ 1891256 w 1930005"/>
                <a:gd name="connsiteY3" fmla="*/ 1837031 h 1837130"/>
                <a:gd name="connsiteX0" fmla="*/ 1891256 w 1891626"/>
                <a:gd name="connsiteY0" fmla="*/ 1824508 h 1824607"/>
                <a:gd name="connsiteX1" fmla="*/ 0 w 1891626"/>
                <a:gd name="connsiteY1" fmla="*/ 1816157 h 1824607"/>
                <a:gd name="connsiteX2" fmla="*/ 1879252 w 1891626"/>
                <a:gd name="connsiteY2" fmla="*/ 232 h 1824607"/>
                <a:gd name="connsiteX3" fmla="*/ 1891256 w 1891626"/>
                <a:gd name="connsiteY3" fmla="*/ 1824508 h 1824607"/>
                <a:gd name="connsiteX0" fmla="*/ 1816100 w 1879674"/>
                <a:gd name="connsiteY0" fmla="*/ 1799456 h 1816157"/>
                <a:gd name="connsiteX1" fmla="*/ 0 w 1879674"/>
                <a:gd name="connsiteY1" fmla="*/ 1816157 h 1816157"/>
                <a:gd name="connsiteX2" fmla="*/ 1879252 w 1879674"/>
                <a:gd name="connsiteY2" fmla="*/ 232 h 1816157"/>
                <a:gd name="connsiteX3" fmla="*/ 1816100 w 1879674"/>
                <a:gd name="connsiteY3" fmla="*/ 1799456 h 1816157"/>
                <a:gd name="connsiteX0" fmla="*/ 1853678 w 1880139"/>
                <a:gd name="connsiteY0" fmla="*/ 1849561 h 1849561"/>
                <a:gd name="connsiteX1" fmla="*/ 0 w 1880139"/>
                <a:gd name="connsiteY1" fmla="*/ 1816157 h 1849561"/>
                <a:gd name="connsiteX2" fmla="*/ 1879252 w 1880139"/>
                <a:gd name="connsiteY2" fmla="*/ 232 h 1849561"/>
                <a:gd name="connsiteX3" fmla="*/ 1853678 w 1880139"/>
                <a:gd name="connsiteY3" fmla="*/ 1849561 h 1849561"/>
                <a:gd name="connsiteX0" fmla="*/ 1866204 w 1880649"/>
                <a:gd name="connsiteY0" fmla="*/ 1824509 h 1824509"/>
                <a:gd name="connsiteX1" fmla="*/ 0 w 1880649"/>
                <a:gd name="connsiteY1" fmla="*/ 1816157 h 1824509"/>
                <a:gd name="connsiteX2" fmla="*/ 1879252 w 1880649"/>
                <a:gd name="connsiteY2" fmla="*/ 232 h 1824509"/>
                <a:gd name="connsiteX3" fmla="*/ 1866204 w 1880649"/>
                <a:gd name="connsiteY3" fmla="*/ 1824509 h 1824509"/>
                <a:gd name="connsiteX0" fmla="*/ 1866204 w 1880649"/>
                <a:gd name="connsiteY0" fmla="*/ 1824509 h 1824509"/>
                <a:gd name="connsiteX1" fmla="*/ 0 w 1880649"/>
                <a:gd name="connsiteY1" fmla="*/ 1816157 h 1824509"/>
                <a:gd name="connsiteX2" fmla="*/ 1879252 w 1880649"/>
                <a:gd name="connsiteY2" fmla="*/ 232 h 1824509"/>
                <a:gd name="connsiteX3" fmla="*/ 1866204 w 1880649"/>
                <a:gd name="connsiteY3" fmla="*/ 1824509 h 1824509"/>
                <a:gd name="connsiteX0" fmla="*/ 1866204 w 1866365"/>
                <a:gd name="connsiteY0" fmla="*/ 1824509 h 1824509"/>
                <a:gd name="connsiteX1" fmla="*/ 0 w 1866365"/>
                <a:gd name="connsiteY1" fmla="*/ 1816157 h 1824509"/>
                <a:gd name="connsiteX2" fmla="*/ 1841674 w 1866365"/>
                <a:gd name="connsiteY2" fmla="*/ 232 h 1824509"/>
                <a:gd name="connsiteX3" fmla="*/ 1866204 w 1866365"/>
                <a:gd name="connsiteY3" fmla="*/ 1824509 h 1824509"/>
                <a:gd name="connsiteX0" fmla="*/ 1828626 w 1843071"/>
                <a:gd name="connsiteY0" fmla="*/ 1824509 h 1824509"/>
                <a:gd name="connsiteX1" fmla="*/ 0 w 1843071"/>
                <a:gd name="connsiteY1" fmla="*/ 1816157 h 1824509"/>
                <a:gd name="connsiteX2" fmla="*/ 1841674 w 1843071"/>
                <a:gd name="connsiteY2" fmla="*/ 232 h 1824509"/>
                <a:gd name="connsiteX3" fmla="*/ 1828626 w 1843071"/>
                <a:gd name="connsiteY3" fmla="*/ 1824509 h 1824509"/>
                <a:gd name="connsiteX0" fmla="*/ 1841152 w 1844872"/>
                <a:gd name="connsiteY0" fmla="*/ 1811983 h 1816157"/>
                <a:gd name="connsiteX1" fmla="*/ 0 w 1844872"/>
                <a:gd name="connsiteY1" fmla="*/ 1816157 h 1816157"/>
                <a:gd name="connsiteX2" fmla="*/ 1841674 w 1844872"/>
                <a:gd name="connsiteY2" fmla="*/ 232 h 1816157"/>
                <a:gd name="connsiteX3" fmla="*/ 1841152 w 1844872"/>
                <a:gd name="connsiteY3" fmla="*/ 1811983 h 18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872" h="1816157">
                  <a:moveTo>
                    <a:pt x="1841152" y="1811983"/>
                  </a:moveTo>
                  <a:lnTo>
                    <a:pt x="0" y="1816157"/>
                  </a:lnTo>
                  <a:cubicBezTo>
                    <a:pt x="620676" y="819584"/>
                    <a:pt x="1228189" y="-15948"/>
                    <a:pt x="1841674" y="232"/>
                  </a:cubicBezTo>
                  <a:cubicBezTo>
                    <a:pt x="1848024" y="592841"/>
                    <a:pt x="1843327" y="1286760"/>
                    <a:pt x="1841152" y="1811983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11"/>
            <p:cNvSpPr/>
            <p:nvPr/>
          </p:nvSpPr>
          <p:spPr bwMode="auto">
            <a:xfrm flipH="1">
              <a:off x="2269953" y="2520805"/>
              <a:ext cx="1844872" cy="181615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16274"/>
                <a:gd name="connsiteY0" fmla="*/ 1803747 h 2521210"/>
                <a:gd name="connsiteX1" fmla="*/ 419622 w 1816274"/>
                <a:gd name="connsiteY1" fmla="*/ 582459 h 2521210"/>
                <a:gd name="connsiteX2" fmla="*/ 1816274 w 1816274"/>
                <a:gd name="connsiteY2" fmla="*/ 0 h 2521210"/>
                <a:gd name="connsiteX3" fmla="*/ 1378037 w 1816274"/>
                <a:gd name="connsiteY3" fmla="*/ 2521210 h 2521210"/>
                <a:gd name="connsiteX4" fmla="*/ 0 w 1816274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1818681"/>
                <a:gd name="connsiteY0" fmla="*/ 1803747 h 2521210"/>
                <a:gd name="connsiteX1" fmla="*/ 419622 w 1818681"/>
                <a:gd name="connsiteY1" fmla="*/ 582459 h 2521210"/>
                <a:gd name="connsiteX2" fmla="*/ 1816274 w 1818681"/>
                <a:gd name="connsiteY2" fmla="*/ 0 h 2521210"/>
                <a:gd name="connsiteX3" fmla="*/ 1378037 w 1818681"/>
                <a:gd name="connsiteY3" fmla="*/ 2521210 h 2521210"/>
                <a:gd name="connsiteX4" fmla="*/ 0 w 1818681"/>
                <a:gd name="connsiteY4" fmla="*/ 1803747 h 2521210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101143 h 2761706"/>
                <a:gd name="connsiteX1" fmla="*/ 1854722 w 3253781"/>
                <a:gd name="connsiteY1" fmla="*/ 822955 h 2761706"/>
                <a:gd name="connsiteX2" fmla="*/ 3251374 w 3253781"/>
                <a:gd name="connsiteY2" fmla="*/ 240496 h 2761706"/>
                <a:gd name="connsiteX3" fmla="*/ 2813137 w 3253781"/>
                <a:gd name="connsiteY3" fmla="*/ 2761706 h 2761706"/>
                <a:gd name="connsiteX4" fmla="*/ 0 w 3253781"/>
                <a:gd name="connsiteY4" fmla="*/ 101143 h 2761706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253781"/>
                <a:gd name="connsiteY0" fmla="*/ 0 h 2660563"/>
                <a:gd name="connsiteX1" fmla="*/ 1854722 w 3253781"/>
                <a:gd name="connsiteY1" fmla="*/ 721812 h 2660563"/>
                <a:gd name="connsiteX2" fmla="*/ 3251374 w 3253781"/>
                <a:gd name="connsiteY2" fmla="*/ 139353 h 2660563"/>
                <a:gd name="connsiteX3" fmla="*/ 2813137 w 3253781"/>
                <a:gd name="connsiteY3" fmla="*/ 2660563 h 2660563"/>
                <a:gd name="connsiteX4" fmla="*/ 0 w 3253781"/>
                <a:gd name="connsiteY4" fmla="*/ 0 h 2660563"/>
                <a:gd name="connsiteX0" fmla="*/ 0 w 3514910"/>
                <a:gd name="connsiteY0" fmla="*/ 0 h 2660563"/>
                <a:gd name="connsiteX1" fmla="*/ 1854722 w 3514910"/>
                <a:gd name="connsiteY1" fmla="*/ 721812 h 2660563"/>
                <a:gd name="connsiteX2" fmla="*/ 3251374 w 3514910"/>
                <a:gd name="connsiteY2" fmla="*/ 139353 h 2660563"/>
                <a:gd name="connsiteX3" fmla="*/ 2813137 w 3514910"/>
                <a:gd name="connsiteY3" fmla="*/ 2660563 h 2660563"/>
                <a:gd name="connsiteX4" fmla="*/ 0 w 3514910"/>
                <a:gd name="connsiteY4" fmla="*/ 0 h 2660563"/>
                <a:gd name="connsiteX0" fmla="*/ 0 w 3730043"/>
                <a:gd name="connsiteY0" fmla="*/ 0 h 2660563"/>
                <a:gd name="connsiteX1" fmla="*/ 1854722 w 3730043"/>
                <a:gd name="connsiteY1" fmla="*/ 721812 h 2660563"/>
                <a:gd name="connsiteX2" fmla="*/ 3518074 w 3730043"/>
                <a:gd name="connsiteY2" fmla="*/ 1422053 h 2660563"/>
                <a:gd name="connsiteX3" fmla="*/ 2813137 w 3730043"/>
                <a:gd name="connsiteY3" fmla="*/ 2660563 h 2660563"/>
                <a:gd name="connsiteX4" fmla="*/ 0 w 3730043"/>
                <a:gd name="connsiteY4" fmla="*/ 0 h 2660563"/>
                <a:gd name="connsiteX0" fmla="*/ 0 w 3561180"/>
                <a:gd name="connsiteY0" fmla="*/ 0 h 2660563"/>
                <a:gd name="connsiteX1" fmla="*/ 1765822 w 3561180"/>
                <a:gd name="connsiteY1" fmla="*/ 518612 h 2660563"/>
                <a:gd name="connsiteX2" fmla="*/ 3518074 w 3561180"/>
                <a:gd name="connsiteY2" fmla="*/ 1422053 h 2660563"/>
                <a:gd name="connsiteX3" fmla="*/ 2813137 w 3561180"/>
                <a:gd name="connsiteY3" fmla="*/ 2660563 h 2660563"/>
                <a:gd name="connsiteX4" fmla="*/ 0 w 3561180"/>
                <a:gd name="connsiteY4" fmla="*/ 0 h 2660563"/>
                <a:gd name="connsiteX0" fmla="*/ 0 w 3692283"/>
                <a:gd name="connsiteY0" fmla="*/ 0 h 2660563"/>
                <a:gd name="connsiteX1" fmla="*/ 1765822 w 3692283"/>
                <a:gd name="connsiteY1" fmla="*/ 518612 h 2660563"/>
                <a:gd name="connsiteX2" fmla="*/ 3657774 w 3692283"/>
                <a:gd name="connsiteY2" fmla="*/ 1688753 h 2660563"/>
                <a:gd name="connsiteX3" fmla="*/ 2813137 w 3692283"/>
                <a:gd name="connsiteY3" fmla="*/ 2660563 h 2660563"/>
                <a:gd name="connsiteX4" fmla="*/ 0 w 3692283"/>
                <a:gd name="connsiteY4" fmla="*/ 0 h 2660563"/>
                <a:gd name="connsiteX0" fmla="*/ 0 w 3668704"/>
                <a:gd name="connsiteY0" fmla="*/ 0 h 2660563"/>
                <a:gd name="connsiteX1" fmla="*/ 1765822 w 3668704"/>
                <a:gd name="connsiteY1" fmla="*/ 518612 h 2660563"/>
                <a:gd name="connsiteX2" fmla="*/ 3657774 w 3668704"/>
                <a:gd name="connsiteY2" fmla="*/ 1688753 h 2660563"/>
                <a:gd name="connsiteX3" fmla="*/ 2813137 w 3668704"/>
                <a:gd name="connsiteY3" fmla="*/ 2660563 h 2660563"/>
                <a:gd name="connsiteX4" fmla="*/ 0 w 3668704"/>
                <a:gd name="connsiteY4" fmla="*/ 0 h 26605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7498"/>
                <a:gd name="connsiteY0" fmla="*/ 0 h 2736763"/>
                <a:gd name="connsiteX1" fmla="*/ 1765822 w 3687498"/>
                <a:gd name="connsiteY1" fmla="*/ 518612 h 2736763"/>
                <a:gd name="connsiteX2" fmla="*/ 3657774 w 3687498"/>
                <a:gd name="connsiteY2" fmla="*/ 1688753 h 2736763"/>
                <a:gd name="connsiteX3" fmla="*/ 2762337 w 3687498"/>
                <a:gd name="connsiteY3" fmla="*/ 2736763 h 2736763"/>
                <a:gd name="connsiteX4" fmla="*/ 0 w 3687498"/>
                <a:gd name="connsiteY4" fmla="*/ 0 h 27367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88637"/>
                <a:gd name="connsiteY0" fmla="*/ 0 h 2724063"/>
                <a:gd name="connsiteX1" fmla="*/ 1765822 w 3688637"/>
                <a:gd name="connsiteY1" fmla="*/ 518612 h 2724063"/>
                <a:gd name="connsiteX2" fmla="*/ 3657774 w 3688637"/>
                <a:gd name="connsiteY2" fmla="*/ 1688753 h 2724063"/>
                <a:gd name="connsiteX3" fmla="*/ 2775037 w 3688637"/>
                <a:gd name="connsiteY3" fmla="*/ 2724063 h 2724063"/>
                <a:gd name="connsiteX4" fmla="*/ 0 w 3688637"/>
                <a:gd name="connsiteY4" fmla="*/ 0 h 27240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313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75937"/>
                <a:gd name="connsiteY0" fmla="*/ 0 h 2736763"/>
                <a:gd name="connsiteX1" fmla="*/ 1753122 w 3675937"/>
                <a:gd name="connsiteY1" fmla="*/ 569412 h 2736763"/>
                <a:gd name="connsiteX2" fmla="*/ 3645074 w 3675937"/>
                <a:gd name="connsiteY2" fmla="*/ 1701453 h 2736763"/>
                <a:gd name="connsiteX3" fmla="*/ 2762337 w 3675937"/>
                <a:gd name="connsiteY3" fmla="*/ 2736763 h 2736763"/>
                <a:gd name="connsiteX4" fmla="*/ 0 w 3675937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014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65551"/>
                <a:gd name="connsiteY0" fmla="*/ 0 h 2736763"/>
                <a:gd name="connsiteX1" fmla="*/ 1753122 w 3665551"/>
                <a:gd name="connsiteY1" fmla="*/ 569412 h 2736763"/>
                <a:gd name="connsiteX2" fmla="*/ 3645074 w 3665551"/>
                <a:gd name="connsiteY2" fmla="*/ 1764953 h 2736763"/>
                <a:gd name="connsiteX3" fmla="*/ 2762337 w 3665551"/>
                <a:gd name="connsiteY3" fmla="*/ 2736763 h 2736763"/>
                <a:gd name="connsiteX4" fmla="*/ 0 w 3665551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57812"/>
                <a:gd name="connsiteY0" fmla="*/ 0 h 2736763"/>
                <a:gd name="connsiteX1" fmla="*/ 1753122 w 3657812"/>
                <a:gd name="connsiteY1" fmla="*/ 569412 h 2736763"/>
                <a:gd name="connsiteX2" fmla="*/ 3645074 w 3657812"/>
                <a:gd name="connsiteY2" fmla="*/ 1764953 h 2736763"/>
                <a:gd name="connsiteX3" fmla="*/ 2762337 w 3657812"/>
                <a:gd name="connsiteY3" fmla="*/ 2736763 h 2736763"/>
                <a:gd name="connsiteX4" fmla="*/ 0 w 3657812"/>
                <a:gd name="connsiteY4" fmla="*/ 0 h 2736763"/>
                <a:gd name="connsiteX0" fmla="*/ 0 w 3660705"/>
                <a:gd name="connsiteY0" fmla="*/ 0 h 2736763"/>
                <a:gd name="connsiteX1" fmla="*/ 1753122 w 3660705"/>
                <a:gd name="connsiteY1" fmla="*/ 569412 h 2736763"/>
                <a:gd name="connsiteX2" fmla="*/ 3645074 w 3660705"/>
                <a:gd name="connsiteY2" fmla="*/ 1764953 h 2736763"/>
                <a:gd name="connsiteX3" fmla="*/ 2762337 w 3660705"/>
                <a:gd name="connsiteY3" fmla="*/ 2736763 h 2736763"/>
                <a:gd name="connsiteX4" fmla="*/ 0 w 3660705"/>
                <a:gd name="connsiteY4" fmla="*/ 0 h 2736763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203505"/>
                <a:gd name="connsiteY0" fmla="*/ 1246766 h 2167429"/>
                <a:gd name="connsiteX1" fmla="*/ 1295922 w 3203505"/>
                <a:gd name="connsiteY1" fmla="*/ 78 h 2167429"/>
                <a:gd name="connsiteX2" fmla="*/ 3187874 w 3203505"/>
                <a:gd name="connsiteY2" fmla="*/ 1195619 h 2167429"/>
                <a:gd name="connsiteX3" fmla="*/ 2305137 w 3203505"/>
                <a:gd name="connsiteY3" fmla="*/ 2167429 h 2167429"/>
                <a:gd name="connsiteX4" fmla="*/ 0 w 3203505"/>
                <a:gd name="connsiteY4" fmla="*/ 1246766 h 2167429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6404"/>
                <a:gd name="connsiteY0" fmla="*/ 1246766 h 1335891"/>
                <a:gd name="connsiteX1" fmla="*/ 1295922 w 3196404"/>
                <a:gd name="connsiteY1" fmla="*/ 78 h 1335891"/>
                <a:gd name="connsiteX2" fmla="*/ 3187874 w 3196404"/>
                <a:gd name="connsiteY2" fmla="*/ 1195619 h 1335891"/>
                <a:gd name="connsiteX3" fmla="*/ 1809837 w 3196404"/>
                <a:gd name="connsiteY3" fmla="*/ 1278429 h 1335891"/>
                <a:gd name="connsiteX4" fmla="*/ 0 w 3196404"/>
                <a:gd name="connsiteY4" fmla="*/ 1246766 h 1335891"/>
                <a:gd name="connsiteX0" fmla="*/ 0 w 3193887"/>
                <a:gd name="connsiteY0" fmla="*/ 1246766 h 1304749"/>
                <a:gd name="connsiteX1" fmla="*/ 1295922 w 3193887"/>
                <a:gd name="connsiteY1" fmla="*/ 78 h 1304749"/>
                <a:gd name="connsiteX2" fmla="*/ 3187874 w 3193887"/>
                <a:gd name="connsiteY2" fmla="*/ 1195619 h 1304749"/>
                <a:gd name="connsiteX3" fmla="*/ 1809837 w 3193887"/>
                <a:gd name="connsiteY3" fmla="*/ 1278429 h 1304749"/>
                <a:gd name="connsiteX4" fmla="*/ 0 w 3193887"/>
                <a:gd name="connsiteY4" fmla="*/ 1246766 h 1304749"/>
                <a:gd name="connsiteX0" fmla="*/ 0 w 1874031"/>
                <a:gd name="connsiteY0" fmla="*/ 2031084 h 2062747"/>
                <a:gd name="connsiteX1" fmla="*/ 1295922 w 1874031"/>
                <a:gd name="connsiteY1" fmla="*/ 784396 h 2062747"/>
                <a:gd name="connsiteX2" fmla="*/ 1816274 w 1874031"/>
                <a:gd name="connsiteY2" fmla="*/ 163837 h 2062747"/>
                <a:gd name="connsiteX3" fmla="*/ 1809837 w 1874031"/>
                <a:gd name="connsiteY3" fmla="*/ 2062747 h 2062747"/>
                <a:gd name="connsiteX4" fmla="*/ 0 w 1874031"/>
                <a:gd name="connsiteY4" fmla="*/ 2031084 h 2062747"/>
                <a:gd name="connsiteX0" fmla="*/ 0 w 1841887"/>
                <a:gd name="connsiteY0" fmla="*/ 2031084 h 2062747"/>
                <a:gd name="connsiteX1" fmla="*/ 1295922 w 1841887"/>
                <a:gd name="connsiteY1" fmla="*/ 784396 h 2062747"/>
                <a:gd name="connsiteX2" fmla="*/ 1816274 w 1841887"/>
                <a:gd name="connsiteY2" fmla="*/ 163837 h 2062747"/>
                <a:gd name="connsiteX3" fmla="*/ 1809837 w 1841887"/>
                <a:gd name="connsiteY3" fmla="*/ 2062747 h 2062747"/>
                <a:gd name="connsiteX4" fmla="*/ 0 w 1841887"/>
                <a:gd name="connsiteY4" fmla="*/ 2031084 h 2062747"/>
                <a:gd name="connsiteX0" fmla="*/ 0 w 1841887"/>
                <a:gd name="connsiteY0" fmla="*/ 1867247 h 1898910"/>
                <a:gd name="connsiteX1" fmla="*/ 1295922 w 1841887"/>
                <a:gd name="connsiteY1" fmla="*/ 6205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0 w 1841887"/>
                <a:gd name="connsiteY0" fmla="*/ 1867247 h 1898910"/>
                <a:gd name="connsiteX1" fmla="*/ 1080022 w 1841887"/>
                <a:gd name="connsiteY1" fmla="*/ 684059 h 1898910"/>
                <a:gd name="connsiteX2" fmla="*/ 1816274 w 1841887"/>
                <a:gd name="connsiteY2" fmla="*/ 0 h 1898910"/>
                <a:gd name="connsiteX3" fmla="*/ 1809837 w 1841887"/>
                <a:gd name="connsiteY3" fmla="*/ 1898910 h 1898910"/>
                <a:gd name="connsiteX4" fmla="*/ 0 w 1841887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2038"/>
                <a:gd name="connsiteY0" fmla="*/ 1867247 h 1898910"/>
                <a:gd name="connsiteX1" fmla="*/ 1080173 w 1842038"/>
                <a:gd name="connsiteY1" fmla="*/ 684059 h 1898910"/>
                <a:gd name="connsiteX2" fmla="*/ 1816425 w 1842038"/>
                <a:gd name="connsiteY2" fmla="*/ 0 h 1898910"/>
                <a:gd name="connsiteX3" fmla="*/ 1809988 w 1842038"/>
                <a:gd name="connsiteY3" fmla="*/ 1898910 h 1898910"/>
                <a:gd name="connsiteX4" fmla="*/ 151 w 1842038"/>
                <a:gd name="connsiteY4" fmla="*/ 1867247 h 1898910"/>
                <a:gd name="connsiteX0" fmla="*/ 151 w 1848888"/>
                <a:gd name="connsiteY0" fmla="*/ 1867247 h 1867247"/>
                <a:gd name="connsiteX1" fmla="*/ 1080173 w 1848888"/>
                <a:gd name="connsiteY1" fmla="*/ 684059 h 1867247"/>
                <a:gd name="connsiteX2" fmla="*/ 1816425 w 1848888"/>
                <a:gd name="connsiteY2" fmla="*/ 0 h 1867247"/>
                <a:gd name="connsiteX3" fmla="*/ 1822688 w 1848888"/>
                <a:gd name="connsiteY3" fmla="*/ 1860810 h 1867247"/>
                <a:gd name="connsiteX4" fmla="*/ 151 w 1848888"/>
                <a:gd name="connsiteY4" fmla="*/ 1867247 h 1867247"/>
                <a:gd name="connsiteX0" fmla="*/ 151 w 1848888"/>
                <a:gd name="connsiteY0" fmla="*/ 1867247 h 1871544"/>
                <a:gd name="connsiteX1" fmla="*/ 1080173 w 1848888"/>
                <a:gd name="connsiteY1" fmla="*/ 684059 h 1871544"/>
                <a:gd name="connsiteX2" fmla="*/ 1816425 w 1848888"/>
                <a:gd name="connsiteY2" fmla="*/ 0 h 1871544"/>
                <a:gd name="connsiteX3" fmla="*/ 1822688 w 1848888"/>
                <a:gd name="connsiteY3" fmla="*/ 1860810 h 1871544"/>
                <a:gd name="connsiteX4" fmla="*/ 151 w 1848888"/>
                <a:gd name="connsiteY4" fmla="*/ 1867247 h 1871544"/>
                <a:gd name="connsiteX0" fmla="*/ 151 w 1834709"/>
                <a:gd name="connsiteY0" fmla="*/ 1867247 h 1871544"/>
                <a:gd name="connsiteX1" fmla="*/ 1080173 w 1834709"/>
                <a:gd name="connsiteY1" fmla="*/ 684059 h 1871544"/>
                <a:gd name="connsiteX2" fmla="*/ 1816425 w 1834709"/>
                <a:gd name="connsiteY2" fmla="*/ 0 h 1871544"/>
                <a:gd name="connsiteX3" fmla="*/ 1822688 w 1834709"/>
                <a:gd name="connsiteY3" fmla="*/ 1860810 h 1871544"/>
                <a:gd name="connsiteX4" fmla="*/ 151 w 1834709"/>
                <a:gd name="connsiteY4" fmla="*/ 1867247 h 1871544"/>
                <a:gd name="connsiteX0" fmla="*/ 151 w 1849864"/>
                <a:gd name="connsiteY0" fmla="*/ 1867247 h 1871544"/>
                <a:gd name="connsiteX1" fmla="*/ 1080173 w 1849864"/>
                <a:gd name="connsiteY1" fmla="*/ 684059 h 1871544"/>
                <a:gd name="connsiteX2" fmla="*/ 1816425 w 1849864"/>
                <a:gd name="connsiteY2" fmla="*/ 0 h 1871544"/>
                <a:gd name="connsiteX3" fmla="*/ 1848088 w 1849864"/>
                <a:gd name="connsiteY3" fmla="*/ 1860810 h 1871544"/>
                <a:gd name="connsiteX4" fmla="*/ 151 w 1849864"/>
                <a:gd name="connsiteY4" fmla="*/ 1867247 h 1871544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9864"/>
                <a:gd name="connsiteY0" fmla="*/ 1867247 h 1867247"/>
                <a:gd name="connsiteX1" fmla="*/ 1080173 w 1849864"/>
                <a:gd name="connsiteY1" fmla="*/ 684059 h 1867247"/>
                <a:gd name="connsiteX2" fmla="*/ 1816425 w 1849864"/>
                <a:gd name="connsiteY2" fmla="*/ 0 h 1867247"/>
                <a:gd name="connsiteX3" fmla="*/ 1848088 w 1849864"/>
                <a:gd name="connsiteY3" fmla="*/ 1860810 h 1867247"/>
                <a:gd name="connsiteX4" fmla="*/ 151 w 1849864"/>
                <a:gd name="connsiteY4" fmla="*/ 1867247 h 1867247"/>
                <a:gd name="connsiteX0" fmla="*/ 151 w 1840600"/>
                <a:gd name="connsiteY0" fmla="*/ 1867247 h 1867247"/>
                <a:gd name="connsiteX1" fmla="*/ 1080173 w 1840600"/>
                <a:gd name="connsiteY1" fmla="*/ 684059 h 1867247"/>
                <a:gd name="connsiteX2" fmla="*/ 1816425 w 1840600"/>
                <a:gd name="connsiteY2" fmla="*/ 0 h 1867247"/>
                <a:gd name="connsiteX3" fmla="*/ 1835388 w 1840600"/>
                <a:gd name="connsiteY3" fmla="*/ 1848110 h 1867247"/>
                <a:gd name="connsiteX4" fmla="*/ 151 w 1840600"/>
                <a:gd name="connsiteY4" fmla="*/ 1867247 h 1867247"/>
                <a:gd name="connsiteX0" fmla="*/ 151 w 1837164"/>
                <a:gd name="connsiteY0" fmla="*/ 1816447 h 1816447"/>
                <a:gd name="connsiteX1" fmla="*/ 1080173 w 1837164"/>
                <a:gd name="connsiteY1" fmla="*/ 633259 h 1816447"/>
                <a:gd name="connsiteX2" fmla="*/ 1803725 w 1837164"/>
                <a:gd name="connsiteY2" fmla="*/ 0 h 1816447"/>
                <a:gd name="connsiteX3" fmla="*/ 1835388 w 1837164"/>
                <a:gd name="connsiteY3" fmla="*/ 1797310 h 1816447"/>
                <a:gd name="connsiteX4" fmla="*/ 151 w 1837164"/>
                <a:gd name="connsiteY4" fmla="*/ 1816447 h 1816447"/>
                <a:gd name="connsiteX0" fmla="*/ 151 w 1836208"/>
                <a:gd name="connsiteY0" fmla="*/ 1816447 h 1816447"/>
                <a:gd name="connsiteX1" fmla="*/ 1080173 w 1836208"/>
                <a:gd name="connsiteY1" fmla="*/ 633259 h 1816447"/>
                <a:gd name="connsiteX2" fmla="*/ 1803725 w 1836208"/>
                <a:gd name="connsiteY2" fmla="*/ 0 h 1816447"/>
                <a:gd name="connsiteX3" fmla="*/ 1835388 w 1836208"/>
                <a:gd name="connsiteY3" fmla="*/ 1797310 h 1816447"/>
                <a:gd name="connsiteX4" fmla="*/ 151 w 1836208"/>
                <a:gd name="connsiteY4" fmla="*/ 1816447 h 18164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51 w 1842083"/>
                <a:gd name="connsiteY0" fmla="*/ 1803747 h 1803747"/>
                <a:gd name="connsiteX1" fmla="*/ 1080173 w 1842083"/>
                <a:gd name="connsiteY1" fmla="*/ 620559 h 1803747"/>
                <a:gd name="connsiteX2" fmla="*/ 1829125 w 1842083"/>
                <a:gd name="connsiteY2" fmla="*/ 0 h 1803747"/>
                <a:gd name="connsiteX3" fmla="*/ 1835388 w 1842083"/>
                <a:gd name="connsiteY3" fmla="*/ 1784610 h 1803747"/>
                <a:gd name="connsiteX4" fmla="*/ 151 w 1842083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84610 h 1803747"/>
                <a:gd name="connsiteX4" fmla="*/ 1294 w 184322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71910 h 1803747"/>
                <a:gd name="connsiteX4" fmla="*/ 1294 w 1839216"/>
                <a:gd name="connsiteY4" fmla="*/ 1803747 h 1803747"/>
                <a:gd name="connsiteX0" fmla="*/ 1294 w 1839216"/>
                <a:gd name="connsiteY0" fmla="*/ 1803747 h 1803747"/>
                <a:gd name="connsiteX1" fmla="*/ 1081316 w 1839216"/>
                <a:gd name="connsiteY1" fmla="*/ 620559 h 1803747"/>
                <a:gd name="connsiteX2" fmla="*/ 1830268 w 1839216"/>
                <a:gd name="connsiteY2" fmla="*/ 0 h 1803747"/>
                <a:gd name="connsiteX3" fmla="*/ 1823831 w 1839216"/>
                <a:gd name="connsiteY3" fmla="*/ 1784610 h 1803747"/>
                <a:gd name="connsiteX4" fmla="*/ 1294 w 183921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294 w 1843226"/>
                <a:gd name="connsiteY0" fmla="*/ 1803747 h 1803747"/>
                <a:gd name="connsiteX1" fmla="*/ 1081316 w 1843226"/>
                <a:gd name="connsiteY1" fmla="*/ 620559 h 1803747"/>
                <a:gd name="connsiteX2" fmla="*/ 1830268 w 1843226"/>
                <a:gd name="connsiteY2" fmla="*/ 0 h 1803747"/>
                <a:gd name="connsiteX3" fmla="*/ 1836531 w 1843226"/>
                <a:gd name="connsiteY3" fmla="*/ 1797310 h 1803747"/>
                <a:gd name="connsiteX4" fmla="*/ 1294 w 1843226"/>
                <a:gd name="connsiteY4" fmla="*/ 1803747 h 1803747"/>
                <a:gd name="connsiteX0" fmla="*/ 1400 w 1767132"/>
                <a:gd name="connsiteY0" fmla="*/ 1841847 h 1841847"/>
                <a:gd name="connsiteX1" fmla="*/ 1005222 w 1767132"/>
                <a:gd name="connsiteY1" fmla="*/ 620559 h 1841847"/>
                <a:gd name="connsiteX2" fmla="*/ 1754174 w 1767132"/>
                <a:gd name="connsiteY2" fmla="*/ 0 h 1841847"/>
                <a:gd name="connsiteX3" fmla="*/ 1760437 w 1767132"/>
                <a:gd name="connsiteY3" fmla="*/ 1797310 h 1841847"/>
                <a:gd name="connsiteX4" fmla="*/ 1400 w 1767132"/>
                <a:gd name="connsiteY4" fmla="*/ 1841847 h 1841847"/>
                <a:gd name="connsiteX0" fmla="*/ 0 w 1765732"/>
                <a:gd name="connsiteY0" fmla="*/ 1841847 h 1841847"/>
                <a:gd name="connsiteX1" fmla="*/ 1003822 w 1765732"/>
                <a:gd name="connsiteY1" fmla="*/ 620559 h 1841847"/>
                <a:gd name="connsiteX2" fmla="*/ 1752774 w 1765732"/>
                <a:gd name="connsiteY2" fmla="*/ 0 h 1841847"/>
                <a:gd name="connsiteX3" fmla="*/ 1759037 w 1765732"/>
                <a:gd name="connsiteY3" fmla="*/ 1797310 h 1841847"/>
                <a:gd name="connsiteX4" fmla="*/ 0 w 1765732"/>
                <a:gd name="connsiteY4" fmla="*/ 1841847 h 1841847"/>
                <a:gd name="connsiteX0" fmla="*/ 0 w 1753115"/>
                <a:gd name="connsiteY0" fmla="*/ 1841847 h 1841847"/>
                <a:gd name="connsiteX1" fmla="*/ 1003822 w 1753115"/>
                <a:gd name="connsiteY1" fmla="*/ 620559 h 1841847"/>
                <a:gd name="connsiteX2" fmla="*/ 1752774 w 1753115"/>
                <a:gd name="connsiteY2" fmla="*/ 0 h 1841847"/>
                <a:gd name="connsiteX3" fmla="*/ 768437 w 1753115"/>
                <a:gd name="connsiteY3" fmla="*/ 1606810 h 1841847"/>
                <a:gd name="connsiteX4" fmla="*/ 0 w 1753115"/>
                <a:gd name="connsiteY4" fmla="*/ 1841847 h 1841847"/>
                <a:gd name="connsiteX0" fmla="*/ 0 w 1753611"/>
                <a:gd name="connsiteY0" fmla="*/ 1841847 h 1841847"/>
                <a:gd name="connsiteX1" fmla="*/ 1003822 w 1753611"/>
                <a:gd name="connsiteY1" fmla="*/ 620559 h 1841847"/>
                <a:gd name="connsiteX2" fmla="*/ 1752774 w 1753611"/>
                <a:gd name="connsiteY2" fmla="*/ 0 h 1841847"/>
                <a:gd name="connsiteX3" fmla="*/ 768437 w 1753611"/>
                <a:gd name="connsiteY3" fmla="*/ 1606810 h 1841847"/>
                <a:gd name="connsiteX4" fmla="*/ 0 w 1753611"/>
                <a:gd name="connsiteY4" fmla="*/ 1841847 h 1841847"/>
                <a:gd name="connsiteX0" fmla="*/ 0 w 1753295"/>
                <a:gd name="connsiteY0" fmla="*/ 1841847 h 1910227"/>
                <a:gd name="connsiteX1" fmla="*/ 1003822 w 1753295"/>
                <a:gd name="connsiteY1" fmla="*/ 620559 h 1910227"/>
                <a:gd name="connsiteX2" fmla="*/ 1752774 w 1753295"/>
                <a:gd name="connsiteY2" fmla="*/ 0 h 1910227"/>
                <a:gd name="connsiteX3" fmla="*/ 768437 w 1753295"/>
                <a:gd name="connsiteY3" fmla="*/ 1606810 h 1910227"/>
                <a:gd name="connsiteX4" fmla="*/ 0 w 1753295"/>
                <a:gd name="connsiteY4" fmla="*/ 1841847 h 1910227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1028732"/>
                <a:gd name="connsiteY0" fmla="*/ 1242848 h 1242848"/>
                <a:gd name="connsiteX1" fmla="*/ 1003822 w 1028732"/>
                <a:gd name="connsiteY1" fmla="*/ 21560 h 1242848"/>
                <a:gd name="connsiteX2" fmla="*/ 914574 w 1028732"/>
                <a:gd name="connsiteY2" fmla="*/ 315401 h 1242848"/>
                <a:gd name="connsiteX3" fmla="*/ 768437 w 1028732"/>
                <a:gd name="connsiteY3" fmla="*/ 1007811 h 1242848"/>
                <a:gd name="connsiteX4" fmla="*/ 0 w 1028732"/>
                <a:gd name="connsiteY4" fmla="*/ 1242848 h 1242848"/>
                <a:gd name="connsiteX0" fmla="*/ 0 w 914574"/>
                <a:gd name="connsiteY0" fmla="*/ 927447 h 927447"/>
                <a:gd name="connsiteX1" fmla="*/ 241822 w 914574"/>
                <a:gd name="connsiteY1" fmla="*/ 2014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0 w 914574"/>
                <a:gd name="connsiteY0" fmla="*/ 927447 h 927447"/>
                <a:gd name="connsiteX1" fmla="*/ 203722 w 914574"/>
                <a:gd name="connsiteY1" fmla="*/ 188759 h 927447"/>
                <a:gd name="connsiteX2" fmla="*/ 914574 w 914574"/>
                <a:gd name="connsiteY2" fmla="*/ 0 h 927447"/>
                <a:gd name="connsiteX3" fmla="*/ 768437 w 914574"/>
                <a:gd name="connsiteY3" fmla="*/ 692410 h 927447"/>
                <a:gd name="connsiteX4" fmla="*/ 0 w 914574"/>
                <a:gd name="connsiteY4" fmla="*/ 927447 h 927447"/>
                <a:gd name="connsiteX0" fmla="*/ 1570 w 916144"/>
                <a:gd name="connsiteY0" fmla="*/ 927447 h 927447"/>
                <a:gd name="connsiteX1" fmla="*/ 205292 w 916144"/>
                <a:gd name="connsiteY1" fmla="*/ 188759 h 927447"/>
                <a:gd name="connsiteX2" fmla="*/ 916144 w 916144"/>
                <a:gd name="connsiteY2" fmla="*/ 0 h 927447"/>
                <a:gd name="connsiteX3" fmla="*/ 770007 w 916144"/>
                <a:gd name="connsiteY3" fmla="*/ 692410 h 927447"/>
                <a:gd name="connsiteX4" fmla="*/ 1570 w 916144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728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4425 w 918999"/>
                <a:gd name="connsiteY0" fmla="*/ 927447 h 927447"/>
                <a:gd name="connsiteX1" fmla="*/ 208147 w 918999"/>
                <a:gd name="connsiteY1" fmla="*/ 188759 h 927447"/>
                <a:gd name="connsiteX2" fmla="*/ 918999 w 918999"/>
                <a:gd name="connsiteY2" fmla="*/ 0 h 927447"/>
                <a:gd name="connsiteX3" fmla="*/ 722062 w 918999"/>
                <a:gd name="connsiteY3" fmla="*/ 692410 h 927447"/>
                <a:gd name="connsiteX4" fmla="*/ 4425 w 918999"/>
                <a:gd name="connsiteY4" fmla="*/ 927447 h 927447"/>
                <a:gd name="connsiteX0" fmla="*/ 1571 w 916145"/>
                <a:gd name="connsiteY0" fmla="*/ 889347 h 889347"/>
                <a:gd name="connsiteX1" fmla="*/ 205293 w 916145"/>
                <a:gd name="connsiteY1" fmla="*/ 188759 h 889347"/>
                <a:gd name="connsiteX2" fmla="*/ 916145 w 916145"/>
                <a:gd name="connsiteY2" fmla="*/ 0 h 889347"/>
                <a:gd name="connsiteX3" fmla="*/ 719208 w 916145"/>
                <a:gd name="connsiteY3" fmla="*/ 692410 h 889347"/>
                <a:gd name="connsiteX4" fmla="*/ 1571 w 916145"/>
                <a:gd name="connsiteY4" fmla="*/ 889347 h 8893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731725 w 928662"/>
                <a:gd name="connsiteY3" fmla="*/ 6924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936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68225 w 928662"/>
                <a:gd name="connsiteY3" fmla="*/ 730510 h 902047"/>
                <a:gd name="connsiteX4" fmla="*/ 1388 w 928662"/>
                <a:gd name="connsiteY4" fmla="*/ 902047 h 902047"/>
                <a:gd name="connsiteX0" fmla="*/ 1388 w 928662"/>
                <a:gd name="connsiteY0" fmla="*/ 902047 h 902047"/>
                <a:gd name="connsiteX1" fmla="*/ 217810 w 928662"/>
                <a:gd name="connsiteY1" fmla="*/ 188759 h 902047"/>
                <a:gd name="connsiteX2" fmla="*/ 928662 w 928662"/>
                <a:gd name="connsiteY2" fmla="*/ 0 h 902047"/>
                <a:gd name="connsiteX3" fmla="*/ 680925 w 928662"/>
                <a:gd name="connsiteY3" fmla="*/ 755910 h 902047"/>
                <a:gd name="connsiteX4" fmla="*/ 1388 w 928662"/>
                <a:gd name="connsiteY4" fmla="*/ 902047 h 902047"/>
                <a:gd name="connsiteX0" fmla="*/ 4525 w 931799"/>
                <a:gd name="connsiteY0" fmla="*/ 902047 h 902047"/>
                <a:gd name="connsiteX1" fmla="*/ 220947 w 931799"/>
                <a:gd name="connsiteY1" fmla="*/ 188759 h 902047"/>
                <a:gd name="connsiteX2" fmla="*/ 931799 w 931799"/>
                <a:gd name="connsiteY2" fmla="*/ 0 h 902047"/>
                <a:gd name="connsiteX3" fmla="*/ 684062 w 931799"/>
                <a:gd name="connsiteY3" fmla="*/ 755910 h 902047"/>
                <a:gd name="connsiteX4" fmla="*/ 4525 w 931799"/>
                <a:gd name="connsiteY4" fmla="*/ 902047 h 902047"/>
                <a:gd name="connsiteX0" fmla="*/ 1571 w 916145"/>
                <a:gd name="connsiteY0" fmla="*/ 914747 h 914747"/>
                <a:gd name="connsiteX1" fmla="*/ 205293 w 916145"/>
                <a:gd name="connsiteY1" fmla="*/ 188759 h 914747"/>
                <a:gd name="connsiteX2" fmla="*/ 916145 w 916145"/>
                <a:gd name="connsiteY2" fmla="*/ 0 h 914747"/>
                <a:gd name="connsiteX3" fmla="*/ 668408 w 916145"/>
                <a:gd name="connsiteY3" fmla="*/ 755910 h 914747"/>
                <a:gd name="connsiteX4" fmla="*/ 1571 w 916145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03722 w 914574"/>
                <a:gd name="connsiteY1" fmla="*/ 1887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1633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914574"/>
                <a:gd name="connsiteY0" fmla="*/ 914747 h 914747"/>
                <a:gd name="connsiteX1" fmla="*/ 229122 w 914574"/>
                <a:gd name="connsiteY1" fmla="*/ 201459 h 914747"/>
                <a:gd name="connsiteX2" fmla="*/ 914574 w 914574"/>
                <a:gd name="connsiteY2" fmla="*/ 0 h 914747"/>
                <a:gd name="connsiteX3" fmla="*/ 666837 w 914574"/>
                <a:gd name="connsiteY3" fmla="*/ 755910 h 914747"/>
                <a:gd name="connsiteX4" fmla="*/ 0 w 914574"/>
                <a:gd name="connsiteY4" fmla="*/ 914747 h 91474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777217 h 3777217"/>
                <a:gd name="connsiteX1" fmla="*/ 1143522 w 1828974"/>
                <a:gd name="connsiteY1" fmla="*/ 320729 h 3777217"/>
                <a:gd name="connsiteX2" fmla="*/ 1828974 w 1828974"/>
                <a:gd name="connsiteY2" fmla="*/ 119270 h 3777217"/>
                <a:gd name="connsiteX3" fmla="*/ 1581237 w 1828974"/>
                <a:gd name="connsiteY3" fmla="*/ 875180 h 3777217"/>
                <a:gd name="connsiteX4" fmla="*/ 0 w 1828974"/>
                <a:gd name="connsiteY4" fmla="*/ 3777217 h 377721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1581237 w 1828974"/>
                <a:gd name="connsiteY3" fmla="*/ 755910 h 3657947"/>
                <a:gd name="connsiteX4" fmla="*/ 0 w 1828974"/>
                <a:gd name="connsiteY4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118122 w 1828974"/>
                <a:gd name="connsiteY1" fmla="*/ 4808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44353"/>
                <a:gd name="connsiteY0" fmla="*/ 3664232 h 3664232"/>
                <a:gd name="connsiteX1" fmla="*/ 1118122 w 1844353"/>
                <a:gd name="connsiteY1" fmla="*/ 487144 h 3664232"/>
                <a:gd name="connsiteX2" fmla="*/ 1828974 w 1844353"/>
                <a:gd name="connsiteY2" fmla="*/ 6285 h 3664232"/>
                <a:gd name="connsiteX3" fmla="*/ 1332208 w 1844353"/>
                <a:gd name="connsiteY3" fmla="*/ 1034984 h 3664232"/>
                <a:gd name="connsiteX4" fmla="*/ 0 w 1844353"/>
                <a:gd name="connsiteY4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64232 h 3664232"/>
                <a:gd name="connsiteX1" fmla="*/ 1118122 w 1828974"/>
                <a:gd name="connsiteY1" fmla="*/ 487144 h 3664232"/>
                <a:gd name="connsiteX2" fmla="*/ 1828974 w 1828974"/>
                <a:gd name="connsiteY2" fmla="*/ 6285 h 3664232"/>
                <a:gd name="connsiteX3" fmla="*/ 0 w 1828974"/>
                <a:gd name="connsiteY3" fmla="*/ 3664232 h 3664232"/>
                <a:gd name="connsiteX0" fmla="*/ 0 w 1828974"/>
                <a:gd name="connsiteY0" fmla="*/ 3658848 h 3658848"/>
                <a:gd name="connsiteX1" fmla="*/ 1118122 w 1828974"/>
                <a:gd name="connsiteY1" fmla="*/ 481760 h 3658848"/>
                <a:gd name="connsiteX2" fmla="*/ 1828974 w 1828974"/>
                <a:gd name="connsiteY2" fmla="*/ 901 h 3658848"/>
                <a:gd name="connsiteX3" fmla="*/ 0 w 1828974"/>
                <a:gd name="connsiteY3" fmla="*/ 3658848 h 3658848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165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28974"/>
                <a:gd name="connsiteY0" fmla="*/ 3657947 h 3657947"/>
                <a:gd name="connsiteX1" fmla="*/ 1041922 w 1828974"/>
                <a:gd name="connsiteY1" fmla="*/ 633259 h 3657947"/>
                <a:gd name="connsiteX2" fmla="*/ 1828974 w 1828974"/>
                <a:gd name="connsiteY2" fmla="*/ 0 h 3657947"/>
                <a:gd name="connsiteX3" fmla="*/ 0 w 1828974"/>
                <a:gd name="connsiteY3" fmla="*/ 3657947 h 3657947"/>
                <a:gd name="connsiteX0" fmla="*/ 0 w 1867074"/>
                <a:gd name="connsiteY0" fmla="*/ 3039076 h 3484982"/>
                <a:gd name="connsiteX1" fmla="*/ 1041922 w 1867074"/>
                <a:gd name="connsiteY1" fmla="*/ 14388 h 3484982"/>
                <a:gd name="connsiteX2" fmla="*/ 1867074 w 1867074"/>
                <a:gd name="connsiteY2" fmla="*/ 3013329 h 3484982"/>
                <a:gd name="connsiteX3" fmla="*/ 0 w 1867074"/>
                <a:gd name="connsiteY3" fmla="*/ 3039076 h 3484982"/>
                <a:gd name="connsiteX0" fmla="*/ 0 w 2203312"/>
                <a:gd name="connsiteY0" fmla="*/ 3024698 h 3470604"/>
                <a:gd name="connsiteX1" fmla="*/ 1041922 w 2203312"/>
                <a:gd name="connsiteY1" fmla="*/ 10 h 3470604"/>
                <a:gd name="connsiteX2" fmla="*/ 2146300 w 2203312"/>
                <a:gd name="connsiteY2" fmla="*/ 1995649 h 3470604"/>
                <a:gd name="connsiteX3" fmla="*/ 1867074 w 2203312"/>
                <a:gd name="connsiteY3" fmla="*/ 2998951 h 3470604"/>
                <a:gd name="connsiteX4" fmla="*/ 0 w 2203312"/>
                <a:gd name="connsiteY4" fmla="*/ 3024698 h 3470604"/>
                <a:gd name="connsiteX0" fmla="*/ 0 w 2146300"/>
                <a:gd name="connsiteY0" fmla="*/ 3024698 h 3470604"/>
                <a:gd name="connsiteX1" fmla="*/ 1041922 w 2146300"/>
                <a:gd name="connsiteY1" fmla="*/ 10 h 3470604"/>
                <a:gd name="connsiteX2" fmla="*/ 2146300 w 2146300"/>
                <a:gd name="connsiteY2" fmla="*/ 1995649 h 3470604"/>
                <a:gd name="connsiteX3" fmla="*/ 1867074 w 2146300"/>
                <a:gd name="connsiteY3" fmla="*/ 2998951 h 3470604"/>
                <a:gd name="connsiteX4" fmla="*/ 0 w 2146300"/>
                <a:gd name="connsiteY4" fmla="*/ 3024698 h 3470604"/>
                <a:gd name="connsiteX0" fmla="*/ 0 w 2146300"/>
                <a:gd name="connsiteY0" fmla="*/ 3024698 h 3099328"/>
                <a:gd name="connsiteX1" fmla="*/ 1041922 w 2146300"/>
                <a:gd name="connsiteY1" fmla="*/ 10 h 3099328"/>
                <a:gd name="connsiteX2" fmla="*/ 2146300 w 2146300"/>
                <a:gd name="connsiteY2" fmla="*/ 1995649 h 3099328"/>
                <a:gd name="connsiteX3" fmla="*/ 0 w 2146300"/>
                <a:gd name="connsiteY3" fmla="*/ 3024698 h 3099328"/>
                <a:gd name="connsiteX0" fmla="*/ 0 w 1866900"/>
                <a:gd name="connsiteY0" fmla="*/ 3024694 h 3371699"/>
                <a:gd name="connsiteX1" fmla="*/ 1041922 w 1866900"/>
                <a:gd name="connsiteY1" fmla="*/ 6 h 3371699"/>
                <a:gd name="connsiteX2" fmla="*/ 1866900 w 1866900"/>
                <a:gd name="connsiteY2" fmla="*/ 3075145 h 3371699"/>
                <a:gd name="connsiteX3" fmla="*/ 0 w 1866900"/>
                <a:gd name="connsiteY3" fmla="*/ 3024694 h 3371699"/>
                <a:gd name="connsiteX0" fmla="*/ 0 w 1866900"/>
                <a:gd name="connsiteY0" fmla="*/ 3024694 h 3167845"/>
                <a:gd name="connsiteX1" fmla="*/ 1041922 w 1866900"/>
                <a:gd name="connsiteY1" fmla="*/ 6 h 3167845"/>
                <a:gd name="connsiteX2" fmla="*/ 1866900 w 1866900"/>
                <a:gd name="connsiteY2" fmla="*/ 3075145 h 3167845"/>
                <a:gd name="connsiteX3" fmla="*/ 0 w 1866900"/>
                <a:gd name="connsiteY3" fmla="*/ 3024694 h 3167845"/>
                <a:gd name="connsiteX0" fmla="*/ 0 w 1866900"/>
                <a:gd name="connsiteY0" fmla="*/ 3024694 h 3075145"/>
                <a:gd name="connsiteX1" fmla="*/ 1041922 w 1866900"/>
                <a:gd name="connsiteY1" fmla="*/ 6 h 3075145"/>
                <a:gd name="connsiteX2" fmla="*/ 1866900 w 1866900"/>
                <a:gd name="connsiteY2" fmla="*/ 3075145 h 3075145"/>
                <a:gd name="connsiteX3" fmla="*/ 0 w 1866900"/>
                <a:gd name="connsiteY3" fmla="*/ 3024694 h 3075145"/>
                <a:gd name="connsiteX0" fmla="*/ 8414 w 1875314"/>
                <a:gd name="connsiteY0" fmla="*/ 3821953 h 3872404"/>
                <a:gd name="connsiteX1" fmla="*/ 1837214 w 1875314"/>
                <a:gd name="connsiteY1" fmla="*/ 189404 h 3872404"/>
                <a:gd name="connsiteX2" fmla="*/ 1050336 w 1875314"/>
                <a:gd name="connsiteY2" fmla="*/ 797265 h 3872404"/>
                <a:gd name="connsiteX3" fmla="*/ 1875314 w 1875314"/>
                <a:gd name="connsiteY3" fmla="*/ 3872404 h 3872404"/>
                <a:gd name="connsiteX4" fmla="*/ 8414 w 1875314"/>
                <a:gd name="connsiteY4" fmla="*/ 3821953 h 3872404"/>
                <a:gd name="connsiteX0" fmla="*/ 14641 w 1881541"/>
                <a:gd name="connsiteY0" fmla="*/ 3024709 h 3075160"/>
                <a:gd name="connsiteX1" fmla="*/ 1056563 w 1881541"/>
                <a:gd name="connsiteY1" fmla="*/ 21 h 3075160"/>
                <a:gd name="connsiteX2" fmla="*/ 1881541 w 1881541"/>
                <a:gd name="connsiteY2" fmla="*/ 3075160 h 3075160"/>
                <a:gd name="connsiteX3" fmla="*/ 14641 w 1881541"/>
                <a:gd name="connsiteY3" fmla="*/ 3024709 h 3075160"/>
                <a:gd name="connsiteX0" fmla="*/ 8153 w 1941285"/>
                <a:gd name="connsiteY0" fmla="*/ 3659704 h 3710155"/>
                <a:gd name="connsiteX1" fmla="*/ 1824775 w 1941285"/>
                <a:gd name="connsiteY1" fmla="*/ 16 h 3710155"/>
                <a:gd name="connsiteX2" fmla="*/ 1875053 w 1941285"/>
                <a:gd name="connsiteY2" fmla="*/ 3710155 h 3710155"/>
                <a:gd name="connsiteX3" fmla="*/ 8153 w 1941285"/>
                <a:gd name="connsiteY3" fmla="*/ 3659704 h 3710155"/>
                <a:gd name="connsiteX0" fmla="*/ 7606 w 1940738"/>
                <a:gd name="connsiteY0" fmla="*/ 3659693 h 3710144"/>
                <a:gd name="connsiteX1" fmla="*/ 1824228 w 1940738"/>
                <a:gd name="connsiteY1" fmla="*/ 5 h 3710144"/>
                <a:gd name="connsiteX2" fmla="*/ 1874506 w 1940738"/>
                <a:gd name="connsiteY2" fmla="*/ 3710144 h 3710144"/>
                <a:gd name="connsiteX3" fmla="*/ 7606 w 1940738"/>
                <a:gd name="connsiteY3" fmla="*/ 3659693 h 3710144"/>
                <a:gd name="connsiteX0" fmla="*/ 7606 w 1874506"/>
                <a:gd name="connsiteY0" fmla="*/ 3659688 h 3710139"/>
                <a:gd name="connsiteX1" fmla="*/ 1824228 w 1874506"/>
                <a:gd name="connsiteY1" fmla="*/ 0 h 3710139"/>
                <a:gd name="connsiteX2" fmla="*/ 1874506 w 1874506"/>
                <a:gd name="connsiteY2" fmla="*/ 3710139 h 3710139"/>
                <a:gd name="connsiteX3" fmla="*/ 7606 w 1874506"/>
                <a:gd name="connsiteY3" fmla="*/ 3659688 h 3710139"/>
                <a:gd name="connsiteX0" fmla="*/ 20539 w 1887439"/>
                <a:gd name="connsiteY0" fmla="*/ 3725984 h 3776435"/>
                <a:gd name="connsiteX1" fmla="*/ 947639 w 1887439"/>
                <a:gd name="connsiteY1" fmla="*/ 1566635 h 3776435"/>
                <a:gd name="connsiteX2" fmla="*/ 1837161 w 1887439"/>
                <a:gd name="connsiteY2" fmla="*/ 66296 h 3776435"/>
                <a:gd name="connsiteX3" fmla="*/ 1887439 w 1887439"/>
                <a:gd name="connsiteY3" fmla="*/ 3776435 h 3776435"/>
                <a:gd name="connsiteX4" fmla="*/ 20539 w 1887439"/>
                <a:gd name="connsiteY4" fmla="*/ 3725984 h 3776435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721011 h 3771462"/>
                <a:gd name="connsiteX1" fmla="*/ 1022247 w 1885847"/>
                <a:gd name="connsiteY1" fmla="*/ 1688662 h 3771462"/>
                <a:gd name="connsiteX2" fmla="*/ 1835569 w 1885847"/>
                <a:gd name="connsiteY2" fmla="*/ 61323 h 3771462"/>
                <a:gd name="connsiteX3" fmla="*/ 1885847 w 1885847"/>
                <a:gd name="connsiteY3" fmla="*/ 3771462 h 3771462"/>
                <a:gd name="connsiteX4" fmla="*/ 18947 w 1885847"/>
                <a:gd name="connsiteY4" fmla="*/ 3721011 h 3771462"/>
                <a:gd name="connsiteX0" fmla="*/ 18947 w 1885847"/>
                <a:gd name="connsiteY0" fmla="*/ 3659688 h 3710139"/>
                <a:gd name="connsiteX1" fmla="*/ 1022247 w 1885847"/>
                <a:gd name="connsiteY1" fmla="*/ 1627339 h 3710139"/>
                <a:gd name="connsiteX2" fmla="*/ 1835569 w 1885847"/>
                <a:gd name="connsiteY2" fmla="*/ 0 h 3710139"/>
                <a:gd name="connsiteX3" fmla="*/ 1885847 w 1885847"/>
                <a:gd name="connsiteY3" fmla="*/ 3710139 h 3710139"/>
                <a:gd name="connsiteX4" fmla="*/ 18947 w 1885847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1003300 w 1866900"/>
                <a:gd name="connsiteY1" fmla="*/ 16273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66900"/>
                <a:gd name="connsiteY0" fmla="*/ 3659688 h 3710139"/>
                <a:gd name="connsiteX1" fmla="*/ 622300 w 1866900"/>
                <a:gd name="connsiteY1" fmla="*/ 2236939 h 3710139"/>
                <a:gd name="connsiteX2" fmla="*/ 1816622 w 1866900"/>
                <a:gd name="connsiteY2" fmla="*/ 0 h 3710139"/>
                <a:gd name="connsiteX3" fmla="*/ 1866900 w 1866900"/>
                <a:gd name="connsiteY3" fmla="*/ 3710139 h 3710139"/>
                <a:gd name="connsiteX4" fmla="*/ 0 w 1866900"/>
                <a:gd name="connsiteY4" fmla="*/ 3659688 h 3710139"/>
                <a:gd name="connsiteX0" fmla="*/ 0 w 1828800"/>
                <a:gd name="connsiteY0" fmla="*/ 3659688 h 3659688"/>
                <a:gd name="connsiteX1" fmla="*/ 622300 w 1828800"/>
                <a:gd name="connsiteY1" fmla="*/ 2236939 h 3659688"/>
                <a:gd name="connsiteX2" fmla="*/ 1816622 w 1828800"/>
                <a:gd name="connsiteY2" fmla="*/ 0 h 3659688"/>
                <a:gd name="connsiteX3" fmla="*/ 1828800 w 1828800"/>
                <a:gd name="connsiteY3" fmla="*/ 3646639 h 3659688"/>
                <a:gd name="connsiteX4" fmla="*/ 0 w 1828800"/>
                <a:gd name="connsiteY4" fmla="*/ 3659688 h 3659688"/>
                <a:gd name="connsiteX0" fmla="*/ 0 w 1830939"/>
                <a:gd name="connsiteY0" fmla="*/ 3659688 h 3659688"/>
                <a:gd name="connsiteX1" fmla="*/ 622300 w 1830939"/>
                <a:gd name="connsiteY1" fmla="*/ 2236939 h 3659688"/>
                <a:gd name="connsiteX2" fmla="*/ 1816622 w 1830939"/>
                <a:gd name="connsiteY2" fmla="*/ 0 h 3659688"/>
                <a:gd name="connsiteX3" fmla="*/ 1828800 w 1830939"/>
                <a:gd name="connsiteY3" fmla="*/ 3646639 h 3659688"/>
                <a:gd name="connsiteX4" fmla="*/ 0 w 1830939"/>
                <a:gd name="connsiteY4" fmla="*/ 3659688 h 3659688"/>
                <a:gd name="connsiteX0" fmla="*/ 0 w 1830939"/>
                <a:gd name="connsiteY0" fmla="*/ 3659688 h 3684739"/>
                <a:gd name="connsiteX1" fmla="*/ 622300 w 1830939"/>
                <a:gd name="connsiteY1" fmla="*/ 2236939 h 3684739"/>
                <a:gd name="connsiteX2" fmla="*/ 1816622 w 1830939"/>
                <a:gd name="connsiteY2" fmla="*/ 0 h 3684739"/>
                <a:gd name="connsiteX3" fmla="*/ 1828800 w 1830939"/>
                <a:gd name="connsiteY3" fmla="*/ 3684739 h 3684739"/>
                <a:gd name="connsiteX4" fmla="*/ 0 w 1830939"/>
                <a:gd name="connsiteY4" fmla="*/ 3659688 h 3684739"/>
                <a:gd name="connsiteX0" fmla="*/ 0 w 1830939"/>
                <a:gd name="connsiteY0" fmla="*/ 3659688 h 3685910"/>
                <a:gd name="connsiteX1" fmla="*/ 622300 w 1830939"/>
                <a:gd name="connsiteY1" fmla="*/ 2236939 h 3685910"/>
                <a:gd name="connsiteX2" fmla="*/ 1816622 w 1830939"/>
                <a:gd name="connsiteY2" fmla="*/ 0 h 3685910"/>
                <a:gd name="connsiteX3" fmla="*/ 1828800 w 1830939"/>
                <a:gd name="connsiteY3" fmla="*/ 3684739 h 3685910"/>
                <a:gd name="connsiteX4" fmla="*/ 0 w 1830939"/>
                <a:gd name="connsiteY4" fmla="*/ 3659688 h 3685910"/>
                <a:gd name="connsiteX0" fmla="*/ 0 w 1841847"/>
                <a:gd name="connsiteY0" fmla="*/ 3659688 h 3659688"/>
                <a:gd name="connsiteX1" fmla="*/ 622300 w 1841847"/>
                <a:gd name="connsiteY1" fmla="*/ 2236939 h 3659688"/>
                <a:gd name="connsiteX2" fmla="*/ 1816622 w 1841847"/>
                <a:gd name="connsiteY2" fmla="*/ 0 h 3659688"/>
                <a:gd name="connsiteX3" fmla="*/ 1841500 w 1841847"/>
                <a:gd name="connsiteY3" fmla="*/ 3646639 h 3659688"/>
                <a:gd name="connsiteX4" fmla="*/ 0 w 1841847"/>
                <a:gd name="connsiteY4" fmla="*/ 3659688 h 3659688"/>
                <a:gd name="connsiteX0" fmla="*/ 0 w 1816910"/>
                <a:gd name="connsiteY0" fmla="*/ 3659688 h 3659688"/>
                <a:gd name="connsiteX1" fmla="*/ 622300 w 1816910"/>
                <a:gd name="connsiteY1" fmla="*/ 22369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1816910"/>
                <a:gd name="connsiteY0" fmla="*/ 3659688 h 3659688"/>
                <a:gd name="connsiteX1" fmla="*/ 292100 w 1816910"/>
                <a:gd name="connsiteY1" fmla="*/ 2719539 h 3659688"/>
                <a:gd name="connsiteX2" fmla="*/ 1816622 w 1816910"/>
                <a:gd name="connsiteY2" fmla="*/ 0 h 3659688"/>
                <a:gd name="connsiteX3" fmla="*/ 901700 w 1816910"/>
                <a:gd name="connsiteY3" fmla="*/ 3646639 h 3659688"/>
                <a:gd name="connsiteX4" fmla="*/ 0 w 1816910"/>
                <a:gd name="connsiteY4" fmla="*/ 3659688 h 36596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0 w 921211"/>
                <a:gd name="connsiteY0" fmla="*/ 1856288 h 1856288"/>
                <a:gd name="connsiteX1" fmla="*/ 292100 w 921211"/>
                <a:gd name="connsiteY1" fmla="*/ 916139 h 1856288"/>
                <a:gd name="connsiteX2" fmla="*/ 914922 w 921211"/>
                <a:gd name="connsiteY2" fmla="*/ 0 h 1856288"/>
                <a:gd name="connsiteX3" fmla="*/ 901700 w 921211"/>
                <a:gd name="connsiteY3" fmla="*/ 1843239 h 1856288"/>
                <a:gd name="connsiteX4" fmla="*/ 0 w 921211"/>
                <a:gd name="connsiteY4" fmla="*/ 1856288 h 1856288"/>
                <a:gd name="connsiteX0" fmla="*/ 109 w 921320"/>
                <a:gd name="connsiteY0" fmla="*/ 1856288 h 1856288"/>
                <a:gd name="connsiteX1" fmla="*/ 292209 w 921320"/>
                <a:gd name="connsiteY1" fmla="*/ 916139 h 1856288"/>
                <a:gd name="connsiteX2" fmla="*/ 915031 w 921320"/>
                <a:gd name="connsiteY2" fmla="*/ 0 h 1856288"/>
                <a:gd name="connsiteX3" fmla="*/ 901809 w 921320"/>
                <a:gd name="connsiteY3" fmla="*/ 1843239 h 1856288"/>
                <a:gd name="connsiteX4" fmla="*/ 109 w 921320"/>
                <a:gd name="connsiteY4" fmla="*/ 1856288 h 1856288"/>
                <a:gd name="connsiteX0" fmla="*/ 107 w 895918"/>
                <a:gd name="connsiteY0" fmla="*/ 1843588 h 1845672"/>
                <a:gd name="connsiteX1" fmla="*/ 266807 w 895918"/>
                <a:gd name="connsiteY1" fmla="*/ 916139 h 1845672"/>
                <a:gd name="connsiteX2" fmla="*/ 889629 w 895918"/>
                <a:gd name="connsiteY2" fmla="*/ 0 h 1845672"/>
                <a:gd name="connsiteX3" fmla="*/ 876407 w 895918"/>
                <a:gd name="connsiteY3" fmla="*/ 1843239 h 1845672"/>
                <a:gd name="connsiteX4" fmla="*/ 107 w 895918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141 w 895952"/>
                <a:gd name="connsiteY0" fmla="*/ 1843588 h 1845672"/>
                <a:gd name="connsiteX1" fmla="*/ 266841 w 895952"/>
                <a:gd name="connsiteY1" fmla="*/ 916139 h 1845672"/>
                <a:gd name="connsiteX2" fmla="*/ 889663 w 895952"/>
                <a:gd name="connsiteY2" fmla="*/ 0 h 1845672"/>
                <a:gd name="connsiteX3" fmla="*/ 876441 w 895952"/>
                <a:gd name="connsiteY3" fmla="*/ 1843239 h 1845672"/>
                <a:gd name="connsiteX4" fmla="*/ 141 w 895952"/>
                <a:gd name="connsiteY4" fmla="*/ 1843588 h 1845672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8 w 908609"/>
                <a:gd name="connsiteY0" fmla="*/ 1856288 h 1856288"/>
                <a:gd name="connsiteX1" fmla="*/ 279498 w 908609"/>
                <a:gd name="connsiteY1" fmla="*/ 916139 h 1856288"/>
                <a:gd name="connsiteX2" fmla="*/ 902320 w 908609"/>
                <a:gd name="connsiteY2" fmla="*/ 0 h 1856288"/>
                <a:gd name="connsiteX3" fmla="*/ 889098 w 908609"/>
                <a:gd name="connsiteY3" fmla="*/ 1843239 h 1856288"/>
                <a:gd name="connsiteX4" fmla="*/ 98 w 908609"/>
                <a:gd name="connsiteY4" fmla="*/ 1856288 h 1856288"/>
                <a:gd name="connsiteX0" fmla="*/ 99 w 919894"/>
                <a:gd name="connsiteY0" fmla="*/ 970172 h 985185"/>
                <a:gd name="connsiteX1" fmla="*/ 279499 w 919894"/>
                <a:gd name="connsiteY1" fmla="*/ 30023 h 985185"/>
                <a:gd name="connsiteX2" fmla="*/ 915021 w 919894"/>
                <a:gd name="connsiteY2" fmla="*/ 91784 h 985185"/>
                <a:gd name="connsiteX3" fmla="*/ 889099 w 919894"/>
                <a:gd name="connsiteY3" fmla="*/ 957123 h 985185"/>
                <a:gd name="connsiteX4" fmla="*/ 99 w 919894"/>
                <a:gd name="connsiteY4" fmla="*/ 970172 h 985185"/>
                <a:gd name="connsiteX0" fmla="*/ 99 w 919894"/>
                <a:gd name="connsiteY0" fmla="*/ 980194 h 995207"/>
                <a:gd name="connsiteX1" fmla="*/ 279499 w 919894"/>
                <a:gd name="connsiteY1" fmla="*/ 40045 h 995207"/>
                <a:gd name="connsiteX2" fmla="*/ 915021 w 919894"/>
                <a:gd name="connsiteY2" fmla="*/ 101806 h 995207"/>
                <a:gd name="connsiteX3" fmla="*/ 889099 w 919894"/>
                <a:gd name="connsiteY3" fmla="*/ 967145 h 995207"/>
                <a:gd name="connsiteX4" fmla="*/ 99 w 919894"/>
                <a:gd name="connsiteY4" fmla="*/ 980194 h 995207"/>
                <a:gd name="connsiteX0" fmla="*/ 78 w 919873"/>
                <a:gd name="connsiteY0" fmla="*/ 878388 h 893401"/>
                <a:gd name="connsiteX1" fmla="*/ 317578 w 919873"/>
                <a:gd name="connsiteY1" fmla="*/ 255739 h 893401"/>
                <a:gd name="connsiteX2" fmla="*/ 915000 w 919873"/>
                <a:gd name="connsiteY2" fmla="*/ 0 h 893401"/>
                <a:gd name="connsiteX3" fmla="*/ 889078 w 919873"/>
                <a:gd name="connsiteY3" fmla="*/ 865339 h 893401"/>
                <a:gd name="connsiteX4" fmla="*/ 78 w 919873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557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19795"/>
                <a:gd name="connsiteY0" fmla="*/ 878388 h 893401"/>
                <a:gd name="connsiteX1" fmla="*/ 317500 w 919795"/>
                <a:gd name="connsiteY1" fmla="*/ 281139 h 893401"/>
                <a:gd name="connsiteX2" fmla="*/ 914922 w 919795"/>
                <a:gd name="connsiteY2" fmla="*/ 0 h 893401"/>
                <a:gd name="connsiteX3" fmla="*/ 889000 w 919795"/>
                <a:gd name="connsiteY3" fmla="*/ 865339 h 893401"/>
                <a:gd name="connsiteX4" fmla="*/ 0 w 919795"/>
                <a:gd name="connsiteY4" fmla="*/ 878388 h 893401"/>
                <a:gd name="connsiteX0" fmla="*/ 0 w 921211"/>
                <a:gd name="connsiteY0" fmla="*/ 878388 h 898273"/>
                <a:gd name="connsiteX1" fmla="*/ 317500 w 921211"/>
                <a:gd name="connsiteY1" fmla="*/ 281139 h 898273"/>
                <a:gd name="connsiteX2" fmla="*/ 914922 w 921211"/>
                <a:gd name="connsiteY2" fmla="*/ 0 h 898273"/>
                <a:gd name="connsiteX3" fmla="*/ 901700 w 921211"/>
                <a:gd name="connsiteY3" fmla="*/ 878039 h 898273"/>
                <a:gd name="connsiteX4" fmla="*/ 0 w 921211"/>
                <a:gd name="connsiteY4" fmla="*/ 878388 h 898273"/>
                <a:gd name="connsiteX0" fmla="*/ 0 w 923746"/>
                <a:gd name="connsiteY0" fmla="*/ 878388 h 903205"/>
                <a:gd name="connsiteX1" fmla="*/ 317500 w 923746"/>
                <a:gd name="connsiteY1" fmla="*/ 281139 h 903205"/>
                <a:gd name="connsiteX2" fmla="*/ 914922 w 923746"/>
                <a:gd name="connsiteY2" fmla="*/ 0 h 903205"/>
                <a:gd name="connsiteX3" fmla="*/ 914400 w 923746"/>
                <a:gd name="connsiteY3" fmla="*/ 890739 h 903205"/>
                <a:gd name="connsiteX4" fmla="*/ 0 w 923746"/>
                <a:gd name="connsiteY4" fmla="*/ 878388 h 903205"/>
                <a:gd name="connsiteX0" fmla="*/ 0 w 911046"/>
                <a:gd name="connsiteY0" fmla="*/ 878388 h 903205"/>
                <a:gd name="connsiteX1" fmla="*/ 304800 w 911046"/>
                <a:gd name="connsiteY1" fmla="*/ 281139 h 903205"/>
                <a:gd name="connsiteX2" fmla="*/ 902222 w 911046"/>
                <a:gd name="connsiteY2" fmla="*/ 0 h 903205"/>
                <a:gd name="connsiteX3" fmla="*/ 901700 w 911046"/>
                <a:gd name="connsiteY3" fmla="*/ 890739 h 903205"/>
                <a:gd name="connsiteX4" fmla="*/ 0 w 911046"/>
                <a:gd name="connsiteY4" fmla="*/ 878388 h 903205"/>
                <a:gd name="connsiteX0" fmla="*/ 0 w 936446"/>
                <a:gd name="connsiteY0" fmla="*/ 903788 h 903788"/>
                <a:gd name="connsiteX1" fmla="*/ 330200 w 936446"/>
                <a:gd name="connsiteY1" fmla="*/ 281139 h 903788"/>
                <a:gd name="connsiteX2" fmla="*/ 927622 w 936446"/>
                <a:gd name="connsiteY2" fmla="*/ 0 h 903788"/>
                <a:gd name="connsiteX3" fmla="*/ 927100 w 936446"/>
                <a:gd name="connsiteY3" fmla="*/ 890739 h 903788"/>
                <a:gd name="connsiteX4" fmla="*/ 0 w 936446"/>
                <a:gd name="connsiteY4" fmla="*/ 903788 h 903788"/>
                <a:gd name="connsiteX0" fmla="*/ 0 w 1854203"/>
                <a:gd name="connsiteY0" fmla="*/ 903788 h 1830600"/>
                <a:gd name="connsiteX1" fmla="*/ 330200 w 1854203"/>
                <a:gd name="connsiteY1" fmla="*/ 281139 h 1830600"/>
                <a:gd name="connsiteX2" fmla="*/ 927622 w 1854203"/>
                <a:gd name="connsiteY2" fmla="*/ 0 h 1830600"/>
                <a:gd name="connsiteX3" fmla="*/ 1854200 w 1854203"/>
                <a:gd name="connsiteY3" fmla="*/ 1830539 h 1830600"/>
                <a:gd name="connsiteX4" fmla="*/ 0 w 1854203"/>
                <a:gd name="connsiteY4" fmla="*/ 903788 h 1830600"/>
                <a:gd name="connsiteX0" fmla="*/ 0 w 1863546"/>
                <a:gd name="connsiteY0" fmla="*/ 630409 h 1815176"/>
                <a:gd name="connsiteX1" fmla="*/ 330200 w 1863546"/>
                <a:gd name="connsiteY1" fmla="*/ 7760 h 1815176"/>
                <a:gd name="connsiteX2" fmla="*/ 1854722 w 1863546"/>
                <a:gd name="connsiteY2" fmla="*/ 1034721 h 1815176"/>
                <a:gd name="connsiteX3" fmla="*/ 1854200 w 1863546"/>
                <a:gd name="connsiteY3" fmla="*/ 1557160 h 1815176"/>
                <a:gd name="connsiteX4" fmla="*/ 0 w 1863546"/>
                <a:gd name="connsiteY4" fmla="*/ 630409 h 1815176"/>
                <a:gd name="connsiteX0" fmla="*/ 0 w 1856339"/>
                <a:gd name="connsiteY0" fmla="*/ 1094288 h 2021100"/>
                <a:gd name="connsiteX1" fmla="*/ 330200 w 1856339"/>
                <a:gd name="connsiteY1" fmla="*/ 471639 h 2021100"/>
                <a:gd name="connsiteX2" fmla="*/ 1842022 w 1856339"/>
                <a:gd name="connsiteY2" fmla="*/ 0 h 2021100"/>
                <a:gd name="connsiteX3" fmla="*/ 1854200 w 1856339"/>
                <a:gd name="connsiteY3" fmla="*/ 2021039 h 2021100"/>
                <a:gd name="connsiteX4" fmla="*/ 0 w 1856339"/>
                <a:gd name="connsiteY4" fmla="*/ 1094288 h 2021100"/>
                <a:gd name="connsiteX0" fmla="*/ 0 w 1854564"/>
                <a:gd name="connsiteY0" fmla="*/ 1094288 h 2021100"/>
                <a:gd name="connsiteX1" fmla="*/ 330200 w 1854564"/>
                <a:gd name="connsiteY1" fmla="*/ 471639 h 2021100"/>
                <a:gd name="connsiteX2" fmla="*/ 1842022 w 1854564"/>
                <a:gd name="connsiteY2" fmla="*/ 0 h 2021100"/>
                <a:gd name="connsiteX3" fmla="*/ 1854200 w 1854564"/>
                <a:gd name="connsiteY3" fmla="*/ 2021039 h 2021100"/>
                <a:gd name="connsiteX4" fmla="*/ 0 w 1854564"/>
                <a:gd name="connsiteY4" fmla="*/ 1094288 h 2021100"/>
                <a:gd name="connsiteX0" fmla="*/ 0 w 1854564"/>
                <a:gd name="connsiteY0" fmla="*/ 631268 h 1558080"/>
                <a:gd name="connsiteX1" fmla="*/ 330200 w 1854564"/>
                <a:gd name="connsiteY1" fmla="*/ 8619 h 1558080"/>
                <a:gd name="connsiteX2" fmla="*/ 1842022 w 1854564"/>
                <a:gd name="connsiteY2" fmla="*/ 1060980 h 1558080"/>
                <a:gd name="connsiteX3" fmla="*/ 1854200 w 1854564"/>
                <a:gd name="connsiteY3" fmla="*/ 1558019 h 1558080"/>
                <a:gd name="connsiteX4" fmla="*/ 0 w 1854564"/>
                <a:gd name="connsiteY4" fmla="*/ 631268 h 1558080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103773 w 1958337"/>
                <a:gd name="connsiteY0" fmla="*/ 2427764 h 3354576"/>
                <a:gd name="connsiteX1" fmla="*/ 141873 w 1958337"/>
                <a:gd name="connsiteY1" fmla="*/ 1715 h 3354576"/>
                <a:gd name="connsiteX2" fmla="*/ 1945795 w 1958337"/>
                <a:gd name="connsiteY2" fmla="*/ 2857476 h 3354576"/>
                <a:gd name="connsiteX3" fmla="*/ 1957973 w 1958337"/>
                <a:gd name="connsiteY3" fmla="*/ 3354515 h 3354576"/>
                <a:gd name="connsiteX4" fmla="*/ 103773 w 1958337"/>
                <a:gd name="connsiteY4" fmla="*/ 2427764 h 3354576"/>
                <a:gd name="connsiteX0" fmla="*/ 0 w 1854564"/>
                <a:gd name="connsiteY0" fmla="*/ 2426049 h 3352861"/>
                <a:gd name="connsiteX1" fmla="*/ 38100 w 1854564"/>
                <a:gd name="connsiteY1" fmla="*/ 0 h 3352861"/>
                <a:gd name="connsiteX2" fmla="*/ 1842022 w 1854564"/>
                <a:gd name="connsiteY2" fmla="*/ 2855761 h 3352861"/>
                <a:gd name="connsiteX3" fmla="*/ 1854200 w 1854564"/>
                <a:gd name="connsiteY3" fmla="*/ 3352800 h 3352861"/>
                <a:gd name="connsiteX4" fmla="*/ 0 w 1854564"/>
                <a:gd name="connsiteY4" fmla="*/ 2426049 h 3352861"/>
                <a:gd name="connsiteX0" fmla="*/ 0 w 1854564"/>
                <a:gd name="connsiteY0" fmla="*/ 1511649 h 3352831"/>
                <a:gd name="connsiteX1" fmla="*/ 38100 w 1854564"/>
                <a:gd name="connsiteY1" fmla="*/ 0 h 3352831"/>
                <a:gd name="connsiteX2" fmla="*/ 1842022 w 1854564"/>
                <a:gd name="connsiteY2" fmla="*/ 2855761 h 3352831"/>
                <a:gd name="connsiteX3" fmla="*/ 1854200 w 1854564"/>
                <a:gd name="connsiteY3" fmla="*/ 3352800 h 3352831"/>
                <a:gd name="connsiteX4" fmla="*/ 0 w 1854564"/>
                <a:gd name="connsiteY4" fmla="*/ 1511649 h 3352831"/>
                <a:gd name="connsiteX0" fmla="*/ 0 w 1854564"/>
                <a:gd name="connsiteY0" fmla="*/ 1511649 h 3352849"/>
                <a:gd name="connsiteX1" fmla="*/ 38100 w 1854564"/>
                <a:gd name="connsiteY1" fmla="*/ 0 h 3352849"/>
                <a:gd name="connsiteX2" fmla="*/ 1842022 w 1854564"/>
                <a:gd name="connsiteY2" fmla="*/ 2855761 h 3352849"/>
                <a:gd name="connsiteX3" fmla="*/ 1854200 w 1854564"/>
                <a:gd name="connsiteY3" fmla="*/ 3352800 h 3352849"/>
                <a:gd name="connsiteX4" fmla="*/ 0 w 1854564"/>
                <a:gd name="connsiteY4" fmla="*/ 1511649 h 3352849"/>
                <a:gd name="connsiteX0" fmla="*/ 0 w 1854564"/>
                <a:gd name="connsiteY0" fmla="*/ 1511649 h 3352849"/>
                <a:gd name="connsiteX1" fmla="*/ 38100 w 1854564"/>
                <a:gd name="connsiteY1" fmla="*/ 0 h 3352849"/>
                <a:gd name="connsiteX2" fmla="*/ 1842022 w 1854564"/>
                <a:gd name="connsiteY2" fmla="*/ 2855761 h 3352849"/>
                <a:gd name="connsiteX3" fmla="*/ 1854200 w 1854564"/>
                <a:gd name="connsiteY3" fmla="*/ 3352800 h 3352849"/>
                <a:gd name="connsiteX4" fmla="*/ 0 w 1854564"/>
                <a:gd name="connsiteY4" fmla="*/ 1511649 h 3352849"/>
                <a:gd name="connsiteX0" fmla="*/ 0 w 1854564"/>
                <a:gd name="connsiteY0" fmla="*/ 1511649 h 3352800"/>
                <a:gd name="connsiteX1" fmla="*/ 38100 w 1854564"/>
                <a:gd name="connsiteY1" fmla="*/ 0 h 3352800"/>
                <a:gd name="connsiteX2" fmla="*/ 1842022 w 1854564"/>
                <a:gd name="connsiteY2" fmla="*/ 2855761 h 3352800"/>
                <a:gd name="connsiteX3" fmla="*/ 1854200 w 1854564"/>
                <a:gd name="connsiteY3" fmla="*/ 3352800 h 3352800"/>
                <a:gd name="connsiteX4" fmla="*/ 0 w 1854564"/>
                <a:gd name="connsiteY4" fmla="*/ 1511649 h 3352800"/>
                <a:gd name="connsiteX0" fmla="*/ 0 w 1854564"/>
                <a:gd name="connsiteY0" fmla="*/ 1511649 h 3352800"/>
                <a:gd name="connsiteX1" fmla="*/ 38100 w 1854564"/>
                <a:gd name="connsiteY1" fmla="*/ 0 h 3352800"/>
                <a:gd name="connsiteX2" fmla="*/ 1842022 w 1854564"/>
                <a:gd name="connsiteY2" fmla="*/ 2855761 h 3352800"/>
                <a:gd name="connsiteX3" fmla="*/ 1854200 w 1854564"/>
                <a:gd name="connsiteY3" fmla="*/ 3352800 h 3352800"/>
                <a:gd name="connsiteX4" fmla="*/ 0 w 1854564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57920"/>
                <a:gd name="connsiteY0" fmla="*/ 1511649 h 3352800"/>
                <a:gd name="connsiteX1" fmla="*/ 38100 w 1857920"/>
                <a:gd name="connsiteY1" fmla="*/ 0 h 3352800"/>
                <a:gd name="connsiteX2" fmla="*/ 1854722 w 1857920"/>
                <a:gd name="connsiteY2" fmla="*/ 2893861 h 3352800"/>
                <a:gd name="connsiteX3" fmla="*/ 1854200 w 1857920"/>
                <a:gd name="connsiteY3" fmla="*/ 3352800 h 3352800"/>
                <a:gd name="connsiteX4" fmla="*/ 0 w 1857920"/>
                <a:gd name="connsiteY4" fmla="*/ 1511649 h 3352800"/>
                <a:gd name="connsiteX0" fmla="*/ 0 w 1845220"/>
                <a:gd name="connsiteY0" fmla="*/ 1498949 h 3352800"/>
                <a:gd name="connsiteX1" fmla="*/ 25400 w 1845220"/>
                <a:gd name="connsiteY1" fmla="*/ 0 h 3352800"/>
                <a:gd name="connsiteX2" fmla="*/ 1842022 w 1845220"/>
                <a:gd name="connsiteY2" fmla="*/ 2893861 h 3352800"/>
                <a:gd name="connsiteX3" fmla="*/ 1841500 w 1845220"/>
                <a:gd name="connsiteY3" fmla="*/ 3352800 h 3352800"/>
                <a:gd name="connsiteX4" fmla="*/ 0 w 1845220"/>
                <a:gd name="connsiteY4" fmla="*/ 1498949 h 3352800"/>
                <a:gd name="connsiteX0" fmla="*/ 0 w 1841502"/>
                <a:gd name="connsiteY0" fmla="*/ 1846650 h 3700501"/>
                <a:gd name="connsiteX1" fmla="*/ 25400 w 1841502"/>
                <a:gd name="connsiteY1" fmla="*/ 347701 h 3700501"/>
                <a:gd name="connsiteX2" fmla="*/ 551841 w 1841502"/>
                <a:gd name="connsiteY2" fmla="*/ 22372 h 3700501"/>
                <a:gd name="connsiteX3" fmla="*/ 1841500 w 1841502"/>
                <a:gd name="connsiteY3" fmla="*/ 3700501 h 3700501"/>
                <a:gd name="connsiteX4" fmla="*/ 0 w 1841502"/>
                <a:gd name="connsiteY4" fmla="*/ 1846650 h 3700501"/>
                <a:gd name="connsiteX0" fmla="*/ 0 w 1841502"/>
                <a:gd name="connsiteY0" fmla="*/ 1824377 h 3678228"/>
                <a:gd name="connsiteX1" fmla="*/ 25400 w 1841502"/>
                <a:gd name="connsiteY1" fmla="*/ 325428 h 3678228"/>
                <a:gd name="connsiteX2" fmla="*/ 551841 w 1841502"/>
                <a:gd name="connsiteY2" fmla="*/ 99 h 3678228"/>
                <a:gd name="connsiteX3" fmla="*/ 1841500 w 1841502"/>
                <a:gd name="connsiteY3" fmla="*/ 3678228 h 3678228"/>
                <a:gd name="connsiteX4" fmla="*/ 0 w 1841502"/>
                <a:gd name="connsiteY4" fmla="*/ 1824377 h 3678228"/>
                <a:gd name="connsiteX0" fmla="*/ 0 w 552490"/>
                <a:gd name="connsiteY0" fmla="*/ 1824377 h 2023428"/>
                <a:gd name="connsiteX1" fmla="*/ 25400 w 552490"/>
                <a:gd name="connsiteY1" fmla="*/ 325428 h 2023428"/>
                <a:gd name="connsiteX2" fmla="*/ 551841 w 552490"/>
                <a:gd name="connsiteY2" fmla="*/ 99 h 2023428"/>
                <a:gd name="connsiteX3" fmla="*/ 513741 w 552490"/>
                <a:gd name="connsiteY3" fmla="*/ 1836902 h 2023428"/>
                <a:gd name="connsiteX4" fmla="*/ 0 w 552490"/>
                <a:gd name="connsiteY4" fmla="*/ 1824377 h 2023428"/>
                <a:gd name="connsiteX0" fmla="*/ 1415207 w 1967697"/>
                <a:gd name="connsiteY0" fmla="*/ 1824335 h 2258554"/>
                <a:gd name="connsiteX1" fmla="*/ 114 w 1967697"/>
                <a:gd name="connsiteY1" fmla="*/ 1815983 h 2258554"/>
                <a:gd name="connsiteX2" fmla="*/ 1967048 w 1967697"/>
                <a:gd name="connsiteY2" fmla="*/ 57 h 2258554"/>
                <a:gd name="connsiteX3" fmla="*/ 1928948 w 1967697"/>
                <a:gd name="connsiteY3" fmla="*/ 1836860 h 2258554"/>
                <a:gd name="connsiteX4" fmla="*/ 1415207 w 1967697"/>
                <a:gd name="connsiteY4" fmla="*/ 1824335 h 2258554"/>
                <a:gd name="connsiteX0" fmla="*/ 1415207 w 1967697"/>
                <a:gd name="connsiteY0" fmla="*/ 1824509 h 2096437"/>
                <a:gd name="connsiteX1" fmla="*/ 114 w 1967697"/>
                <a:gd name="connsiteY1" fmla="*/ 1816157 h 2096437"/>
                <a:gd name="connsiteX2" fmla="*/ 1967048 w 1967697"/>
                <a:gd name="connsiteY2" fmla="*/ 231 h 2096437"/>
                <a:gd name="connsiteX3" fmla="*/ 1928948 w 1967697"/>
                <a:gd name="connsiteY3" fmla="*/ 1837034 h 2096437"/>
                <a:gd name="connsiteX4" fmla="*/ 1415207 w 1967697"/>
                <a:gd name="connsiteY4" fmla="*/ 1824509 h 2096437"/>
                <a:gd name="connsiteX0" fmla="*/ 1928853 w 1967602"/>
                <a:gd name="connsiteY0" fmla="*/ 1837034 h 2055116"/>
                <a:gd name="connsiteX1" fmla="*/ 19 w 1967602"/>
                <a:gd name="connsiteY1" fmla="*/ 1816157 h 2055116"/>
                <a:gd name="connsiteX2" fmla="*/ 1966953 w 1967602"/>
                <a:gd name="connsiteY2" fmla="*/ 231 h 2055116"/>
                <a:gd name="connsiteX3" fmla="*/ 1928853 w 1967602"/>
                <a:gd name="connsiteY3" fmla="*/ 1837034 h 2055116"/>
                <a:gd name="connsiteX0" fmla="*/ 1928834 w 1967583"/>
                <a:gd name="connsiteY0" fmla="*/ 1837034 h 1962379"/>
                <a:gd name="connsiteX1" fmla="*/ 0 w 1967583"/>
                <a:gd name="connsiteY1" fmla="*/ 1816157 h 1962379"/>
                <a:gd name="connsiteX2" fmla="*/ 1966934 w 1967583"/>
                <a:gd name="connsiteY2" fmla="*/ 231 h 1962379"/>
                <a:gd name="connsiteX3" fmla="*/ 1928834 w 1967583"/>
                <a:gd name="connsiteY3" fmla="*/ 1837034 h 1962379"/>
                <a:gd name="connsiteX0" fmla="*/ 1928834 w 1967583"/>
                <a:gd name="connsiteY0" fmla="*/ 1837034 h 1837104"/>
                <a:gd name="connsiteX1" fmla="*/ 0 w 1967583"/>
                <a:gd name="connsiteY1" fmla="*/ 1816157 h 1837104"/>
                <a:gd name="connsiteX2" fmla="*/ 1966934 w 1967583"/>
                <a:gd name="connsiteY2" fmla="*/ 231 h 1837104"/>
                <a:gd name="connsiteX3" fmla="*/ 1928834 w 1967583"/>
                <a:gd name="connsiteY3" fmla="*/ 1837034 h 1837104"/>
                <a:gd name="connsiteX0" fmla="*/ 1916308 w 1955057"/>
                <a:gd name="connsiteY0" fmla="*/ 1837031 h 1837130"/>
                <a:gd name="connsiteX1" fmla="*/ 0 w 1955057"/>
                <a:gd name="connsiteY1" fmla="*/ 1828680 h 1837130"/>
                <a:gd name="connsiteX2" fmla="*/ 1954408 w 1955057"/>
                <a:gd name="connsiteY2" fmla="*/ 228 h 1837130"/>
                <a:gd name="connsiteX3" fmla="*/ 1916308 w 1955057"/>
                <a:gd name="connsiteY3" fmla="*/ 1837031 h 1837130"/>
                <a:gd name="connsiteX0" fmla="*/ 1891256 w 1930005"/>
                <a:gd name="connsiteY0" fmla="*/ 1837031 h 1837130"/>
                <a:gd name="connsiteX1" fmla="*/ 0 w 1930005"/>
                <a:gd name="connsiteY1" fmla="*/ 1828680 h 1837130"/>
                <a:gd name="connsiteX2" fmla="*/ 1929356 w 1930005"/>
                <a:gd name="connsiteY2" fmla="*/ 228 h 1837130"/>
                <a:gd name="connsiteX3" fmla="*/ 1891256 w 1930005"/>
                <a:gd name="connsiteY3" fmla="*/ 1837031 h 1837130"/>
                <a:gd name="connsiteX0" fmla="*/ 1891256 w 1891626"/>
                <a:gd name="connsiteY0" fmla="*/ 1824508 h 1824607"/>
                <a:gd name="connsiteX1" fmla="*/ 0 w 1891626"/>
                <a:gd name="connsiteY1" fmla="*/ 1816157 h 1824607"/>
                <a:gd name="connsiteX2" fmla="*/ 1879252 w 1891626"/>
                <a:gd name="connsiteY2" fmla="*/ 232 h 1824607"/>
                <a:gd name="connsiteX3" fmla="*/ 1891256 w 1891626"/>
                <a:gd name="connsiteY3" fmla="*/ 1824508 h 1824607"/>
                <a:gd name="connsiteX0" fmla="*/ 1816100 w 1879674"/>
                <a:gd name="connsiteY0" fmla="*/ 1799456 h 1816157"/>
                <a:gd name="connsiteX1" fmla="*/ 0 w 1879674"/>
                <a:gd name="connsiteY1" fmla="*/ 1816157 h 1816157"/>
                <a:gd name="connsiteX2" fmla="*/ 1879252 w 1879674"/>
                <a:gd name="connsiteY2" fmla="*/ 232 h 1816157"/>
                <a:gd name="connsiteX3" fmla="*/ 1816100 w 1879674"/>
                <a:gd name="connsiteY3" fmla="*/ 1799456 h 1816157"/>
                <a:gd name="connsiteX0" fmla="*/ 1853678 w 1880139"/>
                <a:gd name="connsiteY0" fmla="*/ 1849561 h 1849561"/>
                <a:gd name="connsiteX1" fmla="*/ 0 w 1880139"/>
                <a:gd name="connsiteY1" fmla="*/ 1816157 h 1849561"/>
                <a:gd name="connsiteX2" fmla="*/ 1879252 w 1880139"/>
                <a:gd name="connsiteY2" fmla="*/ 232 h 1849561"/>
                <a:gd name="connsiteX3" fmla="*/ 1853678 w 1880139"/>
                <a:gd name="connsiteY3" fmla="*/ 1849561 h 1849561"/>
                <a:gd name="connsiteX0" fmla="*/ 1866204 w 1880649"/>
                <a:gd name="connsiteY0" fmla="*/ 1824509 h 1824509"/>
                <a:gd name="connsiteX1" fmla="*/ 0 w 1880649"/>
                <a:gd name="connsiteY1" fmla="*/ 1816157 h 1824509"/>
                <a:gd name="connsiteX2" fmla="*/ 1879252 w 1880649"/>
                <a:gd name="connsiteY2" fmla="*/ 232 h 1824509"/>
                <a:gd name="connsiteX3" fmla="*/ 1866204 w 1880649"/>
                <a:gd name="connsiteY3" fmla="*/ 1824509 h 1824509"/>
                <a:gd name="connsiteX0" fmla="*/ 1866204 w 1880649"/>
                <a:gd name="connsiteY0" fmla="*/ 1824509 h 1824509"/>
                <a:gd name="connsiteX1" fmla="*/ 0 w 1880649"/>
                <a:gd name="connsiteY1" fmla="*/ 1816157 h 1824509"/>
                <a:gd name="connsiteX2" fmla="*/ 1879252 w 1880649"/>
                <a:gd name="connsiteY2" fmla="*/ 232 h 1824509"/>
                <a:gd name="connsiteX3" fmla="*/ 1866204 w 1880649"/>
                <a:gd name="connsiteY3" fmla="*/ 1824509 h 1824509"/>
                <a:gd name="connsiteX0" fmla="*/ 1866204 w 1866365"/>
                <a:gd name="connsiteY0" fmla="*/ 1824509 h 1824509"/>
                <a:gd name="connsiteX1" fmla="*/ 0 w 1866365"/>
                <a:gd name="connsiteY1" fmla="*/ 1816157 h 1824509"/>
                <a:gd name="connsiteX2" fmla="*/ 1841674 w 1866365"/>
                <a:gd name="connsiteY2" fmla="*/ 232 h 1824509"/>
                <a:gd name="connsiteX3" fmla="*/ 1866204 w 1866365"/>
                <a:gd name="connsiteY3" fmla="*/ 1824509 h 1824509"/>
                <a:gd name="connsiteX0" fmla="*/ 1828626 w 1843071"/>
                <a:gd name="connsiteY0" fmla="*/ 1824509 h 1824509"/>
                <a:gd name="connsiteX1" fmla="*/ 0 w 1843071"/>
                <a:gd name="connsiteY1" fmla="*/ 1816157 h 1824509"/>
                <a:gd name="connsiteX2" fmla="*/ 1841674 w 1843071"/>
                <a:gd name="connsiteY2" fmla="*/ 232 h 1824509"/>
                <a:gd name="connsiteX3" fmla="*/ 1828626 w 1843071"/>
                <a:gd name="connsiteY3" fmla="*/ 1824509 h 1824509"/>
                <a:gd name="connsiteX0" fmla="*/ 1841152 w 1844872"/>
                <a:gd name="connsiteY0" fmla="*/ 1811983 h 1816157"/>
                <a:gd name="connsiteX1" fmla="*/ 0 w 1844872"/>
                <a:gd name="connsiteY1" fmla="*/ 1816157 h 1816157"/>
                <a:gd name="connsiteX2" fmla="*/ 1841674 w 1844872"/>
                <a:gd name="connsiteY2" fmla="*/ 232 h 1816157"/>
                <a:gd name="connsiteX3" fmla="*/ 1841152 w 1844872"/>
                <a:gd name="connsiteY3" fmla="*/ 1811983 h 18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872" h="1816157">
                  <a:moveTo>
                    <a:pt x="1841152" y="1811983"/>
                  </a:moveTo>
                  <a:lnTo>
                    <a:pt x="0" y="1816157"/>
                  </a:lnTo>
                  <a:cubicBezTo>
                    <a:pt x="620676" y="819584"/>
                    <a:pt x="1228189" y="-15948"/>
                    <a:pt x="1841674" y="232"/>
                  </a:cubicBezTo>
                  <a:cubicBezTo>
                    <a:pt x="1848024" y="592841"/>
                    <a:pt x="1843327" y="1286760"/>
                    <a:pt x="1841152" y="1811983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2286000" y="3427436"/>
            <a:ext cx="0" cy="18288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stCxn id="35" idx="1"/>
          </p:cNvCxnSpPr>
          <p:nvPr/>
        </p:nvCxnSpPr>
        <p:spPr bwMode="auto">
          <a:xfrm flipH="1" flipV="1">
            <a:off x="1380341" y="3427425"/>
            <a:ext cx="928046" cy="12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2"/>
          <p:cNvCxnSpPr/>
          <p:nvPr/>
        </p:nvCxnSpPr>
        <p:spPr bwMode="auto">
          <a:xfrm>
            <a:off x="2971800" y="3770846"/>
            <a:ext cx="0" cy="148132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17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071" y="3215149"/>
            <a:ext cx="2556800" cy="335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9874" y="2513024"/>
            <a:ext cx="4826696" cy="3300984"/>
            <a:chOff x="139874" y="2513024"/>
            <a:chExt cx="4826696" cy="3300984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2133" y="5174069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1373688" y="2705048"/>
              <a:ext cx="0" cy="3108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39874" y="5256224"/>
              <a:ext cx="466344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0536" y="2513024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Arc 78"/>
          <p:cNvSpPr>
            <a:spLocks/>
          </p:cNvSpPr>
          <p:nvPr/>
        </p:nvSpPr>
        <p:spPr bwMode="auto">
          <a:xfrm rot="5400000" flipH="1">
            <a:off x="4265689" y="515983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6888" y="3427424"/>
            <a:ext cx="3973555" cy="2157984"/>
            <a:chOff x="306888" y="2514600"/>
            <a:chExt cx="3973555" cy="2157984"/>
          </a:xfrm>
        </p:grpSpPr>
        <p:sp>
          <p:nvSpPr>
            <p:cNvPr id="32" name="Freeform 31"/>
            <p:cNvSpPr>
              <a:spLocks/>
            </p:cNvSpPr>
            <p:nvPr/>
          </p:nvSpPr>
          <p:spPr>
            <a:xfrm flipV="1">
              <a:off x="2278944" y="2514600"/>
              <a:ext cx="2001499" cy="2157984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  <a:gd name="connsiteX0" fmla="*/ 264822 w 944064"/>
                <a:gd name="connsiteY0" fmla="*/ 0 h 2052361"/>
                <a:gd name="connsiteX1" fmla="*/ 47462 w 944064"/>
                <a:gd name="connsiteY1" fmla="*/ 802723 h 2052361"/>
                <a:gd name="connsiteX2" fmla="*/ 944064 w 944064"/>
                <a:gd name="connsiteY2" fmla="*/ 2052361 h 2052361"/>
                <a:gd name="connsiteX0" fmla="*/ 2276242 w 2276515"/>
                <a:gd name="connsiteY0" fmla="*/ 0 h 2275462"/>
                <a:gd name="connsiteX1" fmla="*/ 2058882 w 2276515"/>
                <a:gd name="connsiteY1" fmla="*/ 802723 h 2275462"/>
                <a:gd name="connsiteX2" fmla="*/ 44555 w 2276515"/>
                <a:gd name="connsiteY2" fmla="*/ 2275462 h 2275462"/>
                <a:gd name="connsiteX0" fmla="*/ 2231687 w 2231960"/>
                <a:gd name="connsiteY0" fmla="*/ 0 h 2275462"/>
                <a:gd name="connsiteX1" fmla="*/ 2014327 w 2231960"/>
                <a:gd name="connsiteY1" fmla="*/ 802723 h 2275462"/>
                <a:gd name="connsiteX2" fmla="*/ 0 w 2231960"/>
                <a:gd name="connsiteY2" fmla="*/ 2275462 h 2275462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424026"/>
                <a:gd name="connsiteY0" fmla="*/ 0 h 2114334"/>
                <a:gd name="connsiteX1" fmla="*/ 2152943 w 2424026"/>
                <a:gd name="connsiteY1" fmla="*/ 802723 h 2114334"/>
                <a:gd name="connsiteX2" fmla="*/ 0 w 2424026"/>
                <a:gd name="connsiteY2" fmla="*/ 2114334 h 2114334"/>
                <a:gd name="connsiteX0" fmla="*/ 2370303 w 2410734"/>
                <a:gd name="connsiteY0" fmla="*/ 0 h 2114334"/>
                <a:gd name="connsiteX1" fmla="*/ 2152943 w 2410734"/>
                <a:gd name="connsiteY1" fmla="*/ 802723 h 2114334"/>
                <a:gd name="connsiteX2" fmla="*/ 0 w 2410734"/>
                <a:gd name="connsiteY2" fmla="*/ 2114334 h 2114334"/>
                <a:gd name="connsiteX0" fmla="*/ 2370303 w 2370658"/>
                <a:gd name="connsiteY0" fmla="*/ 0 h 2114334"/>
                <a:gd name="connsiteX1" fmla="*/ 1686691 w 2370658"/>
                <a:gd name="connsiteY1" fmla="*/ 1124981 h 2114334"/>
                <a:gd name="connsiteX2" fmla="*/ 0 w 2370658"/>
                <a:gd name="connsiteY2" fmla="*/ 2114334 h 2114334"/>
                <a:gd name="connsiteX0" fmla="*/ 2370303 w 2370591"/>
                <a:gd name="connsiteY0" fmla="*/ 0 h 2114334"/>
                <a:gd name="connsiteX1" fmla="*/ 1686691 w 2370591"/>
                <a:gd name="connsiteY1" fmla="*/ 1124981 h 2114334"/>
                <a:gd name="connsiteX2" fmla="*/ 0 w 2370591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124981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19897 w 2319897"/>
                <a:gd name="connsiteY0" fmla="*/ 0 h 1916021"/>
                <a:gd name="connsiteX1" fmla="*/ 1636285 w 2319897"/>
                <a:gd name="connsiteY1" fmla="*/ 1286110 h 1916021"/>
                <a:gd name="connsiteX2" fmla="*/ 0 w 2319897"/>
                <a:gd name="connsiteY2" fmla="*/ 1916021 h 1916021"/>
                <a:gd name="connsiteX0" fmla="*/ 3402314 w 3402314"/>
                <a:gd name="connsiteY0" fmla="*/ 569388 h 701717"/>
                <a:gd name="connsiteX1" fmla="*/ 1636285 w 3402314"/>
                <a:gd name="connsiteY1" fmla="*/ 48080 h 701717"/>
                <a:gd name="connsiteX2" fmla="*/ 0 w 3402314"/>
                <a:gd name="connsiteY2" fmla="*/ 677991 h 701717"/>
                <a:gd name="connsiteX0" fmla="*/ 3402314 w 3402314"/>
                <a:gd name="connsiteY0" fmla="*/ 603604 h 712207"/>
                <a:gd name="connsiteX1" fmla="*/ 1636285 w 3402314"/>
                <a:gd name="connsiteY1" fmla="*/ 82296 h 712207"/>
                <a:gd name="connsiteX2" fmla="*/ 0 w 3402314"/>
                <a:gd name="connsiteY2" fmla="*/ 712207 h 712207"/>
                <a:gd name="connsiteX0" fmla="*/ 3402314 w 3402314"/>
                <a:gd name="connsiteY0" fmla="*/ 521308 h 629911"/>
                <a:gd name="connsiteX1" fmla="*/ 1636285 w 3402314"/>
                <a:gd name="connsiteY1" fmla="*/ 0 h 629911"/>
                <a:gd name="connsiteX2" fmla="*/ 0 w 3402314"/>
                <a:gd name="connsiteY2" fmla="*/ 629911 h 629911"/>
                <a:gd name="connsiteX0" fmla="*/ 3402314 w 3402314"/>
                <a:gd name="connsiteY0" fmla="*/ 603606 h 712209"/>
                <a:gd name="connsiteX1" fmla="*/ 1636285 w 3402314"/>
                <a:gd name="connsiteY1" fmla="*/ 82298 h 712209"/>
                <a:gd name="connsiteX2" fmla="*/ 0 w 3402314"/>
                <a:gd name="connsiteY2" fmla="*/ 712209 h 712209"/>
                <a:gd name="connsiteX0" fmla="*/ 3402314 w 3402314"/>
                <a:gd name="connsiteY0" fmla="*/ 524868 h 633471"/>
                <a:gd name="connsiteX1" fmla="*/ 1636285 w 3402314"/>
                <a:gd name="connsiteY1" fmla="*/ 3560 h 633471"/>
                <a:gd name="connsiteX2" fmla="*/ 0 w 3402314"/>
                <a:gd name="connsiteY2" fmla="*/ 633471 h 633471"/>
                <a:gd name="connsiteX0" fmla="*/ 3402314 w 3402314"/>
                <a:gd name="connsiteY0" fmla="*/ 549448 h 658051"/>
                <a:gd name="connsiteX1" fmla="*/ 1862838 w 3402314"/>
                <a:gd name="connsiteY1" fmla="*/ 3381 h 658051"/>
                <a:gd name="connsiteX2" fmla="*/ 0 w 3402314"/>
                <a:gd name="connsiteY2" fmla="*/ 658051 h 658051"/>
                <a:gd name="connsiteX0" fmla="*/ 3402314 w 3402314"/>
                <a:gd name="connsiteY0" fmla="*/ 549448 h 658051"/>
                <a:gd name="connsiteX1" fmla="*/ 1862838 w 3402314"/>
                <a:gd name="connsiteY1" fmla="*/ 3381 h 658051"/>
                <a:gd name="connsiteX2" fmla="*/ 0 w 3402314"/>
                <a:gd name="connsiteY2" fmla="*/ 658051 h 658051"/>
                <a:gd name="connsiteX0" fmla="*/ 3301624 w 3301624"/>
                <a:gd name="connsiteY0" fmla="*/ 551904 h 932858"/>
                <a:gd name="connsiteX1" fmla="*/ 1762148 w 3301624"/>
                <a:gd name="connsiteY1" fmla="*/ 5837 h 932858"/>
                <a:gd name="connsiteX2" fmla="*/ 0 w 3301624"/>
                <a:gd name="connsiteY2" fmla="*/ 932857 h 932858"/>
                <a:gd name="connsiteX0" fmla="*/ 3351969 w 3351969"/>
                <a:gd name="connsiteY0" fmla="*/ 548434 h 780833"/>
                <a:gd name="connsiteX1" fmla="*/ 1812493 w 3351969"/>
                <a:gd name="connsiteY1" fmla="*/ 2367 h 780833"/>
                <a:gd name="connsiteX2" fmla="*/ 0 w 3351969"/>
                <a:gd name="connsiteY2" fmla="*/ 780833 h 780833"/>
                <a:gd name="connsiteX0" fmla="*/ 3276452 w 3276452"/>
                <a:gd name="connsiteY0" fmla="*/ 549448 h 831365"/>
                <a:gd name="connsiteX1" fmla="*/ 1736976 w 3276452"/>
                <a:gd name="connsiteY1" fmla="*/ 3381 h 831365"/>
                <a:gd name="connsiteX2" fmla="*/ 0 w 3276452"/>
                <a:gd name="connsiteY2" fmla="*/ 831365 h 831365"/>
                <a:gd name="connsiteX0" fmla="*/ 3276452 w 3276452"/>
                <a:gd name="connsiteY0" fmla="*/ 475771 h 757688"/>
                <a:gd name="connsiteX1" fmla="*/ 1636286 w 3276452"/>
                <a:gd name="connsiteY1" fmla="*/ 3981 h 757688"/>
                <a:gd name="connsiteX2" fmla="*/ 0 w 3276452"/>
                <a:gd name="connsiteY2" fmla="*/ 757688 h 757688"/>
                <a:gd name="connsiteX0" fmla="*/ 3276452 w 3276452"/>
                <a:gd name="connsiteY0" fmla="*/ 479058 h 760975"/>
                <a:gd name="connsiteX1" fmla="*/ 1636286 w 3276452"/>
                <a:gd name="connsiteY1" fmla="*/ 7268 h 760975"/>
                <a:gd name="connsiteX2" fmla="*/ 0 w 3276452"/>
                <a:gd name="connsiteY2" fmla="*/ 760975 h 760975"/>
                <a:gd name="connsiteX0" fmla="*/ 4484732 w 4484732"/>
                <a:gd name="connsiteY0" fmla="*/ 5784803 h 5784803"/>
                <a:gd name="connsiteX1" fmla="*/ 1636286 w 4484732"/>
                <a:gd name="connsiteY1" fmla="*/ 286908 h 5784803"/>
                <a:gd name="connsiteX2" fmla="*/ 0 w 4484732"/>
                <a:gd name="connsiteY2" fmla="*/ 1040615 h 5784803"/>
                <a:gd name="connsiteX0" fmla="*/ 4484732 w 4484732"/>
                <a:gd name="connsiteY0" fmla="*/ 5784803 h 5784803"/>
                <a:gd name="connsiteX1" fmla="*/ 1636286 w 4484732"/>
                <a:gd name="connsiteY1" fmla="*/ 286908 h 5784803"/>
                <a:gd name="connsiteX2" fmla="*/ 0 w 4484732"/>
                <a:gd name="connsiteY2" fmla="*/ 1040615 h 5784803"/>
                <a:gd name="connsiteX0" fmla="*/ 4384042 w 4384042"/>
                <a:gd name="connsiteY0" fmla="*/ 5996983 h 5996983"/>
                <a:gd name="connsiteX1" fmla="*/ 1636286 w 4384042"/>
                <a:gd name="connsiteY1" fmla="*/ 301015 h 5996983"/>
                <a:gd name="connsiteX2" fmla="*/ 0 w 4384042"/>
                <a:gd name="connsiteY2" fmla="*/ 1054722 h 5996983"/>
                <a:gd name="connsiteX0" fmla="*/ 4384042 w 4384042"/>
                <a:gd name="connsiteY0" fmla="*/ 6143417 h 6143417"/>
                <a:gd name="connsiteX1" fmla="*/ 1736976 w 4384042"/>
                <a:gd name="connsiteY1" fmla="*/ 274135 h 6143417"/>
                <a:gd name="connsiteX2" fmla="*/ 0 w 4384042"/>
                <a:gd name="connsiteY2" fmla="*/ 1201156 h 6143417"/>
                <a:gd name="connsiteX0" fmla="*/ 4384042 w 4384042"/>
                <a:gd name="connsiteY0" fmla="*/ 5869333 h 5869333"/>
                <a:gd name="connsiteX1" fmla="*/ 1736976 w 4384042"/>
                <a:gd name="connsiteY1" fmla="*/ 51 h 5869333"/>
                <a:gd name="connsiteX2" fmla="*/ 0 w 4384042"/>
                <a:gd name="connsiteY2" fmla="*/ 927072 h 5869333"/>
                <a:gd name="connsiteX0" fmla="*/ 4384042 w 4384042"/>
                <a:gd name="connsiteY0" fmla="*/ 5894090 h 5894090"/>
                <a:gd name="connsiteX1" fmla="*/ 1611113 w 4384042"/>
                <a:gd name="connsiteY1" fmla="*/ 49 h 5894090"/>
                <a:gd name="connsiteX2" fmla="*/ 0 w 4384042"/>
                <a:gd name="connsiteY2" fmla="*/ 951829 h 5894090"/>
                <a:gd name="connsiteX0" fmla="*/ 4384042 w 4384042"/>
                <a:gd name="connsiteY0" fmla="*/ 5894113 h 5894113"/>
                <a:gd name="connsiteX1" fmla="*/ 1611113 w 4384042"/>
                <a:gd name="connsiteY1" fmla="*/ 72 h 5894113"/>
                <a:gd name="connsiteX2" fmla="*/ 0 w 4384042"/>
                <a:gd name="connsiteY2" fmla="*/ 951852 h 5894113"/>
                <a:gd name="connsiteX0" fmla="*/ 4384042 w 4384042"/>
                <a:gd name="connsiteY0" fmla="*/ 5894195 h 5894195"/>
                <a:gd name="connsiteX1" fmla="*/ 1611113 w 4384042"/>
                <a:gd name="connsiteY1" fmla="*/ 154 h 5894195"/>
                <a:gd name="connsiteX2" fmla="*/ 0 w 4384042"/>
                <a:gd name="connsiteY2" fmla="*/ 951934 h 5894195"/>
                <a:gd name="connsiteX0" fmla="*/ 4308525 w 4308525"/>
                <a:gd name="connsiteY0" fmla="*/ 6172492 h 6172492"/>
                <a:gd name="connsiteX1" fmla="*/ 1611113 w 4308525"/>
                <a:gd name="connsiteY1" fmla="*/ 303210 h 6172492"/>
                <a:gd name="connsiteX2" fmla="*/ 0 w 4308525"/>
                <a:gd name="connsiteY2" fmla="*/ 1254990 h 6172492"/>
                <a:gd name="connsiteX0" fmla="*/ 4333697 w 4333697"/>
                <a:gd name="connsiteY0" fmla="*/ 6331654 h 6331654"/>
                <a:gd name="connsiteX1" fmla="*/ 1611113 w 4333697"/>
                <a:gd name="connsiteY1" fmla="*/ 313817 h 6331654"/>
                <a:gd name="connsiteX2" fmla="*/ 0 w 4333697"/>
                <a:gd name="connsiteY2" fmla="*/ 1265597 h 6331654"/>
                <a:gd name="connsiteX0" fmla="*/ 4333697 w 4333697"/>
                <a:gd name="connsiteY0" fmla="*/ 6331656 h 6331656"/>
                <a:gd name="connsiteX1" fmla="*/ 1611113 w 4333697"/>
                <a:gd name="connsiteY1" fmla="*/ 313819 h 6331656"/>
                <a:gd name="connsiteX2" fmla="*/ 0 w 4333697"/>
                <a:gd name="connsiteY2" fmla="*/ 1265599 h 6331656"/>
                <a:gd name="connsiteX0" fmla="*/ 4333697 w 4333697"/>
                <a:gd name="connsiteY0" fmla="*/ 6017860 h 6017860"/>
                <a:gd name="connsiteX1" fmla="*/ 1611113 w 4333697"/>
                <a:gd name="connsiteY1" fmla="*/ 23 h 6017860"/>
                <a:gd name="connsiteX2" fmla="*/ 0 w 4333697"/>
                <a:gd name="connsiteY2" fmla="*/ 951803 h 6017860"/>
                <a:gd name="connsiteX0" fmla="*/ 4182662 w 4182662"/>
                <a:gd name="connsiteY0" fmla="*/ 6331656 h 6331656"/>
                <a:gd name="connsiteX1" fmla="*/ 1460078 w 4182662"/>
                <a:gd name="connsiteY1" fmla="*/ 313819 h 6331656"/>
                <a:gd name="connsiteX2" fmla="*/ 0 w 4182662"/>
                <a:gd name="connsiteY2" fmla="*/ 1265600 h 6331656"/>
                <a:gd name="connsiteX0" fmla="*/ 4182662 w 4182662"/>
                <a:gd name="connsiteY0" fmla="*/ 6017860 h 6017860"/>
                <a:gd name="connsiteX1" fmla="*/ 1460078 w 4182662"/>
                <a:gd name="connsiteY1" fmla="*/ 23 h 6017860"/>
                <a:gd name="connsiteX2" fmla="*/ 0 w 4182662"/>
                <a:gd name="connsiteY2" fmla="*/ 951804 h 6017860"/>
                <a:gd name="connsiteX0" fmla="*/ 4056800 w 4056800"/>
                <a:gd name="connsiteY0" fmla="*/ 6287093 h 6287093"/>
                <a:gd name="connsiteX1" fmla="*/ 1334216 w 4056800"/>
                <a:gd name="connsiteY1" fmla="*/ 269256 h 6287093"/>
                <a:gd name="connsiteX2" fmla="*/ 0 w 4056800"/>
                <a:gd name="connsiteY2" fmla="*/ 1419110 h 6287093"/>
                <a:gd name="connsiteX0" fmla="*/ 4056800 w 4056800"/>
                <a:gd name="connsiteY0" fmla="*/ 6017985 h 6017985"/>
                <a:gd name="connsiteX1" fmla="*/ 1334216 w 4056800"/>
                <a:gd name="connsiteY1" fmla="*/ 148 h 6017985"/>
                <a:gd name="connsiteX2" fmla="*/ 0 w 4056800"/>
                <a:gd name="connsiteY2" fmla="*/ 1150002 h 6017985"/>
                <a:gd name="connsiteX0" fmla="*/ 4333697 w 4333697"/>
                <a:gd name="connsiteY0" fmla="*/ 6308495 h 6308495"/>
                <a:gd name="connsiteX1" fmla="*/ 1611113 w 4333697"/>
                <a:gd name="connsiteY1" fmla="*/ 290658 h 6308495"/>
                <a:gd name="connsiteX2" fmla="*/ 0 w 4333697"/>
                <a:gd name="connsiteY2" fmla="*/ 1341475 h 6308495"/>
                <a:gd name="connsiteX0" fmla="*/ 4333697 w 4333697"/>
                <a:gd name="connsiteY0" fmla="*/ 6017870 h 6017870"/>
                <a:gd name="connsiteX1" fmla="*/ 1611113 w 4333697"/>
                <a:gd name="connsiteY1" fmla="*/ 33 h 6017870"/>
                <a:gd name="connsiteX2" fmla="*/ 0 w 4333697"/>
                <a:gd name="connsiteY2" fmla="*/ 1050850 h 6017870"/>
                <a:gd name="connsiteX0" fmla="*/ 4308525 w 4308525"/>
                <a:gd name="connsiteY0" fmla="*/ 6272107 h 6272107"/>
                <a:gd name="connsiteX1" fmla="*/ 1585941 w 4308525"/>
                <a:gd name="connsiteY1" fmla="*/ 254270 h 6272107"/>
                <a:gd name="connsiteX2" fmla="*/ 0 w 4308525"/>
                <a:gd name="connsiteY2" fmla="*/ 1478401 h 6272107"/>
                <a:gd name="connsiteX0" fmla="*/ 4308525 w 4308525"/>
                <a:gd name="connsiteY0" fmla="*/ 6017889 h 6017889"/>
                <a:gd name="connsiteX1" fmla="*/ 1585941 w 4308525"/>
                <a:gd name="connsiteY1" fmla="*/ 52 h 6017889"/>
                <a:gd name="connsiteX2" fmla="*/ 0 w 4308525"/>
                <a:gd name="connsiteY2" fmla="*/ 1224183 h 6017889"/>
                <a:gd name="connsiteX0" fmla="*/ 4308525 w 4308525"/>
                <a:gd name="connsiteY0" fmla="*/ 6017899 h 6017899"/>
                <a:gd name="connsiteX1" fmla="*/ 1585941 w 4308525"/>
                <a:gd name="connsiteY1" fmla="*/ 62 h 6017899"/>
                <a:gd name="connsiteX2" fmla="*/ 0 w 4308525"/>
                <a:gd name="connsiteY2" fmla="*/ 1224193 h 6017899"/>
                <a:gd name="connsiteX0" fmla="*/ 4182663 w 4182663"/>
                <a:gd name="connsiteY0" fmla="*/ 6219250 h 6219249"/>
                <a:gd name="connsiteX1" fmla="*/ 1585941 w 4182663"/>
                <a:gd name="connsiteY1" fmla="*/ 250931 h 6219249"/>
                <a:gd name="connsiteX2" fmla="*/ 0 w 4182663"/>
                <a:gd name="connsiteY2" fmla="*/ 1475062 h 6219249"/>
                <a:gd name="connsiteX0" fmla="*/ 4182663 w 4182663"/>
                <a:gd name="connsiteY0" fmla="*/ 5968319 h 5968320"/>
                <a:gd name="connsiteX1" fmla="*/ 1585941 w 4182663"/>
                <a:gd name="connsiteY1" fmla="*/ 0 h 5968320"/>
                <a:gd name="connsiteX2" fmla="*/ 0 w 4182663"/>
                <a:gd name="connsiteY2" fmla="*/ 1224131 h 5968320"/>
                <a:gd name="connsiteX0" fmla="*/ 4182663 w 4182663"/>
                <a:gd name="connsiteY0" fmla="*/ 5968450 h 5968449"/>
                <a:gd name="connsiteX1" fmla="*/ 1585941 w 4182663"/>
                <a:gd name="connsiteY1" fmla="*/ 131 h 5968449"/>
                <a:gd name="connsiteX2" fmla="*/ 0 w 4182663"/>
                <a:gd name="connsiteY2" fmla="*/ 1224262 h 5968449"/>
                <a:gd name="connsiteX0" fmla="*/ 4182663 w 4182663"/>
                <a:gd name="connsiteY0" fmla="*/ 5968450 h 5968451"/>
                <a:gd name="connsiteX1" fmla="*/ 1585941 w 4182663"/>
                <a:gd name="connsiteY1" fmla="*/ 131 h 5968451"/>
                <a:gd name="connsiteX2" fmla="*/ 0 w 4182663"/>
                <a:gd name="connsiteY2" fmla="*/ 1224262 h 5968451"/>
                <a:gd name="connsiteX0" fmla="*/ 4031628 w 4031628"/>
                <a:gd name="connsiteY0" fmla="*/ 6155725 h 6155724"/>
                <a:gd name="connsiteX1" fmla="*/ 1434906 w 4031628"/>
                <a:gd name="connsiteY1" fmla="*/ 187406 h 6155724"/>
                <a:gd name="connsiteX2" fmla="*/ 0 w 4031628"/>
                <a:gd name="connsiteY2" fmla="*/ 1881960 h 6155724"/>
                <a:gd name="connsiteX0" fmla="*/ 4031628 w 4031628"/>
                <a:gd name="connsiteY0" fmla="*/ 6178191 h 6178192"/>
                <a:gd name="connsiteX1" fmla="*/ 1434906 w 4031628"/>
                <a:gd name="connsiteY1" fmla="*/ 209872 h 6178192"/>
                <a:gd name="connsiteX2" fmla="*/ 0 w 4031628"/>
                <a:gd name="connsiteY2" fmla="*/ 1904426 h 6178192"/>
                <a:gd name="connsiteX0" fmla="*/ 4031628 w 4031628"/>
                <a:gd name="connsiteY0" fmla="*/ 5968805 h 5968804"/>
                <a:gd name="connsiteX1" fmla="*/ 1434906 w 4031628"/>
                <a:gd name="connsiteY1" fmla="*/ 486 h 5968804"/>
                <a:gd name="connsiteX2" fmla="*/ 0 w 4031628"/>
                <a:gd name="connsiteY2" fmla="*/ 1695040 h 5968804"/>
                <a:gd name="connsiteX0" fmla="*/ 4031628 w 4031628"/>
                <a:gd name="connsiteY0" fmla="*/ 5968495 h 5968496"/>
                <a:gd name="connsiteX1" fmla="*/ 1434906 w 4031628"/>
                <a:gd name="connsiteY1" fmla="*/ 176 h 5968496"/>
                <a:gd name="connsiteX2" fmla="*/ 0 w 4031628"/>
                <a:gd name="connsiteY2" fmla="*/ 1694730 h 5968496"/>
                <a:gd name="connsiteX0" fmla="*/ 3981283 w 3981283"/>
                <a:gd name="connsiteY0" fmla="*/ 6459383 h 6459382"/>
                <a:gd name="connsiteX1" fmla="*/ 1384561 w 3981283"/>
                <a:gd name="connsiteY1" fmla="*/ 491064 h 6459382"/>
                <a:gd name="connsiteX2" fmla="*/ 0 w 3981283"/>
                <a:gd name="connsiteY2" fmla="*/ 1145734 h 6459382"/>
                <a:gd name="connsiteX0" fmla="*/ 3981283 w 3981283"/>
                <a:gd name="connsiteY0" fmla="*/ 6301687 h 6301688"/>
                <a:gd name="connsiteX1" fmla="*/ 1384561 w 3981283"/>
                <a:gd name="connsiteY1" fmla="*/ 333368 h 6301688"/>
                <a:gd name="connsiteX2" fmla="*/ 0 w 3981283"/>
                <a:gd name="connsiteY2" fmla="*/ 988038 h 6301688"/>
                <a:gd name="connsiteX0" fmla="*/ 3981283 w 3981283"/>
                <a:gd name="connsiteY0" fmla="*/ 5972968 h 5972967"/>
                <a:gd name="connsiteX1" fmla="*/ 1384561 w 3981283"/>
                <a:gd name="connsiteY1" fmla="*/ 4649 h 5972967"/>
                <a:gd name="connsiteX2" fmla="*/ 0 w 3981283"/>
                <a:gd name="connsiteY2" fmla="*/ 659319 h 5972967"/>
                <a:gd name="connsiteX0" fmla="*/ 4233008 w 4233008"/>
                <a:gd name="connsiteY0" fmla="*/ 6356023 h 6356024"/>
                <a:gd name="connsiteX1" fmla="*/ 1636286 w 4233008"/>
                <a:gd name="connsiteY1" fmla="*/ 387704 h 6356024"/>
                <a:gd name="connsiteX2" fmla="*/ 0 w 4233008"/>
                <a:gd name="connsiteY2" fmla="*/ 844300 h 6356024"/>
                <a:gd name="connsiteX0" fmla="*/ 4233008 w 4233008"/>
                <a:gd name="connsiteY0" fmla="*/ 6351239 h 6351238"/>
                <a:gd name="connsiteX1" fmla="*/ 1636286 w 4233008"/>
                <a:gd name="connsiteY1" fmla="*/ 382920 h 6351238"/>
                <a:gd name="connsiteX2" fmla="*/ 0 w 4233008"/>
                <a:gd name="connsiteY2" fmla="*/ 839516 h 6351238"/>
                <a:gd name="connsiteX0" fmla="*/ 4233008 w 4233008"/>
                <a:gd name="connsiteY0" fmla="*/ 5968414 h 5968415"/>
                <a:gd name="connsiteX1" fmla="*/ 1636286 w 4233008"/>
                <a:gd name="connsiteY1" fmla="*/ 95 h 5968415"/>
                <a:gd name="connsiteX2" fmla="*/ 0 w 4233008"/>
                <a:gd name="connsiteY2" fmla="*/ 456691 h 5968415"/>
                <a:gd name="connsiteX0" fmla="*/ 4233008 w 4233008"/>
                <a:gd name="connsiteY0" fmla="*/ 5989375 h 5989374"/>
                <a:gd name="connsiteX1" fmla="*/ 1636286 w 4233008"/>
                <a:gd name="connsiteY1" fmla="*/ 21056 h 5989374"/>
                <a:gd name="connsiteX2" fmla="*/ 0 w 4233008"/>
                <a:gd name="connsiteY2" fmla="*/ 477652 h 5989374"/>
                <a:gd name="connsiteX0" fmla="*/ 4233008 w 4233008"/>
                <a:gd name="connsiteY0" fmla="*/ 5973163 h 5973164"/>
                <a:gd name="connsiteX1" fmla="*/ 1636286 w 4233008"/>
                <a:gd name="connsiteY1" fmla="*/ 4844 h 5973164"/>
                <a:gd name="connsiteX2" fmla="*/ 0 w 4233008"/>
                <a:gd name="connsiteY2" fmla="*/ 461440 h 5973164"/>
                <a:gd name="connsiteX0" fmla="*/ 4107145 w 4107145"/>
                <a:gd name="connsiteY0" fmla="*/ 6303965 h 6303964"/>
                <a:gd name="connsiteX1" fmla="*/ 1510423 w 4107145"/>
                <a:gd name="connsiteY1" fmla="*/ 335646 h 6303964"/>
                <a:gd name="connsiteX2" fmla="*/ 0 w 4107145"/>
                <a:gd name="connsiteY2" fmla="*/ 965556 h 6303964"/>
                <a:gd name="connsiteX0" fmla="*/ 4107145 w 4107145"/>
                <a:gd name="connsiteY0" fmla="*/ 6329366 h 6329366"/>
                <a:gd name="connsiteX1" fmla="*/ 1510423 w 4107145"/>
                <a:gd name="connsiteY1" fmla="*/ 361047 h 6329366"/>
                <a:gd name="connsiteX2" fmla="*/ 0 w 4107145"/>
                <a:gd name="connsiteY2" fmla="*/ 990957 h 6329366"/>
                <a:gd name="connsiteX0" fmla="*/ 4107145 w 4107145"/>
                <a:gd name="connsiteY0" fmla="*/ 5968319 h 5968319"/>
                <a:gd name="connsiteX1" fmla="*/ 1510423 w 4107145"/>
                <a:gd name="connsiteY1" fmla="*/ 0 h 5968319"/>
                <a:gd name="connsiteX2" fmla="*/ 0 w 4107145"/>
                <a:gd name="connsiteY2" fmla="*/ 629910 h 5968319"/>
                <a:gd name="connsiteX0" fmla="*/ 4107145 w 4107145"/>
                <a:gd name="connsiteY0" fmla="*/ 5968321 h 5968321"/>
                <a:gd name="connsiteX1" fmla="*/ 1510423 w 4107145"/>
                <a:gd name="connsiteY1" fmla="*/ 2 h 5968321"/>
                <a:gd name="connsiteX2" fmla="*/ 0 w 4107145"/>
                <a:gd name="connsiteY2" fmla="*/ 629912 h 5968321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8716 h 5968716"/>
                <a:gd name="connsiteX1" fmla="*/ 1510423 w 4107145"/>
                <a:gd name="connsiteY1" fmla="*/ 397 h 5968716"/>
                <a:gd name="connsiteX2" fmla="*/ 0 w 4107145"/>
                <a:gd name="connsiteY2" fmla="*/ 630307 h 5968716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74842 h 5974842"/>
                <a:gd name="connsiteX1" fmla="*/ 1510423 w 4107145"/>
                <a:gd name="connsiteY1" fmla="*/ 6523 h 5974842"/>
                <a:gd name="connsiteX2" fmla="*/ 0 w 4107145"/>
                <a:gd name="connsiteY2" fmla="*/ 636433 h 5974842"/>
                <a:gd name="connsiteX0" fmla="*/ 4182662 w 4182662"/>
                <a:gd name="connsiteY0" fmla="*/ 6464147 h 6464147"/>
                <a:gd name="connsiteX1" fmla="*/ 1585940 w 4182662"/>
                <a:gd name="connsiteY1" fmla="*/ 495828 h 6464147"/>
                <a:gd name="connsiteX2" fmla="*/ 0 w 4182662"/>
                <a:gd name="connsiteY2" fmla="*/ 853387 h 6464147"/>
                <a:gd name="connsiteX0" fmla="*/ 4182662 w 4182662"/>
                <a:gd name="connsiteY0" fmla="*/ 6347177 h 6347177"/>
                <a:gd name="connsiteX1" fmla="*/ 1585940 w 4182662"/>
                <a:gd name="connsiteY1" fmla="*/ 378858 h 6347177"/>
                <a:gd name="connsiteX2" fmla="*/ 0 w 4182662"/>
                <a:gd name="connsiteY2" fmla="*/ 736417 h 6347177"/>
                <a:gd name="connsiteX0" fmla="*/ 4182662 w 4182662"/>
                <a:gd name="connsiteY0" fmla="*/ 5969986 h 5969986"/>
                <a:gd name="connsiteX1" fmla="*/ 1585940 w 4182662"/>
                <a:gd name="connsiteY1" fmla="*/ 1667 h 5969986"/>
                <a:gd name="connsiteX2" fmla="*/ 0 w 4182662"/>
                <a:gd name="connsiteY2" fmla="*/ 359226 h 5969986"/>
                <a:gd name="connsiteX0" fmla="*/ 4182662 w 4182662"/>
                <a:gd name="connsiteY0" fmla="*/ 5969128 h 5969128"/>
                <a:gd name="connsiteX1" fmla="*/ 1585940 w 4182662"/>
                <a:gd name="connsiteY1" fmla="*/ 809 h 5969128"/>
                <a:gd name="connsiteX2" fmla="*/ 0 w 4182662"/>
                <a:gd name="connsiteY2" fmla="*/ 358368 h 5969128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68372 h 5968372"/>
                <a:gd name="connsiteX1" fmla="*/ 1585940 w 4182662"/>
                <a:gd name="connsiteY1" fmla="*/ 53 h 5968372"/>
                <a:gd name="connsiteX2" fmla="*/ 0 w 4182662"/>
                <a:gd name="connsiteY2" fmla="*/ 357612 h 5968372"/>
                <a:gd name="connsiteX0" fmla="*/ 4182662 w 4182662"/>
                <a:gd name="connsiteY0" fmla="*/ 5968345 h 5968345"/>
                <a:gd name="connsiteX1" fmla="*/ 1585940 w 4182662"/>
                <a:gd name="connsiteY1" fmla="*/ 26 h 5968345"/>
                <a:gd name="connsiteX2" fmla="*/ 0 w 4182662"/>
                <a:gd name="connsiteY2" fmla="*/ 357585 h 5968345"/>
                <a:gd name="connsiteX0" fmla="*/ 4182662 w 4182662"/>
                <a:gd name="connsiteY0" fmla="*/ 5968349 h 5968349"/>
                <a:gd name="connsiteX1" fmla="*/ 1585940 w 4182662"/>
                <a:gd name="connsiteY1" fmla="*/ 30 h 5968349"/>
                <a:gd name="connsiteX2" fmla="*/ 0 w 4182662"/>
                <a:gd name="connsiteY2" fmla="*/ 357589 h 5968349"/>
                <a:gd name="connsiteX0" fmla="*/ 4182662 w 4182662"/>
                <a:gd name="connsiteY0" fmla="*/ 5968357 h 5968357"/>
                <a:gd name="connsiteX1" fmla="*/ 1585940 w 4182662"/>
                <a:gd name="connsiteY1" fmla="*/ 38 h 5968357"/>
                <a:gd name="connsiteX2" fmla="*/ 0 w 4182662"/>
                <a:gd name="connsiteY2" fmla="*/ 357597 h 5968357"/>
                <a:gd name="connsiteX0" fmla="*/ 4535077 w 4535077"/>
                <a:gd name="connsiteY0" fmla="*/ 8338413 h 8338413"/>
                <a:gd name="connsiteX1" fmla="*/ 1938355 w 4535077"/>
                <a:gd name="connsiteY1" fmla="*/ 2370094 h 8338413"/>
                <a:gd name="connsiteX2" fmla="*/ 0 w 4535077"/>
                <a:gd name="connsiteY2" fmla="*/ 28906 h 8338413"/>
                <a:gd name="connsiteX0" fmla="*/ 4535077 w 4535077"/>
                <a:gd name="connsiteY0" fmla="*/ 8309507 h 8309507"/>
                <a:gd name="connsiteX1" fmla="*/ 1938355 w 4535077"/>
                <a:gd name="connsiteY1" fmla="*/ 2341188 h 8309507"/>
                <a:gd name="connsiteX2" fmla="*/ 0 w 4535077"/>
                <a:gd name="connsiteY2" fmla="*/ 0 h 8309507"/>
                <a:gd name="connsiteX0" fmla="*/ 4535077 w 4535077"/>
                <a:gd name="connsiteY0" fmla="*/ 8309507 h 8309507"/>
                <a:gd name="connsiteX1" fmla="*/ 2618013 w 4535077"/>
                <a:gd name="connsiteY1" fmla="*/ 4024809 h 8309507"/>
                <a:gd name="connsiteX2" fmla="*/ 0 w 4535077"/>
                <a:gd name="connsiteY2" fmla="*/ 0 h 8309507"/>
                <a:gd name="connsiteX0" fmla="*/ 4837147 w 4837147"/>
                <a:gd name="connsiteY0" fmla="*/ 8259989 h 8259989"/>
                <a:gd name="connsiteX1" fmla="*/ 2618013 w 4837147"/>
                <a:gd name="connsiteY1" fmla="*/ 4024809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2592841 w 4837147"/>
                <a:gd name="connsiteY1" fmla="*/ 248974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2945255 w 4837147"/>
                <a:gd name="connsiteY1" fmla="*/ 2464983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7591986 w 7591986"/>
                <a:gd name="connsiteY0" fmla="*/ 4343092 h 4343093"/>
                <a:gd name="connsiteX1" fmla="*/ 0 w 7591986"/>
                <a:gd name="connsiteY1" fmla="*/ 235855 h 4343093"/>
                <a:gd name="connsiteX0" fmla="*/ 7591986 w 7591986"/>
                <a:gd name="connsiteY0" fmla="*/ 4107237 h 4194456"/>
                <a:gd name="connsiteX1" fmla="*/ 0 w 7591986"/>
                <a:gd name="connsiteY1" fmla="*/ 0 h 4194456"/>
                <a:gd name="connsiteX0" fmla="*/ 6723017 w 6723017"/>
                <a:gd name="connsiteY0" fmla="*/ 0 h 1477208"/>
                <a:gd name="connsiteX1" fmla="*/ 0 w 6723017"/>
                <a:gd name="connsiteY1" fmla="*/ 1387257 h 1477208"/>
                <a:gd name="connsiteX0" fmla="*/ 2353347 w 2353347"/>
                <a:gd name="connsiteY0" fmla="*/ 0 h 4297628"/>
                <a:gd name="connsiteX1" fmla="*/ 0 w 2353347"/>
                <a:gd name="connsiteY1" fmla="*/ 4268812 h 4297628"/>
                <a:gd name="connsiteX0" fmla="*/ 4165767 w 4165767"/>
                <a:gd name="connsiteY0" fmla="*/ 0 h 4224877"/>
                <a:gd name="connsiteX1" fmla="*/ 0 w 4165767"/>
                <a:gd name="connsiteY1" fmla="*/ 4195550 h 4224877"/>
                <a:gd name="connsiteX0" fmla="*/ 3818178 w 3818178"/>
                <a:gd name="connsiteY0" fmla="*/ 0 h 4079436"/>
                <a:gd name="connsiteX1" fmla="*/ 0 w 3818178"/>
                <a:gd name="connsiteY1" fmla="*/ 4049031 h 4079436"/>
                <a:gd name="connsiteX0" fmla="*/ 3818178 w 3818178"/>
                <a:gd name="connsiteY0" fmla="*/ 0 h 4049054"/>
                <a:gd name="connsiteX1" fmla="*/ 0 w 3818178"/>
                <a:gd name="connsiteY1" fmla="*/ 4049031 h 4049054"/>
                <a:gd name="connsiteX0" fmla="*/ 3867833 w 3867833"/>
                <a:gd name="connsiteY0" fmla="*/ 0 h 4122314"/>
                <a:gd name="connsiteX1" fmla="*/ 0 w 3867833"/>
                <a:gd name="connsiteY1" fmla="*/ 4122290 h 4122314"/>
                <a:gd name="connsiteX0" fmla="*/ 3967143 w 3967143"/>
                <a:gd name="connsiteY0" fmla="*/ 0 h 4097894"/>
                <a:gd name="connsiteX1" fmla="*/ 0 w 3967143"/>
                <a:gd name="connsiteY1" fmla="*/ 4097870 h 40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7143" h="4097894">
                  <a:moveTo>
                    <a:pt x="3967143" y="0"/>
                  </a:moveTo>
                  <a:cubicBezTo>
                    <a:pt x="3651662" y="761791"/>
                    <a:pt x="1584795" y="4108360"/>
                    <a:pt x="0" y="409787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>
            <a:xfrm flipH="1" flipV="1">
              <a:off x="306888" y="2514600"/>
              <a:ext cx="2001499" cy="2157984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0412 w 1218914"/>
                <a:gd name="connsiteY0" fmla="*/ 0 h 2052361"/>
                <a:gd name="connsiteX1" fmla="*/ 145891 w 1218914"/>
                <a:gd name="connsiteY1" fmla="*/ 530044 h 2052361"/>
                <a:gd name="connsiteX2" fmla="*/ 1218915 w 1218914"/>
                <a:gd name="connsiteY2" fmla="*/ 2052361 h 2052361"/>
                <a:gd name="connsiteX0" fmla="*/ 10412 w 1218915"/>
                <a:gd name="connsiteY0" fmla="*/ 0 h 2052361"/>
                <a:gd name="connsiteX1" fmla="*/ 145891 w 1218915"/>
                <a:gd name="connsiteY1" fmla="*/ 530044 h 2052361"/>
                <a:gd name="connsiteX2" fmla="*/ 1218915 w 1218915"/>
                <a:gd name="connsiteY2" fmla="*/ 2052361 h 2052361"/>
                <a:gd name="connsiteX0" fmla="*/ 1 w 1208504"/>
                <a:gd name="connsiteY0" fmla="*/ 0 h 2052361"/>
                <a:gd name="connsiteX1" fmla="*/ 374907 w 1208504"/>
                <a:gd name="connsiteY1" fmla="*/ 1224136 h 2052361"/>
                <a:gd name="connsiteX2" fmla="*/ 1208504 w 1208504"/>
                <a:gd name="connsiteY2" fmla="*/ 2052361 h 2052361"/>
                <a:gd name="connsiteX0" fmla="*/ 0 w 1208503"/>
                <a:gd name="connsiteY0" fmla="*/ 0 h 2052361"/>
                <a:gd name="connsiteX1" fmla="*/ 374906 w 1208503"/>
                <a:gd name="connsiteY1" fmla="*/ 1224136 h 2052361"/>
                <a:gd name="connsiteX2" fmla="*/ 1208503 w 1208503"/>
                <a:gd name="connsiteY2" fmla="*/ 2052361 h 2052361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2862921 w 2862921"/>
                <a:gd name="connsiteY2" fmla="*/ 4097454 h 4097454"/>
                <a:gd name="connsiteX0" fmla="*/ 3631 w 2862921"/>
                <a:gd name="connsiteY0" fmla="*/ 0 h 4097454"/>
                <a:gd name="connsiteX1" fmla="*/ 378537 w 2862921"/>
                <a:gd name="connsiteY1" fmla="*/ 1224136 h 4097454"/>
                <a:gd name="connsiteX2" fmla="*/ 1804400 w 2862921"/>
                <a:gd name="connsiteY2" fmla="*/ 2944765 h 4097454"/>
                <a:gd name="connsiteX3" fmla="*/ 2862921 w 2862921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374906 w 2859290"/>
                <a:gd name="connsiteY1" fmla="*/ 1224136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019480 w 2859290"/>
                <a:gd name="connsiteY2" fmla="*/ 196559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99298 w 2859290"/>
                <a:gd name="connsiteY1" fmla="*/ 1001035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20292 w 2859290"/>
                <a:gd name="connsiteY2" fmla="*/ 2027572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58096 w 2859290"/>
                <a:gd name="connsiteY2" fmla="*/ 2101939 h 4097454"/>
                <a:gd name="connsiteX3" fmla="*/ 2859290 w 2859290"/>
                <a:gd name="connsiteY3" fmla="*/ 4097454 h 4097454"/>
                <a:gd name="connsiteX0" fmla="*/ 0 w 2859290"/>
                <a:gd name="connsiteY0" fmla="*/ 0 h 4097454"/>
                <a:gd name="connsiteX1" fmla="*/ 211088 w 2859290"/>
                <a:gd name="connsiteY1" fmla="*/ 790328 h 4097454"/>
                <a:gd name="connsiteX2" fmla="*/ 1107690 w 2859290"/>
                <a:gd name="connsiteY2" fmla="*/ 2039966 h 4097454"/>
                <a:gd name="connsiteX3" fmla="*/ 2859290 w 2859290"/>
                <a:gd name="connsiteY3" fmla="*/ 4097454 h 4097454"/>
                <a:gd name="connsiteX0" fmla="*/ 0 w 1107690"/>
                <a:gd name="connsiteY0" fmla="*/ 0 h 2039966"/>
                <a:gd name="connsiteX1" fmla="*/ 211088 w 1107690"/>
                <a:gd name="connsiteY1" fmla="*/ 790328 h 2039966"/>
                <a:gd name="connsiteX2" fmla="*/ 1107690 w 1107690"/>
                <a:gd name="connsiteY2" fmla="*/ 2039966 h 2039966"/>
                <a:gd name="connsiteX0" fmla="*/ 264822 w 944064"/>
                <a:gd name="connsiteY0" fmla="*/ 0 h 2052361"/>
                <a:gd name="connsiteX1" fmla="*/ 47462 w 944064"/>
                <a:gd name="connsiteY1" fmla="*/ 802723 h 2052361"/>
                <a:gd name="connsiteX2" fmla="*/ 944064 w 944064"/>
                <a:gd name="connsiteY2" fmla="*/ 2052361 h 2052361"/>
                <a:gd name="connsiteX0" fmla="*/ 2276242 w 2276515"/>
                <a:gd name="connsiteY0" fmla="*/ 0 h 2275462"/>
                <a:gd name="connsiteX1" fmla="*/ 2058882 w 2276515"/>
                <a:gd name="connsiteY1" fmla="*/ 802723 h 2275462"/>
                <a:gd name="connsiteX2" fmla="*/ 44555 w 2276515"/>
                <a:gd name="connsiteY2" fmla="*/ 2275462 h 2275462"/>
                <a:gd name="connsiteX0" fmla="*/ 2231687 w 2231960"/>
                <a:gd name="connsiteY0" fmla="*/ 0 h 2275462"/>
                <a:gd name="connsiteX1" fmla="*/ 2014327 w 2231960"/>
                <a:gd name="connsiteY1" fmla="*/ 802723 h 2275462"/>
                <a:gd name="connsiteX2" fmla="*/ 0 w 2231960"/>
                <a:gd name="connsiteY2" fmla="*/ 2275462 h 2275462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370576"/>
                <a:gd name="connsiteY0" fmla="*/ 0 h 2114334"/>
                <a:gd name="connsiteX1" fmla="*/ 2152943 w 2370576"/>
                <a:gd name="connsiteY1" fmla="*/ 802723 h 2114334"/>
                <a:gd name="connsiteX2" fmla="*/ 0 w 2370576"/>
                <a:gd name="connsiteY2" fmla="*/ 2114334 h 2114334"/>
                <a:gd name="connsiteX0" fmla="*/ 2370303 w 2424026"/>
                <a:gd name="connsiteY0" fmla="*/ 0 h 2114334"/>
                <a:gd name="connsiteX1" fmla="*/ 2152943 w 2424026"/>
                <a:gd name="connsiteY1" fmla="*/ 802723 h 2114334"/>
                <a:gd name="connsiteX2" fmla="*/ 0 w 2424026"/>
                <a:gd name="connsiteY2" fmla="*/ 2114334 h 2114334"/>
                <a:gd name="connsiteX0" fmla="*/ 2370303 w 2410734"/>
                <a:gd name="connsiteY0" fmla="*/ 0 h 2114334"/>
                <a:gd name="connsiteX1" fmla="*/ 2152943 w 2410734"/>
                <a:gd name="connsiteY1" fmla="*/ 802723 h 2114334"/>
                <a:gd name="connsiteX2" fmla="*/ 0 w 2410734"/>
                <a:gd name="connsiteY2" fmla="*/ 2114334 h 2114334"/>
                <a:gd name="connsiteX0" fmla="*/ 2370303 w 2370658"/>
                <a:gd name="connsiteY0" fmla="*/ 0 h 2114334"/>
                <a:gd name="connsiteX1" fmla="*/ 1686691 w 2370658"/>
                <a:gd name="connsiteY1" fmla="*/ 1124981 h 2114334"/>
                <a:gd name="connsiteX2" fmla="*/ 0 w 2370658"/>
                <a:gd name="connsiteY2" fmla="*/ 2114334 h 2114334"/>
                <a:gd name="connsiteX0" fmla="*/ 2370303 w 2370591"/>
                <a:gd name="connsiteY0" fmla="*/ 0 h 2114334"/>
                <a:gd name="connsiteX1" fmla="*/ 1686691 w 2370591"/>
                <a:gd name="connsiteY1" fmla="*/ 1124981 h 2114334"/>
                <a:gd name="connsiteX2" fmla="*/ 0 w 2370591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124981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70303 w 2370303"/>
                <a:gd name="connsiteY0" fmla="*/ 0 h 2114334"/>
                <a:gd name="connsiteX1" fmla="*/ 1686691 w 2370303"/>
                <a:gd name="connsiteY1" fmla="*/ 1286110 h 2114334"/>
                <a:gd name="connsiteX2" fmla="*/ 0 w 2370303"/>
                <a:gd name="connsiteY2" fmla="*/ 2114334 h 2114334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82904 w 2382904"/>
                <a:gd name="connsiteY0" fmla="*/ 0 h 2002783"/>
                <a:gd name="connsiteX1" fmla="*/ 1699292 w 2382904"/>
                <a:gd name="connsiteY1" fmla="*/ 1286110 h 2002783"/>
                <a:gd name="connsiteX2" fmla="*/ 0 w 2382904"/>
                <a:gd name="connsiteY2" fmla="*/ 2002783 h 2002783"/>
                <a:gd name="connsiteX0" fmla="*/ 2319897 w 2319897"/>
                <a:gd name="connsiteY0" fmla="*/ 0 h 1916021"/>
                <a:gd name="connsiteX1" fmla="*/ 1636285 w 2319897"/>
                <a:gd name="connsiteY1" fmla="*/ 1286110 h 1916021"/>
                <a:gd name="connsiteX2" fmla="*/ 0 w 2319897"/>
                <a:gd name="connsiteY2" fmla="*/ 1916021 h 1916021"/>
                <a:gd name="connsiteX0" fmla="*/ 3402314 w 3402314"/>
                <a:gd name="connsiteY0" fmla="*/ 569388 h 701717"/>
                <a:gd name="connsiteX1" fmla="*/ 1636285 w 3402314"/>
                <a:gd name="connsiteY1" fmla="*/ 48080 h 701717"/>
                <a:gd name="connsiteX2" fmla="*/ 0 w 3402314"/>
                <a:gd name="connsiteY2" fmla="*/ 677991 h 701717"/>
                <a:gd name="connsiteX0" fmla="*/ 3402314 w 3402314"/>
                <a:gd name="connsiteY0" fmla="*/ 603604 h 712207"/>
                <a:gd name="connsiteX1" fmla="*/ 1636285 w 3402314"/>
                <a:gd name="connsiteY1" fmla="*/ 82296 h 712207"/>
                <a:gd name="connsiteX2" fmla="*/ 0 w 3402314"/>
                <a:gd name="connsiteY2" fmla="*/ 712207 h 712207"/>
                <a:gd name="connsiteX0" fmla="*/ 3402314 w 3402314"/>
                <a:gd name="connsiteY0" fmla="*/ 521308 h 629911"/>
                <a:gd name="connsiteX1" fmla="*/ 1636285 w 3402314"/>
                <a:gd name="connsiteY1" fmla="*/ 0 h 629911"/>
                <a:gd name="connsiteX2" fmla="*/ 0 w 3402314"/>
                <a:gd name="connsiteY2" fmla="*/ 629911 h 629911"/>
                <a:gd name="connsiteX0" fmla="*/ 3402314 w 3402314"/>
                <a:gd name="connsiteY0" fmla="*/ 603606 h 712209"/>
                <a:gd name="connsiteX1" fmla="*/ 1636285 w 3402314"/>
                <a:gd name="connsiteY1" fmla="*/ 82298 h 712209"/>
                <a:gd name="connsiteX2" fmla="*/ 0 w 3402314"/>
                <a:gd name="connsiteY2" fmla="*/ 712209 h 712209"/>
                <a:gd name="connsiteX0" fmla="*/ 3402314 w 3402314"/>
                <a:gd name="connsiteY0" fmla="*/ 524868 h 633471"/>
                <a:gd name="connsiteX1" fmla="*/ 1636285 w 3402314"/>
                <a:gd name="connsiteY1" fmla="*/ 3560 h 633471"/>
                <a:gd name="connsiteX2" fmla="*/ 0 w 3402314"/>
                <a:gd name="connsiteY2" fmla="*/ 633471 h 633471"/>
                <a:gd name="connsiteX0" fmla="*/ 3402314 w 3402314"/>
                <a:gd name="connsiteY0" fmla="*/ 549448 h 658051"/>
                <a:gd name="connsiteX1" fmla="*/ 1862838 w 3402314"/>
                <a:gd name="connsiteY1" fmla="*/ 3381 h 658051"/>
                <a:gd name="connsiteX2" fmla="*/ 0 w 3402314"/>
                <a:gd name="connsiteY2" fmla="*/ 658051 h 658051"/>
                <a:gd name="connsiteX0" fmla="*/ 3402314 w 3402314"/>
                <a:gd name="connsiteY0" fmla="*/ 549448 h 658051"/>
                <a:gd name="connsiteX1" fmla="*/ 1862838 w 3402314"/>
                <a:gd name="connsiteY1" fmla="*/ 3381 h 658051"/>
                <a:gd name="connsiteX2" fmla="*/ 0 w 3402314"/>
                <a:gd name="connsiteY2" fmla="*/ 658051 h 658051"/>
                <a:gd name="connsiteX0" fmla="*/ 3301624 w 3301624"/>
                <a:gd name="connsiteY0" fmla="*/ 551904 h 932858"/>
                <a:gd name="connsiteX1" fmla="*/ 1762148 w 3301624"/>
                <a:gd name="connsiteY1" fmla="*/ 5837 h 932858"/>
                <a:gd name="connsiteX2" fmla="*/ 0 w 3301624"/>
                <a:gd name="connsiteY2" fmla="*/ 932857 h 932858"/>
                <a:gd name="connsiteX0" fmla="*/ 3351969 w 3351969"/>
                <a:gd name="connsiteY0" fmla="*/ 548434 h 780833"/>
                <a:gd name="connsiteX1" fmla="*/ 1812493 w 3351969"/>
                <a:gd name="connsiteY1" fmla="*/ 2367 h 780833"/>
                <a:gd name="connsiteX2" fmla="*/ 0 w 3351969"/>
                <a:gd name="connsiteY2" fmla="*/ 780833 h 780833"/>
                <a:gd name="connsiteX0" fmla="*/ 3276452 w 3276452"/>
                <a:gd name="connsiteY0" fmla="*/ 549448 h 831365"/>
                <a:gd name="connsiteX1" fmla="*/ 1736976 w 3276452"/>
                <a:gd name="connsiteY1" fmla="*/ 3381 h 831365"/>
                <a:gd name="connsiteX2" fmla="*/ 0 w 3276452"/>
                <a:gd name="connsiteY2" fmla="*/ 831365 h 831365"/>
                <a:gd name="connsiteX0" fmla="*/ 3276452 w 3276452"/>
                <a:gd name="connsiteY0" fmla="*/ 475771 h 757688"/>
                <a:gd name="connsiteX1" fmla="*/ 1636286 w 3276452"/>
                <a:gd name="connsiteY1" fmla="*/ 3981 h 757688"/>
                <a:gd name="connsiteX2" fmla="*/ 0 w 3276452"/>
                <a:gd name="connsiteY2" fmla="*/ 757688 h 757688"/>
                <a:gd name="connsiteX0" fmla="*/ 3276452 w 3276452"/>
                <a:gd name="connsiteY0" fmla="*/ 479058 h 760975"/>
                <a:gd name="connsiteX1" fmla="*/ 1636286 w 3276452"/>
                <a:gd name="connsiteY1" fmla="*/ 7268 h 760975"/>
                <a:gd name="connsiteX2" fmla="*/ 0 w 3276452"/>
                <a:gd name="connsiteY2" fmla="*/ 760975 h 760975"/>
                <a:gd name="connsiteX0" fmla="*/ 4484732 w 4484732"/>
                <a:gd name="connsiteY0" fmla="*/ 5784803 h 5784803"/>
                <a:gd name="connsiteX1" fmla="*/ 1636286 w 4484732"/>
                <a:gd name="connsiteY1" fmla="*/ 286908 h 5784803"/>
                <a:gd name="connsiteX2" fmla="*/ 0 w 4484732"/>
                <a:gd name="connsiteY2" fmla="*/ 1040615 h 5784803"/>
                <a:gd name="connsiteX0" fmla="*/ 4484732 w 4484732"/>
                <a:gd name="connsiteY0" fmla="*/ 5784803 h 5784803"/>
                <a:gd name="connsiteX1" fmla="*/ 1636286 w 4484732"/>
                <a:gd name="connsiteY1" fmla="*/ 286908 h 5784803"/>
                <a:gd name="connsiteX2" fmla="*/ 0 w 4484732"/>
                <a:gd name="connsiteY2" fmla="*/ 1040615 h 5784803"/>
                <a:gd name="connsiteX0" fmla="*/ 4384042 w 4384042"/>
                <a:gd name="connsiteY0" fmla="*/ 5996983 h 5996983"/>
                <a:gd name="connsiteX1" fmla="*/ 1636286 w 4384042"/>
                <a:gd name="connsiteY1" fmla="*/ 301015 h 5996983"/>
                <a:gd name="connsiteX2" fmla="*/ 0 w 4384042"/>
                <a:gd name="connsiteY2" fmla="*/ 1054722 h 5996983"/>
                <a:gd name="connsiteX0" fmla="*/ 4384042 w 4384042"/>
                <a:gd name="connsiteY0" fmla="*/ 6143417 h 6143417"/>
                <a:gd name="connsiteX1" fmla="*/ 1736976 w 4384042"/>
                <a:gd name="connsiteY1" fmla="*/ 274135 h 6143417"/>
                <a:gd name="connsiteX2" fmla="*/ 0 w 4384042"/>
                <a:gd name="connsiteY2" fmla="*/ 1201156 h 6143417"/>
                <a:gd name="connsiteX0" fmla="*/ 4384042 w 4384042"/>
                <a:gd name="connsiteY0" fmla="*/ 5869333 h 5869333"/>
                <a:gd name="connsiteX1" fmla="*/ 1736976 w 4384042"/>
                <a:gd name="connsiteY1" fmla="*/ 51 h 5869333"/>
                <a:gd name="connsiteX2" fmla="*/ 0 w 4384042"/>
                <a:gd name="connsiteY2" fmla="*/ 927072 h 5869333"/>
                <a:gd name="connsiteX0" fmla="*/ 4384042 w 4384042"/>
                <a:gd name="connsiteY0" fmla="*/ 5894090 h 5894090"/>
                <a:gd name="connsiteX1" fmla="*/ 1611113 w 4384042"/>
                <a:gd name="connsiteY1" fmla="*/ 49 h 5894090"/>
                <a:gd name="connsiteX2" fmla="*/ 0 w 4384042"/>
                <a:gd name="connsiteY2" fmla="*/ 951829 h 5894090"/>
                <a:gd name="connsiteX0" fmla="*/ 4384042 w 4384042"/>
                <a:gd name="connsiteY0" fmla="*/ 5894113 h 5894113"/>
                <a:gd name="connsiteX1" fmla="*/ 1611113 w 4384042"/>
                <a:gd name="connsiteY1" fmla="*/ 72 h 5894113"/>
                <a:gd name="connsiteX2" fmla="*/ 0 w 4384042"/>
                <a:gd name="connsiteY2" fmla="*/ 951852 h 5894113"/>
                <a:gd name="connsiteX0" fmla="*/ 4384042 w 4384042"/>
                <a:gd name="connsiteY0" fmla="*/ 5894195 h 5894195"/>
                <a:gd name="connsiteX1" fmla="*/ 1611113 w 4384042"/>
                <a:gd name="connsiteY1" fmla="*/ 154 h 5894195"/>
                <a:gd name="connsiteX2" fmla="*/ 0 w 4384042"/>
                <a:gd name="connsiteY2" fmla="*/ 951934 h 5894195"/>
                <a:gd name="connsiteX0" fmla="*/ 4308525 w 4308525"/>
                <a:gd name="connsiteY0" fmla="*/ 6172492 h 6172492"/>
                <a:gd name="connsiteX1" fmla="*/ 1611113 w 4308525"/>
                <a:gd name="connsiteY1" fmla="*/ 303210 h 6172492"/>
                <a:gd name="connsiteX2" fmla="*/ 0 w 4308525"/>
                <a:gd name="connsiteY2" fmla="*/ 1254990 h 6172492"/>
                <a:gd name="connsiteX0" fmla="*/ 4333697 w 4333697"/>
                <a:gd name="connsiteY0" fmla="*/ 6331654 h 6331654"/>
                <a:gd name="connsiteX1" fmla="*/ 1611113 w 4333697"/>
                <a:gd name="connsiteY1" fmla="*/ 313817 h 6331654"/>
                <a:gd name="connsiteX2" fmla="*/ 0 w 4333697"/>
                <a:gd name="connsiteY2" fmla="*/ 1265597 h 6331654"/>
                <a:gd name="connsiteX0" fmla="*/ 4333697 w 4333697"/>
                <a:gd name="connsiteY0" fmla="*/ 6331656 h 6331656"/>
                <a:gd name="connsiteX1" fmla="*/ 1611113 w 4333697"/>
                <a:gd name="connsiteY1" fmla="*/ 313819 h 6331656"/>
                <a:gd name="connsiteX2" fmla="*/ 0 w 4333697"/>
                <a:gd name="connsiteY2" fmla="*/ 1265599 h 6331656"/>
                <a:gd name="connsiteX0" fmla="*/ 4333697 w 4333697"/>
                <a:gd name="connsiteY0" fmla="*/ 6017860 h 6017860"/>
                <a:gd name="connsiteX1" fmla="*/ 1611113 w 4333697"/>
                <a:gd name="connsiteY1" fmla="*/ 23 h 6017860"/>
                <a:gd name="connsiteX2" fmla="*/ 0 w 4333697"/>
                <a:gd name="connsiteY2" fmla="*/ 951803 h 6017860"/>
                <a:gd name="connsiteX0" fmla="*/ 4182662 w 4182662"/>
                <a:gd name="connsiteY0" fmla="*/ 6331656 h 6331656"/>
                <a:gd name="connsiteX1" fmla="*/ 1460078 w 4182662"/>
                <a:gd name="connsiteY1" fmla="*/ 313819 h 6331656"/>
                <a:gd name="connsiteX2" fmla="*/ 0 w 4182662"/>
                <a:gd name="connsiteY2" fmla="*/ 1265600 h 6331656"/>
                <a:gd name="connsiteX0" fmla="*/ 4182662 w 4182662"/>
                <a:gd name="connsiteY0" fmla="*/ 6017860 h 6017860"/>
                <a:gd name="connsiteX1" fmla="*/ 1460078 w 4182662"/>
                <a:gd name="connsiteY1" fmla="*/ 23 h 6017860"/>
                <a:gd name="connsiteX2" fmla="*/ 0 w 4182662"/>
                <a:gd name="connsiteY2" fmla="*/ 951804 h 6017860"/>
                <a:gd name="connsiteX0" fmla="*/ 4056800 w 4056800"/>
                <a:gd name="connsiteY0" fmla="*/ 6287093 h 6287093"/>
                <a:gd name="connsiteX1" fmla="*/ 1334216 w 4056800"/>
                <a:gd name="connsiteY1" fmla="*/ 269256 h 6287093"/>
                <a:gd name="connsiteX2" fmla="*/ 0 w 4056800"/>
                <a:gd name="connsiteY2" fmla="*/ 1419110 h 6287093"/>
                <a:gd name="connsiteX0" fmla="*/ 4056800 w 4056800"/>
                <a:gd name="connsiteY0" fmla="*/ 6017985 h 6017985"/>
                <a:gd name="connsiteX1" fmla="*/ 1334216 w 4056800"/>
                <a:gd name="connsiteY1" fmla="*/ 148 h 6017985"/>
                <a:gd name="connsiteX2" fmla="*/ 0 w 4056800"/>
                <a:gd name="connsiteY2" fmla="*/ 1150002 h 6017985"/>
                <a:gd name="connsiteX0" fmla="*/ 4333697 w 4333697"/>
                <a:gd name="connsiteY0" fmla="*/ 6308495 h 6308495"/>
                <a:gd name="connsiteX1" fmla="*/ 1611113 w 4333697"/>
                <a:gd name="connsiteY1" fmla="*/ 290658 h 6308495"/>
                <a:gd name="connsiteX2" fmla="*/ 0 w 4333697"/>
                <a:gd name="connsiteY2" fmla="*/ 1341475 h 6308495"/>
                <a:gd name="connsiteX0" fmla="*/ 4333697 w 4333697"/>
                <a:gd name="connsiteY0" fmla="*/ 6017870 h 6017870"/>
                <a:gd name="connsiteX1" fmla="*/ 1611113 w 4333697"/>
                <a:gd name="connsiteY1" fmla="*/ 33 h 6017870"/>
                <a:gd name="connsiteX2" fmla="*/ 0 w 4333697"/>
                <a:gd name="connsiteY2" fmla="*/ 1050850 h 6017870"/>
                <a:gd name="connsiteX0" fmla="*/ 4308525 w 4308525"/>
                <a:gd name="connsiteY0" fmla="*/ 6272107 h 6272107"/>
                <a:gd name="connsiteX1" fmla="*/ 1585941 w 4308525"/>
                <a:gd name="connsiteY1" fmla="*/ 254270 h 6272107"/>
                <a:gd name="connsiteX2" fmla="*/ 0 w 4308525"/>
                <a:gd name="connsiteY2" fmla="*/ 1478401 h 6272107"/>
                <a:gd name="connsiteX0" fmla="*/ 4308525 w 4308525"/>
                <a:gd name="connsiteY0" fmla="*/ 6017889 h 6017889"/>
                <a:gd name="connsiteX1" fmla="*/ 1585941 w 4308525"/>
                <a:gd name="connsiteY1" fmla="*/ 52 h 6017889"/>
                <a:gd name="connsiteX2" fmla="*/ 0 w 4308525"/>
                <a:gd name="connsiteY2" fmla="*/ 1224183 h 6017889"/>
                <a:gd name="connsiteX0" fmla="*/ 4308525 w 4308525"/>
                <a:gd name="connsiteY0" fmla="*/ 6017899 h 6017899"/>
                <a:gd name="connsiteX1" fmla="*/ 1585941 w 4308525"/>
                <a:gd name="connsiteY1" fmla="*/ 62 h 6017899"/>
                <a:gd name="connsiteX2" fmla="*/ 0 w 4308525"/>
                <a:gd name="connsiteY2" fmla="*/ 1224193 h 6017899"/>
                <a:gd name="connsiteX0" fmla="*/ 4182663 w 4182663"/>
                <a:gd name="connsiteY0" fmla="*/ 6219250 h 6219249"/>
                <a:gd name="connsiteX1" fmla="*/ 1585941 w 4182663"/>
                <a:gd name="connsiteY1" fmla="*/ 250931 h 6219249"/>
                <a:gd name="connsiteX2" fmla="*/ 0 w 4182663"/>
                <a:gd name="connsiteY2" fmla="*/ 1475062 h 6219249"/>
                <a:gd name="connsiteX0" fmla="*/ 4182663 w 4182663"/>
                <a:gd name="connsiteY0" fmla="*/ 5968319 h 5968320"/>
                <a:gd name="connsiteX1" fmla="*/ 1585941 w 4182663"/>
                <a:gd name="connsiteY1" fmla="*/ 0 h 5968320"/>
                <a:gd name="connsiteX2" fmla="*/ 0 w 4182663"/>
                <a:gd name="connsiteY2" fmla="*/ 1224131 h 5968320"/>
                <a:gd name="connsiteX0" fmla="*/ 4182663 w 4182663"/>
                <a:gd name="connsiteY0" fmla="*/ 5968450 h 5968449"/>
                <a:gd name="connsiteX1" fmla="*/ 1585941 w 4182663"/>
                <a:gd name="connsiteY1" fmla="*/ 131 h 5968449"/>
                <a:gd name="connsiteX2" fmla="*/ 0 w 4182663"/>
                <a:gd name="connsiteY2" fmla="*/ 1224262 h 5968449"/>
                <a:gd name="connsiteX0" fmla="*/ 4182663 w 4182663"/>
                <a:gd name="connsiteY0" fmla="*/ 5968450 h 5968451"/>
                <a:gd name="connsiteX1" fmla="*/ 1585941 w 4182663"/>
                <a:gd name="connsiteY1" fmla="*/ 131 h 5968451"/>
                <a:gd name="connsiteX2" fmla="*/ 0 w 4182663"/>
                <a:gd name="connsiteY2" fmla="*/ 1224262 h 5968451"/>
                <a:gd name="connsiteX0" fmla="*/ 4031628 w 4031628"/>
                <a:gd name="connsiteY0" fmla="*/ 6155725 h 6155724"/>
                <a:gd name="connsiteX1" fmla="*/ 1434906 w 4031628"/>
                <a:gd name="connsiteY1" fmla="*/ 187406 h 6155724"/>
                <a:gd name="connsiteX2" fmla="*/ 0 w 4031628"/>
                <a:gd name="connsiteY2" fmla="*/ 1881960 h 6155724"/>
                <a:gd name="connsiteX0" fmla="*/ 4031628 w 4031628"/>
                <a:gd name="connsiteY0" fmla="*/ 6178191 h 6178192"/>
                <a:gd name="connsiteX1" fmla="*/ 1434906 w 4031628"/>
                <a:gd name="connsiteY1" fmla="*/ 209872 h 6178192"/>
                <a:gd name="connsiteX2" fmla="*/ 0 w 4031628"/>
                <a:gd name="connsiteY2" fmla="*/ 1904426 h 6178192"/>
                <a:gd name="connsiteX0" fmla="*/ 4031628 w 4031628"/>
                <a:gd name="connsiteY0" fmla="*/ 5968805 h 5968804"/>
                <a:gd name="connsiteX1" fmla="*/ 1434906 w 4031628"/>
                <a:gd name="connsiteY1" fmla="*/ 486 h 5968804"/>
                <a:gd name="connsiteX2" fmla="*/ 0 w 4031628"/>
                <a:gd name="connsiteY2" fmla="*/ 1695040 h 5968804"/>
                <a:gd name="connsiteX0" fmla="*/ 4031628 w 4031628"/>
                <a:gd name="connsiteY0" fmla="*/ 5968495 h 5968496"/>
                <a:gd name="connsiteX1" fmla="*/ 1434906 w 4031628"/>
                <a:gd name="connsiteY1" fmla="*/ 176 h 5968496"/>
                <a:gd name="connsiteX2" fmla="*/ 0 w 4031628"/>
                <a:gd name="connsiteY2" fmla="*/ 1694730 h 5968496"/>
                <a:gd name="connsiteX0" fmla="*/ 3981283 w 3981283"/>
                <a:gd name="connsiteY0" fmla="*/ 6459383 h 6459382"/>
                <a:gd name="connsiteX1" fmla="*/ 1384561 w 3981283"/>
                <a:gd name="connsiteY1" fmla="*/ 491064 h 6459382"/>
                <a:gd name="connsiteX2" fmla="*/ 0 w 3981283"/>
                <a:gd name="connsiteY2" fmla="*/ 1145734 h 6459382"/>
                <a:gd name="connsiteX0" fmla="*/ 3981283 w 3981283"/>
                <a:gd name="connsiteY0" fmla="*/ 6301687 h 6301688"/>
                <a:gd name="connsiteX1" fmla="*/ 1384561 w 3981283"/>
                <a:gd name="connsiteY1" fmla="*/ 333368 h 6301688"/>
                <a:gd name="connsiteX2" fmla="*/ 0 w 3981283"/>
                <a:gd name="connsiteY2" fmla="*/ 988038 h 6301688"/>
                <a:gd name="connsiteX0" fmla="*/ 3981283 w 3981283"/>
                <a:gd name="connsiteY0" fmla="*/ 5972968 h 5972967"/>
                <a:gd name="connsiteX1" fmla="*/ 1384561 w 3981283"/>
                <a:gd name="connsiteY1" fmla="*/ 4649 h 5972967"/>
                <a:gd name="connsiteX2" fmla="*/ 0 w 3981283"/>
                <a:gd name="connsiteY2" fmla="*/ 659319 h 5972967"/>
                <a:gd name="connsiteX0" fmla="*/ 4233008 w 4233008"/>
                <a:gd name="connsiteY0" fmla="*/ 6356023 h 6356024"/>
                <a:gd name="connsiteX1" fmla="*/ 1636286 w 4233008"/>
                <a:gd name="connsiteY1" fmla="*/ 387704 h 6356024"/>
                <a:gd name="connsiteX2" fmla="*/ 0 w 4233008"/>
                <a:gd name="connsiteY2" fmla="*/ 844300 h 6356024"/>
                <a:gd name="connsiteX0" fmla="*/ 4233008 w 4233008"/>
                <a:gd name="connsiteY0" fmla="*/ 6351239 h 6351238"/>
                <a:gd name="connsiteX1" fmla="*/ 1636286 w 4233008"/>
                <a:gd name="connsiteY1" fmla="*/ 382920 h 6351238"/>
                <a:gd name="connsiteX2" fmla="*/ 0 w 4233008"/>
                <a:gd name="connsiteY2" fmla="*/ 839516 h 6351238"/>
                <a:gd name="connsiteX0" fmla="*/ 4233008 w 4233008"/>
                <a:gd name="connsiteY0" fmla="*/ 5968414 h 5968415"/>
                <a:gd name="connsiteX1" fmla="*/ 1636286 w 4233008"/>
                <a:gd name="connsiteY1" fmla="*/ 95 h 5968415"/>
                <a:gd name="connsiteX2" fmla="*/ 0 w 4233008"/>
                <a:gd name="connsiteY2" fmla="*/ 456691 h 5968415"/>
                <a:gd name="connsiteX0" fmla="*/ 4233008 w 4233008"/>
                <a:gd name="connsiteY0" fmla="*/ 5989375 h 5989374"/>
                <a:gd name="connsiteX1" fmla="*/ 1636286 w 4233008"/>
                <a:gd name="connsiteY1" fmla="*/ 21056 h 5989374"/>
                <a:gd name="connsiteX2" fmla="*/ 0 w 4233008"/>
                <a:gd name="connsiteY2" fmla="*/ 477652 h 5989374"/>
                <a:gd name="connsiteX0" fmla="*/ 4233008 w 4233008"/>
                <a:gd name="connsiteY0" fmla="*/ 5973163 h 5973164"/>
                <a:gd name="connsiteX1" fmla="*/ 1636286 w 4233008"/>
                <a:gd name="connsiteY1" fmla="*/ 4844 h 5973164"/>
                <a:gd name="connsiteX2" fmla="*/ 0 w 4233008"/>
                <a:gd name="connsiteY2" fmla="*/ 461440 h 5973164"/>
                <a:gd name="connsiteX0" fmla="*/ 4107145 w 4107145"/>
                <a:gd name="connsiteY0" fmla="*/ 6303965 h 6303964"/>
                <a:gd name="connsiteX1" fmla="*/ 1510423 w 4107145"/>
                <a:gd name="connsiteY1" fmla="*/ 335646 h 6303964"/>
                <a:gd name="connsiteX2" fmla="*/ 0 w 4107145"/>
                <a:gd name="connsiteY2" fmla="*/ 965556 h 6303964"/>
                <a:gd name="connsiteX0" fmla="*/ 4107145 w 4107145"/>
                <a:gd name="connsiteY0" fmla="*/ 6329366 h 6329366"/>
                <a:gd name="connsiteX1" fmla="*/ 1510423 w 4107145"/>
                <a:gd name="connsiteY1" fmla="*/ 361047 h 6329366"/>
                <a:gd name="connsiteX2" fmla="*/ 0 w 4107145"/>
                <a:gd name="connsiteY2" fmla="*/ 990957 h 6329366"/>
                <a:gd name="connsiteX0" fmla="*/ 4107145 w 4107145"/>
                <a:gd name="connsiteY0" fmla="*/ 5968319 h 5968319"/>
                <a:gd name="connsiteX1" fmla="*/ 1510423 w 4107145"/>
                <a:gd name="connsiteY1" fmla="*/ 0 h 5968319"/>
                <a:gd name="connsiteX2" fmla="*/ 0 w 4107145"/>
                <a:gd name="connsiteY2" fmla="*/ 629910 h 5968319"/>
                <a:gd name="connsiteX0" fmla="*/ 4107145 w 4107145"/>
                <a:gd name="connsiteY0" fmla="*/ 5968321 h 5968321"/>
                <a:gd name="connsiteX1" fmla="*/ 1510423 w 4107145"/>
                <a:gd name="connsiteY1" fmla="*/ 2 h 5968321"/>
                <a:gd name="connsiteX2" fmla="*/ 0 w 4107145"/>
                <a:gd name="connsiteY2" fmla="*/ 629912 h 5968321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8716 h 5968716"/>
                <a:gd name="connsiteX1" fmla="*/ 1510423 w 4107145"/>
                <a:gd name="connsiteY1" fmla="*/ 397 h 5968716"/>
                <a:gd name="connsiteX2" fmla="*/ 0 w 4107145"/>
                <a:gd name="connsiteY2" fmla="*/ 630307 h 5968716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69814 h 5969814"/>
                <a:gd name="connsiteX1" fmla="*/ 1510423 w 4107145"/>
                <a:gd name="connsiteY1" fmla="*/ 1495 h 5969814"/>
                <a:gd name="connsiteX2" fmla="*/ 0 w 4107145"/>
                <a:gd name="connsiteY2" fmla="*/ 631405 h 5969814"/>
                <a:gd name="connsiteX0" fmla="*/ 4107145 w 4107145"/>
                <a:gd name="connsiteY0" fmla="*/ 5974842 h 5974842"/>
                <a:gd name="connsiteX1" fmla="*/ 1510423 w 4107145"/>
                <a:gd name="connsiteY1" fmla="*/ 6523 h 5974842"/>
                <a:gd name="connsiteX2" fmla="*/ 0 w 4107145"/>
                <a:gd name="connsiteY2" fmla="*/ 636433 h 5974842"/>
                <a:gd name="connsiteX0" fmla="*/ 4182662 w 4182662"/>
                <a:gd name="connsiteY0" fmla="*/ 6464147 h 6464147"/>
                <a:gd name="connsiteX1" fmla="*/ 1585940 w 4182662"/>
                <a:gd name="connsiteY1" fmla="*/ 495828 h 6464147"/>
                <a:gd name="connsiteX2" fmla="*/ 0 w 4182662"/>
                <a:gd name="connsiteY2" fmla="*/ 853387 h 6464147"/>
                <a:gd name="connsiteX0" fmla="*/ 4182662 w 4182662"/>
                <a:gd name="connsiteY0" fmla="*/ 6347177 h 6347177"/>
                <a:gd name="connsiteX1" fmla="*/ 1585940 w 4182662"/>
                <a:gd name="connsiteY1" fmla="*/ 378858 h 6347177"/>
                <a:gd name="connsiteX2" fmla="*/ 0 w 4182662"/>
                <a:gd name="connsiteY2" fmla="*/ 736417 h 6347177"/>
                <a:gd name="connsiteX0" fmla="*/ 4182662 w 4182662"/>
                <a:gd name="connsiteY0" fmla="*/ 5969986 h 5969986"/>
                <a:gd name="connsiteX1" fmla="*/ 1585940 w 4182662"/>
                <a:gd name="connsiteY1" fmla="*/ 1667 h 5969986"/>
                <a:gd name="connsiteX2" fmla="*/ 0 w 4182662"/>
                <a:gd name="connsiteY2" fmla="*/ 359226 h 5969986"/>
                <a:gd name="connsiteX0" fmla="*/ 4182662 w 4182662"/>
                <a:gd name="connsiteY0" fmla="*/ 5969128 h 5969128"/>
                <a:gd name="connsiteX1" fmla="*/ 1585940 w 4182662"/>
                <a:gd name="connsiteY1" fmla="*/ 809 h 5969128"/>
                <a:gd name="connsiteX2" fmla="*/ 0 w 4182662"/>
                <a:gd name="connsiteY2" fmla="*/ 358368 h 5969128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75209 h 5975209"/>
                <a:gd name="connsiteX1" fmla="*/ 1585940 w 4182662"/>
                <a:gd name="connsiteY1" fmla="*/ 6890 h 5975209"/>
                <a:gd name="connsiteX2" fmla="*/ 0 w 4182662"/>
                <a:gd name="connsiteY2" fmla="*/ 364449 h 5975209"/>
                <a:gd name="connsiteX0" fmla="*/ 4182662 w 4182662"/>
                <a:gd name="connsiteY0" fmla="*/ 5968372 h 5968372"/>
                <a:gd name="connsiteX1" fmla="*/ 1585940 w 4182662"/>
                <a:gd name="connsiteY1" fmla="*/ 53 h 5968372"/>
                <a:gd name="connsiteX2" fmla="*/ 0 w 4182662"/>
                <a:gd name="connsiteY2" fmla="*/ 357612 h 5968372"/>
                <a:gd name="connsiteX0" fmla="*/ 4182662 w 4182662"/>
                <a:gd name="connsiteY0" fmla="*/ 5968345 h 5968345"/>
                <a:gd name="connsiteX1" fmla="*/ 1585940 w 4182662"/>
                <a:gd name="connsiteY1" fmla="*/ 26 h 5968345"/>
                <a:gd name="connsiteX2" fmla="*/ 0 w 4182662"/>
                <a:gd name="connsiteY2" fmla="*/ 357585 h 5968345"/>
                <a:gd name="connsiteX0" fmla="*/ 4182662 w 4182662"/>
                <a:gd name="connsiteY0" fmla="*/ 5968349 h 5968349"/>
                <a:gd name="connsiteX1" fmla="*/ 1585940 w 4182662"/>
                <a:gd name="connsiteY1" fmla="*/ 30 h 5968349"/>
                <a:gd name="connsiteX2" fmla="*/ 0 w 4182662"/>
                <a:gd name="connsiteY2" fmla="*/ 357589 h 5968349"/>
                <a:gd name="connsiteX0" fmla="*/ 4182662 w 4182662"/>
                <a:gd name="connsiteY0" fmla="*/ 5968357 h 5968357"/>
                <a:gd name="connsiteX1" fmla="*/ 1585940 w 4182662"/>
                <a:gd name="connsiteY1" fmla="*/ 38 h 5968357"/>
                <a:gd name="connsiteX2" fmla="*/ 0 w 4182662"/>
                <a:gd name="connsiteY2" fmla="*/ 357597 h 5968357"/>
                <a:gd name="connsiteX0" fmla="*/ 4535077 w 4535077"/>
                <a:gd name="connsiteY0" fmla="*/ 8338413 h 8338413"/>
                <a:gd name="connsiteX1" fmla="*/ 1938355 w 4535077"/>
                <a:gd name="connsiteY1" fmla="*/ 2370094 h 8338413"/>
                <a:gd name="connsiteX2" fmla="*/ 0 w 4535077"/>
                <a:gd name="connsiteY2" fmla="*/ 28906 h 8338413"/>
                <a:gd name="connsiteX0" fmla="*/ 4535077 w 4535077"/>
                <a:gd name="connsiteY0" fmla="*/ 8309507 h 8309507"/>
                <a:gd name="connsiteX1" fmla="*/ 1938355 w 4535077"/>
                <a:gd name="connsiteY1" fmla="*/ 2341188 h 8309507"/>
                <a:gd name="connsiteX2" fmla="*/ 0 w 4535077"/>
                <a:gd name="connsiteY2" fmla="*/ 0 h 8309507"/>
                <a:gd name="connsiteX0" fmla="*/ 4535077 w 4535077"/>
                <a:gd name="connsiteY0" fmla="*/ 8309507 h 8309507"/>
                <a:gd name="connsiteX1" fmla="*/ 2618013 w 4535077"/>
                <a:gd name="connsiteY1" fmla="*/ 4024809 h 8309507"/>
                <a:gd name="connsiteX2" fmla="*/ 0 w 4535077"/>
                <a:gd name="connsiteY2" fmla="*/ 0 h 8309507"/>
                <a:gd name="connsiteX0" fmla="*/ 4837147 w 4837147"/>
                <a:gd name="connsiteY0" fmla="*/ 8259989 h 8259989"/>
                <a:gd name="connsiteX1" fmla="*/ 2618013 w 4837147"/>
                <a:gd name="connsiteY1" fmla="*/ 4024809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2592841 w 4837147"/>
                <a:gd name="connsiteY1" fmla="*/ 248974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2945255 w 4837147"/>
                <a:gd name="connsiteY1" fmla="*/ 2464983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3171808 w 4837147"/>
                <a:gd name="connsiteY1" fmla="*/ 2786852 h 8259989"/>
                <a:gd name="connsiteX2" fmla="*/ 0 w 4837147"/>
                <a:gd name="connsiteY2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837147 w 4837147"/>
                <a:gd name="connsiteY0" fmla="*/ 8259989 h 8259989"/>
                <a:gd name="connsiteX1" fmla="*/ 0 w 4837147"/>
                <a:gd name="connsiteY1" fmla="*/ 0 h 8259989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4761630 w 4761630"/>
                <a:gd name="connsiteY0" fmla="*/ 8160952 h 8160952"/>
                <a:gd name="connsiteX1" fmla="*/ 0 w 4761630"/>
                <a:gd name="connsiteY1" fmla="*/ 0 h 8160952"/>
                <a:gd name="connsiteX0" fmla="*/ 7591986 w 7591986"/>
                <a:gd name="connsiteY0" fmla="*/ 4343092 h 4343093"/>
                <a:gd name="connsiteX1" fmla="*/ 0 w 7591986"/>
                <a:gd name="connsiteY1" fmla="*/ 235855 h 4343093"/>
                <a:gd name="connsiteX0" fmla="*/ 7591986 w 7591986"/>
                <a:gd name="connsiteY0" fmla="*/ 4107237 h 4194456"/>
                <a:gd name="connsiteX1" fmla="*/ 0 w 7591986"/>
                <a:gd name="connsiteY1" fmla="*/ 0 h 4194456"/>
                <a:gd name="connsiteX0" fmla="*/ 6723017 w 6723017"/>
                <a:gd name="connsiteY0" fmla="*/ 0 h 1477208"/>
                <a:gd name="connsiteX1" fmla="*/ 0 w 6723017"/>
                <a:gd name="connsiteY1" fmla="*/ 1387257 h 1477208"/>
                <a:gd name="connsiteX0" fmla="*/ 2353347 w 2353347"/>
                <a:gd name="connsiteY0" fmla="*/ 0 h 4297628"/>
                <a:gd name="connsiteX1" fmla="*/ 0 w 2353347"/>
                <a:gd name="connsiteY1" fmla="*/ 4268812 h 4297628"/>
                <a:gd name="connsiteX0" fmla="*/ 4165767 w 4165767"/>
                <a:gd name="connsiteY0" fmla="*/ 0 h 4224877"/>
                <a:gd name="connsiteX1" fmla="*/ 0 w 4165767"/>
                <a:gd name="connsiteY1" fmla="*/ 4195550 h 4224877"/>
                <a:gd name="connsiteX0" fmla="*/ 3818178 w 3818178"/>
                <a:gd name="connsiteY0" fmla="*/ 0 h 4079436"/>
                <a:gd name="connsiteX1" fmla="*/ 0 w 3818178"/>
                <a:gd name="connsiteY1" fmla="*/ 4049031 h 4079436"/>
                <a:gd name="connsiteX0" fmla="*/ 3818178 w 3818178"/>
                <a:gd name="connsiteY0" fmla="*/ 0 h 4049054"/>
                <a:gd name="connsiteX1" fmla="*/ 0 w 3818178"/>
                <a:gd name="connsiteY1" fmla="*/ 4049031 h 4049054"/>
                <a:gd name="connsiteX0" fmla="*/ 3867833 w 3867833"/>
                <a:gd name="connsiteY0" fmla="*/ 0 h 4122314"/>
                <a:gd name="connsiteX1" fmla="*/ 0 w 3867833"/>
                <a:gd name="connsiteY1" fmla="*/ 4122290 h 4122314"/>
                <a:gd name="connsiteX0" fmla="*/ 3967143 w 3967143"/>
                <a:gd name="connsiteY0" fmla="*/ 0 h 4097894"/>
                <a:gd name="connsiteX1" fmla="*/ 0 w 3967143"/>
                <a:gd name="connsiteY1" fmla="*/ 4097870 h 40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7143" h="4097894">
                  <a:moveTo>
                    <a:pt x="3967143" y="0"/>
                  </a:moveTo>
                  <a:cubicBezTo>
                    <a:pt x="3651662" y="761791"/>
                    <a:pt x="1584795" y="4108360"/>
                    <a:pt x="0" y="409787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9208" y="5281340"/>
            <a:ext cx="560366" cy="573534"/>
            <a:chOff x="3529208" y="5281340"/>
            <a:chExt cx="560366" cy="573534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9208" y="5637224"/>
              <a:ext cx="159320" cy="21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/>
            <p:nvPr/>
          </p:nvCxnSpPr>
          <p:spPr bwMode="auto">
            <a:xfrm flipV="1">
              <a:off x="3669110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495822" y="5281340"/>
            <a:ext cx="533400" cy="573139"/>
            <a:chOff x="495822" y="5281340"/>
            <a:chExt cx="533400" cy="57313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936" y="5637224"/>
              <a:ext cx="376286" cy="217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495822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832" y="5282320"/>
            <a:ext cx="173804" cy="145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984326" y="4608963"/>
            <a:ext cx="2509391" cy="189985"/>
            <a:chOff x="2984326" y="4608963"/>
            <a:chExt cx="2509391" cy="18998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4608963"/>
              <a:ext cx="616917" cy="1899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984326" y="4710297"/>
              <a:ext cx="1885681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5400" y="1206674"/>
            <a:ext cx="5306922" cy="657445"/>
            <a:chOff x="25400" y="1206674"/>
            <a:chExt cx="5306922" cy="657445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2970" y="1206674"/>
              <a:ext cx="3769352" cy="657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00" y="1442398"/>
              <a:ext cx="1460983" cy="2340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938" y="3300946"/>
            <a:ext cx="173962" cy="202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684" y="5283734"/>
            <a:ext cx="130471" cy="202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4514132" y="612648"/>
            <a:ext cx="2606040" cy="44714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774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18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966" y="2481671"/>
            <a:ext cx="3769360" cy="657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970" y="1206674"/>
            <a:ext cx="3769352" cy="657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2011680" y="1646775"/>
            <a:ext cx="530352" cy="11247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563112" y="3962400"/>
            <a:ext cx="7530239" cy="1038448"/>
            <a:chOff x="1563112" y="3962400"/>
            <a:chExt cx="7530239" cy="1038448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3962400"/>
              <a:ext cx="4061152" cy="657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1546" y="4650216"/>
              <a:ext cx="5931805" cy="3506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563112" y="5715000"/>
            <a:ext cx="4578550" cy="1023535"/>
            <a:chOff x="1563112" y="5715000"/>
            <a:chExt cx="4578550" cy="1023535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5715000"/>
              <a:ext cx="2980087" cy="6573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2471" y="6402816"/>
              <a:ext cx="3009191" cy="3357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841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19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63112" y="1219200"/>
            <a:ext cx="6103304" cy="657372"/>
            <a:chOff x="1563112" y="1219200"/>
            <a:chExt cx="6103304" cy="65737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1219200"/>
              <a:ext cx="2980087" cy="6573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7225" y="1371600"/>
              <a:ext cx="3009191" cy="3357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5715000"/>
            <a:ext cx="2980087" cy="65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471" y="6402816"/>
            <a:ext cx="3009191" cy="335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2286000"/>
            <a:ext cx="5186282" cy="65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68600" y="1651000"/>
            <a:ext cx="3937000" cy="896112"/>
            <a:chOff x="2768600" y="1651000"/>
            <a:chExt cx="3937000" cy="896112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4526280" y="1651000"/>
              <a:ext cx="1682496" cy="8961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5638800" y="1676400"/>
              <a:ext cx="1066800" cy="8046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768600" y="1663700"/>
              <a:ext cx="0" cy="85039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3657600" y="1676400"/>
              <a:ext cx="1179576" cy="80728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3633788" y="1676400"/>
              <a:ext cx="823912" cy="76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4775200" y="1694619"/>
              <a:ext cx="990600" cy="731081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33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18 L -0.00052 -0.65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85 L 0.16788 -0.7340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11"/>
          <p:cNvSpPr/>
          <p:nvPr/>
        </p:nvSpPr>
        <p:spPr bwMode="auto">
          <a:xfrm>
            <a:off x="3639790" y="2576363"/>
            <a:ext cx="1843639" cy="35961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400 w 1767132"/>
              <a:gd name="connsiteY0" fmla="*/ 1841847 h 1841847"/>
              <a:gd name="connsiteX1" fmla="*/ 1005222 w 1767132"/>
              <a:gd name="connsiteY1" fmla="*/ 620559 h 1841847"/>
              <a:gd name="connsiteX2" fmla="*/ 1754174 w 1767132"/>
              <a:gd name="connsiteY2" fmla="*/ 0 h 1841847"/>
              <a:gd name="connsiteX3" fmla="*/ 1760437 w 1767132"/>
              <a:gd name="connsiteY3" fmla="*/ 1797310 h 1841847"/>
              <a:gd name="connsiteX4" fmla="*/ 1400 w 1767132"/>
              <a:gd name="connsiteY4" fmla="*/ 1841847 h 1841847"/>
              <a:gd name="connsiteX0" fmla="*/ 0 w 1765732"/>
              <a:gd name="connsiteY0" fmla="*/ 1841847 h 1841847"/>
              <a:gd name="connsiteX1" fmla="*/ 1003822 w 1765732"/>
              <a:gd name="connsiteY1" fmla="*/ 620559 h 1841847"/>
              <a:gd name="connsiteX2" fmla="*/ 1752774 w 1765732"/>
              <a:gd name="connsiteY2" fmla="*/ 0 h 1841847"/>
              <a:gd name="connsiteX3" fmla="*/ 1759037 w 1765732"/>
              <a:gd name="connsiteY3" fmla="*/ 1797310 h 1841847"/>
              <a:gd name="connsiteX4" fmla="*/ 0 w 1765732"/>
              <a:gd name="connsiteY4" fmla="*/ 1841847 h 1841847"/>
              <a:gd name="connsiteX0" fmla="*/ 0 w 1753115"/>
              <a:gd name="connsiteY0" fmla="*/ 1841847 h 1841847"/>
              <a:gd name="connsiteX1" fmla="*/ 1003822 w 1753115"/>
              <a:gd name="connsiteY1" fmla="*/ 620559 h 1841847"/>
              <a:gd name="connsiteX2" fmla="*/ 1752774 w 1753115"/>
              <a:gd name="connsiteY2" fmla="*/ 0 h 1841847"/>
              <a:gd name="connsiteX3" fmla="*/ 768437 w 1753115"/>
              <a:gd name="connsiteY3" fmla="*/ 1606810 h 1841847"/>
              <a:gd name="connsiteX4" fmla="*/ 0 w 1753115"/>
              <a:gd name="connsiteY4" fmla="*/ 1841847 h 1841847"/>
              <a:gd name="connsiteX0" fmla="*/ 0 w 1753611"/>
              <a:gd name="connsiteY0" fmla="*/ 1841847 h 1841847"/>
              <a:gd name="connsiteX1" fmla="*/ 1003822 w 1753611"/>
              <a:gd name="connsiteY1" fmla="*/ 620559 h 1841847"/>
              <a:gd name="connsiteX2" fmla="*/ 1752774 w 1753611"/>
              <a:gd name="connsiteY2" fmla="*/ 0 h 1841847"/>
              <a:gd name="connsiteX3" fmla="*/ 768437 w 1753611"/>
              <a:gd name="connsiteY3" fmla="*/ 1606810 h 1841847"/>
              <a:gd name="connsiteX4" fmla="*/ 0 w 1753611"/>
              <a:gd name="connsiteY4" fmla="*/ 1841847 h 1841847"/>
              <a:gd name="connsiteX0" fmla="*/ 0 w 1753295"/>
              <a:gd name="connsiteY0" fmla="*/ 1841847 h 1910227"/>
              <a:gd name="connsiteX1" fmla="*/ 1003822 w 1753295"/>
              <a:gd name="connsiteY1" fmla="*/ 620559 h 1910227"/>
              <a:gd name="connsiteX2" fmla="*/ 1752774 w 1753295"/>
              <a:gd name="connsiteY2" fmla="*/ 0 h 1910227"/>
              <a:gd name="connsiteX3" fmla="*/ 768437 w 1753295"/>
              <a:gd name="connsiteY3" fmla="*/ 1606810 h 1910227"/>
              <a:gd name="connsiteX4" fmla="*/ 0 w 1753295"/>
              <a:gd name="connsiteY4" fmla="*/ 1841847 h 1910227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914574"/>
              <a:gd name="connsiteY0" fmla="*/ 927447 h 927447"/>
              <a:gd name="connsiteX1" fmla="*/ 241822 w 914574"/>
              <a:gd name="connsiteY1" fmla="*/ 2014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1570 w 916144"/>
              <a:gd name="connsiteY0" fmla="*/ 927447 h 927447"/>
              <a:gd name="connsiteX1" fmla="*/ 205292 w 916144"/>
              <a:gd name="connsiteY1" fmla="*/ 188759 h 927447"/>
              <a:gd name="connsiteX2" fmla="*/ 916144 w 916144"/>
              <a:gd name="connsiteY2" fmla="*/ 0 h 927447"/>
              <a:gd name="connsiteX3" fmla="*/ 770007 w 916144"/>
              <a:gd name="connsiteY3" fmla="*/ 692410 h 927447"/>
              <a:gd name="connsiteX4" fmla="*/ 1570 w 916144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1571 w 916145"/>
              <a:gd name="connsiteY0" fmla="*/ 889347 h 889347"/>
              <a:gd name="connsiteX1" fmla="*/ 205293 w 916145"/>
              <a:gd name="connsiteY1" fmla="*/ 188759 h 889347"/>
              <a:gd name="connsiteX2" fmla="*/ 916145 w 916145"/>
              <a:gd name="connsiteY2" fmla="*/ 0 h 889347"/>
              <a:gd name="connsiteX3" fmla="*/ 719208 w 916145"/>
              <a:gd name="connsiteY3" fmla="*/ 692410 h 889347"/>
              <a:gd name="connsiteX4" fmla="*/ 1571 w 916145"/>
              <a:gd name="connsiteY4" fmla="*/ 889347 h 8893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731725 w 928662"/>
              <a:gd name="connsiteY3" fmla="*/ 6924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936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682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80925 w 928662"/>
              <a:gd name="connsiteY3" fmla="*/ 755910 h 902047"/>
              <a:gd name="connsiteX4" fmla="*/ 1388 w 928662"/>
              <a:gd name="connsiteY4" fmla="*/ 902047 h 902047"/>
              <a:gd name="connsiteX0" fmla="*/ 4525 w 931799"/>
              <a:gd name="connsiteY0" fmla="*/ 902047 h 902047"/>
              <a:gd name="connsiteX1" fmla="*/ 220947 w 931799"/>
              <a:gd name="connsiteY1" fmla="*/ 188759 h 902047"/>
              <a:gd name="connsiteX2" fmla="*/ 931799 w 931799"/>
              <a:gd name="connsiteY2" fmla="*/ 0 h 902047"/>
              <a:gd name="connsiteX3" fmla="*/ 684062 w 931799"/>
              <a:gd name="connsiteY3" fmla="*/ 755910 h 902047"/>
              <a:gd name="connsiteX4" fmla="*/ 4525 w 931799"/>
              <a:gd name="connsiteY4" fmla="*/ 902047 h 902047"/>
              <a:gd name="connsiteX0" fmla="*/ 1571 w 916145"/>
              <a:gd name="connsiteY0" fmla="*/ 914747 h 914747"/>
              <a:gd name="connsiteX1" fmla="*/ 205293 w 916145"/>
              <a:gd name="connsiteY1" fmla="*/ 188759 h 914747"/>
              <a:gd name="connsiteX2" fmla="*/ 916145 w 916145"/>
              <a:gd name="connsiteY2" fmla="*/ 0 h 914747"/>
              <a:gd name="connsiteX3" fmla="*/ 668408 w 916145"/>
              <a:gd name="connsiteY3" fmla="*/ 755910 h 914747"/>
              <a:gd name="connsiteX4" fmla="*/ 1571 w 916145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1633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44353"/>
              <a:gd name="connsiteY0" fmla="*/ 3664232 h 3664232"/>
              <a:gd name="connsiteX1" fmla="*/ 1118122 w 1844353"/>
              <a:gd name="connsiteY1" fmla="*/ 487144 h 3664232"/>
              <a:gd name="connsiteX2" fmla="*/ 1828974 w 1844353"/>
              <a:gd name="connsiteY2" fmla="*/ 6285 h 3664232"/>
              <a:gd name="connsiteX3" fmla="*/ 1332208 w 1844353"/>
              <a:gd name="connsiteY3" fmla="*/ 1034984 h 3664232"/>
              <a:gd name="connsiteX4" fmla="*/ 0 w 1844353"/>
              <a:gd name="connsiteY4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58848 h 3658848"/>
              <a:gd name="connsiteX1" fmla="*/ 1118122 w 1828974"/>
              <a:gd name="connsiteY1" fmla="*/ 481760 h 3658848"/>
              <a:gd name="connsiteX2" fmla="*/ 1828974 w 1828974"/>
              <a:gd name="connsiteY2" fmla="*/ 901 h 3658848"/>
              <a:gd name="connsiteX3" fmla="*/ 0 w 1828974"/>
              <a:gd name="connsiteY3" fmla="*/ 3658848 h 3658848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67074"/>
              <a:gd name="connsiteY0" fmla="*/ 3039076 h 3484982"/>
              <a:gd name="connsiteX1" fmla="*/ 1041922 w 1867074"/>
              <a:gd name="connsiteY1" fmla="*/ 14388 h 3484982"/>
              <a:gd name="connsiteX2" fmla="*/ 1867074 w 1867074"/>
              <a:gd name="connsiteY2" fmla="*/ 3013329 h 3484982"/>
              <a:gd name="connsiteX3" fmla="*/ 0 w 1867074"/>
              <a:gd name="connsiteY3" fmla="*/ 3039076 h 3484982"/>
              <a:gd name="connsiteX0" fmla="*/ 0 w 2203312"/>
              <a:gd name="connsiteY0" fmla="*/ 3024698 h 3470604"/>
              <a:gd name="connsiteX1" fmla="*/ 1041922 w 2203312"/>
              <a:gd name="connsiteY1" fmla="*/ 10 h 3470604"/>
              <a:gd name="connsiteX2" fmla="*/ 2146300 w 2203312"/>
              <a:gd name="connsiteY2" fmla="*/ 1995649 h 3470604"/>
              <a:gd name="connsiteX3" fmla="*/ 1867074 w 2203312"/>
              <a:gd name="connsiteY3" fmla="*/ 2998951 h 3470604"/>
              <a:gd name="connsiteX4" fmla="*/ 0 w 2203312"/>
              <a:gd name="connsiteY4" fmla="*/ 3024698 h 3470604"/>
              <a:gd name="connsiteX0" fmla="*/ 0 w 2146300"/>
              <a:gd name="connsiteY0" fmla="*/ 3024698 h 3470604"/>
              <a:gd name="connsiteX1" fmla="*/ 1041922 w 2146300"/>
              <a:gd name="connsiteY1" fmla="*/ 10 h 3470604"/>
              <a:gd name="connsiteX2" fmla="*/ 2146300 w 2146300"/>
              <a:gd name="connsiteY2" fmla="*/ 1995649 h 3470604"/>
              <a:gd name="connsiteX3" fmla="*/ 1867074 w 2146300"/>
              <a:gd name="connsiteY3" fmla="*/ 2998951 h 3470604"/>
              <a:gd name="connsiteX4" fmla="*/ 0 w 2146300"/>
              <a:gd name="connsiteY4" fmla="*/ 3024698 h 3470604"/>
              <a:gd name="connsiteX0" fmla="*/ 0 w 2146300"/>
              <a:gd name="connsiteY0" fmla="*/ 3024698 h 3099328"/>
              <a:gd name="connsiteX1" fmla="*/ 1041922 w 2146300"/>
              <a:gd name="connsiteY1" fmla="*/ 10 h 3099328"/>
              <a:gd name="connsiteX2" fmla="*/ 2146300 w 2146300"/>
              <a:gd name="connsiteY2" fmla="*/ 1995649 h 3099328"/>
              <a:gd name="connsiteX3" fmla="*/ 0 w 2146300"/>
              <a:gd name="connsiteY3" fmla="*/ 3024698 h 3099328"/>
              <a:gd name="connsiteX0" fmla="*/ 0 w 1866900"/>
              <a:gd name="connsiteY0" fmla="*/ 3024694 h 3371699"/>
              <a:gd name="connsiteX1" fmla="*/ 1041922 w 1866900"/>
              <a:gd name="connsiteY1" fmla="*/ 6 h 3371699"/>
              <a:gd name="connsiteX2" fmla="*/ 1866900 w 1866900"/>
              <a:gd name="connsiteY2" fmla="*/ 3075145 h 3371699"/>
              <a:gd name="connsiteX3" fmla="*/ 0 w 1866900"/>
              <a:gd name="connsiteY3" fmla="*/ 3024694 h 3371699"/>
              <a:gd name="connsiteX0" fmla="*/ 0 w 1866900"/>
              <a:gd name="connsiteY0" fmla="*/ 3024694 h 3167845"/>
              <a:gd name="connsiteX1" fmla="*/ 1041922 w 1866900"/>
              <a:gd name="connsiteY1" fmla="*/ 6 h 3167845"/>
              <a:gd name="connsiteX2" fmla="*/ 1866900 w 1866900"/>
              <a:gd name="connsiteY2" fmla="*/ 3075145 h 3167845"/>
              <a:gd name="connsiteX3" fmla="*/ 0 w 1866900"/>
              <a:gd name="connsiteY3" fmla="*/ 3024694 h 3167845"/>
              <a:gd name="connsiteX0" fmla="*/ 0 w 1866900"/>
              <a:gd name="connsiteY0" fmla="*/ 3024694 h 3075145"/>
              <a:gd name="connsiteX1" fmla="*/ 1041922 w 1866900"/>
              <a:gd name="connsiteY1" fmla="*/ 6 h 3075145"/>
              <a:gd name="connsiteX2" fmla="*/ 1866900 w 1866900"/>
              <a:gd name="connsiteY2" fmla="*/ 3075145 h 3075145"/>
              <a:gd name="connsiteX3" fmla="*/ 0 w 1866900"/>
              <a:gd name="connsiteY3" fmla="*/ 3024694 h 3075145"/>
              <a:gd name="connsiteX0" fmla="*/ 8414 w 1875314"/>
              <a:gd name="connsiteY0" fmla="*/ 3821953 h 3872404"/>
              <a:gd name="connsiteX1" fmla="*/ 1837214 w 1875314"/>
              <a:gd name="connsiteY1" fmla="*/ 189404 h 3872404"/>
              <a:gd name="connsiteX2" fmla="*/ 1050336 w 1875314"/>
              <a:gd name="connsiteY2" fmla="*/ 797265 h 3872404"/>
              <a:gd name="connsiteX3" fmla="*/ 1875314 w 1875314"/>
              <a:gd name="connsiteY3" fmla="*/ 3872404 h 3872404"/>
              <a:gd name="connsiteX4" fmla="*/ 8414 w 1875314"/>
              <a:gd name="connsiteY4" fmla="*/ 3821953 h 3872404"/>
              <a:gd name="connsiteX0" fmla="*/ 14641 w 1881541"/>
              <a:gd name="connsiteY0" fmla="*/ 3024709 h 3075160"/>
              <a:gd name="connsiteX1" fmla="*/ 1056563 w 1881541"/>
              <a:gd name="connsiteY1" fmla="*/ 21 h 3075160"/>
              <a:gd name="connsiteX2" fmla="*/ 1881541 w 1881541"/>
              <a:gd name="connsiteY2" fmla="*/ 3075160 h 3075160"/>
              <a:gd name="connsiteX3" fmla="*/ 14641 w 1881541"/>
              <a:gd name="connsiteY3" fmla="*/ 3024709 h 3075160"/>
              <a:gd name="connsiteX0" fmla="*/ 8153 w 1941285"/>
              <a:gd name="connsiteY0" fmla="*/ 3659704 h 3710155"/>
              <a:gd name="connsiteX1" fmla="*/ 1824775 w 1941285"/>
              <a:gd name="connsiteY1" fmla="*/ 16 h 3710155"/>
              <a:gd name="connsiteX2" fmla="*/ 1875053 w 1941285"/>
              <a:gd name="connsiteY2" fmla="*/ 3710155 h 3710155"/>
              <a:gd name="connsiteX3" fmla="*/ 8153 w 1941285"/>
              <a:gd name="connsiteY3" fmla="*/ 3659704 h 3710155"/>
              <a:gd name="connsiteX0" fmla="*/ 7606 w 1940738"/>
              <a:gd name="connsiteY0" fmla="*/ 3659693 h 3710144"/>
              <a:gd name="connsiteX1" fmla="*/ 1824228 w 1940738"/>
              <a:gd name="connsiteY1" fmla="*/ 5 h 3710144"/>
              <a:gd name="connsiteX2" fmla="*/ 1874506 w 1940738"/>
              <a:gd name="connsiteY2" fmla="*/ 3710144 h 3710144"/>
              <a:gd name="connsiteX3" fmla="*/ 7606 w 1940738"/>
              <a:gd name="connsiteY3" fmla="*/ 3659693 h 3710144"/>
              <a:gd name="connsiteX0" fmla="*/ 7606 w 1874506"/>
              <a:gd name="connsiteY0" fmla="*/ 3659688 h 3710139"/>
              <a:gd name="connsiteX1" fmla="*/ 1824228 w 1874506"/>
              <a:gd name="connsiteY1" fmla="*/ 0 h 3710139"/>
              <a:gd name="connsiteX2" fmla="*/ 1874506 w 1874506"/>
              <a:gd name="connsiteY2" fmla="*/ 3710139 h 3710139"/>
              <a:gd name="connsiteX3" fmla="*/ 7606 w 1874506"/>
              <a:gd name="connsiteY3" fmla="*/ 3659688 h 3710139"/>
              <a:gd name="connsiteX0" fmla="*/ 20539 w 1887439"/>
              <a:gd name="connsiteY0" fmla="*/ 3725984 h 3776435"/>
              <a:gd name="connsiteX1" fmla="*/ 947639 w 1887439"/>
              <a:gd name="connsiteY1" fmla="*/ 1566635 h 3776435"/>
              <a:gd name="connsiteX2" fmla="*/ 1837161 w 1887439"/>
              <a:gd name="connsiteY2" fmla="*/ 66296 h 3776435"/>
              <a:gd name="connsiteX3" fmla="*/ 1887439 w 1887439"/>
              <a:gd name="connsiteY3" fmla="*/ 3776435 h 3776435"/>
              <a:gd name="connsiteX4" fmla="*/ 20539 w 1887439"/>
              <a:gd name="connsiteY4" fmla="*/ 3725984 h 3776435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659688 h 3710139"/>
              <a:gd name="connsiteX1" fmla="*/ 1022247 w 1885847"/>
              <a:gd name="connsiteY1" fmla="*/ 1627339 h 3710139"/>
              <a:gd name="connsiteX2" fmla="*/ 1835569 w 1885847"/>
              <a:gd name="connsiteY2" fmla="*/ 0 h 3710139"/>
              <a:gd name="connsiteX3" fmla="*/ 1885847 w 1885847"/>
              <a:gd name="connsiteY3" fmla="*/ 3710139 h 3710139"/>
              <a:gd name="connsiteX4" fmla="*/ 18947 w 1885847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28800"/>
              <a:gd name="connsiteY0" fmla="*/ 3659688 h 3659688"/>
              <a:gd name="connsiteX1" fmla="*/ 622300 w 1828800"/>
              <a:gd name="connsiteY1" fmla="*/ 2236939 h 3659688"/>
              <a:gd name="connsiteX2" fmla="*/ 1816622 w 1828800"/>
              <a:gd name="connsiteY2" fmla="*/ 0 h 3659688"/>
              <a:gd name="connsiteX3" fmla="*/ 1828800 w 1828800"/>
              <a:gd name="connsiteY3" fmla="*/ 3646639 h 3659688"/>
              <a:gd name="connsiteX4" fmla="*/ 0 w 1828800"/>
              <a:gd name="connsiteY4" fmla="*/ 3659688 h 3659688"/>
              <a:gd name="connsiteX0" fmla="*/ 0 w 1830939"/>
              <a:gd name="connsiteY0" fmla="*/ 3659688 h 3659688"/>
              <a:gd name="connsiteX1" fmla="*/ 622300 w 1830939"/>
              <a:gd name="connsiteY1" fmla="*/ 2236939 h 3659688"/>
              <a:gd name="connsiteX2" fmla="*/ 1816622 w 1830939"/>
              <a:gd name="connsiteY2" fmla="*/ 0 h 3659688"/>
              <a:gd name="connsiteX3" fmla="*/ 1828800 w 1830939"/>
              <a:gd name="connsiteY3" fmla="*/ 3646639 h 3659688"/>
              <a:gd name="connsiteX4" fmla="*/ 0 w 1830939"/>
              <a:gd name="connsiteY4" fmla="*/ 3659688 h 3659688"/>
              <a:gd name="connsiteX0" fmla="*/ 0 w 1830939"/>
              <a:gd name="connsiteY0" fmla="*/ 3659688 h 3684739"/>
              <a:gd name="connsiteX1" fmla="*/ 622300 w 1830939"/>
              <a:gd name="connsiteY1" fmla="*/ 2236939 h 3684739"/>
              <a:gd name="connsiteX2" fmla="*/ 1816622 w 1830939"/>
              <a:gd name="connsiteY2" fmla="*/ 0 h 3684739"/>
              <a:gd name="connsiteX3" fmla="*/ 1828800 w 1830939"/>
              <a:gd name="connsiteY3" fmla="*/ 3684739 h 3684739"/>
              <a:gd name="connsiteX4" fmla="*/ 0 w 1830939"/>
              <a:gd name="connsiteY4" fmla="*/ 3659688 h 3684739"/>
              <a:gd name="connsiteX0" fmla="*/ 0 w 1830939"/>
              <a:gd name="connsiteY0" fmla="*/ 3659688 h 3685910"/>
              <a:gd name="connsiteX1" fmla="*/ 622300 w 1830939"/>
              <a:gd name="connsiteY1" fmla="*/ 2236939 h 3685910"/>
              <a:gd name="connsiteX2" fmla="*/ 1816622 w 1830939"/>
              <a:gd name="connsiteY2" fmla="*/ 0 h 3685910"/>
              <a:gd name="connsiteX3" fmla="*/ 1828800 w 1830939"/>
              <a:gd name="connsiteY3" fmla="*/ 3684739 h 3685910"/>
              <a:gd name="connsiteX4" fmla="*/ 0 w 1830939"/>
              <a:gd name="connsiteY4" fmla="*/ 3659688 h 3685910"/>
              <a:gd name="connsiteX0" fmla="*/ 0 w 1841847"/>
              <a:gd name="connsiteY0" fmla="*/ 3659688 h 3659688"/>
              <a:gd name="connsiteX1" fmla="*/ 622300 w 1841847"/>
              <a:gd name="connsiteY1" fmla="*/ 2236939 h 3659688"/>
              <a:gd name="connsiteX2" fmla="*/ 1816622 w 1841847"/>
              <a:gd name="connsiteY2" fmla="*/ 0 h 3659688"/>
              <a:gd name="connsiteX3" fmla="*/ 1841500 w 1841847"/>
              <a:gd name="connsiteY3" fmla="*/ 3646639 h 3659688"/>
              <a:gd name="connsiteX4" fmla="*/ 0 w 1841847"/>
              <a:gd name="connsiteY4" fmla="*/ 3659688 h 3659688"/>
              <a:gd name="connsiteX0" fmla="*/ 0 w 1841847"/>
              <a:gd name="connsiteY0" fmla="*/ 3659688 h 3659688"/>
              <a:gd name="connsiteX1" fmla="*/ 622300 w 1841847"/>
              <a:gd name="connsiteY1" fmla="*/ 2236939 h 3659688"/>
              <a:gd name="connsiteX2" fmla="*/ 1816622 w 1841847"/>
              <a:gd name="connsiteY2" fmla="*/ 0 h 3659688"/>
              <a:gd name="connsiteX3" fmla="*/ 1841500 w 1841847"/>
              <a:gd name="connsiteY3" fmla="*/ 3646639 h 3659688"/>
              <a:gd name="connsiteX4" fmla="*/ 0 w 1841847"/>
              <a:gd name="connsiteY4" fmla="*/ 3659688 h 3659688"/>
              <a:gd name="connsiteX0" fmla="*/ 0 w 1841847"/>
              <a:gd name="connsiteY0" fmla="*/ 3659688 h 3659688"/>
              <a:gd name="connsiteX1" fmla="*/ 622300 w 1841847"/>
              <a:gd name="connsiteY1" fmla="*/ 2236939 h 3659688"/>
              <a:gd name="connsiteX2" fmla="*/ 1816622 w 1841847"/>
              <a:gd name="connsiteY2" fmla="*/ 0 h 3659688"/>
              <a:gd name="connsiteX3" fmla="*/ 1841500 w 1841847"/>
              <a:gd name="connsiteY3" fmla="*/ 3646639 h 3659688"/>
              <a:gd name="connsiteX4" fmla="*/ 0 w 1841847"/>
              <a:gd name="connsiteY4" fmla="*/ 3659688 h 3659688"/>
              <a:gd name="connsiteX0" fmla="*/ 0 w 1843639"/>
              <a:gd name="connsiteY0" fmla="*/ 3646988 h 3646988"/>
              <a:gd name="connsiteX1" fmla="*/ 622300 w 1843639"/>
              <a:gd name="connsiteY1" fmla="*/ 2224239 h 3646988"/>
              <a:gd name="connsiteX2" fmla="*/ 1829322 w 1843639"/>
              <a:gd name="connsiteY2" fmla="*/ 0 h 3646988"/>
              <a:gd name="connsiteX3" fmla="*/ 1841500 w 1843639"/>
              <a:gd name="connsiteY3" fmla="*/ 3633939 h 3646988"/>
              <a:gd name="connsiteX4" fmla="*/ 0 w 1843639"/>
              <a:gd name="connsiteY4" fmla="*/ 3646988 h 3646988"/>
              <a:gd name="connsiteX0" fmla="*/ 0 w 1843639"/>
              <a:gd name="connsiteY0" fmla="*/ 3646988 h 3646988"/>
              <a:gd name="connsiteX1" fmla="*/ 622300 w 1843639"/>
              <a:gd name="connsiteY1" fmla="*/ 2224239 h 3646988"/>
              <a:gd name="connsiteX2" fmla="*/ 1829322 w 1843639"/>
              <a:gd name="connsiteY2" fmla="*/ 0 h 3646988"/>
              <a:gd name="connsiteX3" fmla="*/ 1841500 w 1843639"/>
              <a:gd name="connsiteY3" fmla="*/ 3633939 h 3646988"/>
              <a:gd name="connsiteX4" fmla="*/ 0 w 1843639"/>
              <a:gd name="connsiteY4" fmla="*/ 3646988 h 3646988"/>
              <a:gd name="connsiteX0" fmla="*/ 0 w 1843639"/>
              <a:gd name="connsiteY0" fmla="*/ 3646988 h 3646988"/>
              <a:gd name="connsiteX1" fmla="*/ 622300 w 1843639"/>
              <a:gd name="connsiteY1" fmla="*/ 2224239 h 3646988"/>
              <a:gd name="connsiteX2" fmla="*/ 1829322 w 1843639"/>
              <a:gd name="connsiteY2" fmla="*/ 0 h 3646988"/>
              <a:gd name="connsiteX3" fmla="*/ 1841500 w 1843639"/>
              <a:gd name="connsiteY3" fmla="*/ 3633939 h 3646988"/>
              <a:gd name="connsiteX4" fmla="*/ 0 w 1843639"/>
              <a:gd name="connsiteY4" fmla="*/ 3646988 h 3646988"/>
              <a:gd name="connsiteX0" fmla="*/ 0 w 1843639"/>
              <a:gd name="connsiteY0" fmla="*/ 3646988 h 3646988"/>
              <a:gd name="connsiteX1" fmla="*/ 622300 w 1843639"/>
              <a:gd name="connsiteY1" fmla="*/ 2224239 h 3646988"/>
              <a:gd name="connsiteX2" fmla="*/ 1829322 w 1843639"/>
              <a:gd name="connsiteY2" fmla="*/ 0 h 3646988"/>
              <a:gd name="connsiteX3" fmla="*/ 1841500 w 1843639"/>
              <a:gd name="connsiteY3" fmla="*/ 3633939 h 3646988"/>
              <a:gd name="connsiteX4" fmla="*/ 0 w 1843639"/>
              <a:gd name="connsiteY4" fmla="*/ 3646988 h 3646988"/>
              <a:gd name="connsiteX0" fmla="*/ 0 w 1843639"/>
              <a:gd name="connsiteY0" fmla="*/ 3646988 h 3646988"/>
              <a:gd name="connsiteX1" fmla="*/ 622300 w 1843639"/>
              <a:gd name="connsiteY1" fmla="*/ 2224239 h 3646988"/>
              <a:gd name="connsiteX2" fmla="*/ 1829322 w 1843639"/>
              <a:gd name="connsiteY2" fmla="*/ 0 h 3646988"/>
              <a:gd name="connsiteX3" fmla="*/ 1841500 w 1843639"/>
              <a:gd name="connsiteY3" fmla="*/ 3633939 h 3646988"/>
              <a:gd name="connsiteX4" fmla="*/ 0 w 1843639"/>
              <a:gd name="connsiteY4" fmla="*/ 3646988 h 3646988"/>
              <a:gd name="connsiteX0" fmla="*/ 0 w 1843639"/>
              <a:gd name="connsiteY0" fmla="*/ 3596188 h 3596188"/>
              <a:gd name="connsiteX1" fmla="*/ 622300 w 1843639"/>
              <a:gd name="connsiteY1" fmla="*/ 2173439 h 3596188"/>
              <a:gd name="connsiteX2" fmla="*/ 1829322 w 1843639"/>
              <a:gd name="connsiteY2" fmla="*/ 0 h 3596188"/>
              <a:gd name="connsiteX3" fmla="*/ 1841500 w 1843639"/>
              <a:gd name="connsiteY3" fmla="*/ 3583139 h 3596188"/>
              <a:gd name="connsiteX4" fmla="*/ 0 w 1843639"/>
              <a:gd name="connsiteY4" fmla="*/ 3596188 h 3596188"/>
              <a:gd name="connsiteX0" fmla="*/ 0 w 1843639"/>
              <a:gd name="connsiteY0" fmla="*/ 3596188 h 3596188"/>
              <a:gd name="connsiteX1" fmla="*/ 622300 w 1843639"/>
              <a:gd name="connsiteY1" fmla="*/ 2173439 h 3596188"/>
              <a:gd name="connsiteX2" fmla="*/ 1829322 w 1843639"/>
              <a:gd name="connsiteY2" fmla="*/ 0 h 3596188"/>
              <a:gd name="connsiteX3" fmla="*/ 1841500 w 1843639"/>
              <a:gd name="connsiteY3" fmla="*/ 3583139 h 3596188"/>
              <a:gd name="connsiteX4" fmla="*/ 0 w 1843639"/>
              <a:gd name="connsiteY4" fmla="*/ 3596188 h 359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639" h="3596188">
                <a:moveTo>
                  <a:pt x="0" y="3596188"/>
                </a:moveTo>
                <a:cubicBezTo>
                  <a:pt x="135467" y="3050088"/>
                  <a:pt x="285379" y="2755400"/>
                  <a:pt x="622300" y="2173439"/>
                </a:cubicBezTo>
                <a:cubicBezTo>
                  <a:pt x="939887" y="1624874"/>
                  <a:pt x="1469489" y="838200"/>
                  <a:pt x="1829322" y="0"/>
                </a:cubicBezTo>
                <a:cubicBezTo>
                  <a:pt x="1848372" y="2078509"/>
                  <a:pt x="1843675" y="3057916"/>
                  <a:pt x="1841500" y="3583139"/>
                </a:cubicBezTo>
                <a:cubicBezTo>
                  <a:pt x="1388446" y="3591954"/>
                  <a:pt x="869863" y="3585894"/>
                  <a:pt x="0" y="3596188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599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2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76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52400" y="36513"/>
            <a:ext cx="8451850" cy="1365250"/>
            <a:chOff x="152400" y="36513"/>
            <a:chExt cx="8451850" cy="136525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746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6819" y="693738"/>
              <a:ext cx="5707981" cy="335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6787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544" y="374650"/>
              <a:ext cx="40862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76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78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79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239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7200" y="1676400"/>
            <a:ext cx="7494867" cy="5107184"/>
            <a:chOff x="457200" y="1676400"/>
            <a:chExt cx="7494867" cy="5107184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914400" y="2514600"/>
              <a:ext cx="4572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6310" y="167640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>
              <a:off x="457200" y="6172200"/>
              <a:ext cx="54864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1727" y="609600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 bwMode="auto">
            <a:xfrm flipV="1">
              <a:off x="912510" y="1874520"/>
              <a:ext cx="0" cy="475488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2400300"/>
              <a:ext cx="335266" cy="2188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Oval 44"/>
            <p:cNvSpPr>
              <a:spLocks/>
            </p:cNvSpPr>
            <p:nvPr/>
          </p:nvSpPr>
          <p:spPr bwMode="auto">
            <a:xfrm>
              <a:off x="4237736" y="4724400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3200" y="3425060"/>
              <a:ext cx="2332586" cy="9183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1763" y="3115817"/>
              <a:ext cx="2594970" cy="262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>
              <a:endCxn id="45" idx="1"/>
            </p:cNvCxnSpPr>
            <p:nvPr/>
          </p:nvCxnSpPr>
          <p:spPr bwMode="auto">
            <a:xfrm>
              <a:off x="3810000" y="4144011"/>
              <a:ext cx="435771" cy="5884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9600" y="1874327"/>
              <a:ext cx="2262467" cy="3354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2496" y="1990852"/>
              <a:ext cx="803104" cy="218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9645" y="6565140"/>
              <a:ext cx="159901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 bwMode="auto">
            <a:xfrm flipV="1">
              <a:off x="5040536" y="61968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37"/>
            <p:cNvSpPr/>
            <p:nvPr/>
          </p:nvSpPr>
          <p:spPr>
            <a:xfrm flipV="1">
              <a:off x="3658844" y="2108202"/>
              <a:ext cx="2018056" cy="4084145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2394" h="3985903">
                  <a:moveTo>
                    <a:pt x="1" y="0"/>
                  </a:moveTo>
                  <a:cubicBezTo>
                    <a:pt x="-204" y="171876"/>
                    <a:pt x="90632" y="394156"/>
                    <a:pt x="135480" y="530044"/>
                  </a:cubicBezTo>
                  <a:cubicBezTo>
                    <a:pt x="187866" y="688773"/>
                    <a:pt x="279019" y="805723"/>
                    <a:pt x="528026" y="1283902"/>
                  </a:cubicBezTo>
                  <a:cubicBezTo>
                    <a:pt x="914236" y="1908999"/>
                    <a:pt x="1519808" y="2884445"/>
                    <a:pt x="2002394" y="3985903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4096" y="6565140"/>
              <a:ext cx="159901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Freeform 40"/>
            <p:cNvSpPr/>
            <p:nvPr/>
          </p:nvSpPr>
          <p:spPr>
            <a:xfrm>
              <a:off x="3658844" y="6188588"/>
              <a:ext cx="136540" cy="543108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1629637 w 1630177"/>
                <a:gd name="connsiteY0" fmla="*/ 0 h 3502687"/>
                <a:gd name="connsiteX1" fmla="*/ 9672 w 1630177"/>
                <a:gd name="connsiteY1" fmla="*/ 3052689 h 3502687"/>
                <a:gd name="connsiteX2" fmla="*/ 758731 w 1630177"/>
                <a:gd name="connsiteY2" fmla="*/ 3502687 h 3502687"/>
                <a:gd name="connsiteX0" fmla="*/ 1629637 w 3442838"/>
                <a:gd name="connsiteY0" fmla="*/ 0 h 3490292"/>
                <a:gd name="connsiteX1" fmla="*/ 9672 w 3442838"/>
                <a:gd name="connsiteY1" fmla="*/ 3052689 h 3490292"/>
                <a:gd name="connsiteX2" fmla="*/ 3442838 w 3442838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13201"/>
                <a:gd name="connsiteY0" fmla="*/ 0 h 3490292"/>
                <a:gd name="connsiteX1" fmla="*/ 1328773 w 1813201"/>
                <a:gd name="connsiteY1" fmla="*/ 2321413 h 3490292"/>
                <a:gd name="connsiteX2" fmla="*/ 1813201 w 1813201"/>
                <a:gd name="connsiteY2" fmla="*/ 3490292 h 3490292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341374 w 1825802"/>
                <a:gd name="connsiteY1" fmla="*/ 2395780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202758 w 1825802"/>
                <a:gd name="connsiteY1" fmla="*/ 198676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69715 w 1825802"/>
                <a:gd name="connsiteY2" fmla="*/ 2226054 h 3564659"/>
                <a:gd name="connsiteX3" fmla="*/ 1038939 w 1825802"/>
                <a:gd name="connsiteY3" fmla="*/ 2135495 h 3564659"/>
                <a:gd name="connsiteX4" fmla="*/ 1825802 w 1825802"/>
                <a:gd name="connsiteY4" fmla="*/ 3564659 h 3564659"/>
                <a:gd name="connsiteX0" fmla="*/ 0 w 1825802"/>
                <a:gd name="connsiteY0" fmla="*/ 0 h 3564659"/>
                <a:gd name="connsiteX1" fmla="*/ 1069715 w 1825802"/>
                <a:gd name="connsiteY1" fmla="*/ 2250843 h 3564659"/>
                <a:gd name="connsiteX2" fmla="*/ 1038939 w 1825802"/>
                <a:gd name="connsiteY2" fmla="*/ 2135495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038939 w 1825802"/>
                <a:gd name="connsiteY1" fmla="*/ 2135495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089345 w 1825802"/>
                <a:gd name="connsiteY1" fmla="*/ 2222257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309142 w 1825802"/>
                <a:gd name="connsiteY2" fmla="*/ 2672256 h 3564659"/>
                <a:gd name="connsiteX3" fmla="*/ 1825802 w 1825802"/>
                <a:gd name="connsiteY3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101946 w 1825802"/>
                <a:gd name="connsiteY1" fmla="*/ 2259441 h 3564659"/>
                <a:gd name="connsiteX2" fmla="*/ 1825802 w 1825802"/>
                <a:gd name="connsiteY2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25802"/>
                <a:gd name="connsiteY0" fmla="*/ 0 h 3564659"/>
                <a:gd name="connsiteX1" fmla="*/ 1825802 w 1825802"/>
                <a:gd name="connsiteY1" fmla="*/ 3564659 h 3564659"/>
                <a:gd name="connsiteX0" fmla="*/ 0 w 1838403"/>
                <a:gd name="connsiteY0" fmla="*/ 0 h 3614237"/>
                <a:gd name="connsiteX1" fmla="*/ 1838403 w 1838403"/>
                <a:gd name="connsiteY1" fmla="*/ 3614237 h 3614237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1977019"/>
                <a:gd name="connsiteY0" fmla="*/ 0 h 3837338"/>
                <a:gd name="connsiteX1" fmla="*/ 1977019 w 1977019"/>
                <a:gd name="connsiteY1" fmla="*/ 3837338 h 3837338"/>
                <a:gd name="connsiteX0" fmla="*/ 0 w 2090432"/>
                <a:gd name="connsiteY0" fmla="*/ 0 h 4023256"/>
                <a:gd name="connsiteX1" fmla="*/ 2090432 w 2090432"/>
                <a:gd name="connsiteY1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918497 w 2090432"/>
                <a:gd name="connsiteY1" fmla="*/ 1903797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70833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28664 w 2090432"/>
                <a:gd name="connsiteY1" fmla="*/ 1358438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90432"/>
                <a:gd name="connsiteY0" fmla="*/ 0 h 4023256"/>
                <a:gd name="connsiteX1" fmla="*/ 616063 w 2090432"/>
                <a:gd name="connsiteY1" fmla="*/ 1395622 h 4023256"/>
                <a:gd name="connsiteX2" fmla="*/ 2090432 w 2090432"/>
                <a:gd name="connsiteY2" fmla="*/ 4023256 h 4023256"/>
                <a:gd name="connsiteX0" fmla="*/ 0 w 2014823"/>
                <a:gd name="connsiteY0" fmla="*/ 0 h 3973678"/>
                <a:gd name="connsiteX1" fmla="*/ 616063 w 2014823"/>
                <a:gd name="connsiteY1" fmla="*/ 1395622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90861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46044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78259 w 2014823"/>
                <a:gd name="connsiteY1" fmla="*/ 1333649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41266 w 2014823"/>
                <a:gd name="connsiteY1" fmla="*/ 1420411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28665 w 2014823"/>
                <a:gd name="connsiteY1" fmla="*/ 1370833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616063 w 2014823"/>
                <a:gd name="connsiteY1" fmla="*/ 1408016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540455 w 2014823"/>
                <a:gd name="connsiteY1" fmla="*/ 1271677 h 3973678"/>
                <a:gd name="connsiteX2" fmla="*/ 2014823 w 2014823"/>
                <a:gd name="connsiteY2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85766 w 2014823"/>
                <a:gd name="connsiteY1" fmla="*/ 285549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0 w 2014823"/>
                <a:gd name="connsiteY0" fmla="*/ 0 h 3973678"/>
                <a:gd name="connsiteX1" fmla="*/ 73337 w 2014823"/>
                <a:gd name="connsiteY1" fmla="*/ 297774 h 3973678"/>
                <a:gd name="connsiteX2" fmla="*/ 540455 w 2014823"/>
                <a:gd name="connsiteY2" fmla="*/ 1271677 h 3973678"/>
                <a:gd name="connsiteX3" fmla="*/ 2014823 w 2014823"/>
                <a:gd name="connsiteY3" fmla="*/ 3973678 h 3973678"/>
                <a:gd name="connsiteX0" fmla="*/ 3404 w 1993369"/>
                <a:gd name="connsiteY0" fmla="*/ 0 h 3961453"/>
                <a:gd name="connsiteX1" fmla="*/ 51883 w 1993369"/>
                <a:gd name="connsiteY1" fmla="*/ 285549 h 3961453"/>
                <a:gd name="connsiteX2" fmla="*/ 519001 w 1993369"/>
                <a:gd name="connsiteY2" fmla="*/ 1259452 h 3961453"/>
                <a:gd name="connsiteX3" fmla="*/ 1993369 w 1993369"/>
                <a:gd name="connsiteY3" fmla="*/ 3961453 h 3961453"/>
                <a:gd name="connsiteX0" fmla="*/ 3404 w 1993369"/>
                <a:gd name="connsiteY0" fmla="*/ 0 h 3985903"/>
                <a:gd name="connsiteX1" fmla="*/ 51883 w 1993369"/>
                <a:gd name="connsiteY1" fmla="*/ 309999 h 3985903"/>
                <a:gd name="connsiteX2" fmla="*/ 519001 w 1993369"/>
                <a:gd name="connsiteY2" fmla="*/ 1283902 h 3985903"/>
                <a:gd name="connsiteX3" fmla="*/ 1993369 w 1993369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60907 w 2002393"/>
                <a:gd name="connsiteY1" fmla="*/ 309999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0 w 2002393"/>
                <a:gd name="connsiteY0" fmla="*/ 0 h 3985903"/>
                <a:gd name="connsiteX1" fmla="*/ 110622 w 2002393"/>
                <a:gd name="connsiteY1" fmla="*/ 444471 h 3985903"/>
                <a:gd name="connsiteX2" fmla="*/ 528025 w 2002393"/>
                <a:gd name="connsiteY2" fmla="*/ 1283902 h 3985903"/>
                <a:gd name="connsiteX3" fmla="*/ 2002393 w 2002393"/>
                <a:gd name="connsiteY3" fmla="*/ 3985903 h 3985903"/>
                <a:gd name="connsiteX0" fmla="*/ 1 w 2002394"/>
                <a:gd name="connsiteY0" fmla="*/ 0 h 3985903"/>
                <a:gd name="connsiteX1" fmla="*/ 85765 w 2002394"/>
                <a:gd name="connsiteY1" fmla="*/ 420021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493370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10623 w 2002394"/>
                <a:gd name="connsiteY1" fmla="*/ 517819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2002394"/>
                <a:gd name="connsiteY0" fmla="*/ 0 h 3985903"/>
                <a:gd name="connsiteX1" fmla="*/ 135480 w 2002394"/>
                <a:gd name="connsiteY1" fmla="*/ 530044 h 3985903"/>
                <a:gd name="connsiteX2" fmla="*/ 528026 w 2002394"/>
                <a:gd name="connsiteY2" fmla="*/ 1283902 h 3985903"/>
                <a:gd name="connsiteX3" fmla="*/ 2002394 w 2002394"/>
                <a:gd name="connsiteY3" fmla="*/ 3985903 h 3985903"/>
                <a:gd name="connsiteX0" fmla="*/ 1 w 528026"/>
                <a:gd name="connsiteY0" fmla="*/ 0 h 1283902"/>
                <a:gd name="connsiteX1" fmla="*/ 135480 w 528026"/>
                <a:gd name="connsiteY1" fmla="*/ 530044 h 1283902"/>
                <a:gd name="connsiteX2" fmla="*/ 528026 w 528026"/>
                <a:gd name="connsiteY2" fmla="*/ 1283902 h 1283902"/>
                <a:gd name="connsiteX0" fmla="*/ 1 w 135480"/>
                <a:gd name="connsiteY0" fmla="*/ 0 h 530044"/>
                <a:gd name="connsiteX1" fmla="*/ 135480 w 135480"/>
                <a:gd name="connsiteY1" fmla="*/ 530044 h 53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480" h="530044">
                  <a:moveTo>
                    <a:pt x="1" y="0"/>
                  </a:moveTo>
                  <a:cubicBezTo>
                    <a:pt x="-204" y="171876"/>
                    <a:pt x="90632" y="394156"/>
                    <a:pt x="135480" y="530044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3212926" y="61968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486400" y="1874520"/>
              <a:ext cx="0" cy="484632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Oval 60"/>
            <p:cNvSpPr>
              <a:spLocks/>
            </p:cNvSpPr>
            <p:nvPr/>
          </p:nvSpPr>
          <p:spPr bwMode="auto">
            <a:xfrm>
              <a:off x="5456936" y="24871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H="1">
            <a:off x="1097280" y="563975"/>
            <a:ext cx="4837176" cy="15270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rc 11"/>
          <p:cNvSpPr>
            <a:spLocks/>
          </p:cNvSpPr>
          <p:nvPr/>
        </p:nvSpPr>
        <p:spPr bwMode="auto">
          <a:xfrm>
            <a:off x="731520" y="20447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20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2286000"/>
            <a:ext cx="5186282" cy="65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1219200"/>
            <a:ext cx="2980087" cy="65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225" y="1371600"/>
            <a:ext cx="3009191" cy="335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3505200"/>
            <a:ext cx="5405440" cy="861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1563112" y="5088576"/>
            <a:ext cx="6514088" cy="1709022"/>
            <a:chOff x="1563112" y="5088576"/>
            <a:chExt cx="6514088" cy="1709022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5162211"/>
              <a:ext cx="6399050" cy="657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5100" y="6249325"/>
              <a:ext cx="4031561" cy="291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Left Bracket 65"/>
            <p:cNvSpPr/>
            <p:nvPr/>
          </p:nvSpPr>
          <p:spPr bwMode="auto">
            <a:xfrm>
              <a:off x="2169467" y="5088576"/>
              <a:ext cx="73152" cy="80467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ight Bracket 66"/>
            <p:cNvSpPr/>
            <p:nvPr/>
          </p:nvSpPr>
          <p:spPr bwMode="auto">
            <a:xfrm>
              <a:off x="8004048" y="5992926"/>
              <a:ext cx="73152" cy="804672"/>
            </a:xfrm>
            <a:prstGeom prst="righ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21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563112" y="1143000"/>
            <a:ext cx="6514088" cy="1709022"/>
            <a:chOff x="1563112" y="5088576"/>
            <a:chExt cx="6514088" cy="1709022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5162211"/>
              <a:ext cx="6399050" cy="657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5100" y="6249325"/>
              <a:ext cx="4031561" cy="291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Left Bracket 25"/>
            <p:cNvSpPr/>
            <p:nvPr/>
          </p:nvSpPr>
          <p:spPr bwMode="auto">
            <a:xfrm>
              <a:off x="2169467" y="5088576"/>
              <a:ext cx="73152" cy="80467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ight Bracket 26"/>
            <p:cNvSpPr/>
            <p:nvPr/>
          </p:nvSpPr>
          <p:spPr bwMode="auto">
            <a:xfrm>
              <a:off x="8004048" y="5992926"/>
              <a:ext cx="73152" cy="804672"/>
            </a:xfrm>
            <a:prstGeom prst="righ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63112" y="5088576"/>
            <a:ext cx="6514088" cy="1709022"/>
            <a:chOff x="1563112" y="5088576"/>
            <a:chExt cx="6514088" cy="1709022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5162211"/>
              <a:ext cx="6399050" cy="657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5100" y="6249325"/>
              <a:ext cx="4031561" cy="291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Left Bracket 65"/>
            <p:cNvSpPr/>
            <p:nvPr/>
          </p:nvSpPr>
          <p:spPr bwMode="auto">
            <a:xfrm>
              <a:off x="2169467" y="5088576"/>
              <a:ext cx="73152" cy="80467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ight Bracket 66"/>
            <p:cNvSpPr/>
            <p:nvPr/>
          </p:nvSpPr>
          <p:spPr bwMode="auto">
            <a:xfrm>
              <a:off x="8004048" y="5992926"/>
              <a:ext cx="73152" cy="804672"/>
            </a:xfrm>
            <a:prstGeom prst="righ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3472165"/>
            <a:ext cx="4456964" cy="642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9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L -3.33333E-6 -0.575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563112" y="1143000"/>
            <a:ext cx="6514088" cy="1709022"/>
            <a:chOff x="1563112" y="5088576"/>
            <a:chExt cx="6514088" cy="1709022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112" y="5162211"/>
              <a:ext cx="6399050" cy="657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5100" y="6249325"/>
              <a:ext cx="4031561" cy="291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Left Bracket 55"/>
            <p:cNvSpPr/>
            <p:nvPr/>
          </p:nvSpPr>
          <p:spPr bwMode="auto">
            <a:xfrm>
              <a:off x="2169467" y="5088576"/>
              <a:ext cx="73152" cy="80467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ight Bracket 56"/>
            <p:cNvSpPr/>
            <p:nvPr/>
          </p:nvSpPr>
          <p:spPr bwMode="auto">
            <a:xfrm>
              <a:off x="8004048" y="5992926"/>
              <a:ext cx="73152" cy="804672"/>
            </a:xfrm>
            <a:prstGeom prst="righ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22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3472165"/>
            <a:ext cx="4456964" cy="642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4762500"/>
            <a:ext cx="2761858" cy="64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112" y="6139056"/>
            <a:ext cx="4194581" cy="642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700" y="6145969"/>
            <a:ext cx="1111669" cy="629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73596" y="5127460"/>
            <a:ext cx="3341804" cy="485940"/>
            <a:chOff x="5573596" y="5127460"/>
            <a:chExt cx="3341804" cy="48594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596" y="5127460"/>
              <a:ext cx="3113204" cy="263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8667" y="5394160"/>
              <a:ext cx="2396733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75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9874" y="2513024"/>
            <a:ext cx="5093997" cy="3341850"/>
            <a:chOff x="139874" y="2513024"/>
            <a:chExt cx="5093997" cy="3341850"/>
          </a:xfrm>
        </p:grpSpPr>
        <p:grpSp>
          <p:nvGrpSpPr>
            <p:cNvPr id="8" name="Group 7"/>
            <p:cNvGrpSpPr/>
            <p:nvPr/>
          </p:nvGrpSpPr>
          <p:grpSpPr>
            <a:xfrm>
              <a:off x="483296" y="3433629"/>
              <a:ext cx="3631529" cy="1816157"/>
              <a:chOff x="483296" y="2520805"/>
              <a:chExt cx="3631529" cy="1816157"/>
            </a:xfrm>
          </p:grpSpPr>
          <p:sp>
            <p:nvSpPr>
              <p:cNvPr id="37" name="Oval 11"/>
              <p:cNvSpPr/>
              <p:nvPr/>
            </p:nvSpPr>
            <p:spPr bwMode="auto">
              <a:xfrm>
                <a:off x="483296" y="2520805"/>
                <a:ext cx="1844872" cy="181615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091168"/>
                  <a:gd name="connsiteX1" fmla="*/ 1070975 w 1528175"/>
                  <a:gd name="connsiteY1" fmla="*/ 20193 h 1091168"/>
                  <a:gd name="connsiteX2" fmla="*/ 1528175 w 1528175"/>
                  <a:gd name="connsiteY2" fmla="*/ 477393 h 1091168"/>
                  <a:gd name="connsiteX3" fmla="*/ 1070975 w 1528175"/>
                  <a:gd name="connsiteY3" fmla="*/ 934593 h 1091168"/>
                  <a:gd name="connsiteX4" fmla="*/ 0 w 1528175"/>
                  <a:gd name="connsiteY4" fmla="*/ 1091168 h 1091168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860115"/>
                  <a:gd name="connsiteY0" fmla="*/ 1091168 h 1120560"/>
                  <a:gd name="connsiteX1" fmla="*/ 1070975 w 1860115"/>
                  <a:gd name="connsiteY1" fmla="*/ 20193 h 1120560"/>
                  <a:gd name="connsiteX2" fmla="*/ 1528175 w 1860115"/>
                  <a:gd name="connsiteY2" fmla="*/ 477393 h 1120560"/>
                  <a:gd name="connsiteX3" fmla="*/ 1860115 w 1860115"/>
                  <a:gd name="connsiteY3" fmla="*/ 1072379 h 1120560"/>
                  <a:gd name="connsiteX4" fmla="*/ 0 w 1860115"/>
                  <a:gd name="connsiteY4" fmla="*/ 1091168 h 1120560"/>
                  <a:gd name="connsiteX0" fmla="*/ 0 w 1860115"/>
                  <a:gd name="connsiteY0" fmla="*/ 1091168 h 1091168"/>
                  <a:gd name="connsiteX1" fmla="*/ 1070975 w 1860115"/>
                  <a:gd name="connsiteY1" fmla="*/ 20193 h 1091168"/>
                  <a:gd name="connsiteX2" fmla="*/ 1528175 w 1860115"/>
                  <a:gd name="connsiteY2" fmla="*/ 477393 h 1091168"/>
                  <a:gd name="connsiteX3" fmla="*/ 1860115 w 1860115"/>
                  <a:gd name="connsiteY3" fmla="*/ 1072379 h 1091168"/>
                  <a:gd name="connsiteX4" fmla="*/ 0 w 1860115"/>
                  <a:gd name="connsiteY4" fmla="*/ 1091168 h 1091168"/>
                  <a:gd name="connsiteX0" fmla="*/ 0 w 1860115"/>
                  <a:gd name="connsiteY0" fmla="*/ 1846705 h 1846705"/>
                  <a:gd name="connsiteX1" fmla="*/ 1070975 w 1860115"/>
                  <a:gd name="connsiteY1" fmla="*/ 775730 h 1846705"/>
                  <a:gd name="connsiteX2" fmla="*/ 1841326 w 1860115"/>
                  <a:gd name="connsiteY2" fmla="*/ 55484 h 1846705"/>
                  <a:gd name="connsiteX3" fmla="*/ 1860115 w 1860115"/>
                  <a:gd name="connsiteY3" fmla="*/ 1827916 h 1846705"/>
                  <a:gd name="connsiteX4" fmla="*/ 0 w 1860115"/>
                  <a:gd name="connsiteY4" fmla="*/ 1846705 h 1846705"/>
                  <a:gd name="connsiteX0" fmla="*/ 0 w 1860115"/>
                  <a:gd name="connsiteY0" fmla="*/ 1791221 h 1791221"/>
                  <a:gd name="connsiteX1" fmla="*/ 1070975 w 1860115"/>
                  <a:gd name="connsiteY1" fmla="*/ 720246 h 1791221"/>
                  <a:gd name="connsiteX2" fmla="*/ 1841326 w 1860115"/>
                  <a:gd name="connsiteY2" fmla="*/ 0 h 1791221"/>
                  <a:gd name="connsiteX3" fmla="*/ 1860115 w 1860115"/>
                  <a:gd name="connsiteY3" fmla="*/ 1772432 h 1791221"/>
                  <a:gd name="connsiteX4" fmla="*/ 0 w 1860115"/>
                  <a:gd name="connsiteY4" fmla="*/ 1791221 h 1791221"/>
                  <a:gd name="connsiteX0" fmla="*/ 71 w 1860186"/>
                  <a:gd name="connsiteY0" fmla="*/ 1791221 h 1791221"/>
                  <a:gd name="connsiteX1" fmla="*/ 294433 w 1860186"/>
                  <a:gd name="connsiteY1" fmla="*/ 695194 h 1791221"/>
                  <a:gd name="connsiteX2" fmla="*/ 1841397 w 1860186"/>
                  <a:gd name="connsiteY2" fmla="*/ 0 h 1791221"/>
                  <a:gd name="connsiteX3" fmla="*/ 1860186 w 1860186"/>
                  <a:gd name="connsiteY3" fmla="*/ 1772432 h 1791221"/>
                  <a:gd name="connsiteX4" fmla="*/ 71 w 1860186"/>
                  <a:gd name="connsiteY4" fmla="*/ 1791221 h 1791221"/>
                  <a:gd name="connsiteX0" fmla="*/ 71 w 1841397"/>
                  <a:gd name="connsiteY0" fmla="*/ 1791221 h 1791221"/>
                  <a:gd name="connsiteX1" fmla="*/ 294433 w 1841397"/>
                  <a:gd name="connsiteY1" fmla="*/ 695194 h 1791221"/>
                  <a:gd name="connsiteX2" fmla="*/ 1841397 w 1841397"/>
                  <a:gd name="connsiteY2" fmla="*/ 0 h 1791221"/>
                  <a:gd name="connsiteX3" fmla="*/ 1835134 w 1841397"/>
                  <a:gd name="connsiteY3" fmla="*/ 1772432 h 1791221"/>
                  <a:gd name="connsiteX4" fmla="*/ 71 w 1841397"/>
                  <a:gd name="connsiteY4" fmla="*/ 1791221 h 1791221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593"/>
                  <a:gd name="connsiteY0" fmla="*/ 1803747 h 1803747"/>
                  <a:gd name="connsiteX1" fmla="*/ 294385 w 1835593"/>
                  <a:gd name="connsiteY1" fmla="*/ 707720 h 1803747"/>
                  <a:gd name="connsiteX2" fmla="*/ 1816297 w 1835593"/>
                  <a:gd name="connsiteY2" fmla="*/ 0 h 1803747"/>
                  <a:gd name="connsiteX3" fmla="*/ 1835086 w 1835593"/>
                  <a:gd name="connsiteY3" fmla="*/ 1784958 h 1803747"/>
                  <a:gd name="connsiteX4" fmla="*/ 23 w 1835593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22560"/>
                  <a:gd name="connsiteY0" fmla="*/ 1803747 h 1803747"/>
                  <a:gd name="connsiteX1" fmla="*/ 294385 w 1822560"/>
                  <a:gd name="connsiteY1" fmla="*/ 707720 h 1803747"/>
                  <a:gd name="connsiteX2" fmla="*/ 1816297 w 1822560"/>
                  <a:gd name="connsiteY2" fmla="*/ 0 h 1803747"/>
                  <a:gd name="connsiteX3" fmla="*/ 1822560 w 1822560"/>
                  <a:gd name="connsiteY3" fmla="*/ 1784958 h 1803747"/>
                  <a:gd name="connsiteX4" fmla="*/ 23 w 1822560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97484 h 1803747"/>
                  <a:gd name="connsiteX4" fmla="*/ 23 w 1835086"/>
                  <a:gd name="connsiteY4" fmla="*/ 1803747 h 1803747"/>
                  <a:gd name="connsiteX0" fmla="*/ 232 w 1822769"/>
                  <a:gd name="connsiteY0" fmla="*/ 1791221 h 1797484"/>
                  <a:gd name="connsiteX1" fmla="*/ 282068 w 1822769"/>
                  <a:gd name="connsiteY1" fmla="*/ 707720 h 1797484"/>
                  <a:gd name="connsiteX2" fmla="*/ 1803980 w 1822769"/>
                  <a:gd name="connsiteY2" fmla="*/ 0 h 1797484"/>
                  <a:gd name="connsiteX3" fmla="*/ 1822769 w 1822769"/>
                  <a:gd name="connsiteY3" fmla="*/ 1797484 h 1797484"/>
                  <a:gd name="connsiteX4" fmla="*/ 232 w 1822769"/>
                  <a:gd name="connsiteY4" fmla="*/ 1791221 h 1797484"/>
                  <a:gd name="connsiteX0" fmla="*/ 5480 w 1828017"/>
                  <a:gd name="connsiteY0" fmla="*/ 1791221 h 1797484"/>
                  <a:gd name="connsiteX1" fmla="*/ 287316 w 1828017"/>
                  <a:gd name="connsiteY1" fmla="*/ 707720 h 1797484"/>
                  <a:gd name="connsiteX2" fmla="*/ 1809228 w 1828017"/>
                  <a:gd name="connsiteY2" fmla="*/ 0 h 1797484"/>
                  <a:gd name="connsiteX3" fmla="*/ 1828017 w 1828017"/>
                  <a:gd name="connsiteY3" fmla="*/ 1797484 h 1797484"/>
                  <a:gd name="connsiteX4" fmla="*/ 5480 w 1828017"/>
                  <a:gd name="connsiteY4" fmla="*/ 1791221 h 1797484"/>
                  <a:gd name="connsiteX0" fmla="*/ 307 w 1822844"/>
                  <a:gd name="connsiteY0" fmla="*/ 1803747 h 1810010"/>
                  <a:gd name="connsiteX1" fmla="*/ 282143 w 1822844"/>
                  <a:gd name="connsiteY1" fmla="*/ 720246 h 1810010"/>
                  <a:gd name="connsiteX2" fmla="*/ 1816581 w 1822844"/>
                  <a:gd name="connsiteY2" fmla="*/ 0 h 1810010"/>
                  <a:gd name="connsiteX3" fmla="*/ 1822844 w 1822844"/>
                  <a:gd name="connsiteY3" fmla="*/ 1810010 h 1810010"/>
                  <a:gd name="connsiteX4" fmla="*/ 307 w 1822844"/>
                  <a:gd name="connsiteY4" fmla="*/ 1803747 h 1810010"/>
                  <a:gd name="connsiteX0" fmla="*/ 10556 w 1833093"/>
                  <a:gd name="connsiteY0" fmla="*/ 1803747 h 1810010"/>
                  <a:gd name="connsiteX1" fmla="*/ 229762 w 1833093"/>
                  <a:gd name="connsiteY1" fmla="*/ 770350 h 1810010"/>
                  <a:gd name="connsiteX2" fmla="*/ 1826830 w 1833093"/>
                  <a:gd name="connsiteY2" fmla="*/ 0 h 1810010"/>
                  <a:gd name="connsiteX3" fmla="*/ 1833093 w 1833093"/>
                  <a:gd name="connsiteY3" fmla="*/ 1810010 h 1810010"/>
                  <a:gd name="connsiteX4" fmla="*/ 10556 w 1833093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16274"/>
                  <a:gd name="connsiteY0" fmla="*/ 1803747 h 2521210"/>
                  <a:gd name="connsiteX1" fmla="*/ 419622 w 1816274"/>
                  <a:gd name="connsiteY1" fmla="*/ 582459 h 2521210"/>
                  <a:gd name="connsiteX2" fmla="*/ 1816274 w 1816274"/>
                  <a:gd name="connsiteY2" fmla="*/ 0 h 2521210"/>
                  <a:gd name="connsiteX3" fmla="*/ 1378037 w 1816274"/>
                  <a:gd name="connsiteY3" fmla="*/ 2521210 h 2521210"/>
                  <a:gd name="connsiteX4" fmla="*/ 0 w 1816274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514910"/>
                  <a:gd name="connsiteY0" fmla="*/ 0 h 2660563"/>
                  <a:gd name="connsiteX1" fmla="*/ 1854722 w 3514910"/>
                  <a:gd name="connsiteY1" fmla="*/ 721812 h 2660563"/>
                  <a:gd name="connsiteX2" fmla="*/ 3251374 w 3514910"/>
                  <a:gd name="connsiteY2" fmla="*/ 139353 h 2660563"/>
                  <a:gd name="connsiteX3" fmla="*/ 2813137 w 3514910"/>
                  <a:gd name="connsiteY3" fmla="*/ 2660563 h 2660563"/>
                  <a:gd name="connsiteX4" fmla="*/ 0 w 3514910"/>
                  <a:gd name="connsiteY4" fmla="*/ 0 h 2660563"/>
                  <a:gd name="connsiteX0" fmla="*/ 0 w 3730043"/>
                  <a:gd name="connsiteY0" fmla="*/ 0 h 2660563"/>
                  <a:gd name="connsiteX1" fmla="*/ 1854722 w 3730043"/>
                  <a:gd name="connsiteY1" fmla="*/ 721812 h 2660563"/>
                  <a:gd name="connsiteX2" fmla="*/ 3518074 w 3730043"/>
                  <a:gd name="connsiteY2" fmla="*/ 1422053 h 2660563"/>
                  <a:gd name="connsiteX3" fmla="*/ 2813137 w 3730043"/>
                  <a:gd name="connsiteY3" fmla="*/ 2660563 h 2660563"/>
                  <a:gd name="connsiteX4" fmla="*/ 0 w 3730043"/>
                  <a:gd name="connsiteY4" fmla="*/ 0 h 2660563"/>
                  <a:gd name="connsiteX0" fmla="*/ 0 w 3561180"/>
                  <a:gd name="connsiteY0" fmla="*/ 0 h 2660563"/>
                  <a:gd name="connsiteX1" fmla="*/ 1765822 w 3561180"/>
                  <a:gd name="connsiteY1" fmla="*/ 518612 h 2660563"/>
                  <a:gd name="connsiteX2" fmla="*/ 3518074 w 3561180"/>
                  <a:gd name="connsiteY2" fmla="*/ 1422053 h 2660563"/>
                  <a:gd name="connsiteX3" fmla="*/ 2813137 w 3561180"/>
                  <a:gd name="connsiteY3" fmla="*/ 2660563 h 2660563"/>
                  <a:gd name="connsiteX4" fmla="*/ 0 w 3561180"/>
                  <a:gd name="connsiteY4" fmla="*/ 0 h 2660563"/>
                  <a:gd name="connsiteX0" fmla="*/ 0 w 3692283"/>
                  <a:gd name="connsiteY0" fmla="*/ 0 h 2660563"/>
                  <a:gd name="connsiteX1" fmla="*/ 1765822 w 3692283"/>
                  <a:gd name="connsiteY1" fmla="*/ 518612 h 2660563"/>
                  <a:gd name="connsiteX2" fmla="*/ 3657774 w 3692283"/>
                  <a:gd name="connsiteY2" fmla="*/ 1688753 h 2660563"/>
                  <a:gd name="connsiteX3" fmla="*/ 2813137 w 3692283"/>
                  <a:gd name="connsiteY3" fmla="*/ 2660563 h 2660563"/>
                  <a:gd name="connsiteX4" fmla="*/ 0 w 3692283"/>
                  <a:gd name="connsiteY4" fmla="*/ 0 h 2660563"/>
                  <a:gd name="connsiteX0" fmla="*/ 0 w 3668704"/>
                  <a:gd name="connsiteY0" fmla="*/ 0 h 2660563"/>
                  <a:gd name="connsiteX1" fmla="*/ 1765822 w 3668704"/>
                  <a:gd name="connsiteY1" fmla="*/ 518612 h 2660563"/>
                  <a:gd name="connsiteX2" fmla="*/ 3657774 w 3668704"/>
                  <a:gd name="connsiteY2" fmla="*/ 1688753 h 2660563"/>
                  <a:gd name="connsiteX3" fmla="*/ 2813137 w 3668704"/>
                  <a:gd name="connsiteY3" fmla="*/ 2660563 h 2660563"/>
                  <a:gd name="connsiteX4" fmla="*/ 0 w 3668704"/>
                  <a:gd name="connsiteY4" fmla="*/ 0 h 26605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649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60705"/>
                  <a:gd name="connsiteY0" fmla="*/ 0 h 2736763"/>
                  <a:gd name="connsiteX1" fmla="*/ 1753122 w 3660705"/>
                  <a:gd name="connsiteY1" fmla="*/ 569412 h 2736763"/>
                  <a:gd name="connsiteX2" fmla="*/ 3645074 w 3660705"/>
                  <a:gd name="connsiteY2" fmla="*/ 1764953 h 2736763"/>
                  <a:gd name="connsiteX3" fmla="*/ 2762337 w 3660705"/>
                  <a:gd name="connsiteY3" fmla="*/ 2736763 h 2736763"/>
                  <a:gd name="connsiteX4" fmla="*/ 0 w 3660705"/>
                  <a:gd name="connsiteY4" fmla="*/ 0 h 2736763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3887"/>
                  <a:gd name="connsiteY0" fmla="*/ 1246766 h 1304749"/>
                  <a:gd name="connsiteX1" fmla="*/ 1295922 w 3193887"/>
                  <a:gd name="connsiteY1" fmla="*/ 78 h 1304749"/>
                  <a:gd name="connsiteX2" fmla="*/ 3187874 w 3193887"/>
                  <a:gd name="connsiteY2" fmla="*/ 1195619 h 1304749"/>
                  <a:gd name="connsiteX3" fmla="*/ 1809837 w 3193887"/>
                  <a:gd name="connsiteY3" fmla="*/ 1278429 h 1304749"/>
                  <a:gd name="connsiteX4" fmla="*/ 0 w 3193887"/>
                  <a:gd name="connsiteY4" fmla="*/ 1246766 h 1304749"/>
                  <a:gd name="connsiteX0" fmla="*/ 0 w 1874031"/>
                  <a:gd name="connsiteY0" fmla="*/ 2031084 h 2062747"/>
                  <a:gd name="connsiteX1" fmla="*/ 1295922 w 1874031"/>
                  <a:gd name="connsiteY1" fmla="*/ 784396 h 2062747"/>
                  <a:gd name="connsiteX2" fmla="*/ 1816274 w 1874031"/>
                  <a:gd name="connsiteY2" fmla="*/ 163837 h 2062747"/>
                  <a:gd name="connsiteX3" fmla="*/ 1809837 w 1874031"/>
                  <a:gd name="connsiteY3" fmla="*/ 2062747 h 2062747"/>
                  <a:gd name="connsiteX4" fmla="*/ 0 w 1874031"/>
                  <a:gd name="connsiteY4" fmla="*/ 2031084 h 2062747"/>
                  <a:gd name="connsiteX0" fmla="*/ 0 w 1841887"/>
                  <a:gd name="connsiteY0" fmla="*/ 2031084 h 2062747"/>
                  <a:gd name="connsiteX1" fmla="*/ 1295922 w 1841887"/>
                  <a:gd name="connsiteY1" fmla="*/ 784396 h 2062747"/>
                  <a:gd name="connsiteX2" fmla="*/ 1816274 w 1841887"/>
                  <a:gd name="connsiteY2" fmla="*/ 163837 h 2062747"/>
                  <a:gd name="connsiteX3" fmla="*/ 1809837 w 1841887"/>
                  <a:gd name="connsiteY3" fmla="*/ 2062747 h 2062747"/>
                  <a:gd name="connsiteX4" fmla="*/ 0 w 1841887"/>
                  <a:gd name="connsiteY4" fmla="*/ 2031084 h 2062747"/>
                  <a:gd name="connsiteX0" fmla="*/ 0 w 1841887"/>
                  <a:gd name="connsiteY0" fmla="*/ 1867247 h 1898910"/>
                  <a:gd name="connsiteX1" fmla="*/ 1295922 w 1841887"/>
                  <a:gd name="connsiteY1" fmla="*/ 6205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0 w 1841887"/>
                  <a:gd name="connsiteY0" fmla="*/ 1867247 h 1898910"/>
                  <a:gd name="connsiteX1" fmla="*/ 1080022 w 1841887"/>
                  <a:gd name="connsiteY1" fmla="*/ 6840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8888"/>
                  <a:gd name="connsiteY0" fmla="*/ 1867247 h 1867247"/>
                  <a:gd name="connsiteX1" fmla="*/ 1080173 w 1848888"/>
                  <a:gd name="connsiteY1" fmla="*/ 684059 h 1867247"/>
                  <a:gd name="connsiteX2" fmla="*/ 1816425 w 1848888"/>
                  <a:gd name="connsiteY2" fmla="*/ 0 h 1867247"/>
                  <a:gd name="connsiteX3" fmla="*/ 1822688 w 1848888"/>
                  <a:gd name="connsiteY3" fmla="*/ 1860810 h 1867247"/>
                  <a:gd name="connsiteX4" fmla="*/ 151 w 1848888"/>
                  <a:gd name="connsiteY4" fmla="*/ 1867247 h 1867247"/>
                  <a:gd name="connsiteX0" fmla="*/ 151 w 1848888"/>
                  <a:gd name="connsiteY0" fmla="*/ 1867247 h 1871544"/>
                  <a:gd name="connsiteX1" fmla="*/ 1080173 w 1848888"/>
                  <a:gd name="connsiteY1" fmla="*/ 684059 h 1871544"/>
                  <a:gd name="connsiteX2" fmla="*/ 1816425 w 1848888"/>
                  <a:gd name="connsiteY2" fmla="*/ 0 h 1871544"/>
                  <a:gd name="connsiteX3" fmla="*/ 1822688 w 1848888"/>
                  <a:gd name="connsiteY3" fmla="*/ 1860810 h 1871544"/>
                  <a:gd name="connsiteX4" fmla="*/ 151 w 1848888"/>
                  <a:gd name="connsiteY4" fmla="*/ 1867247 h 1871544"/>
                  <a:gd name="connsiteX0" fmla="*/ 151 w 1834709"/>
                  <a:gd name="connsiteY0" fmla="*/ 1867247 h 1871544"/>
                  <a:gd name="connsiteX1" fmla="*/ 1080173 w 1834709"/>
                  <a:gd name="connsiteY1" fmla="*/ 684059 h 1871544"/>
                  <a:gd name="connsiteX2" fmla="*/ 1816425 w 1834709"/>
                  <a:gd name="connsiteY2" fmla="*/ 0 h 1871544"/>
                  <a:gd name="connsiteX3" fmla="*/ 1822688 w 1834709"/>
                  <a:gd name="connsiteY3" fmla="*/ 1860810 h 1871544"/>
                  <a:gd name="connsiteX4" fmla="*/ 151 w 1834709"/>
                  <a:gd name="connsiteY4" fmla="*/ 1867247 h 1871544"/>
                  <a:gd name="connsiteX0" fmla="*/ 151 w 1849864"/>
                  <a:gd name="connsiteY0" fmla="*/ 1867247 h 1871544"/>
                  <a:gd name="connsiteX1" fmla="*/ 1080173 w 1849864"/>
                  <a:gd name="connsiteY1" fmla="*/ 684059 h 1871544"/>
                  <a:gd name="connsiteX2" fmla="*/ 1816425 w 1849864"/>
                  <a:gd name="connsiteY2" fmla="*/ 0 h 1871544"/>
                  <a:gd name="connsiteX3" fmla="*/ 1848088 w 1849864"/>
                  <a:gd name="connsiteY3" fmla="*/ 1860810 h 1871544"/>
                  <a:gd name="connsiteX4" fmla="*/ 151 w 1849864"/>
                  <a:gd name="connsiteY4" fmla="*/ 1867247 h 1871544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0600"/>
                  <a:gd name="connsiteY0" fmla="*/ 1867247 h 1867247"/>
                  <a:gd name="connsiteX1" fmla="*/ 1080173 w 1840600"/>
                  <a:gd name="connsiteY1" fmla="*/ 684059 h 1867247"/>
                  <a:gd name="connsiteX2" fmla="*/ 1816425 w 1840600"/>
                  <a:gd name="connsiteY2" fmla="*/ 0 h 1867247"/>
                  <a:gd name="connsiteX3" fmla="*/ 1835388 w 1840600"/>
                  <a:gd name="connsiteY3" fmla="*/ 1848110 h 1867247"/>
                  <a:gd name="connsiteX4" fmla="*/ 151 w 1840600"/>
                  <a:gd name="connsiteY4" fmla="*/ 1867247 h 1867247"/>
                  <a:gd name="connsiteX0" fmla="*/ 151 w 1837164"/>
                  <a:gd name="connsiteY0" fmla="*/ 1816447 h 1816447"/>
                  <a:gd name="connsiteX1" fmla="*/ 1080173 w 1837164"/>
                  <a:gd name="connsiteY1" fmla="*/ 633259 h 1816447"/>
                  <a:gd name="connsiteX2" fmla="*/ 1803725 w 1837164"/>
                  <a:gd name="connsiteY2" fmla="*/ 0 h 1816447"/>
                  <a:gd name="connsiteX3" fmla="*/ 1835388 w 1837164"/>
                  <a:gd name="connsiteY3" fmla="*/ 1797310 h 1816447"/>
                  <a:gd name="connsiteX4" fmla="*/ 151 w 1837164"/>
                  <a:gd name="connsiteY4" fmla="*/ 1816447 h 1816447"/>
                  <a:gd name="connsiteX0" fmla="*/ 151 w 1836208"/>
                  <a:gd name="connsiteY0" fmla="*/ 1816447 h 1816447"/>
                  <a:gd name="connsiteX1" fmla="*/ 1080173 w 1836208"/>
                  <a:gd name="connsiteY1" fmla="*/ 633259 h 1816447"/>
                  <a:gd name="connsiteX2" fmla="*/ 1803725 w 1836208"/>
                  <a:gd name="connsiteY2" fmla="*/ 0 h 1816447"/>
                  <a:gd name="connsiteX3" fmla="*/ 1835388 w 1836208"/>
                  <a:gd name="connsiteY3" fmla="*/ 1797310 h 1816447"/>
                  <a:gd name="connsiteX4" fmla="*/ 151 w 1836208"/>
                  <a:gd name="connsiteY4" fmla="*/ 1816447 h 18164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84610 h 1803747"/>
                  <a:gd name="connsiteX4" fmla="*/ 1294 w 184322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71910 h 1803747"/>
                  <a:gd name="connsiteX4" fmla="*/ 1294 w 183921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84610 h 1803747"/>
                  <a:gd name="connsiteX4" fmla="*/ 1294 w 183921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400 w 1767132"/>
                  <a:gd name="connsiteY0" fmla="*/ 1841847 h 1841847"/>
                  <a:gd name="connsiteX1" fmla="*/ 1005222 w 1767132"/>
                  <a:gd name="connsiteY1" fmla="*/ 620559 h 1841847"/>
                  <a:gd name="connsiteX2" fmla="*/ 1754174 w 1767132"/>
                  <a:gd name="connsiteY2" fmla="*/ 0 h 1841847"/>
                  <a:gd name="connsiteX3" fmla="*/ 1760437 w 1767132"/>
                  <a:gd name="connsiteY3" fmla="*/ 1797310 h 1841847"/>
                  <a:gd name="connsiteX4" fmla="*/ 1400 w 1767132"/>
                  <a:gd name="connsiteY4" fmla="*/ 1841847 h 1841847"/>
                  <a:gd name="connsiteX0" fmla="*/ 0 w 1765732"/>
                  <a:gd name="connsiteY0" fmla="*/ 1841847 h 1841847"/>
                  <a:gd name="connsiteX1" fmla="*/ 1003822 w 1765732"/>
                  <a:gd name="connsiteY1" fmla="*/ 620559 h 1841847"/>
                  <a:gd name="connsiteX2" fmla="*/ 1752774 w 1765732"/>
                  <a:gd name="connsiteY2" fmla="*/ 0 h 1841847"/>
                  <a:gd name="connsiteX3" fmla="*/ 1759037 w 1765732"/>
                  <a:gd name="connsiteY3" fmla="*/ 1797310 h 1841847"/>
                  <a:gd name="connsiteX4" fmla="*/ 0 w 1765732"/>
                  <a:gd name="connsiteY4" fmla="*/ 1841847 h 1841847"/>
                  <a:gd name="connsiteX0" fmla="*/ 0 w 1753115"/>
                  <a:gd name="connsiteY0" fmla="*/ 1841847 h 1841847"/>
                  <a:gd name="connsiteX1" fmla="*/ 1003822 w 1753115"/>
                  <a:gd name="connsiteY1" fmla="*/ 620559 h 1841847"/>
                  <a:gd name="connsiteX2" fmla="*/ 1752774 w 1753115"/>
                  <a:gd name="connsiteY2" fmla="*/ 0 h 1841847"/>
                  <a:gd name="connsiteX3" fmla="*/ 768437 w 1753115"/>
                  <a:gd name="connsiteY3" fmla="*/ 1606810 h 1841847"/>
                  <a:gd name="connsiteX4" fmla="*/ 0 w 1753115"/>
                  <a:gd name="connsiteY4" fmla="*/ 1841847 h 1841847"/>
                  <a:gd name="connsiteX0" fmla="*/ 0 w 1753611"/>
                  <a:gd name="connsiteY0" fmla="*/ 1841847 h 1841847"/>
                  <a:gd name="connsiteX1" fmla="*/ 1003822 w 1753611"/>
                  <a:gd name="connsiteY1" fmla="*/ 620559 h 1841847"/>
                  <a:gd name="connsiteX2" fmla="*/ 1752774 w 1753611"/>
                  <a:gd name="connsiteY2" fmla="*/ 0 h 1841847"/>
                  <a:gd name="connsiteX3" fmla="*/ 768437 w 1753611"/>
                  <a:gd name="connsiteY3" fmla="*/ 1606810 h 1841847"/>
                  <a:gd name="connsiteX4" fmla="*/ 0 w 1753611"/>
                  <a:gd name="connsiteY4" fmla="*/ 1841847 h 1841847"/>
                  <a:gd name="connsiteX0" fmla="*/ 0 w 1753295"/>
                  <a:gd name="connsiteY0" fmla="*/ 1841847 h 1910227"/>
                  <a:gd name="connsiteX1" fmla="*/ 1003822 w 1753295"/>
                  <a:gd name="connsiteY1" fmla="*/ 620559 h 1910227"/>
                  <a:gd name="connsiteX2" fmla="*/ 1752774 w 1753295"/>
                  <a:gd name="connsiteY2" fmla="*/ 0 h 1910227"/>
                  <a:gd name="connsiteX3" fmla="*/ 768437 w 1753295"/>
                  <a:gd name="connsiteY3" fmla="*/ 1606810 h 1910227"/>
                  <a:gd name="connsiteX4" fmla="*/ 0 w 1753295"/>
                  <a:gd name="connsiteY4" fmla="*/ 1841847 h 1910227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914574"/>
                  <a:gd name="connsiteY0" fmla="*/ 927447 h 927447"/>
                  <a:gd name="connsiteX1" fmla="*/ 241822 w 914574"/>
                  <a:gd name="connsiteY1" fmla="*/ 2014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1570 w 916144"/>
                  <a:gd name="connsiteY0" fmla="*/ 927447 h 927447"/>
                  <a:gd name="connsiteX1" fmla="*/ 205292 w 916144"/>
                  <a:gd name="connsiteY1" fmla="*/ 188759 h 927447"/>
                  <a:gd name="connsiteX2" fmla="*/ 916144 w 916144"/>
                  <a:gd name="connsiteY2" fmla="*/ 0 h 927447"/>
                  <a:gd name="connsiteX3" fmla="*/ 770007 w 916144"/>
                  <a:gd name="connsiteY3" fmla="*/ 692410 h 927447"/>
                  <a:gd name="connsiteX4" fmla="*/ 1570 w 916144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1571 w 916145"/>
                  <a:gd name="connsiteY0" fmla="*/ 889347 h 889347"/>
                  <a:gd name="connsiteX1" fmla="*/ 205293 w 916145"/>
                  <a:gd name="connsiteY1" fmla="*/ 188759 h 889347"/>
                  <a:gd name="connsiteX2" fmla="*/ 916145 w 916145"/>
                  <a:gd name="connsiteY2" fmla="*/ 0 h 889347"/>
                  <a:gd name="connsiteX3" fmla="*/ 719208 w 916145"/>
                  <a:gd name="connsiteY3" fmla="*/ 692410 h 889347"/>
                  <a:gd name="connsiteX4" fmla="*/ 1571 w 916145"/>
                  <a:gd name="connsiteY4" fmla="*/ 889347 h 8893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731725 w 928662"/>
                  <a:gd name="connsiteY3" fmla="*/ 6924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936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682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80925 w 928662"/>
                  <a:gd name="connsiteY3" fmla="*/ 755910 h 902047"/>
                  <a:gd name="connsiteX4" fmla="*/ 1388 w 928662"/>
                  <a:gd name="connsiteY4" fmla="*/ 902047 h 902047"/>
                  <a:gd name="connsiteX0" fmla="*/ 4525 w 931799"/>
                  <a:gd name="connsiteY0" fmla="*/ 902047 h 902047"/>
                  <a:gd name="connsiteX1" fmla="*/ 220947 w 931799"/>
                  <a:gd name="connsiteY1" fmla="*/ 188759 h 902047"/>
                  <a:gd name="connsiteX2" fmla="*/ 931799 w 931799"/>
                  <a:gd name="connsiteY2" fmla="*/ 0 h 902047"/>
                  <a:gd name="connsiteX3" fmla="*/ 684062 w 931799"/>
                  <a:gd name="connsiteY3" fmla="*/ 755910 h 902047"/>
                  <a:gd name="connsiteX4" fmla="*/ 4525 w 931799"/>
                  <a:gd name="connsiteY4" fmla="*/ 902047 h 902047"/>
                  <a:gd name="connsiteX0" fmla="*/ 1571 w 916145"/>
                  <a:gd name="connsiteY0" fmla="*/ 914747 h 914747"/>
                  <a:gd name="connsiteX1" fmla="*/ 205293 w 916145"/>
                  <a:gd name="connsiteY1" fmla="*/ 188759 h 914747"/>
                  <a:gd name="connsiteX2" fmla="*/ 916145 w 916145"/>
                  <a:gd name="connsiteY2" fmla="*/ 0 h 914747"/>
                  <a:gd name="connsiteX3" fmla="*/ 668408 w 916145"/>
                  <a:gd name="connsiteY3" fmla="*/ 755910 h 914747"/>
                  <a:gd name="connsiteX4" fmla="*/ 1571 w 916145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1633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44353"/>
                  <a:gd name="connsiteY0" fmla="*/ 3664232 h 3664232"/>
                  <a:gd name="connsiteX1" fmla="*/ 1118122 w 1844353"/>
                  <a:gd name="connsiteY1" fmla="*/ 487144 h 3664232"/>
                  <a:gd name="connsiteX2" fmla="*/ 1828974 w 1844353"/>
                  <a:gd name="connsiteY2" fmla="*/ 6285 h 3664232"/>
                  <a:gd name="connsiteX3" fmla="*/ 1332208 w 1844353"/>
                  <a:gd name="connsiteY3" fmla="*/ 1034984 h 3664232"/>
                  <a:gd name="connsiteX4" fmla="*/ 0 w 1844353"/>
                  <a:gd name="connsiteY4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58848 h 3658848"/>
                  <a:gd name="connsiteX1" fmla="*/ 1118122 w 1828974"/>
                  <a:gd name="connsiteY1" fmla="*/ 481760 h 3658848"/>
                  <a:gd name="connsiteX2" fmla="*/ 1828974 w 1828974"/>
                  <a:gd name="connsiteY2" fmla="*/ 901 h 3658848"/>
                  <a:gd name="connsiteX3" fmla="*/ 0 w 1828974"/>
                  <a:gd name="connsiteY3" fmla="*/ 3658848 h 3658848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67074"/>
                  <a:gd name="connsiteY0" fmla="*/ 3039076 h 3484982"/>
                  <a:gd name="connsiteX1" fmla="*/ 1041922 w 1867074"/>
                  <a:gd name="connsiteY1" fmla="*/ 14388 h 3484982"/>
                  <a:gd name="connsiteX2" fmla="*/ 1867074 w 1867074"/>
                  <a:gd name="connsiteY2" fmla="*/ 3013329 h 3484982"/>
                  <a:gd name="connsiteX3" fmla="*/ 0 w 1867074"/>
                  <a:gd name="connsiteY3" fmla="*/ 3039076 h 3484982"/>
                  <a:gd name="connsiteX0" fmla="*/ 0 w 2203312"/>
                  <a:gd name="connsiteY0" fmla="*/ 3024698 h 3470604"/>
                  <a:gd name="connsiteX1" fmla="*/ 1041922 w 2203312"/>
                  <a:gd name="connsiteY1" fmla="*/ 10 h 3470604"/>
                  <a:gd name="connsiteX2" fmla="*/ 2146300 w 2203312"/>
                  <a:gd name="connsiteY2" fmla="*/ 1995649 h 3470604"/>
                  <a:gd name="connsiteX3" fmla="*/ 1867074 w 2203312"/>
                  <a:gd name="connsiteY3" fmla="*/ 2998951 h 3470604"/>
                  <a:gd name="connsiteX4" fmla="*/ 0 w 2203312"/>
                  <a:gd name="connsiteY4" fmla="*/ 3024698 h 3470604"/>
                  <a:gd name="connsiteX0" fmla="*/ 0 w 2146300"/>
                  <a:gd name="connsiteY0" fmla="*/ 3024698 h 3470604"/>
                  <a:gd name="connsiteX1" fmla="*/ 1041922 w 2146300"/>
                  <a:gd name="connsiteY1" fmla="*/ 10 h 3470604"/>
                  <a:gd name="connsiteX2" fmla="*/ 2146300 w 2146300"/>
                  <a:gd name="connsiteY2" fmla="*/ 1995649 h 3470604"/>
                  <a:gd name="connsiteX3" fmla="*/ 1867074 w 2146300"/>
                  <a:gd name="connsiteY3" fmla="*/ 2998951 h 3470604"/>
                  <a:gd name="connsiteX4" fmla="*/ 0 w 2146300"/>
                  <a:gd name="connsiteY4" fmla="*/ 3024698 h 3470604"/>
                  <a:gd name="connsiteX0" fmla="*/ 0 w 2146300"/>
                  <a:gd name="connsiteY0" fmla="*/ 3024698 h 3099328"/>
                  <a:gd name="connsiteX1" fmla="*/ 1041922 w 2146300"/>
                  <a:gd name="connsiteY1" fmla="*/ 10 h 3099328"/>
                  <a:gd name="connsiteX2" fmla="*/ 2146300 w 2146300"/>
                  <a:gd name="connsiteY2" fmla="*/ 1995649 h 3099328"/>
                  <a:gd name="connsiteX3" fmla="*/ 0 w 2146300"/>
                  <a:gd name="connsiteY3" fmla="*/ 3024698 h 3099328"/>
                  <a:gd name="connsiteX0" fmla="*/ 0 w 1866900"/>
                  <a:gd name="connsiteY0" fmla="*/ 3024694 h 3371699"/>
                  <a:gd name="connsiteX1" fmla="*/ 1041922 w 1866900"/>
                  <a:gd name="connsiteY1" fmla="*/ 6 h 3371699"/>
                  <a:gd name="connsiteX2" fmla="*/ 1866900 w 1866900"/>
                  <a:gd name="connsiteY2" fmla="*/ 3075145 h 3371699"/>
                  <a:gd name="connsiteX3" fmla="*/ 0 w 1866900"/>
                  <a:gd name="connsiteY3" fmla="*/ 3024694 h 3371699"/>
                  <a:gd name="connsiteX0" fmla="*/ 0 w 1866900"/>
                  <a:gd name="connsiteY0" fmla="*/ 3024694 h 3167845"/>
                  <a:gd name="connsiteX1" fmla="*/ 1041922 w 1866900"/>
                  <a:gd name="connsiteY1" fmla="*/ 6 h 3167845"/>
                  <a:gd name="connsiteX2" fmla="*/ 1866900 w 1866900"/>
                  <a:gd name="connsiteY2" fmla="*/ 3075145 h 3167845"/>
                  <a:gd name="connsiteX3" fmla="*/ 0 w 1866900"/>
                  <a:gd name="connsiteY3" fmla="*/ 3024694 h 3167845"/>
                  <a:gd name="connsiteX0" fmla="*/ 0 w 1866900"/>
                  <a:gd name="connsiteY0" fmla="*/ 3024694 h 3075145"/>
                  <a:gd name="connsiteX1" fmla="*/ 1041922 w 1866900"/>
                  <a:gd name="connsiteY1" fmla="*/ 6 h 3075145"/>
                  <a:gd name="connsiteX2" fmla="*/ 1866900 w 1866900"/>
                  <a:gd name="connsiteY2" fmla="*/ 3075145 h 3075145"/>
                  <a:gd name="connsiteX3" fmla="*/ 0 w 1866900"/>
                  <a:gd name="connsiteY3" fmla="*/ 3024694 h 3075145"/>
                  <a:gd name="connsiteX0" fmla="*/ 8414 w 1875314"/>
                  <a:gd name="connsiteY0" fmla="*/ 3821953 h 3872404"/>
                  <a:gd name="connsiteX1" fmla="*/ 1837214 w 1875314"/>
                  <a:gd name="connsiteY1" fmla="*/ 189404 h 3872404"/>
                  <a:gd name="connsiteX2" fmla="*/ 1050336 w 1875314"/>
                  <a:gd name="connsiteY2" fmla="*/ 797265 h 3872404"/>
                  <a:gd name="connsiteX3" fmla="*/ 1875314 w 1875314"/>
                  <a:gd name="connsiteY3" fmla="*/ 3872404 h 3872404"/>
                  <a:gd name="connsiteX4" fmla="*/ 8414 w 1875314"/>
                  <a:gd name="connsiteY4" fmla="*/ 3821953 h 3872404"/>
                  <a:gd name="connsiteX0" fmla="*/ 14641 w 1881541"/>
                  <a:gd name="connsiteY0" fmla="*/ 3024709 h 3075160"/>
                  <a:gd name="connsiteX1" fmla="*/ 1056563 w 1881541"/>
                  <a:gd name="connsiteY1" fmla="*/ 21 h 3075160"/>
                  <a:gd name="connsiteX2" fmla="*/ 1881541 w 1881541"/>
                  <a:gd name="connsiteY2" fmla="*/ 3075160 h 3075160"/>
                  <a:gd name="connsiteX3" fmla="*/ 14641 w 1881541"/>
                  <a:gd name="connsiteY3" fmla="*/ 3024709 h 3075160"/>
                  <a:gd name="connsiteX0" fmla="*/ 8153 w 1941285"/>
                  <a:gd name="connsiteY0" fmla="*/ 3659704 h 3710155"/>
                  <a:gd name="connsiteX1" fmla="*/ 1824775 w 1941285"/>
                  <a:gd name="connsiteY1" fmla="*/ 16 h 3710155"/>
                  <a:gd name="connsiteX2" fmla="*/ 1875053 w 1941285"/>
                  <a:gd name="connsiteY2" fmla="*/ 3710155 h 3710155"/>
                  <a:gd name="connsiteX3" fmla="*/ 8153 w 1941285"/>
                  <a:gd name="connsiteY3" fmla="*/ 3659704 h 3710155"/>
                  <a:gd name="connsiteX0" fmla="*/ 7606 w 1940738"/>
                  <a:gd name="connsiteY0" fmla="*/ 3659693 h 3710144"/>
                  <a:gd name="connsiteX1" fmla="*/ 1824228 w 1940738"/>
                  <a:gd name="connsiteY1" fmla="*/ 5 h 3710144"/>
                  <a:gd name="connsiteX2" fmla="*/ 1874506 w 1940738"/>
                  <a:gd name="connsiteY2" fmla="*/ 3710144 h 3710144"/>
                  <a:gd name="connsiteX3" fmla="*/ 7606 w 1940738"/>
                  <a:gd name="connsiteY3" fmla="*/ 3659693 h 3710144"/>
                  <a:gd name="connsiteX0" fmla="*/ 7606 w 1874506"/>
                  <a:gd name="connsiteY0" fmla="*/ 3659688 h 3710139"/>
                  <a:gd name="connsiteX1" fmla="*/ 1824228 w 1874506"/>
                  <a:gd name="connsiteY1" fmla="*/ 0 h 3710139"/>
                  <a:gd name="connsiteX2" fmla="*/ 1874506 w 1874506"/>
                  <a:gd name="connsiteY2" fmla="*/ 3710139 h 3710139"/>
                  <a:gd name="connsiteX3" fmla="*/ 7606 w 1874506"/>
                  <a:gd name="connsiteY3" fmla="*/ 3659688 h 3710139"/>
                  <a:gd name="connsiteX0" fmla="*/ 20539 w 1887439"/>
                  <a:gd name="connsiteY0" fmla="*/ 3725984 h 3776435"/>
                  <a:gd name="connsiteX1" fmla="*/ 947639 w 1887439"/>
                  <a:gd name="connsiteY1" fmla="*/ 1566635 h 3776435"/>
                  <a:gd name="connsiteX2" fmla="*/ 1837161 w 1887439"/>
                  <a:gd name="connsiteY2" fmla="*/ 66296 h 3776435"/>
                  <a:gd name="connsiteX3" fmla="*/ 1887439 w 1887439"/>
                  <a:gd name="connsiteY3" fmla="*/ 3776435 h 3776435"/>
                  <a:gd name="connsiteX4" fmla="*/ 20539 w 1887439"/>
                  <a:gd name="connsiteY4" fmla="*/ 3725984 h 3776435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659688 h 3710139"/>
                  <a:gd name="connsiteX1" fmla="*/ 1022247 w 1885847"/>
                  <a:gd name="connsiteY1" fmla="*/ 1627339 h 3710139"/>
                  <a:gd name="connsiteX2" fmla="*/ 1835569 w 1885847"/>
                  <a:gd name="connsiteY2" fmla="*/ 0 h 3710139"/>
                  <a:gd name="connsiteX3" fmla="*/ 1885847 w 1885847"/>
                  <a:gd name="connsiteY3" fmla="*/ 3710139 h 3710139"/>
                  <a:gd name="connsiteX4" fmla="*/ 18947 w 1885847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28800"/>
                  <a:gd name="connsiteY0" fmla="*/ 3659688 h 3659688"/>
                  <a:gd name="connsiteX1" fmla="*/ 622300 w 1828800"/>
                  <a:gd name="connsiteY1" fmla="*/ 2236939 h 3659688"/>
                  <a:gd name="connsiteX2" fmla="*/ 1816622 w 1828800"/>
                  <a:gd name="connsiteY2" fmla="*/ 0 h 3659688"/>
                  <a:gd name="connsiteX3" fmla="*/ 1828800 w 1828800"/>
                  <a:gd name="connsiteY3" fmla="*/ 3646639 h 3659688"/>
                  <a:gd name="connsiteX4" fmla="*/ 0 w 1828800"/>
                  <a:gd name="connsiteY4" fmla="*/ 3659688 h 3659688"/>
                  <a:gd name="connsiteX0" fmla="*/ 0 w 1830939"/>
                  <a:gd name="connsiteY0" fmla="*/ 3659688 h 3659688"/>
                  <a:gd name="connsiteX1" fmla="*/ 622300 w 1830939"/>
                  <a:gd name="connsiteY1" fmla="*/ 2236939 h 3659688"/>
                  <a:gd name="connsiteX2" fmla="*/ 1816622 w 1830939"/>
                  <a:gd name="connsiteY2" fmla="*/ 0 h 3659688"/>
                  <a:gd name="connsiteX3" fmla="*/ 1828800 w 1830939"/>
                  <a:gd name="connsiteY3" fmla="*/ 3646639 h 3659688"/>
                  <a:gd name="connsiteX4" fmla="*/ 0 w 1830939"/>
                  <a:gd name="connsiteY4" fmla="*/ 3659688 h 3659688"/>
                  <a:gd name="connsiteX0" fmla="*/ 0 w 1830939"/>
                  <a:gd name="connsiteY0" fmla="*/ 3659688 h 3684739"/>
                  <a:gd name="connsiteX1" fmla="*/ 622300 w 1830939"/>
                  <a:gd name="connsiteY1" fmla="*/ 2236939 h 3684739"/>
                  <a:gd name="connsiteX2" fmla="*/ 1816622 w 1830939"/>
                  <a:gd name="connsiteY2" fmla="*/ 0 h 3684739"/>
                  <a:gd name="connsiteX3" fmla="*/ 1828800 w 1830939"/>
                  <a:gd name="connsiteY3" fmla="*/ 3684739 h 3684739"/>
                  <a:gd name="connsiteX4" fmla="*/ 0 w 1830939"/>
                  <a:gd name="connsiteY4" fmla="*/ 3659688 h 3684739"/>
                  <a:gd name="connsiteX0" fmla="*/ 0 w 1830939"/>
                  <a:gd name="connsiteY0" fmla="*/ 3659688 h 3685910"/>
                  <a:gd name="connsiteX1" fmla="*/ 622300 w 1830939"/>
                  <a:gd name="connsiteY1" fmla="*/ 2236939 h 3685910"/>
                  <a:gd name="connsiteX2" fmla="*/ 1816622 w 1830939"/>
                  <a:gd name="connsiteY2" fmla="*/ 0 h 3685910"/>
                  <a:gd name="connsiteX3" fmla="*/ 1828800 w 1830939"/>
                  <a:gd name="connsiteY3" fmla="*/ 3684739 h 3685910"/>
                  <a:gd name="connsiteX4" fmla="*/ 0 w 1830939"/>
                  <a:gd name="connsiteY4" fmla="*/ 3659688 h 3685910"/>
                  <a:gd name="connsiteX0" fmla="*/ 0 w 1841847"/>
                  <a:gd name="connsiteY0" fmla="*/ 3659688 h 3659688"/>
                  <a:gd name="connsiteX1" fmla="*/ 622300 w 1841847"/>
                  <a:gd name="connsiteY1" fmla="*/ 2236939 h 3659688"/>
                  <a:gd name="connsiteX2" fmla="*/ 1816622 w 1841847"/>
                  <a:gd name="connsiteY2" fmla="*/ 0 h 3659688"/>
                  <a:gd name="connsiteX3" fmla="*/ 1841500 w 1841847"/>
                  <a:gd name="connsiteY3" fmla="*/ 3646639 h 3659688"/>
                  <a:gd name="connsiteX4" fmla="*/ 0 w 1841847"/>
                  <a:gd name="connsiteY4" fmla="*/ 3659688 h 3659688"/>
                  <a:gd name="connsiteX0" fmla="*/ 0 w 1816910"/>
                  <a:gd name="connsiteY0" fmla="*/ 3659688 h 3659688"/>
                  <a:gd name="connsiteX1" fmla="*/ 622300 w 1816910"/>
                  <a:gd name="connsiteY1" fmla="*/ 22369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1816910"/>
                  <a:gd name="connsiteY0" fmla="*/ 3659688 h 3659688"/>
                  <a:gd name="connsiteX1" fmla="*/ 292100 w 1816910"/>
                  <a:gd name="connsiteY1" fmla="*/ 27195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109 w 921320"/>
                  <a:gd name="connsiteY0" fmla="*/ 1856288 h 1856288"/>
                  <a:gd name="connsiteX1" fmla="*/ 292209 w 921320"/>
                  <a:gd name="connsiteY1" fmla="*/ 916139 h 1856288"/>
                  <a:gd name="connsiteX2" fmla="*/ 915031 w 921320"/>
                  <a:gd name="connsiteY2" fmla="*/ 0 h 1856288"/>
                  <a:gd name="connsiteX3" fmla="*/ 901809 w 921320"/>
                  <a:gd name="connsiteY3" fmla="*/ 1843239 h 1856288"/>
                  <a:gd name="connsiteX4" fmla="*/ 109 w 921320"/>
                  <a:gd name="connsiteY4" fmla="*/ 1856288 h 1856288"/>
                  <a:gd name="connsiteX0" fmla="*/ 107 w 895918"/>
                  <a:gd name="connsiteY0" fmla="*/ 1843588 h 1845672"/>
                  <a:gd name="connsiteX1" fmla="*/ 266807 w 895918"/>
                  <a:gd name="connsiteY1" fmla="*/ 916139 h 1845672"/>
                  <a:gd name="connsiteX2" fmla="*/ 889629 w 895918"/>
                  <a:gd name="connsiteY2" fmla="*/ 0 h 1845672"/>
                  <a:gd name="connsiteX3" fmla="*/ 876407 w 895918"/>
                  <a:gd name="connsiteY3" fmla="*/ 1843239 h 1845672"/>
                  <a:gd name="connsiteX4" fmla="*/ 107 w 895918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9 w 919894"/>
                  <a:gd name="connsiteY0" fmla="*/ 970172 h 985185"/>
                  <a:gd name="connsiteX1" fmla="*/ 279499 w 919894"/>
                  <a:gd name="connsiteY1" fmla="*/ 30023 h 985185"/>
                  <a:gd name="connsiteX2" fmla="*/ 915021 w 919894"/>
                  <a:gd name="connsiteY2" fmla="*/ 91784 h 985185"/>
                  <a:gd name="connsiteX3" fmla="*/ 889099 w 919894"/>
                  <a:gd name="connsiteY3" fmla="*/ 957123 h 985185"/>
                  <a:gd name="connsiteX4" fmla="*/ 99 w 919894"/>
                  <a:gd name="connsiteY4" fmla="*/ 970172 h 985185"/>
                  <a:gd name="connsiteX0" fmla="*/ 99 w 919894"/>
                  <a:gd name="connsiteY0" fmla="*/ 980194 h 995207"/>
                  <a:gd name="connsiteX1" fmla="*/ 279499 w 919894"/>
                  <a:gd name="connsiteY1" fmla="*/ 40045 h 995207"/>
                  <a:gd name="connsiteX2" fmla="*/ 915021 w 919894"/>
                  <a:gd name="connsiteY2" fmla="*/ 101806 h 995207"/>
                  <a:gd name="connsiteX3" fmla="*/ 889099 w 919894"/>
                  <a:gd name="connsiteY3" fmla="*/ 967145 h 995207"/>
                  <a:gd name="connsiteX4" fmla="*/ 99 w 919894"/>
                  <a:gd name="connsiteY4" fmla="*/ 980194 h 995207"/>
                  <a:gd name="connsiteX0" fmla="*/ 78 w 919873"/>
                  <a:gd name="connsiteY0" fmla="*/ 878388 h 893401"/>
                  <a:gd name="connsiteX1" fmla="*/ 317578 w 919873"/>
                  <a:gd name="connsiteY1" fmla="*/ 255739 h 893401"/>
                  <a:gd name="connsiteX2" fmla="*/ 915000 w 919873"/>
                  <a:gd name="connsiteY2" fmla="*/ 0 h 893401"/>
                  <a:gd name="connsiteX3" fmla="*/ 889078 w 919873"/>
                  <a:gd name="connsiteY3" fmla="*/ 865339 h 893401"/>
                  <a:gd name="connsiteX4" fmla="*/ 78 w 919873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557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811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21211"/>
                  <a:gd name="connsiteY0" fmla="*/ 878388 h 898273"/>
                  <a:gd name="connsiteX1" fmla="*/ 317500 w 921211"/>
                  <a:gd name="connsiteY1" fmla="*/ 281139 h 898273"/>
                  <a:gd name="connsiteX2" fmla="*/ 914922 w 921211"/>
                  <a:gd name="connsiteY2" fmla="*/ 0 h 898273"/>
                  <a:gd name="connsiteX3" fmla="*/ 901700 w 921211"/>
                  <a:gd name="connsiteY3" fmla="*/ 878039 h 898273"/>
                  <a:gd name="connsiteX4" fmla="*/ 0 w 921211"/>
                  <a:gd name="connsiteY4" fmla="*/ 878388 h 898273"/>
                  <a:gd name="connsiteX0" fmla="*/ 0 w 923746"/>
                  <a:gd name="connsiteY0" fmla="*/ 878388 h 903205"/>
                  <a:gd name="connsiteX1" fmla="*/ 317500 w 923746"/>
                  <a:gd name="connsiteY1" fmla="*/ 281139 h 903205"/>
                  <a:gd name="connsiteX2" fmla="*/ 914922 w 923746"/>
                  <a:gd name="connsiteY2" fmla="*/ 0 h 903205"/>
                  <a:gd name="connsiteX3" fmla="*/ 914400 w 923746"/>
                  <a:gd name="connsiteY3" fmla="*/ 890739 h 903205"/>
                  <a:gd name="connsiteX4" fmla="*/ 0 w 923746"/>
                  <a:gd name="connsiteY4" fmla="*/ 878388 h 903205"/>
                  <a:gd name="connsiteX0" fmla="*/ 0 w 911046"/>
                  <a:gd name="connsiteY0" fmla="*/ 878388 h 903205"/>
                  <a:gd name="connsiteX1" fmla="*/ 304800 w 911046"/>
                  <a:gd name="connsiteY1" fmla="*/ 281139 h 903205"/>
                  <a:gd name="connsiteX2" fmla="*/ 902222 w 911046"/>
                  <a:gd name="connsiteY2" fmla="*/ 0 h 903205"/>
                  <a:gd name="connsiteX3" fmla="*/ 901700 w 911046"/>
                  <a:gd name="connsiteY3" fmla="*/ 890739 h 903205"/>
                  <a:gd name="connsiteX4" fmla="*/ 0 w 911046"/>
                  <a:gd name="connsiteY4" fmla="*/ 878388 h 903205"/>
                  <a:gd name="connsiteX0" fmla="*/ 0 w 936446"/>
                  <a:gd name="connsiteY0" fmla="*/ 903788 h 903788"/>
                  <a:gd name="connsiteX1" fmla="*/ 330200 w 936446"/>
                  <a:gd name="connsiteY1" fmla="*/ 281139 h 903788"/>
                  <a:gd name="connsiteX2" fmla="*/ 927622 w 936446"/>
                  <a:gd name="connsiteY2" fmla="*/ 0 h 903788"/>
                  <a:gd name="connsiteX3" fmla="*/ 927100 w 936446"/>
                  <a:gd name="connsiteY3" fmla="*/ 890739 h 903788"/>
                  <a:gd name="connsiteX4" fmla="*/ 0 w 936446"/>
                  <a:gd name="connsiteY4" fmla="*/ 903788 h 903788"/>
                  <a:gd name="connsiteX0" fmla="*/ 0 w 1854203"/>
                  <a:gd name="connsiteY0" fmla="*/ 903788 h 1830600"/>
                  <a:gd name="connsiteX1" fmla="*/ 330200 w 1854203"/>
                  <a:gd name="connsiteY1" fmla="*/ 281139 h 1830600"/>
                  <a:gd name="connsiteX2" fmla="*/ 927622 w 1854203"/>
                  <a:gd name="connsiteY2" fmla="*/ 0 h 1830600"/>
                  <a:gd name="connsiteX3" fmla="*/ 1854200 w 1854203"/>
                  <a:gd name="connsiteY3" fmla="*/ 1830539 h 1830600"/>
                  <a:gd name="connsiteX4" fmla="*/ 0 w 1854203"/>
                  <a:gd name="connsiteY4" fmla="*/ 903788 h 1830600"/>
                  <a:gd name="connsiteX0" fmla="*/ 0 w 1863546"/>
                  <a:gd name="connsiteY0" fmla="*/ 630409 h 1815176"/>
                  <a:gd name="connsiteX1" fmla="*/ 330200 w 1863546"/>
                  <a:gd name="connsiteY1" fmla="*/ 7760 h 1815176"/>
                  <a:gd name="connsiteX2" fmla="*/ 1854722 w 1863546"/>
                  <a:gd name="connsiteY2" fmla="*/ 1034721 h 1815176"/>
                  <a:gd name="connsiteX3" fmla="*/ 1854200 w 1863546"/>
                  <a:gd name="connsiteY3" fmla="*/ 1557160 h 1815176"/>
                  <a:gd name="connsiteX4" fmla="*/ 0 w 1863546"/>
                  <a:gd name="connsiteY4" fmla="*/ 630409 h 1815176"/>
                  <a:gd name="connsiteX0" fmla="*/ 0 w 1856339"/>
                  <a:gd name="connsiteY0" fmla="*/ 1094288 h 2021100"/>
                  <a:gd name="connsiteX1" fmla="*/ 330200 w 1856339"/>
                  <a:gd name="connsiteY1" fmla="*/ 471639 h 2021100"/>
                  <a:gd name="connsiteX2" fmla="*/ 1842022 w 1856339"/>
                  <a:gd name="connsiteY2" fmla="*/ 0 h 2021100"/>
                  <a:gd name="connsiteX3" fmla="*/ 1854200 w 1856339"/>
                  <a:gd name="connsiteY3" fmla="*/ 2021039 h 2021100"/>
                  <a:gd name="connsiteX4" fmla="*/ 0 w 1856339"/>
                  <a:gd name="connsiteY4" fmla="*/ 1094288 h 2021100"/>
                  <a:gd name="connsiteX0" fmla="*/ 0 w 1854564"/>
                  <a:gd name="connsiteY0" fmla="*/ 1094288 h 2021100"/>
                  <a:gd name="connsiteX1" fmla="*/ 330200 w 1854564"/>
                  <a:gd name="connsiteY1" fmla="*/ 471639 h 2021100"/>
                  <a:gd name="connsiteX2" fmla="*/ 1842022 w 1854564"/>
                  <a:gd name="connsiteY2" fmla="*/ 0 h 2021100"/>
                  <a:gd name="connsiteX3" fmla="*/ 1854200 w 1854564"/>
                  <a:gd name="connsiteY3" fmla="*/ 2021039 h 2021100"/>
                  <a:gd name="connsiteX4" fmla="*/ 0 w 1854564"/>
                  <a:gd name="connsiteY4" fmla="*/ 1094288 h 2021100"/>
                  <a:gd name="connsiteX0" fmla="*/ 0 w 1854564"/>
                  <a:gd name="connsiteY0" fmla="*/ 631268 h 1558080"/>
                  <a:gd name="connsiteX1" fmla="*/ 330200 w 1854564"/>
                  <a:gd name="connsiteY1" fmla="*/ 8619 h 1558080"/>
                  <a:gd name="connsiteX2" fmla="*/ 1842022 w 1854564"/>
                  <a:gd name="connsiteY2" fmla="*/ 1060980 h 1558080"/>
                  <a:gd name="connsiteX3" fmla="*/ 1854200 w 1854564"/>
                  <a:gd name="connsiteY3" fmla="*/ 1558019 h 1558080"/>
                  <a:gd name="connsiteX4" fmla="*/ 0 w 1854564"/>
                  <a:gd name="connsiteY4" fmla="*/ 631268 h 1558080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0 w 1854564"/>
                  <a:gd name="connsiteY0" fmla="*/ 2426049 h 3352861"/>
                  <a:gd name="connsiteX1" fmla="*/ 38100 w 1854564"/>
                  <a:gd name="connsiteY1" fmla="*/ 0 h 3352861"/>
                  <a:gd name="connsiteX2" fmla="*/ 1842022 w 1854564"/>
                  <a:gd name="connsiteY2" fmla="*/ 2855761 h 3352861"/>
                  <a:gd name="connsiteX3" fmla="*/ 1854200 w 1854564"/>
                  <a:gd name="connsiteY3" fmla="*/ 3352800 h 3352861"/>
                  <a:gd name="connsiteX4" fmla="*/ 0 w 1854564"/>
                  <a:gd name="connsiteY4" fmla="*/ 2426049 h 3352861"/>
                  <a:gd name="connsiteX0" fmla="*/ 0 w 1854564"/>
                  <a:gd name="connsiteY0" fmla="*/ 1511649 h 3352831"/>
                  <a:gd name="connsiteX1" fmla="*/ 38100 w 1854564"/>
                  <a:gd name="connsiteY1" fmla="*/ 0 h 3352831"/>
                  <a:gd name="connsiteX2" fmla="*/ 1842022 w 1854564"/>
                  <a:gd name="connsiteY2" fmla="*/ 2855761 h 3352831"/>
                  <a:gd name="connsiteX3" fmla="*/ 1854200 w 1854564"/>
                  <a:gd name="connsiteY3" fmla="*/ 3352800 h 3352831"/>
                  <a:gd name="connsiteX4" fmla="*/ 0 w 1854564"/>
                  <a:gd name="connsiteY4" fmla="*/ 1511649 h 3352831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45220"/>
                  <a:gd name="connsiteY0" fmla="*/ 1498949 h 3352800"/>
                  <a:gd name="connsiteX1" fmla="*/ 25400 w 1845220"/>
                  <a:gd name="connsiteY1" fmla="*/ 0 h 3352800"/>
                  <a:gd name="connsiteX2" fmla="*/ 1842022 w 1845220"/>
                  <a:gd name="connsiteY2" fmla="*/ 2893861 h 3352800"/>
                  <a:gd name="connsiteX3" fmla="*/ 1841500 w 1845220"/>
                  <a:gd name="connsiteY3" fmla="*/ 3352800 h 3352800"/>
                  <a:gd name="connsiteX4" fmla="*/ 0 w 1845220"/>
                  <a:gd name="connsiteY4" fmla="*/ 1498949 h 3352800"/>
                  <a:gd name="connsiteX0" fmla="*/ 0 w 1841502"/>
                  <a:gd name="connsiteY0" fmla="*/ 1846650 h 3700501"/>
                  <a:gd name="connsiteX1" fmla="*/ 25400 w 1841502"/>
                  <a:gd name="connsiteY1" fmla="*/ 347701 h 3700501"/>
                  <a:gd name="connsiteX2" fmla="*/ 551841 w 1841502"/>
                  <a:gd name="connsiteY2" fmla="*/ 22372 h 3700501"/>
                  <a:gd name="connsiteX3" fmla="*/ 1841500 w 1841502"/>
                  <a:gd name="connsiteY3" fmla="*/ 3700501 h 3700501"/>
                  <a:gd name="connsiteX4" fmla="*/ 0 w 1841502"/>
                  <a:gd name="connsiteY4" fmla="*/ 1846650 h 3700501"/>
                  <a:gd name="connsiteX0" fmla="*/ 0 w 1841502"/>
                  <a:gd name="connsiteY0" fmla="*/ 1824377 h 3678228"/>
                  <a:gd name="connsiteX1" fmla="*/ 25400 w 1841502"/>
                  <a:gd name="connsiteY1" fmla="*/ 325428 h 3678228"/>
                  <a:gd name="connsiteX2" fmla="*/ 551841 w 1841502"/>
                  <a:gd name="connsiteY2" fmla="*/ 99 h 3678228"/>
                  <a:gd name="connsiteX3" fmla="*/ 1841500 w 1841502"/>
                  <a:gd name="connsiteY3" fmla="*/ 3678228 h 3678228"/>
                  <a:gd name="connsiteX4" fmla="*/ 0 w 1841502"/>
                  <a:gd name="connsiteY4" fmla="*/ 1824377 h 3678228"/>
                  <a:gd name="connsiteX0" fmla="*/ 0 w 552490"/>
                  <a:gd name="connsiteY0" fmla="*/ 1824377 h 2023428"/>
                  <a:gd name="connsiteX1" fmla="*/ 25400 w 552490"/>
                  <a:gd name="connsiteY1" fmla="*/ 325428 h 2023428"/>
                  <a:gd name="connsiteX2" fmla="*/ 551841 w 552490"/>
                  <a:gd name="connsiteY2" fmla="*/ 99 h 2023428"/>
                  <a:gd name="connsiteX3" fmla="*/ 513741 w 552490"/>
                  <a:gd name="connsiteY3" fmla="*/ 1836902 h 2023428"/>
                  <a:gd name="connsiteX4" fmla="*/ 0 w 552490"/>
                  <a:gd name="connsiteY4" fmla="*/ 1824377 h 2023428"/>
                  <a:gd name="connsiteX0" fmla="*/ 1415207 w 1967697"/>
                  <a:gd name="connsiteY0" fmla="*/ 1824335 h 2258554"/>
                  <a:gd name="connsiteX1" fmla="*/ 114 w 1967697"/>
                  <a:gd name="connsiteY1" fmla="*/ 1815983 h 2258554"/>
                  <a:gd name="connsiteX2" fmla="*/ 1967048 w 1967697"/>
                  <a:gd name="connsiteY2" fmla="*/ 57 h 2258554"/>
                  <a:gd name="connsiteX3" fmla="*/ 1928948 w 1967697"/>
                  <a:gd name="connsiteY3" fmla="*/ 1836860 h 2258554"/>
                  <a:gd name="connsiteX4" fmla="*/ 1415207 w 1967697"/>
                  <a:gd name="connsiteY4" fmla="*/ 1824335 h 2258554"/>
                  <a:gd name="connsiteX0" fmla="*/ 1415207 w 1967697"/>
                  <a:gd name="connsiteY0" fmla="*/ 1824509 h 2096437"/>
                  <a:gd name="connsiteX1" fmla="*/ 114 w 1967697"/>
                  <a:gd name="connsiteY1" fmla="*/ 1816157 h 2096437"/>
                  <a:gd name="connsiteX2" fmla="*/ 1967048 w 1967697"/>
                  <a:gd name="connsiteY2" fmla="*/ 231 h 2096437"/>
                  <a:gd name="connsiteX3" fmla="*/ 1928948 w 1967697"/>
                  <a:gd name="connsiteY3" fmla="*/ 1837034 h 2096437"/>
                  <a:gd name="connsiteX4" fmla="*/ 1415207 w 1967697"/>
                  <a:gd name="connsiteY4" fmla="*/ 1824509 h 2096437"/>
                  <a:gd name="connsiteX0" fmla="*/ 1928853 w 1967602"/>
                  <a:gd name="connsiteY0" fmla="*/ 1837034 h 2055116"/>
                  <a:gd name="connsiteX1" fmla="*/ 19 w 1967602"/>
                  <a:gd name="connsiteY1" fmla="*/ 1816157 h 2055116"/>
                  <a:gd name="connsiteX2" fmla="*/ 1966953 w 1967602"/>
                  <a:gd name="connsiteY2" fmla="*/ 231 h 2055116"/>
                  <a:gd name="connsiteX3" fmla="*/ 1928853 w 1967602"/>
                  <a:gd name="connsiteY3" fmla="*/ 1837034 h 2055116"/>
                  <a:gd name="connsiteX0" fmla="*/ 1928834 w 1967583"/>
                  <a:gd name="connsiteY0" fmla="*/ 1837034 h 1962379"/>
                  <a:gd name="connsiteX1" fmla="*/ 0 w 1967583"/>
                  <a:gd name="connsiteY1" fmla="*/ 1816157 h 1962379"/>
                  <a:gd name="connsiteX2" fmla="*/ 1966934 w 1967583"/>
                  <a:gd name="connsiteY2" fmla="*/ 231 h 1962379"/>
                  <a:gd name="connsiteX3" fmla="*/ 1928834 w 1967583"/>
                  <a:gd name="connsiteY3" fmla="*/ 1837034 h 1962379"/>
                  <a:gd name="connsiteX0" fmla="*/ 1928834 w 1967583"/>
                  <a:gd name="connsiteY0" fmla="*/ 1837034 h 1837104"/>
                  <a:gd name="connsiteX1" fmla="*/ 0 w 1967583"/>
                  <a:gd name="connsiteY1" fmla="*/ 1816157 h 1837104"/>
                  <a:gd name="connsiteX2" fmla="*/ 1966934 w 1967583"/>
                  <a:gd name="connsiteY2" fmla="*/ 231 h 1837104"/>
                  <a:gd name="connsiteX3" fmla="*/ 1928834 w 1967583"/>
                  <a:gd name="connsiteY3" fmla="*/ 1837034 h 1837104"/>
                  <a:gd name="connsiteX0" fmla="*/ 1916308 w 1955057"/>
                  <a:gd name="connsiteY0" fmla="*/ 1837031 h 1837130"/>
                  <a:gd name="connsiteX1" fmla="*/ 0 w 1955057"/>
                  <a:gd name="connsiteY1" fmla="*/ 1828680 h 1837130"/>
                  <a:gd name="connsiteX2" fmla="*/ 1954408 w 1955057"/>
                  <a:gd name="connsiteY2" fmla="*/ 228 h 1837130"/>
                  <a:gd name="connsiteX3" fmla="*/ 1916308 w 1955057"/>
                  <a:gd name="connsiteY3" fmla="*/ 1837031 h 1837130"/>
                  <a:gd name="connsiteX0" fmla="*/ 1891256 w 1930005"/>
                  <a:gd name="connsiteY0" fmla="*/ 1837031 h 1837130"/>
                  <a:gd name="connsiteX1" fmla="*/ 0 w 1930005"/>
                  <a:gd name="connsiteY1" fmla="*/ 1828680 h 1837130"/>
                  <a:gd name="connsiteX2" fmla="*/ 1929356 w 1930005"/>
                  <a:gd name="connsiteY2" fmla="*/ 228 h 1837130"/>
                  <a:gd name="connsiteX3" fmla="*/ 1891256 w 1930005"/>
                  <a:gd name="connsiteY3" fmla="*/ 1837031 h 1837130"/>
                  <a:gd name="connsiteX0" fmla="*/ 1891256 w 1891626"/>
                  <a:gd name="connsiteY0" fmla="*/ 1824508 h 1824607"/>
                  <a:gd name="connsiteX1" fmla="*/ 0 w 1891626"/>
                  <a:gd name="connsiteY1" fmla="*/ 1816157 h 1824607"/>
                  <a:gd name="connsiteX2" fmla="*/ 1879252 w 1891626"/>
                  <a:gd name="connsiteY2" fmla="*/ 232 h 1824607"/>
                  <a:gd name="connsiteX3" fmla="*/ 1891256 w 1891626"/>
                  <a:gd name="connsiteY3" fmla="*/ 1824508 h 1824607"/>
                  <a:gd name="connsiteX0" fmla="*/ 1816100 w 1879674"/>
                  <a:gd name="connsiteY0" fmla="*/ 1799456 h 1816157"/>
                  <a:gd name="connsiteX1" fmla="*/ 0 w 1879674"/>
                  <a:gd name="connsiteY1" fmla="*/ 1816157 h 1816157"/>
                  <a:gd name="connsiteX2" fmla="*/ 1879252 w 1879674"/>
                  <a:gd name="connsiteY2" fmla="*/ 232 h 1816157"/>
                  <a:gd name="connsiteX3" fmla="*/ 1816100 w 1879674"/>
                  <a:gd name="connsiteY3" fmla="*/ 1799456 h 1816157"/>
                  <a:gd name="connsiteX0" fmla="*/ 1853678 w 1880139"/>
                  <a:gd name="connsiteY0" fmla="*/ 1849561 h 1849561"/>
                  <a:gd name="connsiteX1" fmla="*/ 0 w 1880139"/>
                  <a:gd name="connsiteY1" fmla="*/ 1816157 h 1849561"/>
                  <a:gd name="connsiteX2" fmla="*/ 1879252 w 1880139"/>
                  <a:gd name="connsiteY2" fmla="*/ 232 h 1849561"/>
                  <a:gd name="connsiteX3" fmla="*/ 1853678 w 1880139"/>
                  <a:gd name="connsiteY3" fmla="*/ 1849561 h 1849561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66365"/>
                  <a:gd name="connsiteY0" fmla="*/ 1824509 h 1824509"/>
                  <a:gd name="connsiteX1" fmla="*/ 0 w 1866365"/>
                  <a:gd name="connsiteY1" fmla="*/ 1816157 h 1824509"/>
                  <a:gd name="connsiteX2" fmla="*/ 1841674 w 1866365"/>
                  <a:gd name="connsiteY2" fmla="*/ 232 h 1824509"/>
                  <a:gd name="connsiteX3" fmla="*/ 1866204 w 1866365"/>
                  <a:gd name="connsiteY3" fmla="*/ 1824509 h 1824509"/>
                  <a:gd name="connsiteX0" fmla="*/ 1828626 w 1843071"/>
                  <a:gd name="connsiteY0" fmla="*/ 1824509 h 1824509"/>
                  <a:gd name="connsiteX1" fmla="*/ 0 w 1843071"/>
                  <a:gd name="connsiteY1" fmla="*/ 1816157 h 1824509"/>
                  <a:gd name="connsiteX2" fmla="*/ 1841674 w 1843071"/>
                  <a:gd name="connsiteY2" fmla="*/ 232 h 1824509"/>
                  <a:gd name="connsiteX3" fmla="*/ 1828626 w 1843071"/>
                  <a:gd name="connsiteY3" fmla="*/ 1824509 h 1824509"/>
                  <a:gd name="connsiteX0" fmla="*/ 1841152 w 1844872"/>
                  <a:gd name="connsiteY0" fmla="*/ 1811983 h 1816157"/>
                  <a:gd name="connsiteX1" fmla="*/ 0 w 1844872"/>
                  <a:gd name="connsiteY1" fmla="*/ 1816157 h 1816157"/>
                  <a:gd name="connsiteX2" fmla="*/ 1841674 w 1844872"/>
                  <a:gd name="connsiteY2" fmla="*/ 232 h 1816157"/>
                  <a:gd name="connsiteX3" fmla="*/ 1841152 w 1844872"/>
                  <a:gd name="connsiteY3" fmla="*/ 1811983 h 18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872" h="1816157">
                    <a:moveTo>
                      <a:pt x="1841152" y="1811983"/>
                    </a:moveTo>
                    <a:lnTo>
                      <a:pt x="0" y="1816157"/>
                    </a:lnTo>
                    <a:cubicBezTo>
                      <a:pt x="620676" y="819584"/>
                      <a:pt x="1228189" y="-15948"/>
                      <a:pt x="1841674" y="232"/>
                    </a:cubicBezTo>
                    <a:cubicBezTo>
                      <a:pt x="1848024" y="592841"/>
                      <a:pt x="1843327" y="1286760"/>
                      <a:pt x="1841152" y="1811983"/>
                    </a:cubicBezTo>
                    <a:close/>
                  </a:path>
                </a:pathLst>
              </a:cu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11"/>
              <p:cNvSpPr/>
              <p:nvPr/>
            </p:nvSpPr>
            <p:spPr bwMode="auto">
              <a:xfrm flipH="1">
                <a:off x="2269953" y="2520805"/>
                <a:ext cx="1844872" cy="181615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091168"/>
                  <a:gd name="connsiteX1" fmla="*/ 1070975 w 1528175"/>
                  <a:gd name="connsiteY1" fmla="*/ 20193 h 1091168"/>
                  <a:gd name="connsiteX2" fmla="*/ 1528175 w 1528175"/>
                  <a:gd name="connsiteY2" fmla="*/ 477393 h 1091168"/>
                  <a:gd name="connsiteX3" fmla="*/ 1070975 w 1528175"/>
                  <a:gd name="connsiteY3" fmla="*/ 934593 h 1091168"/>
                  <a:gd name="connsiteX4" fmla="*/ 0 w 1528175"/>
                  <a:gd name="connsiteY4" fmla="*/ 1091168 h 1091168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860115"/>
                  <a:gd name="connsiteY0" fmla="*/ 1091168 h 1120560"/>
                  <a:gd name="connsiteX1" fmla="*/ 1070975 w 1860115"/>
                  <a:gd name="connsiteY1" fmla="*/ 20193 h 1120560"/>
                  <a:gd name="connsiteX2" fmla="*/ 1528175 w 1860115"/>
                  <a:gd name="connsiteY2" fmla="*/ 477393 h 1120560"/>
                  <a:gd name="connsiteX3" fmla="*/ 1860115 w 1860115"/>
                  <a:gd name="connsiteY3" fmla="*/ 1072379 h 1120560"/>
                  <a:gd name="connsiteX4" fmla="*/ 0 w 1860115"/>
                  <a:gd name="connsiteY4" fmla="*/ 1091168 h 1120560"/>
                  <a:gd name="connsiteX0" fmla="*/ 0 w 1860115"/>
                  <a:gd name="connsiteY0" fmla="*/ 1091168 h 1091168"/>
                  <a:gd name="connsiteX1" fmla="*/ 1070975 w 1860115"/>
                  <a:gd name="connsiteY1" fmla="*/ 20193 h 1091168"/>
                  <a:gd name="connsiteX2" fmla="*/ 1528175 w 1860115"/>
                  <a:gd name="connsiteY2" fmla="*/ 477393 h 1091168"/>
                  <a:gd name="connsiteX3" fmla="*/ 1860115 w 1860115"/>
                  <a:gd name="connsiteY3" fmla="*/ 1072379 h 1091168"/>
                  <a:gd name="connsiteX4" fmla="*/ 0 w 1860115"/>
                  <a:gd name="connsiteY4" fmla="*/ 1091168 h 1091168"/>
                  <a:gd name="connsiteX0" fmla="*/ 0 w 1860115"/>
                  <a:gd name="connsiteY0" fmla="*/ 1846705 h 1846705"/>
                  <a:gd name="connsiteX1" fmla="*/ 1070975 w 1860115"/>
                  <a:gd name="connsiteY1" fmla="*/ 775730 h 1846705"/>
                  <a:gd name="connsiteX2" fmla="*/ 1841326 w 1860115"/>
                  <a:gd name="connsiteY2" fmla="*/ 55484 h 1846705"/>
                  <a:gd name="connsiteX3" fmla="*/ 1860115 w 1860115"/>
                  <a:gd name="connsiteY3" fmla="*/ 1827916 h 1846705"/>
                  <a:gd name="connsiteX4" fmla="*/ 0 w 1860115"/>
                  <a:gd name="connsiteY4" fmla="*/ 1846705 h 1846705"/>
                  <a:gd name="connsiteX0" fmla="*/ 0 w 1860115"/>
                  <a:gd name="connsiteY0" fmla="*/ 1791221 h 1791221"/>
                  <a:gd name="connsiteX1" fmla="*/ 1070975 w 1860115"/>
                  <a:gd name="connsiteY1" fmla="*/ 720246 h 1791221"/>
                  <a:gd name="connsiteX2" fmla="*/ 1841326 w 1860115"/>
                  <a:gd name="connsiteY2" fmla="*/ 0 h 1791221"/>
                  <a:gd name="connsiteX3" fmla="*/ 1860115 w 1860115"/>
                  <a:gd name="connsiteY3" fmla="*/ 1772432 h 1791221"/>
                  <a:gd name="connsiteX4" fmla="*/ 0 w 1860115"/>
                  <a:gd name="connsiteY4" fmla="*/ 1791221 h 1791221"/>
                  <a:gd name="connsiteX0" fmla="*/ 71 w 1860186"/>
                  <a:gd name="connsiteY0" fmla="*/ 1791221 h 1791221"/>
                  <a:gd name="connsiteX1" fmla="*/ 294433 w 1860186"/>
                  <a:gd name="connsiteY1" fmla="*/ 695194 h 1791221"/>
                  <a:gd name="connsiteX2" fmla="*/ 1841397 w 1860186"/>
                  <a:gd name="connsiteY2" fmla="*/ 0 h 1791221"/>
                  <a:gd name="connsiteX3" fmla="*/ 1860186 w 1860186"/>
                  <a:gd name="connsiteY3" fmla="*/ 1772432 h 1791221"/>
                  <a:gd name="connsiteX4" fmla="*/ 71 w 1860186"/>
                  <a:gd name="connsiteY4" fmla="*/ 1791221 h 1791221"/>
                  <a:gd name="connsiteX0" fmla="*/ 71 w 1841397"/>
                  <a:gd name="connsiteY0" fmla="*/ 1791221 h 1791221"/>
                  <a:gd name="connsiteX1" fmla="*/ 294433 w 1841397"/>
                  <a:gd name="connsiteY1" fmla="*/ 695194 h 1791221"/>
                  <a:gd name="connsiteX2" fmla="*/ 1841397 w 1841397"/>
                  <a:gd name="connsiteY2" fmla="*/ 0 h 1791221"/>
                  <a:gd name="connsiteX3" fmla="*/ 1835134 w 1841397"/>
                  <a:gd name="connsiteY3" fmla="*/ 1772432 h 1791221"/>
                  <a:gd name="connsiteX4" fmla="*/ 71 w 1841397"/>
                  <a:gd name="connsiteY4" fmla="*/ 1791221 h 1791221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593"/>
                  <a:gd name="connsiteY0" fmla="*/ 1803747 h 1803747"/>
                  <a:gd name="connsiteX1" fmla="*/ 294385 w 1835593"/>
                  <a:gd name="connsiteY1" fmla="*/ 707720 h 1803747"/>
                  <a:gd name="connsiteX2" fmla="*/ 1816297 w 1835593"/>
                  <a:gd name="connsiteY2" fmla="*/ 0 h 1803747"/>
                  <a:gd name="connsiteX3" fmla="*/ 1835086 w 1835593"/>
                  <a:gd name="connsiteY3" fmla="*/ 1784958 h 1803747"/>
                  <a:gd name="connsiteX4" fmla="*/ 23 w 1835593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22560"/>
                  <a:gd name="connsiteY0" fmla="*/ 1803747 h 1803747"/>
                  <a:gd name="connsiteX1" fmla="*/ 294385 w 1822560"/>
                  <a:gd name="connsiteY1" fmla="*/ 707720 h 1803747"/>
                  <a:gd name="connsiteX2" fmla="*/ 1816297 w 1822560"/>
                  <a:gd name="connsiteY2" fmla="*/ 0 h 1803747"/>
                  <a:gd name="connsiteX3" fmla="*/ 1822560 w 1822560"/>
                  <a:gd name="connsiteY3" fmla="*/ 1784958 h 1803747"/>
                  <a:gd name="connsiteX4" fmla="*/ 23 w 1822560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97484 h 1803747"/>
                  <a:gd name="connsiteX4" fmla="*/ 23 w 1835086"/>
                  <a:gd name="connsiteY4" fmla="*/ 1803747 h 1803747"/>
                  <a:gd name="connsiteX0" fmla="*/ 232 w 1822769"/>
                  <a:gd name="connsiteY0" fmla="*/ 1791221 h 1797484"/>
                  <a:gd name="connsiteX1" fmla="*/ 282068 w 1822769"/>
                  <a:gd name="connsiteY1" fmla="*/ 707720 h 1797484"/>
                  <a:gd name="connsiteX2" fmla="*/ 1803980 w 1822769"/>
                  <a:gd name="connsiteY2" fmla="*/ 0 h 1797484"/>
                  <a:gd name="connsiteX3" fmla="*/ 1822769 w 1822769"/>
                  <a:gd name="connsiteY3" fmla="*/ 1797484 h 1797484"/>
                  <a:gd name="connsiteX4" fmla="*/ 232 w 1822769"/>
                  <a:gd name="connsiteY4" fmla="*/ 1791221 h 1797484"/>
                  <a:gd name="connsiteX0" fmla="*/ 5480 w 1828017"/>
                  <a:gd name="connsiteY0" fmla="*/ 1791221 h 1797484"/>
                  <a:gd name="connsiteX1" fmla="*/ 287316 w 1828017"/>
                  <a:gd name="connsiteY1" fmla="*/ 707720 h 1797484"/>
                  <a:gd name="connsiteX2" fmla="*/ 1809228 w 1828017"/>
                  <a:gd name="connsiteY2" fmla="*/ 0 h 1797484"/>
                  <a:gd name="connsiteX3" fmla="*/ 1828017 w 1828017"/>
                  <a:gd name="connsiteY3" fmla="*/ 1797484 h 1797484"/>
                  <a:gd name="connsiteX4" fmla="*/ 5480 w 1828017"/>
                  <a:gd name="connsiteY4" fmla="*/ 1791221 h 1797484"/>
                  <a:gd name="connsiteX0" fmla="*/ 307 w 1822844"/>
                  <a:gd name="connsiteY0" fmla="*/ 1803747 h 1810010"/>
                  <a:gd name="connsiteX1" fmla="*/ 282143 w 1822844"/>
                  <a:gd name="connsiteY1" fmla="*/ 720246 h 1810010"/>
                  <a:gd name="connsiteX2" fmla="*/ 1816581 w 1822844"/>
                  <a:gd name="connsiteY2" fmla="*/ 0 h 1810010"/>
                  <a:gd name="connsiteX3" fmla="*/ 1822844 w 1822844"/>
                  <a:gd name="connsiteY3" fmla="*/ 1810010 h 1810010"/>
                  <a:gd name="connsiteX4" fmla="*/ 307 w 1822844"/>
                  <a:gd name="connsiteY4" fmla="*/ 1803747 h 1810010"/>
                  <a:gd name="connsiteX0" fmla="*/ 10556 w 1833093"/>
                  <a:gd name="connsiteY0" fmla="*/ 1803747 h 1810010"/>
                  <a:gd name="connsiteX1" fmla="*/ 229762 w 1833093"/>
                  <a:gd name="connsiteY1" fmla="*/ 770350 h 1810010"/>
                  <a:gd name="connsiteX2" fmla="*/ 1826830 w 1833093"/>
                  <a:gd name="connsiteY2" fmla="*/ 0 h 1810010"/>
                  <a:gd name="connsiteX3" fmla="*/ 1833093 w 1833093"/>
                  <a:gd name="connsiteY3" fmla="*/ 1810010 h 1810010"/>
                  <a:gd name="connsiteX4" fmla="*/ 10556 w 1833093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16274"/>
                  <a:gd name="connsiteY0" fmla="*/ 1803747 h 2521210"/>
                  <a:gd name="connsiteX1" fmla="*/ 419622 w 1816274"/>
                  <a:gd name="connsiteY1" fmla="*/ 582459 h 2521210"/>
                  <a:gd name="connsiteX2" fmla="*/ 1816274 w 1816274"/>
                  <a:gd name="connsiteY2" fmla="*/ 0 h 2521210"/>
                  <a:gd name="connsiteX3" fmla="*/ 1378037 w 1816274"/>
                  <a:gd name="connsiteY3" fmla="*/ 2521210 h 2521210"/>
                  <a:gd name="connsiteX4" fmla="*/ 0 w 1816274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514910"/>
                  <a:gd name="connsiteY0" fmla="*/ 0 h 2660563"/>
                  <a:gd name="connsiteX1" fmla="*/ 1854722 w 3514910"/>
                  <a:gd name="connsiteY1" fmla="*/ 721812 h 2660563"/>
                  <a:gd name="connsiteX2" fmla="*/ 3251374 w 3514910"/>
                  <a:gd name="connsiteY2" fmla="*/ 139353 h 2660563"/>
                  <a:gd name="connsiteX3" fmla="*/ 2813137 w 3514910"/>
                  <a:gd name="connsiteY3" fmla="*/ 2660563 h 2660563"/>
                  <a:gd name="connsiteX4" fmla="*/ 0 w 3514910"/>
                  <a:gd name="connsiteY4" fmla="*/ 0 h 2660563"/>
                  <a:gd name="connsiteX0" fmla="*/ 0 w 3730043"/>
                  <a:gd name="connsiteY0" fmla="*/ 0 h 2660563"/>
                  <a:gd name="connsiteX1" fmla="*/ 1854722 w 3730043"/>
                  <a:gd name="connsiteY1" fmla="*/ 721812 h 2660563"/>
                  <a:gd name="connsiteX2" fmla="*/ 3518074 w 3730043"/>
                  <a:gd name="connsiteY2" fmla="*/ 1422053 h 2660563"/>
                  <a:gd name="connsiteX3" fmla="*/ 2813137 w 3730043"/>
                  <a:gd name="connsiteY3" fmla="*/ 2660563 h 2660563"/>
                  <a:gd name="connsiteX4" fmla="*/ 0 w 3730043"/>
                  <a:gd name="connsiteY4" fmla="*/ 0 h 2660563"/>
                  <a:gd name="connsiteX0" fmla="*/ 0 w 3561180"/>
                  <a:gd name="connsiteY0" fmla="*/ 0 h 2660563"/>
                  <a:gd name="connsiteX1" fmla="*/ 1765822 w 3561180"/>
                  <a:gd name="connsiteY1" fmla="*/ 518612 h 2660563"/>
                  <a:gd name="connsiteX2" fmla="*/ 3518074 w 3561180"/>
                  <a:gd name="connsiteY2" fmla="*/ 1422053 h 2660563"/>
                  <a:gd name="connsiteX3" fmla="*/ 2813137 w 3561180"/>
                  <a:gd name="connsiteY3" fmla="*/ 2660563 h 2660563"/>
                  <a:gd name="connsiteX4" fmla="*/ 0 w 3561180"/>
                  <a:gd name="connsiteY4" fmla="*/ 0 h 2660563"/>
                  <a:gd name="connsiteX0" fmla="*/ 0 w 3692283"/>
                  <a:gd name="connsiteY0" fmla="*/ 0 h 2660563"/>
                  <a:gd name="connsiteX1" fmla="*/ 1765822 w 3692283"/>
                  <a:gd name="connsiteY1" fmla="*/ 518612 h 2660563"/>
                  <a:gd name="connsiteX2" fmla="*/ 3657774 w 3692283"/>
                  <a:gd name="connsiteY2" fmla="*/ 1688753 h 2660563"/>
                  <a:gd name="connsiteX3" fmla="*/ 2813137 w 3692283"/>
                  <a:gd name="connsiteY3" fmla="*/ 2660563 h 2660563"/>
                  <a:gd name="connsiteX4" fmla="*/ 0 w 3692283"/>
                  <a:gd name="connsiteY4" fmla="*/ 0 h 2660563"/>
                  <a:gd name="connsiteX0" fmla="*/ 0 w 3668704"/>
                  <a:gd name="connsiteY0" fmla="*/ 0 h 2660563"/>
                  <a:gd name="connsiteX1" fmla="*/ 1765822 w 3668704"/>
                  <a:gd name="connsiteY1" fmla="*/ 518612 h 2660563"/>
                  <a:gd name="connsiteX2" fmla="*/ 3657774 w 3668704"/>
                  <a:gd name="connsiteY2" fmla="*/ 1688753 h 2660563"/>
                  <a:gd name="connsiteX3" fmla="*/ 2813137 w 3668704"/>
                  <a:gd name="connsiteY3" fmla="*/ 2660563 h 2660563"/>
                  <a:gd name="connsiteX4" fmla="*/ 0 w 3668704"/>
                  <a:gd name="connsiteY4" fmla="*/ 0 h 26605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649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60705"/>
                  <a:gd name="connsiteY0" fmla="*/ 0 h 2736763"/>
                  <a:gd name="connsiteX1" fmla="*/ 1753122 w 3660705"/>
                  <a:gd name="connsiteY1" fmla="*/ 569412 h 2736763"/>
                  <a:gd name="connsiteX2" fmla="*/ 3645074 w 3660705"/>
                  <a:gd name="connsiteY2" fmla="*/ 1764953 h 2736763"/>
                  <a:gd name="connsiteX3" fmla="*/ 2762337 w 3660705"/>
                  <a:gd name="connsiteY3" fmla="*/ 2736763 h 2736763"/>
                  <a:gd name="connsiteX4" fmla="*/ 0 w 3660705"/>
                  <a:gd name="connsiteY4" fmla="*/ 0 h 2736763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3887"/>
                  <a:gd name="connsiteY0" fmla="*/ 1246766 h 1304749"/>
                  <a:gd name="connsiteX1" fmla="*/ 1295922 w 3193887"/>
                  <a:gd name="connsiteY1" fmla="*/ 78 h 1304749"/>
                  <a:gd name="connsiteX2" fmla="*/ 3187874 w 3193887"/>
                  <a:gd name="connsiteY2" fmla="*/ 1195619 h 1304749"/>
                  <a:gd name="connsiteX3" fmla="*/ 1809837 w 3193887"/>
                  <a:gd name="connsiteY3" fmla="*/ 1278429 h 1304749"/>
                  <a:gd name="connsiteX4" fmla="*/ 0 w 3193887"/>
                  <a:gd name="connsiteY4" fmla="*/ 1246766 h 1304749"/>
                  <a:gd name="connsiteX0" fmla="*/ 0 w 1874031"/>
                  <a:gd name="connsiteY0" fmla="*/ 2031084 h 2062747"/>
                  <a:gd name="connsiteX1" fmla="*/ 1295922 w 1874031"/>
                  <a:gd name="connsiteY1" fmla="*/ 784396 h 2062747"/>
                  <a:gd name="connsiteX2" fmla="*/ 1816274 w 1874031"/>
                  <a:gd name="connsiteY2" fmla="*/ 163837 h 2062747"/>
                  <a:gd name="connsiteX3" fmla="*/ 1809837 w 1874031"/>
                  <a:gd name="connsiteY3" fmla="*/ 2062747 h 2062747"/>
                  <a:gd name="connsiteX4" fmla="*/ 0 w 1874031"/>
                  <a:gd name="connsiteY4" fmla="*/ 2031084 h 2062747"/>
                  <a:gd name="connsiteX0" fmla="*/ 0 w 1841887"/>
                  <a:gd name="connsiteY0" fmla="*/ 2031084 h 2062747"/>
                  <a:gd name="connsiteX1" fmla="*/ 1295922 w 1841887"/>
                  <a:gd name="connsiteY1" fmla="*/ 784396 h 2062747"/>
                  <a:gd name="connsiteX2" fmla="*/ 1816274 w 1841887"/>
                  <a:gd name="connsiteY2" fmla="*/ 163837 h 2062747"/>
                  <a:gd name="connsiteX3" fmla="*/ 1809837 w 1841887"/>
                  <a:gd name="connsiteY3" fmla="*/ 2062747 h 2062747"/>
                  <a:gd name="connsiteX4" fmla="*/ 0 w 1841887"/>
                  <a:gd name="connsiteY4" fmla="*/ 2031084 h 2062747"/>
                  <a:gd name="connsiteX0" fmla="*/ 0 w 1841887"/>
                  <a:gd name="connsiteY0" fmla="*/ 1867247 h 1898910"/>
                  <a:gd name="connsiteX1" fmla="*/ 1295922 w 1841887"/>
                  <a:gd name="connsiteY1" fmla="*/ 6205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0 w 1841887"/>
                  <a:gd name="connsiteY0" fmla="*/ 1867247 h 1898910"/>
                  <a:gd name="connsiteX1" fmla="*/ 1080022 w 1841887"/>
                  <a:gd name="connsiteY1" fmla="*/ 6840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8888"/>
                  <a:gd name="connsiteY0" fmla="*/ 1867247 h 1867247"/>
                  <a:gd name="connsiteX1" fmla="*/ 1080173 w 1848888"/>
                  <a:gd name="connsiteY1" fmla="*/ 684059 h 1867247"/>
                  <a:gd name="connsiteX2" fmla="*/ 1816425 w 1848888"/>
                  <a:gd name="connsiteY2" fmla="*/ 0 h 1867247"/>
                  <a:gd name="connsiteX3" fmla="*/ 1822688 w 1848888"/>
                  <a:gd name="connsiteY3" fmla="*/ 1860810 h 1867247"/>
                  <a:gd name="connsiteX4" fmla="*/ 151 w 1848888"/>
                  <a:gd name="connsiteY4" fmla="*/ 1867247 h 1867247"/>
                  <a:gd name="connsiteX0" fmla="*/ 151 w 1848888"/>
                  <a:gd name="connsiteY0" fmla="*/ 1867247 h 1871544"/>
                  <a:gd name="connsiteX1" fmla="*/ 1080173 w 1848888"/>
                  <a:gd name="connsiteY1" fmla="*/ 684059 h 1871544"/>
                  <a:gd name="connsiteX2" fmla="*/ 1816425 w 1848888"/>
                  <a:gd name="connsiteY2" fmla="*/ 0 h 1871544"/>
                  <a:gd name="connsiteX3" fmla="*/ 1822688 w 1848888"/>
                  <a:gd name="connsiteY3" fmla="*/ 1860810 h 1871544"/>
                  <a:gd name="connsiteX4" fmla="*/ 151 w 1848888"/>
                  <a:gd name="connsiteY4" fmla="*/ 1867247 h 1871544"/>
                  <a:gd name="connsiteX0" fmla="*/ 151 w 1834709"/>
                  <a:gd name="connsiteY0" fmla="*/ 1867247 h 1871544"/>
                  <a:gd name="connsiteX1" fmla="*/ 1080173 w 1834709"/>
                  <a:gd name="connsiteY1" fmla="*/ 684059 h 1871544"/>
                  <a:gd name="connsiteX2" fmla="*/ 1816425 w 1834709"/>
                  <a:gd name="connsiteY2" fmla="*/ 0 h 1871544"/>
                  <a:gd name="connsiteX3" fmla="*/ 1822688 w 1834709"/>
                  <a:gd name="connsiteY3" fmla="*/ 1860810 h 1871544"/>
                  <a:gd name="connsiteX4" fmla="*/ 151 w 1834709"/>
                  <a:gd name="connsiteY4" fmla="*/ 1867247 h 1871544"/>
                  <a:gd name="connsiteX0" fmla="*/ 151 w 1849864"/>
                  <a:gd name="connsiteY0" fmla="*/ 1867247 h 1871544"/>
                  <a:gd name="connsiteX1" fmla="*/ 1080173 w 1849864"/>
                  <a:gd name="connsiteY1" fmla="*/ 684059 h 1871544"/>
                  <a:gd name="connsiteX2" fmla="*/ 1816425 w 1849864"/>
                  <a:gd name="connsiteY2" fmla="*/ 0 h 1871544"/>
                  <a:gd name="connsiteX3" fmla="*/ 1848088 w 1849864"/>
                  <a:gd name="connsiteY3" fmla="*/ 1860810 h 1871544"/>
                  <a:gd name="connsiteX4" fmla="*/ 151 w 1849864"/>
                  <a:gd name="connsiteY4" fmla="*/ 1867247 h 1871544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0600"/>
                  <a:gd name="connsiteY0" fmla="*/ 1867247 h 1867247"/>
                  <a:gd name="connsiteX1" fmla="*/ 1080173 w 1840600"/>
                  <a:gd name="connsiteY1" fmla="*/ 684059 h 1867247"/>
                  <a:gd name="connsiteX2" fmla="*/ 1816425 w 1840600"/>
                  <a:gd name="connsiteY2" fmla="*/ 0 h 1867247"/>
                  <a:gd name="connsiteX3" fmla="*/ 1835388 w 1840600"/>
                  <a:gd name="connsiteY3" fmla="*/ 1848110 h 1867247"/>
                  <a:gd name="connsiteX4" fmla="*/ 151 w 1840600"/>
                  <a:gd name="connsiteY4" fmla="*/ 1867247 h 1867247"/>
                  <a:gd name="connsiteX0" fmla="*/ 151 w 1837164"/>
                  <a:gd name="connsiteY0" fmla="*/ 1816447 h 1816447"/>
                  <a:gd name="connsiteX1" fmla="*/ 1080173 w 1837164"/>
                  <a:gd name="connsiteY1" fmla="*/ 633259 h 1816447"/>
                  <a:gd name="connsiteX2" fmla="*/ 1803725 w 1837164"/>
                  <a:gd name="connsiteY2" fmla="*/ 0 h 1816447"/>
                  <a:gd name="connsiteX3" fmla="*/ 1835388 w 1837164"/>
                  <a:gd name="connsiteY3" fmla="*/ 1797310 h 1816447"/>
                  <a:gd name="connsiteX4" fmla="*/ 151 w 1837164"/>
                  <a:gd name="connsiteY4" fmla="*/ 1816447 h 1816447"/>
                  <a:gd name="connsiteX0" fmla="*/ 151 w 1836208"/>
                  <a:gd name="connsiteY0" fmla="*/ 1816447 h 1816447"/>
                  <a:gd name="connsiteX1" fmla="*/ 1080173 w 1836208"/>
                  <a:gd name="connsiteY1" fmla="*/ 633259 h 1816447"/>
                  <a:gd name="connsiteX2" fmla="*/ 1803725 w 1836208"/>
                  <a:gd name="connsiteY2" fmla="*/ 0 h 1816447"/>
                  <a:gd name="connsiteX3" fmla="*/ 1835388 w 1836208"/>
                  <a:gd name="connsiteY3" fmla="*/ 1797310 h 1816447"/>
                  <a:gd name="connsiteX4" fmla="*/ 151 w 1836208"/>
                  <a:gd name="connsiteY4" fmla="*/ 1816447 h 18164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84610 h 1803747"/>
                  <a:gd name="connsiteX4" fmla="*/ 1294 w 184322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71910 h 1803747"/>
                  <a:gd name="connsiteX4" fmla="*/ 1294 w 183921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84610 h 1803747"/>
                  <a:gd name="connsiteX4" fmla="*/ 1294 w 183921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400 w 1767132"/>
                  <a:gd name="connsiteY0" fmla="*/ 1841847 h 1841847"/>
                  <a:gd name="connsiteX1" fmla="*/ 1005222 w 1767132"/>
                  <a:gd name="connsiteY1" fmla="*/ 620559 h 1841847"/>
                  <a:gd name="connsiteX2" fmla="*/ 1754174 w 1767132"/>
                  <a:gd name="connsiteY2" fmla="*/ 0 h 1841847"/>
                  <a:gd name="connsiteX3" fmla="*/ 1760437 w 1767132"/>
                  <a:gd name="connsiteY3" fmla="*/ 1797310 h 1841847"/>
                  <a:gd name="connsiteX4" fmla="*/ 1400 w 1767132"/>
                  <a:gd name="connsiteY4" fmla="*/ 1841847 h 1841847"/>
                  <a:gd name="connsiteX0" fmla="*/ 0 w 1765732"/>
                  <a:gd name="connsiteY0" fmla="*/ 1841847 h 1841847"/>
                  <a:gd name="connsiteX1" fmla="*/ 1003822 w 1765732"/>
                  <a:gd name="connsiteY1" fmla="*/ 620559 h 1841847"/>
                  <a:gd name="connsiteX2" fmla="*/ 1752774 w 1765732"/>
                  <a:gd name="connsiteY2" fmla="*/ 0 h 1841847"/>
                  <a:gd name="connsiteX3" fmla="*/ 1759037 w 1765732"/>
                  <a:gd name="connsiteY3" fmla="*/ 1797310 h 1841847"/>
                  <a:gd name="connsiteX4" fmla="*/ 0 w 1765732"/>
                  <a:gd name="connsiteY4" fmla="*/ 1841847 h 1841847"/>
                  <a:gd name="connsiteX0" fmla="*/ 0 w 1753115"/>
                  <a:gd name="connsiteY0" fmla="*/ 1841847 h 1841847"/>
                  <a:gd name="connsiteX1" fmla="*/ 1003822 w 1753115"/>
                  <a:gd name="connsiteY1" fmla="*/ 620559 h 1841847"/>
                  <a:gd name="connsiteX2" fmla="*/ 1752774 w 1753115"/>
                  <a:gd name="connsiteY2" fmla="*/ 0 h 1841847"/>
                  <a:gd name="connsiteX3" fmla="*/ 768437 w 1753115"/>
                  <a:gd name="connsiteY3" fmla="*/ 1606810 h 1841847"/>
                  <a:gd name="connsiteX4" fmla="*/ 0 w 1753115"/>
                  <a:gd name="connsiteY4" fmla="*/ 1841847 h 1841847"/>
                  <a:gd name="connsiteX0" fmla="*/ 0 w 1753611"/>
                  <a:gd name="connsiteY0" fmla="*/ 1841847 h 1841847"/>
                  <a:gd name="connsiteX1" fmla="*/ 1003822 w 1753611"/>
                  <a:gd name="connsiteY1" fmla="*/ 620559 h 1841847"/>
                  <a:gd name="connsiteX2" fmla="*/ 1752774 w 1753611"/>
                  <a:gd name="connsiteY2" fmla="*/ 0 h 1841847"/>
                  <a:gd name="connsiteX3" fmla="*/ 768437 w 1753611"/>
                  <a:gd name="connsiteY3" fmla="*/ 1606810 h 1841847"/>
                  <a:gd name="connsiteX4" fmla="*/ 0 w 1753611"/>
                  <a:gd name="connsiteY4" fmla="*/ 1841847 h 1841847"/>
                  <a:gd name="connsiteX0" fmla="*/ 0 w 1753295"/>
                  <a:gd name="connsiteY0" fmla="*/ 1841847 h 1910227"/>
                  <a:gd name="connsiteX1" fmla="*/ 1003822 w 1753295"/>
                  <a:gd name="connsiteY1" fmla="*/ 620559 h 1910227"/>
                  <a:gd name="connsiteX2" fmla="*/ 1752774 w 1753295"/>
                  <a:gd name="connsiteY2" fmla="*/ 0 h 1910227"/>
                  <a:gd name="connsiteX3" fmla="*/ 768437 w 1753295"/>
                  <a:gd name="connsiteY3" fmla="*/ 1606810 h 1910227"/>
                  <a:gd name="connsiteX4" fmla="*/ 0 w 1753295"/>
                  <a:gd name="connsiteY4" fmla="*/ 1841847 h 1910227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914574"/>
                  <a:gd name="connsiteY0" fmla="*/ 927447 h 927447"/>
                  <a:gd name="connsiteX1" fmla="*/ 241822 w 914574"/>
                  <a:gd name="connsiteY1" fmla="*/ 2014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1570 w 916144"/>
                  <a:gd name="connsiteY0" fmla="*/ 927447 h 927447"/>
                  <a:gd name="connsiteX1" fmla="*/ 205292 w 916144"/>
                  <a:gd name="connsiteY1" fmla="*/ 188759 h 927447"/>
                  <a:gd name="connsiteX2" fmla="*/ 916144 w 916144"/>
                  <a:gd name="connsiteY2" fmla="*/ 0 h 927447"/>
                  <a:gd name="connsiteX3" fmla="*/ 770007 w 916144"/>
                  <a:gd name="connsiteY3" fmla="*/ 692410 h 927447"/>
                  <a:gd name="connsiteX4" fmla="*/ 1570 w 916144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1571 w 916145"/>
                  <a:gd name="connsiteY0" fmla="*/ 889347 h 889347"/>
                  <a:gd name="connsiteX1" fmla="*/ 205293 w 916145"/>
                  <a:gd name="connsiteY1" fmla="*/ 188759 h 889347"/>
                  <a:gd name="connsiteX2" fmla="*/ 916145 w 916145"/>
                  <a:gd name="connsiteY2" fmla="*/ 0 h 889347"/>
                  <a:gd name="connsiteX3" fmla="*/ 719208 w 916145"/>
                  <a:gd name="connsiteY3" fmla="*/ 692410 h 889347"/>
                  <a:gd name="connsiteX4" fmla="*/ 1571 w 916145"/>
                  <a:gd name="connsiteY4" fmla="*/ 889347 h 8893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731725 w 928662"/>
                  <a:gd name="connsiteY3" fmla="*/ 6924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936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682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80925 w 928662"/>
                  <a:gd name="connsiteY3" fmla="*/ 755910 h 902047"/>
                  <a:gd name="connsiteX4" fmla="*/ 1388 w 928662"/>
                  <a:gd name="connsiteY4" fmla="*/ 902047 h 902047"/>
                  <a:gd name="connsiteX0" fmla="*/ 4525 w 931799"/>
                  <a:gd name="connsiteY0" fmla="*/ 902047 h 902047"/>
                  <a:gd name="connsiteX1" fmla="*/ 220947 w 931799"/>
                  <a:gd name="connsiteY1" fmla="*/ 188759 h 902047"/>
                  <a:gd name="connsiteX2" fmla="*/ 931799 w 931799"/>
                  <a:gd name="connsiteY2" fmla="*/ 0 h 902047"/>
                  <a:gd name="connsiteX3" fmla="*/ 684062 w 931799"/>
                  <a:gd name="connsiteY3" fmla="*/ 755910 h 902047"/>
                  <a:gd name="connsiteX4" fmla="*/ 4525 w 931799"/>
                  <a:gd name="connsiteY4" fmla="*/ 902047 h 902047"/>
                  <a:gd name="connsiteX0" fmla="*/ 1571 w 916145"/>
                  <a:gd name="connsiteY0" fmla="*/ 914747 h 914747"/>
                  <a:gd name="connsiteX1" fmla="*/ 205293 w 916145"/>
                  <a:gd name="connsiteY1" fmla="*/ 188759 h 914747"/>
                  <a:gd name="connsiteX2" fmla="*/ 916145 w 916145"/>
                  <a:gd name="connsiteY2" fmla="*/ 0 h 914747"/>
                  <a:gd name="connsiteX3" fmla="*/ 668408 w 916145"/>
                  <a:gd name="connsiteY3" fmla="*/ 755910 h 914747"/>
                  <a:gd name="connsiteX4" fmla="*/ 1571 w 916145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1633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44353"/>
                  <a:gd name="connsiteY0" fmla="*/ 3664232 h 3664232"/>
                  <a:gd name="connsiteX1" fmla="*/ 1118122 w 1844353"/>
                  <a:gd name="connsiteY1" fmla="*/ 487144 h 3664232"/>
                  <a:gd name="connsiteX2" fmla="*/ 1828974 w 1844353"/>
                  <a:gd name="connsiteY2" fmla="*/ 6285 h 3664232"/>
                  <a:gd name="connsiteX3" fmla="*/ 1332208 w 1844353"/>
                  <a:gd name="connsiteY3" fmla="*/ 1034984 h 3664232"/>
                  <a:gd name="connsiteX4" fmla="*/ 0 w 1844353"/>
                  <a:gd name="connsiteY4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58848 h 3658848"/>
                  <a:gd name="connsiteX1" fmla="*/ 1118122 w 1828974"/>
                  <a:gd name="connsiteY1" fmla="*/ 481760 h 3658848"/>
                  <a:gd name="connsiteX2" fmla="*/ 1828974 w 1828974"/>
                  <a:gd name="connsiteY2" fmla="*/ 901 h 3658848"/>
                  <a:gd name="connsiteX3" fmla="*/ 0 w 1828974"/>
                  <a:gd name="connsiteY3" fmla="*/ 3658848 h 3658848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67074"/>
                  <a:gd name="connsiteY0" fmla="*/ 3039076 h 3484982"/>
                  <a:gd name="connsiteX1" fmla="*/ 1041922 w 1867074"/>
                  <a:gd name="connsiteY1" fmla="*/ 14388 h 3484982"/>
                  <a:gd name="connsiteX2" fmla="*/ 1867074 w 1867074"/>
                  <a:gd name="connsiteY2" fmla="*/ 3013329 h 3484982"/>
                  <a:gd name="connsiteX3" fmla="*/ 0 w 1867074"/>
                  <a:gd name="connsiteY3" fmla="*/ 3039076 h 3484982"/>
                  <a:gd name="connsiteX0" fmla="*/ 0 w 2203312"/>
                  <a:gd name="connsiteY0" fmla="*/ 3024698 h 3470604"/>
                  <a:gd name="connsiteX1" fmla="*/ 1041922 w 2203312"/>
                  <a:gd name="connsiteY1" fmla="*/ 10 h 3470604"/>
                  <a:gd name="connsiteX2" fmla="*/ 2146300 w 2203312"/>
                  <a:gd name="connsiteY2" fmla="*/ 1995649 h 3470604"/>
                  <a:gd name="connsiteX3" fmla="*/ 1867074 w 2203312"/>
                  <a:gd name="connsiteY3" fmla="*/ 2998951 h 3470604"/>
                  <a:gd name="connsiteX4" fmla="*/ 0 w 2203312"/>
                  <a:gd name="connsiteY4" fmla="*/ 3024698 h 3470604"/>
                  <a:gd name="connsiteX0" fmla="*/ 0 w 2146300"/>
                  <a:gd name="connsiteY0" fmla="*/ 3024698 h 3470604"/>
                  <a:gd name="connsiteX1" fmla="*/ 1041922 w 2146300"/>
                  <a:gd name="connsiteY1" fmla="*/ 10 h 3470604"/>
                  <a:gd name="connsiteX2" fmla="*/ 2146300 w 2146300"/>
                  <a:gd name="connsiteY2" fmla="*/ 1995649 h 3470604"/>
                  <a:gd name="connsiteX3" fmla="*/ 1867074 w 2146300"/>
                  <a:gd name="connsiteY3" fmla="*/ 2998951 h 3470604"/>
                  <a:gd name="connsiteX4" fmla="*/ 0 w 2146300"/>
                  <a:gd name="connsiteY4" fmla="*/ 3024698 h 3470604"/>
                  <a:gd name="connsiteX0" fmla="*/ 0 w 2146300"/>
                  <a:gd name="connsiteY0" fmla="*/ 3024698 h 3099328"/>
                  <a:gd name="connsiteX1" fmla="*/ 1041922 w 2146300"/>
                  <a:gd name="connsiteY1" fmla="*/ 10 h 3099328"/>
                  <a:gd name="connsiteX2" fmla="*/ 2146300 w 2146300"/>
                  <a:gd name="connsiteY2" fmla="*/ 1995649 h 3099328"/>
                  <a:gd name="connsiteX3" fmla="*/ 0 w 2146300"/>
                  <a:gd name="connsiteY3" fmla="*/ 3024698 h 3099328"/>
                  <a:gd name="connsiteX0" fmla="*/ 0 w 1866900"/>
                  <a:gd name="connsiteY0" fmla="*/ 3024694 h 3371699"/>
                  <a:gd name="connsiteX1" fmla="*/ 1041922 w 1866900"/>
                  <a:gd name="connsiteY1" fmla="*/ 6 h 3371699"/>
                  <a:gd name="connsiteX2" fmla="*/ 1866900 w 1866900"/>
                  <a:gd name="connsiteY2" fmla="*/ 3075145 h 3371699"/>
                  <a:gd name="connsiteX3" fmla="*/ 0 w 1866900"/>
                  <a:gd name="connsiteY3" fmla="*/ 3024694 h 3371699"/>
                  <a:gd name="connsiteX0" fmla="*/ 0 w 1866900"/>
                  <a:gd name="connsiteY0" fmla="*/ 3024694 h 3167845"/>
                  <a:gd name="connsiteX1" fmla="*/ 1041922 w 1866900"/>
                  <a:gd name="connsiteY1" fmla="*/ 6 h 3167845"/>
                  <a:gd name="connsiteX2" fmla="*/ 1866900 w 1866900"/>
                  <a:gd name="connsiteY2" fmla="*/ 3075145 h 3167845"/>
                  <a:gd name="connsiteX3" fmla="*/ 0 w 1866900"/>
                  <a:gd name="connsiteY3" fmla="*/ 3024694 h 3167845"/>
                  <a:gd name="connsiteX0" fmla="*/ 0 w 1866900"/>
                  <a:gd name="connsiteY0" fmla="*/ 3024694 h 3075145"/>
                  <a:gd name="connsiteX1" fmla="*/ 1041922 w 1866900"/>
                  <a:gd name="connsiteY1" fmla="*/ 6 h 3075145"/>
                  <a:gd name="connsiteX2" fmla="*/ 1866900 w 1866900"/>
                  <a:gd name="connsiteY2" fmla="*/ 3075145 h 3075145"/>
                  <a:gd name="connsiteX3" fmla="*/ 0 w 1866900"/>
                  <a:gd name="connsiteY3" fmla="*/ 3024694 h 3075145"/>
                  <a:gd name="connsiteX0" fmla="*/ 8414 w 1875314"/>
                  <a:gd name="connsiteY0" fmla="*/ 3821953 h 3872404"/>
                  <a:gd name="connsiteX1" fmla="*/ 1837214 w 1875314"/>
                  <a:gd name="connsiteY1" fmla="*/ 189404 h 3872404"/>
                  <a:gd name="connsiteX2" fmla="*/ 1050336 w 1875314"/>
                  <a:gd name="connsiteY2" fmla="*/ 797265 h 3872404"/>
                  <a:gd name="connsiteX3" fmla="*/ 1875314 w 1875314"/>
                  <a:gd name="connsiteY3" fmla="*/ 3872404 h 3872404"/>
                  <a:gd name="connsiteX4" fmla="*/ 8414 w 1875314"/>
                  <a:gd name="connsiteY4" fmla="*/ 3821953 h 3872404"/>
                  <a:gd name="connsiteX0" fmla="*/ 14641 w 1881541"/>
                  <a:gd name="connsiteY0" fmla="*/ 3024709 h 3075160"/>
                  <a:gd name="connsiteX1" fmla="*/ 1056563 w 1881541"/>
                  <a:gd name="connsiteY1" fmla="*/ 21 h 3075160"/>
                  <a:gd name="connsiteX2" fmla="*/ 1881541 w 1881541"/>
                  <a:gd name="connsiteY2" fmla="*/ 3075160 h 3075160"/>
                  <a:gd name="connsiteX3" fmla="*/ 14641 w 1881541"/>
                  <a:gd name="connsiteY3" fmla="*/ 3024709 h 3075160"/>
                  <a:gd name="connsiteX0" fmla="*/ 8153 w 1941285"/>
                  <a:gd name="connsiteY0" fmla="*/ 3659704 h 3710155"/>
                  <a:gd name="connsiteX1" fmla="*/ 1824775 w 1941285"/>
                  <a:gd name="connsiteY1" fmla="*/ 16 h 3710155"/>
                  <a:gd name="connsiteX2" fmla="*/ 1875053 w 1941285"/>
                  <a:gd name="connsiteY2" fmla="*/ 3710155 h 3710155"/>
                  <a:gd name="connsiteX3" fmla="*/ 8153 w 1941285"/>
                  <a:gd name="connsiteY3" fmla="*/ 3659704 h 3710155"/>
                  <a:gd name="connsiteX0" fmla="*/ 7606 w 1940738"/>
                  <a:gd name="connsiteY0" fmla="*/ 3659693 h 3710144"/>
                  <a:gd name="connsiteX1" fmla="*/ 1824228 w 1940738"/>
                  <a:gd name="connsiteY1" fmla="*/ 5 h 3710144"/>
                  <a:gd name="connsiteX2" fmla="*/ 1874506 w 1940738"/>
                  <a:gd name="connsiteY2" fmla="*/ 3710144 h 3710144"/>
                  <a:gd name="connsiteX3" fmla="*/ 7606 w 1940738"/>
                  <a:gd name="connsiteY3" fmla="*/ 3659693 h 3710144"/>
                  <a:gd name="connsiteX0" fmla="*/ 7606 w 1874506"/>
                  <a:gd name="connsiteY0" fmla="*/ 3659688 h 3710139"/>
                  <a:gd name="connsiteX1" fmla="*/ 1824228 w 1874506"/>
                  <a:gd name="connsiteY1" fmla="*/ 0 h 3710139"/>
                  <a:gd name="connsiteX2" fmla="*/ 1874506 w 1874506"/>
                  <a:gd name="connsiteY2" fmla="*/ 3710139 h 3710139"/>
                  <a:gd name="connsiteX3" fmla="*/ 7606 w 1874506"/>
                  <a:gd name="connsiteY3" fmla="*/ 3659688 h 3710139"/>
                  <a:gd name="connsiteX0" fmla="*/ 20539 w 1887439"/>
                  <a:gd name="connsiteY0" fmla="*/ 3725984 h 3776435"/>
                  <a:gd name="connsiteX1" fmla="*/ 947639 w 1887439"/>
                  <a:gd name="connsiteY1" fmla="*/ 1566635 h 3776435"/>
                  <a:gd name="connsiteX2" fmla="*/ 1837161 w 1887439"/>
                  <a:gd name="connsiteY2" fmla="*/ 66296 h 3776435"/>
                  <a:gd name="connsiteX3" fmla="*/ 1887439 w 1887439"/>
                  <a:gd name="connsiteY3" fmla="*/ 3776435 h 3776435"/>
                  <a:gd name="connsiteX4" fmla="*/ 20539 w 1887439"/>
                  <a:gd name="connsiteY4" fmla="*/ 3725984 h 3776435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659688 h 3710139"/>
                  <a:gd name="connsiteX1" fmla="*/ 1022247 w 1885847"/>
                  <a:gd name="connsiteY1" fmla="*/ 1627339 h 3710139"/>
                  <a:gd name="connsiteX2" fmla="*/ 1835569 w 1885847"/>
                  <a:gd name="connsiteY2" fmla="*/ 0 h 3710139"/>
                  <a:gd name="connsiteX3" fmla="*/ 1885847 w 1885847"/>
                  <a:gd name="connsiteY3" fmla="*/ 3710139 h 3710139"/>
                  <a:gd name="connsiteX4" fmla="*/ 18947 w 1885847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28800"/>
                  <a:gd name="connsiteY0" fmla="*/ 3659688 h 3659688"/>
                  <a:gd name="connsiteX1" fmla="*/ 622300 w 1828800"/>
                  <a:gd name="connsiteY1" fmla="*/ 2236939 h 3659688"/>
                  <a:gd name="connsiteX2" fmla="*/ 1816622 w 1828800"/>
                  <a:gd name="connsiteY2" fmla="*/ 0 h 3659688"/>
                  <a:gd name="connsiteX3" fmla="*/ 1828800 w 1828800"/>
                  <a:gd name="connsiteY3" fmla="*/ 3646639 h 3659688"/>
                  <a:gd name="connsiteX4" fmla="*/ 0 w 1828800"/>
                  <a:gd name="connsiteY4" fmla="*/ 3659688 h 3659688"/>
                  <a:gd name="connsiteX0" fmla="*/ 0 w 1830939"/>
                  <a:gd name="connsiteY0" fmla="*/ 3659688 h 3659688"/>
                  <a:gd name="connsiteX1" fmla="*/ 622300 w 1830939"/>
                  <a:gd name="connsiteY1" fmla="*/ 2236939 h 3659688"/>
                  <a:gd name="connsiteX2" fmla="*/ 1816622 w 1830939"/>
                  <a:gd name="connsiteY2" fmla="*/ 0 h 3659688"/>
                  <a:gd name="connsiteX3" fmla="*/ 1828800 w 1830939"/>
                  <a:gd name="connsiteY3" fmla="*/ 3646639 h 3659688"/>
                  <a:gd name="connsiteX4" fmla="*/ 0 w 1830939"/>
                  <a:gd name="connsiteY4" fmla="*/ 3659688 h 3659688"/>
                  <a:gd name="connsiteX0" fmla="*/ 0 w 1830939"/>
                  <a:gd name="connsiteY0" fmla="*/ 3659688 h 3684739"/>
                  <a:gd name="connsiteX1" fmla="*/ 622300 w 1830939"/>
                  <a:gd name="connsiteY1" fmla="*/ 2236939 h 3684739"/>
                  <a:gd name="connsiteX2" fmla="*/ 1816622 w 1830939"/>
                  <a:gd name="connsiteY2" fmla="*/ 0 h 3684739"/>
                  <a:gd name="connsiteX3" fmla="*/ 1828800 w 1830939"/>
                  <a:gd name="connsiteY3" fmla="*/ 3684739 h 3684739"/>
                  <a:gd name="connsiteX4" fmla="*/ 0 w 1830939"/>
                  <a:gd name="connsiteY4" fmla="*/ 3659688 h 3684739"/>
                  <a:gd name="connsiteX0" fmla="*/ 0 w 1830939"/>
                  <a:gd name="connsiteY0" fmla="*/ 3659688 h 3685910"/>
                  <a:gd name="connsiteX1" fmla="*/ 622300 w 1830939"/>
                  <a:gd name="connsiteY1" fmla="*/ 2236939 h 3685910"/>
                  <a:gd name="connsiteX2" fmla="*/ 1816622 w 1830939"/>
                  <a:gd name="connsiteY2" fmla="*/ 0 h 3685910"/>
                  <a:gd name="connsiteX3" fmla="*/ 1828800 w 1830939"/>
                  <a:gd name="connsiteY3" fmla="*/ 3684739 h 3685910"/>
                  <a:gd name="connsiteX4" fmla="*/ 0 w 1830939"/>
                  <a:gd name="connsiteY4" fmla="*/ 3659688 h 3685910"/>
                  <a:gd name="connsiteX0" fmla="*/ 0 w 1841847"/>
                  <a:gd name="connsiteY0" fmla="*/ 3659688 h 3659688"/>
                  <a:gd name="connsiteX1" fmla="*/ 622300 w 1841847"/>
                  <a:gd name="connsiteY1" fmla="*/ 2236939 h 3659688"/>
                  <a:gd name="connsiteX2" fmla="*/ 1816622 w 1841847"/>
                  <a:gd name="connsiteY2" fmla="*/ 0 h 3659688"/>
                  <a:gd name="connsiteX3" fmla="*/ 1841500 w 1841847"/>
                  <a:gd name="connsiteY3" fmla="*/ 3646639 h 3659688"/>
                  <a:gd name="connsiteX4" fmla="*/ 0 w 1841847"/>
                  <a:gd name="connsiteY4" fmla="*/ 3659688 h 3659688"/>
                  <a:gd name="connsiteX0" fmla="*/ 0 w 1816910"/>
                  <a:gd name="connsiteY0" fmla="*/ 3659688 h 3659688"/>
                  <a:gd name="connsiteX1" fmla="*/ 622300 w 1816910"/>
                  <a:gd name="connsiteY1" fmla="*/ 22369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1816910"/>
                  <a:gd name="connsiteY0" fmla="*/ 3659688 h 3659688"/>
                  <a:gd name="connsiteX1" fmla="*/ 292100 w 1816910"/>
                  <a:gd name="connsiteY1" fmla="*/ 27195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109 w 921320"/>
                  <a:gd name="connsiteY0" fmla="*/ 1856288 h 1856288"/>
                  <a:gd name="connsiteX1" fmla="*/ 292209 w 921320"/>
                  <a:gd name="connsiteY1" fmla="*/ 916139 h 1856288"/>
                  <a:gd name="connsiteX2" fmla="*/ 915031 w 921320"/>
                  <a:gd name="connsiteY2" fmla="*/ 0 h 1856288"/>
                  <a:gd name="connsiteX3" fmla="*/ 901809 w 921320"/>
                  <a:gd name="connsiteY3" fmla="*/ 1843239 h 1856288"/>
                  <a:gd name="connsiteX4" fmla="*/ 109 w 921320"/>
                  <a:gd name="connsiteY4" fmla="*/ 1856288 h 1856288"/>
                  <a:gd name="connsiteX0" fmla="*/ 107 w 895918"/>
                  <a:gd name="connsiteY0" fmla="*/ 1843588 h 1845672"/>
                  <a:gd name="connsiteX1" fmla="*/ 266807 w 895918"/>
                  <a:gd name="connsiteY1" fmla="*/ 916139 h 1845672"/>
                  <a:gd name="connsiteX2" fmla="*/ 889629 w 895918"/>
                  <a:gd name="connsiteY2" fmla="*/ 0 h 1845672"/>
                  <a:gd name="connsiteX3" fmla="*/ 876407 w 895918"/>
                  <a:gd name="connsiteY3" fmla="*/ 1843239 h 1845672"/>
                  <a:gd name="connsiteX4" fmla="*/ 107 w 895918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9 w 919894"/>
                  <a:gd name="connsiteY0" fmla="*/ 970172 h 985185"/>
                  <a:gd name="connsiteX1" fmla="*/ 279499 w 919894"/>
                  <a:gd name="connsiteY1" fmla="*/ 30023 h 985185"/>
                  <a:gd name="connsiteX2" fmla="*/ 915021 w 919894"/>
                  <a:gd name="connsiteY2" fmla="*/ 91784 h 985185"/>
                  <a:gd name="connsiteX3" fmla="*/ 889099 w 919894"/>
                  <a:gd name="connsiteY3" fmla="*/ 957123 h 985185"/>
                  <a:gd name="connsiteX4" fmla="*/ 99 w 919894"/>
                  <a:gd name="connsiteY4" fmla="*/ 970172 h 985185"/>
                  <a:gd name="connsiteX0" fmla="*/ 99 w 919894"/>
                  <a:gd name="connsiteY0" fmla="*/ 980194 h 995207"/>
                  <a:gd name="connsiteX1" fmla="*/ 279499 w 919894"/>
                  <a:gd name="connsiteY1" fmla="*/ 40045 h 995207"/>
                  <a:gd name="connsiteX2" fmla="*/ 915021 w 919894"/>
                  <a:gd name="connsiteY2" fmla="*/ 101806 h 995207"/>
                  <a:gd name="connsiteX3" fmla="*/ 889099 w 919894"/>
                  <a:gd name="connsiteY3" fmla="*/ 967145 h 995207"/>
                  <a:gd name="connsiteX4" fmla="*/ 99 w 919894"/>
                  <a:gd name="connsiteY4" fmla="*/ 980194 h 995207"/>
                  <a:gd name="connsiteX0" fmla="*/ 78 w 919873"/>
                  <a:gd name="connsiteY0" fmla="*/ 878388 h 893401"/>
                  <a:gd name="connsiteX1" fmla="*/ 317578 w 919873"/>
                  <a:gd name="connsiteY1" fmla="*/ 255739 h 893401"/>
                  <a:gd name="connsiteX2" fmla="*/ 915000 w 919873"/>
                  <a:gd name="connsiteY2" fmla="*/ 0 h 893401"/>
                  <a:gd name="connsiteX3" fmla="*/ 889078 w 919873"/>
                  <a:gd name="connsiteY3" fmla="*/ 865339 h 893401"/>
                  <a:gd name="connsiteX4" fmla="*/ 78 w 919873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557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811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21211"/>
                  <a:gd name="connsiteY0" fmla="*/ 878388 h 898273"/>
                  <a:gd name="connsiteX1" fmla="*/ 317500 w 921211"/>
                  <a:gd name="connsiteY1" fmla="*/ 281139 h 898273"/>
                  <a:gd name="connsiteX2" fmla="*/ 914922 w 921211"/>
                  <a:gd name="connsiteY2" fmla="*/ 0 h 898273"/>
                  <a:gd name="connsiteX3" fmla="*/ 901700 w 921211"/>
                  <a:gd name="connsiteY3" fmla="*/ 878039 h 898273"/>
                  <a:gd name="connsiteX4" fmla="*/ 0 w 921211"/>
                  <a:gd name="connsiteY4" fmla="*/ 878388 h 898273"/>
                  <a:gd name="connsiteX0" fmla="*/ 0 w 923746"/>
                  <a:gd name="connsiteY0" fmla="*/ 878388 h 903205"/>
                  <a:gd name="connsiteX1" fmla="*/ 317500 w 923746"/>
                  <a:gd name="connsiteY1" fmla="*/ 281139 h 903205"/>
                  <a:gd name="connsiteX2" fmla="*/ 914922 w 923746"/>
                  <a:gd name="connsiteY2" fmla="*/ 0 h 903205"/>
                  <a:gd name="connsiteX3" fmla="*/ 914400 w 923746"/>
                  <a:gd name="connsiteY3" fmla="*/ 890739 h 903205"/>
                  <a:gd name="connsiteX4" fmla="*/ 0 w 923746"/>
                  <a:gd name="connsiteY4" fmla="*/ 878388 h 903205"/>
                  <a:gd name="connsiteX0" fmla="*/ 0 w 911046"/>
                  <a:gd name="connsiteY0" fmla="*/ 878388 h 903205"/>
                  <a:gd name="connsiteX1" fmla="*/ 304800 w 911046"/>
                  <a:gd name="connsiteY1" fmla="*/ 281139 h 903205"/>
                  <a:gd name="connsiteX2" fmla="*/ 902222 w 911046"/>
                  <a:gd name="connsiteY2" fmla="*/ 0 h 903205"/>
                  <a:gd name="connsiteX3" fmla="*/ 901700 w 911046"/>
                  <a:gd name="connsiteY3" fmla="*/ 890739 h 903205"/>
                  <a:gd name="connsiteX4" fmla="*/ 0 w 911046"/>
                  <a:gd name="connsiteY4" fmla="*/ 878388 h 903205"/>
                  <a:gd name="connsiteX0" fmla="*/ 0 w 936446"/>
                  <a:gd name="connsiteY0" fmla="*/ 903788 h 903788"/>
                  <a:gd name="connsiteX1" fmla="*/ 330200 w 936446"/>
                  <a:gd name="connsiteY1" fmla="*/ 281139 h 903788"/>
                  <a:gd name="connsiteX2" fmla="*/ 927622 w 936446"/>
                  <a:gd name="connsiteY2" fmla="*/ 0 h 903788"/>
                  <a:gd name="connsiteX3" fmla="*/ 927100 w 936446"/>
                  <a:gd name="connsiteY3" fmla="*/ 890739 h 903788"/>
                  <a:gd name="connsiteX4" fmla="*/ 0 w 936446"/>
                  <a:gd name="connsiteY4" fmla="*/ 903788 h 903788"/>
                  <a:gd name="connsiteX0" fmla="*/ 0 w 1854203"/>
                  <a:gd name="connsiteY0" fmla="*/ 903788 h 1830600"/>
                  <a:gd name="connsiteX1" fmla="*/ 330200 w 1854203"/>
                  <a:gd name="connsiteY1" fmla="*/ 281139 h 1830600"/>
                  <a:gd name="connsiteX2" fmla="*/ 927622 w 1854203"/>
                  <a:gd name="connsiteY2" fmla="*/ 0 h 1830600"/>
                  <a:gd name="connsiteX3" fmla="*/ 1854200 w 1854203"/>
                  <a:gd name="connsiteY3" fmla="*/ 1830539 h 1830600"/>
                  <a:gd name="connsiteX4" fmla="*/ 0 w 1854203"/>
                  <a:gd name="connsiteY4" fmla="*/ 903788 h 1830600"/>
                  <a:gd name="connsiteX0" fmla="*/ 0 w 1863546"/>
                  <a:gd name="connsiteY0" fmla="*/ 630409 h 1815176"/>
                  <a:gd name="connsiteX1" fmla="*/ 330200 w 1863546"/>
                  <a:gd name="connsiteY1" fmla="*/ 7760 h 1815176"/>
                  <a:gd name="connsiteX2" fmla="*/ 1854722 w 1863546"/>
                  <a:gd name="connsiteY2" fmla="*/ 1034721 h 1815176"/>
                  <a:gd name="connsiteX3" fmla="*/ 1854200 w 1863546"/>
                  <a:gd name="connsiteY3" fmla="*/ 1557160 h 1815176"/>
                  <a:gd name="connsiteX4" fmla="*/ 0 w 1863546"/>
                  <a:gd name="connsiteY4" fmla="*/ 630409 h 1815176"/>
                  <a:gd name="connsiteX0" fmla="*/ 0 w 1856339"/>
                  <a:gd name="connsiteY0" fmla="*/ 1094288 h 2021100"/>
                  <a:gd name="connsiteX1" fmla="*/ 330200 w 1856339"/>
                  <a:gd name="connsiteY1" fmla="*/ 471639 h 2021100"/>
                  <a:gd name="connsiteX2" fmla="*/ 1842022 w 1856339"/>
                  <a:gd name="connsiteY2" fmla="*/ 0 h 2021100"/>
                  <a:gd name="connsiteX3" fmla="*/ 1854200 w 1856339"/>
                  <a:gd name="connsiteY3" fmla="*/ 2021039 h 2021100"/>
                  <a:gd name="connsiteX4" fmla="*/ 0 w 1856339"/>
                  <a:gd name="connsiteY4" fmla="*/ 1094288 h 2021100"/>
                  <a:gd name="connsiteX0" fmla="*/ 0 w 1854564"/>
                  <a:gd name="connsiteY0" fmla="*/ 1094288 h 2021100"/>
                  <a:gd name="connsiteX1" fmla="*/ 330200 w 1854564"/>
                  <a:gd name="connsiteY1" fmla="*/ 471639 h 2021100"/>
                  <a:gd name="connsiteX2" fmla="*/ 1842022 w 1854564"/>
                  <a:gd name="connsiteY2" fmla="*/ 0 h 2021100"/>
                  <a:gd name="connsiteX3" fmla="*/ 1854200 w 1854564"/>
                  <a:gd name="connsiteY3" fmla="*/ 2021039 h 2021100"/>
                  <a:gd name="connsiteX4" fmla="*/ 0 w 1854564"/>
                  <a:gd name="connsiteY4" fmla="*/ 1094288 h 2021100"/>
                  <a:gd name="connsiteX0" fmla="*/ 0 w 1854564"/>
                  <a:gd name="connsiteY0" fmla="*/ 631268 h 1558080"/>
                  <a:gd name="connsiteX1" fmla="*/ 330200 w 1854564"/>
                  <a:gd name="connsiteY1" fmla="*/ 8619 h 1558080"/>
                  <a:gd name="connsiteX2" fmla="*/ 1842022 w 1854564"/>
                  <a:gd name="connsiteY2" fmla="*/ 1060980 h 1558080"/>
                  <a:gd name="connsiteX3" fmla="*/ 1854200 w 1854564"/>
                  <a:gd name="connsiteY3" fmla="*/ 1558019 h 1558080"/>
                  <a:gd name="connsiteX4" fmla="*/ 0 w 1854564"/>
                  <a:gd name="connsiteY4" fmla="*/ 631268 h 1558080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0 w 1854564"/>
                  <a:gd name="connsiteY0" fmla="*/ 2426049 h 3352861"/>
                  <a:gd name="connsiteX1" fmla="*/ 38100 w 1854564"/>
                  <a:gd name="connsiteY1" fmla="*/ 0 h 3352861"/>
                  <a:gd name="connsiteX2" fmla="*/ 1842022 w 1854564"/>
                  <a:gd name="connsiteY2" fmla="*/ 2855761 h 3352861"/>
                  <a:gd name="connsiteX3" fmla="*/ 1854200 w 1854564"/>
                  <a:gd name="connsiteY3" fmla="*/ 3352800 h 3352861"/>
                  <a:gd name="connsiteX4" fmla="*/ 0 w 1854564"/>
                  <a:gd name="connsiteY4" fmla="*/ 2426049 h 3352861"/>
                  <a:gd name="connsiteX0" fmla="*/ 0 w 1854564"/>
                  <a:gd name="connsiteY0" fmla="*/ 1511649 h 3352831"/>
                  <a:gd name="connsiteX1" fmla="*/ 38100 w 1854564"/>
                  <a:gd name="connsiteY1" fmla="*/ 0 h 3352831"/>
                  <a:gd name="connsiteX2" fmla="*/ 1842022 w 1854564"/>
                  <a:gd name="connsiteY2" fmla="*/ 2855761 h 3352831"/>
                  <a:gd name="connsiteX3" fmla="*/ 1854200 w 1854564"/>
                  <a:gd name="connsiteY3" fmla="*/ 3352800 h 3352831"/>
                  <a:gd name="connsiteX4" fmla="*/ 0 w 1854564"/>
                  <a:gd name="connsiteY4" fmla="*/ 1511649 h 3352831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45220"/>
                  <a:gd name="connsiteY0" fmla="*/ 1498949 h 3352800"/>
                  <a:gd name="connsiteX1" fmla="*/ 25400 w 1845220"/>
                  <a:gd name="connsiteY1" fmla="*/ 0 h 3352800"/>
                  <a:gd name="connsiteX2" fmla="*/ 1842022 w 1845220"/>
                  <a:gd name="connsiteY2" fmla="*/ 2893861 h 3352800"/>
                  <a:gd name="connsiteX3" fmla="*/ 1841500 w 1845220"/>
                  <a:gd name="connsiteY3" fmla="*/ 3352800 h 3352800"/>
                  <a:gd name="connsiteX4" fmla="*/ 0 w 1845220"/>
                  <a:gd name="connsiteY4" fmla="*/ 1498949 h 3352800"/>
                  <a:gd name="connsiteX0" fmla="*/ 0 w 1841502"/>
                  <a:gd name="connsiteY0" fmla="*/ 1846650 h 3700501"/>
                  <a:gd name="connsiteX1" fmla="*/ 25400 w 1841502"/>
                  <a:gd name="connsiteY1" fmla="*/ 347701 h 3700501"/>
                  <a:gd name="connsiteX2" fmla="*/ 551841 w 1841502"/>
                  <a:gd name="connsiteY2" fmla="*/ 22372 h 3700501"/>
                  <a:gd name="connsiteX3" fmla="*/ 1841500 w 1841502"/>
                  <a:gd name="connsiteY3" fmla="*/ 3700501 h 3700501"/>
                  <a:gd name="connsiteX4" fmla="*/ 0 w 1841502"/>
                  <a:gd name="connsiteY4" fmla="*/ 1846650 h 3700501"/>
                  <a:gd name="connsiteX0" fmla="*/ 0 w 1841502"/>
                  <a:gd name="connsiteY0" fmla="*/ 1824377 h 3678228"/>
                  <a:gd name="connsiteX1" fmla="*/ 25400 w 1841502"/>
                  <a:gd name="connsiteY1" fmla="*/ 325428 h 3678228"/>
                  <a:gd name="connsiteX2" fmla="*/ 551841 w 1841502"/>
                  <a:gd name="connsiteY2" fmla="*/ 99 h 3678228"/>
                  <a:gd name="connsiteX3" fmla="*/ 1841500 w 1841502"/>
                  <a:gd name="connsiteY3" fmla="*/ 3678228 h 3678228"/>
                  <a:gd name="connsiteX4" fmla="*/ 0 w 1841502"/>
                  <a:gd name="connsiteY4" fmla="*/ 1824377 h 3678228"/>
                  <a:gd name="connsiteX0" fmla="*/ 0 w 552490"/>
                  <a:gd name="connsiteY0" fmla="*/ 1824377 h 2023428"/>
                  <a:gd name="connsiteX1" fmla="*/ 25400 w 552490"/>
                  <a:gd name="connsiteY1" fmla="*/ 325428 h 2023428"/>
                  <a:gd name="connsiteX2" fmla="*/ 551841 w 552490"/>
                  <a:gd name="connsiteY2" fmla="*/ 99 h 2023428"/>
                  <a:gd name="connsiteX3" fmla="*/ 513741 w 552490"/>
                  <a:gd name="connsiteY3" fmla="*/ 1836902 h 2023428"/>
                  <a:gd name="connsiteX4" fmla="*/ 0 w 552490"/>
                  <a:gd name="connsiteY4" fmla="*/ 1824377 h 2023428"/>
                  <a:gd name="connsiteX0" fmla="*/ 1415207 w 1967697"/>
                  <a:gd name="connsiteY0" fmla="*/ 1824335 h 2258554"/>
                  <a:gd name="connsiteX1" fmla="*/ 114 w 1967697"/>
                  <a:gd name="connsiteY1" fmla="*/ 1815983 h 2258554"/>
                  <a:gd name="connsiteX2" fmla="*/ 1967048 w 1967697"/>
                  <a:gd name="connsiteY2" fmla="*/ 57 h 2258554"/>
                  <a:gd name="connsiteX3" fmla="*/ 1928948 w 1967697"/>
                  <a:gd name="connsiteY3" fmla="*/ 1836860 h 2258554"/>
                  <a:gd name="connsiteX4" fmla="*/ 1415207 w 1967697"/>
                  <a:gd name="connsiteY4" fmla="*/ 1824335 h 2258554"/>
                  <a:gd name="connsiteX0" fmla="*/ 1415207 w 1967697"/>
                  <a:gd name="connsiteY0" fmla="*/ 1824509 h 2096437"/>
                  <a:gd name="connsiteX1" fmla="*/ 114 w 1967697"/>
                  <a:gd name="connsiteY1" fmla="*/ 1816157 h 2096437"/>
                  <a:gd name="connsiteX2" fmla="*/ 1967048 w 1967697"/>
                  <a:gd name="connsiteY2" fmla="*/ 231 h 2096437"/>
                  <a:gd name="connsiteX3" fmla="*/ 1928948 w 1967697"/>
                  <a:gd name="connsiteY3" fmla="*/ 1837034 h 2096437"/>
                  <a:gd name="connsiteX4" fmla="*/ 1415207 w 1967697"/>
                  <a:gd name="connsiteY4" fmla="*/ 1824509 h 2096437"/>
                  <a:gd name="connsiteX0" fmla="*/ 1928853 w 1967602"/>
                  <a:gd name="connsiteY0" fmla="*/ 1837034 h 2055116"/>
                  <a:gd name="connsiteX1" fmla="*/ 19 w 1967602"/>
                  <a:gd name="connsiteY1" fmla="*/ 1816157 h 2055116"/>
                  <a:gd name="connsiteX2" fmla="*/ 1966953 w 1967602"/>
                  <a:gd name="connsiteY2" fmla="*/ 231 h 2055116"/>
                  <a:gd name="connsiteX3" fmla="*/ 1928853 w 1967602"/>
                  <a:gd name="connsiteY3" fmla="*/ 1837034 h 2055116"/>
                  <a:gd name="connsiteX0" fmla="*/ 1928834 w 1967583"/>
                  <a:gd name="connsiteY0" fmla="*/ 1837034 h 1962379"/>
                  <a:gd name="connsiteX1" fmla="*/ 0 w 1967583"/>
                  <a:gd name="connsiteY1" fmla="*/ 1816157 h 1962379"/>
                  <a:gd name="connsiteX2" fmla="*/ 1966934 w 1967583"/>
                  <a:gd name="connsiteY2" fmla="*/ 231 h 1962379"/>
                  <a:gd name="connsiteX3" fmla="*/ 1928834 w 1967583"/>
                  <a:gd name="connsiteY3" fmla="*/ 1837034 h 1962379"/>
                  <a:gd name="connsiteX0" fmla="*/ 1928834 w 1967583"/>
                  <a:gd name="connsiteY0" fmla="*/ 1837034 h 1837104"/>
                  <a:gd name="connsiteX1" fmla="*/ 0 w 1967583"/>
                  <a:gd name="connsiteY1" fmla="*/ 1816157 h 1837104"/>
                  <a:gd name="connsiteX2" fmla="*/ 1966934 w 1967583"/>
                  <a:gd name="connsiteY2" fmla="*/ 231 h 1837104"/>
                  <a:gd name="connsiteX3" fmla="*/ 1928834 w 1967583"/>
                  <a:gd name="connsiteY3" fmla="*/ 1837034 h 1837104"/>
                  <a:gd name="connsiteX0" fmla="*/ 1916308 w 1955057"/>
                  <a:gd name="connsiteY0" fmla="*/ 1837031 h 1837130"/>
                  <a:gd name="connsiteX1" fmla="*/ 0 w 1955057"/>
                  <a:gd name="connsiteY1" fmla="*/ 1828680 h 1837130"/>
                  <a:gd name="connsiteX2" fmla="*/ 1954408 w 1955057"/>
                  <a:gd name="connsiteY2" fmla="*/ 228 h 1837130"/>
                  <a:gd name="connsiteX3" fmla="*/ 1916308 w 1955057"/>
                  <a:gd name="connsiteY3" fmla="*/ 1837031 h 1837130"/>
                  <a:gd name="connsiteX0" fmla="*/ 1891256 w 1930005"/>
                  <a:gd name="connsiteY0" fmla="*/ 1837031 h 1837130"/>
                  <a:gd name="connsiteX1" fmla="*/ 0 w 1930005"/>
                  <a:gd name="connsiteY1" fmla="*/ 1828680 h 1837130"/>
                  <a:gd name="connsiteX2" fmla="*/ 1929356 w 1930005"/>
                  <a:gd name="connsiteY2" fmla="*/ 228 h 1837130"/>
                  <a:gd name="connsiteX3" fmla="*/ 1891256 w 1930005"/>
                  <a:gd name="connsiteY3" fmla="*/ 1837031 h 1837130"/>
                  <a:gd name="connsiteX0" fmla="*/ 1891256 w 1891626"/>
                  <a:gd name="connsiteY0" fmla="*/ 1824508 h 1824607"/>
                  <a:gd name="connsiteX1" fmla="*/ 0 w 1891626"/>
                  <a:gd name="connsiteY1" fmla="*/ 1816157 h 1824607"/>
                  <a:gd name="connsiteX2" fmla="*/ 1879252 w 1891626"/>
                  <a:gd name="connsiteY2" fmla="*/ 232 h 1824607"/>
                  <a:gd name="connsiteX3" fmla="*/ 1891256 w 1891626"/>
                  <a:gd name="connsiteY3" fmla="*/ 1824508 h 1824607"/>
                  <a:gd name="connsiteX0" fmla="*/ 1816100 w 1879674"/>
                  <a:gd name="connsiteY0" fmla="*/ 1799456 h 1816157"/>
                  <a:gd name="connsiteX1" fmla="*/ 0 w 1879674"/>
                  <a:gd name="connsiteY1" fmla="*/ 1816157 h 1816157"/>
                  <a:gd name="connsiteX2" fmla="*/ 1879252 w 1879674"/>
                  <a:gd name="connsiteY2" fmla="*/ 232 h 1816157"/>
                  <a:gd name="connsiteX3" fmla="*/ 1816100 w 1879674"/>
                  <a:gd name="connsiteY3" fmla="*/ 1799456 h 1816157"/>
                  <a:gd name="connsiteX0" fmla="*/ 1853678 w 1880139"/>
                  <a:gd name="connsiteY0" fmla="*/ 1849561 h 1849561"/>
                  <a:gd name="connsiteX1" fmla="*/ 0 w 1880139"/>
                  <a:gd name="connsiteY1" fmla="*/ 1816157 h 1849561"/>
                  <a:gd name="connsiteX2" fmla="*/ 1879252 w 1880139"/>
                  <a:gd name="connsiteY2" fmla="*/ 232 h 1849561"/>
                  <a:gd name="connsiteX3" fmla="*/ 1853678 w 1880139"/>
                  <a:gd name="connsiteY3" fmla="*/ 1849561 h 1849561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66365"/>
                  <a:gd name="connsiteY0" fmla="*/ 1824509 h 1824509"/>
                  <a:gd name="connsiteX1" fmla="*/ 0 w 1866365"/>
                  <a:gd name="connsiteY1" fmla="*/ 1816157 h 1824509"/>
                  <a:gd name="connsiteX2" fmla="*/ 1841674 w 1866365"/>
                  <a:gd name="connsiteY2" fmla="*/ 232 h 1824509"/>
                  <a:gd name="connsiteX3" fmla="*/ 1866204 w 1866365"/>
                  <a:gd name="connsiteY3" fmla="*/ 1824509 h 1824509"/>
                  <a:gd name="connsiteX0" fmla="*/ 1828626 w 1843071"/>
                  <a:gd name="connsiteY0" fmla="*/ 1824509 h 1824509"/>
                  <a:gd name="connsiteX1" fmla="*/ 0 w 1843071"/>
                  <a:gd name="connsiteY1" fmla="*/ 1816157 h 1824509"/>
                  <a:gd name="connsiteX2" fmla="*/ 1841674 w 1843071"/>
                  <a:gd name="connsiteY2" fmla="*/ 232 h 1824509"/>
                  <a:gd name="connsiteX3" fmla="*/ 1828626 w 1843071"/>
                  <a:gd name="connsiteY3" fmla="*/ 1824509 h 1824509"/>
                  <a:gd name="connsiteX0" fmla="*/ 1841152 w 1844872"/>
                  <a:gd name="connsiteY0" fmla="*/ 1811983 h 1816157"/>
                  <a:gd name="connsiteX1" fmla="*/ 0 w 1844872"/>
                  <a:gd name="connsiteY1" fmla="*/ 1816157 h 1816157"/>
                  <a:gd name="connsiteX2" fmla="*/ 1841674 w 1844872"/>
                  <a:gd name="connsiteY2" fmla="*/ 232 h 1816157"/>
                  <a:gd name="connsiteX3" fmla="*/ 1841152 w 1844872"/>
                  <a:gd name="connsiteY3" fmla="*/ 1811983 h 18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872" h="1816157">
                    <a:moveTo>
                      <a:pt x="1841152" y="1811983"/>
                    </a:moveTo>
                    <a:lnTo>
                      <a:pt x="0" y="1816157"/>
                    </a:lnTo>
                    <a:cubicBezTo>
                      <a:pt x="620676" y="819584"/>
                      <a:pt x="1228189" y="-15948"/>
                      <a:pt x="1841674" y="232"/>
                    </a:cubicBezTo>
                    <a:cubicBezTo>
                      <a:pt x="1848024" y="592841"/>
                      <a:pt x="1843327" y="1286760"/>
                      <a:pt x="1841152" y="1811983"/>
                    </a:cubicBezTo>
                    <a:close/>
                  </a:path>
                </a:pathLst>
              </a:cu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>
              <a:off x="2286000" y="3427436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938" y="3300946"/>
              <a:ext cx="173962" cy="202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7071" y="3215149"/>
              <a:ext cx="2556800" cy="3357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9208" y="5637224"/>
              <a:ext cx="159320" cy="21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936" y="5637224"/>
              <a:ext cx="376286" cy="217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Connector 10"/>
            <p:cNvCxnSpPr>
              <a:stCxn id="35" idx="1"/>
            </p:cNvCxnSpPr>
            <p:nvPr/>
          </p:nvCxnSpPr>
          <p:spPr bwMode="auto">
            <a:xfrm flipH="1" flipV="1">
              <a:off x="1380341" y="3427425"/>
              <a:ext cx="928046" cy="1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2133" y="5174069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1373688" y="2705048"/>
              <a:ext cx="0" cy="3108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39874" y="5256224"/>
              <a:ext cx="466344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0536" y="2513024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Arc 78"/>
            <p:cNvSpPr>
              <a:spLocks/>
            </p:cNvSpPr>
            <p:nvPr/>
          </p:nvSpPr>
          <p:spPr bwMode="auto">
            <a:xfrm rot="5400000" flipH="1">
              <a:off x="4265689" y="5159832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669110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495822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2684" y="5283734"/>
              <a:ext cx="130471" cy="2026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06888" y="3427424"/>
              <a:ext cx="3973555" cy="2157984"/>
              <a:chOff x="306888" y="2514600"/>
              <a:chExt cx="3973555" cy="2157984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>
              <a:xfrm flipV="1">
                <a:off x="2278944" y="2514600"/>
                <a:ext cx="2001499" cy="2157984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  <a:gd name="connsiteX0" fmla="*/ 0 w 1939215"/>
                  <a:gd name="connsiteY0" fmla="*/ 0 h 3973678"/>
                  <a:gd name="connsiteX1" fmla="*/ 1227960 w 1939215"/>
                  <a:gd name="connsiteY1" fmla="*/ 3796359 h 3973678"/>
                  <a:gd name="connsiteX2" fmla="*/ 1939215 w 1939215"/>
                  <a:gd name="connsiteY2" fmla="*/ 3973678 h 3973678"/>
                  <a:gd name="connsiteX0" fmla="*/ 0 w 1939215"/>
                  <a:gd name="connsiteY0" fmla="*/ 0 h 3973678"/>
                  <a:gd name="connsiteX1" fmla="*/ 1190156 w 1939215"/>
                  <a:gd name="connsiteY1" fmla="*/ 3523680 h 3973678"/>
                  <a:gd name="connsiteX2" fmla="*/ 1939215 w 1939215"/>
                  <a:gd name="connsiteY2" fmla="*/ 3973678 h 3973678"/>
                  <a:gd name="connsiteX0" fmla="*/ 1629637 w 1630177"/>
                  <a:gd name="connsiteY0" fmla="*/ 0 h 3502687"/>
                  <a:gd name="connsiteX1" fmla="*/ 9672 w 1630177"/>
                  <a:gd name="connsiteY1" fmla="*/ 3052689 h 3502687"/>
                  <a:gd name="connsiteX2" fmla="*/ 758731 w 1630177"/>
                  <a:gd name="connsiteY2" fmla="*/ 3502687 h 3502687"/>
                  <a:gd name="connsiteX0" fmla="*/ 1629637 w 3442838"/>
                  <a:gd name="connsiteY0" fmla="*/ 0 h 3490292"/>
                  <a:gd name="connsiteX1" fmla="*/ 9672 w 3442838"/>
                  <a:gd name="connsiteY1" fmla="*/ 3052689 h 3490292"/>
                  <a:gd name="connsiteX2" fmla="*/ 3442838 w 3442838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69715 w 1825802"/>
                  <a:gd name="connsiteY2" fmla="*/ 2226054 h 3564659"/>
                  <a:gd name="connsiteX3" fmla="*/ 1038939 w 1825802"/>
                  <a:gd name="connsiteY3" fmla="*/ 2135495 h 3564659"/>
                  <a:gd name="connsiteX4" fmla="*/ 1825802 w 1825802"/>
                  <a:gd name="connsiteY4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89345 w 1825802"/>
                  <a:gd name="connsiteY1" fmla="*/ 2222257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309142 w 1825802"/>
                  <a:gd name="connsiteY2" fmla="*/ 2672256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38403"/>
                  <a:gd name="connsiteY0" fmla="*/ 0 h 3614237"/>
                  <a:gd name="connsiteX1" fmla="*/ 1838403 w 1838403"/>
                  <a:gd name="connsiteY1" fmla="*/ 3614237 h 3614237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2090432"/>
                  <a:gd name="connsiteY0" fmla="*/ 0 h 4023256"/>
                  <a:gd name="connsiteX1" fmla="*/ 2090432 w 2090432"/>
                  <a:gd name="connsiteY1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70833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28664 w 2090432"/>
                  <a:gd name="connsiteY1" fmla="*/ 1358438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14823"/>
                  <a:gd name="connsiteY0" fmla="*/ 0 h 3973678"/>
                  <a:gd name="connsiteX1" fmla="*/ 616063 w 2014823"/>
                  <a:gd name="connsiteY1" fmla="*/ 1395622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90861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46044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33649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41266 w 2014823"/>
                  <a:gd name="connsiteY1" fmla="*/ 1420411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28665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16063 w 2014823"/>
                  <a:gd name="connsiteY1" fmla="*/ 1408016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3404 w 1993369"/>
                  <a:gd name="connsiteY0" fmla="*/ 0 h 3961453"/>
                  <a:gd name="connsiteX1" fmla="*/ 51883 w 1993369"/>
                  <a:gd name="connsiteY1" fmla="*/ 285549 h 3961453"/>
                  <a:gd name="connsiteX2" fmla="*/ 519001 w 1993369"/>
                  <a:gd name="connsiteY2" fmla="*/ 1259452 h 3961453"/>
                  <a:gd name="connsiteX3" fmla="*/ 1993369 w 1993369"/>
                  <a:gd name="connsiteY3" fmla="*/ 3961453 h 3961453"/>
                  <a:gd name="connsiteX0" fmla="*/ 3404 w 1993369"/>
                  <a:gd name="connsiteY0" fmla="*/ 0 h 3985903"/>
                  <a:gd name="connsiteX1" fmla="*/ 51883 w 1993369"/>
                  <a:gd name="connsiteY1" fmla="*/ 309999 h 3985903"/>
                  <a:gd name="connsiteX2" fmla="*/ 519001 w 1993369"/>
                  <a:gd name="connsiteY2" fmla="*/ 1283902 h 3985903"/>
                  <a:gd name="connsiteX3" fmla="*/ 1993369 w 1993369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1 w 2002394"/>
                  <a:gd name="connsiteY0" fmla="*/ 0 h 3985903"/>
                  <a:gd name="connsiteX1" fmla="*/ 85765 w 2002394"/>
                  <a:gd name="connsiteY1" fmla="*/ 420021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493370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530044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528026"/>
                  <a:gd name="connsiteY0" fmla="*/ 0 h 1283902"/>
                  <a:gd name="connsiteX1" fmla="*/ 135480 w 528026"/>
                  <a:gd name="connsiteY1" fmla="*/ 530044 h 1283902"/>
                  <a:gd name="connsiteX2" fmla="*/ 528026 w 528026"/>
                  <a:gd name="connsiteY2" fmla="*/ 1283902 h 1283902"/>
                  <a:gd name="connsiteX0" fmla="*/ 10412 w 1218914"/>
                  <a:gd name="connsiteY0" fmla="*/ 0 h 2052361"/>
                  <a:gd name="connsiteX1" fmla="*/ 145891 w 1218914"/>
                  <a:gd name="connsiteY1" fmla="*/ 530044 h 2052361"/>
                  <a:gd name="connsiteX2" fmla="*/ 1218915 w 1218914"/>
                  <a:gd name="connsiteY2" fmla="*/ 2052361 h 2052361"/>
                  <a:gd name="connsiteX0" fmla="*/ 10412 w 1218915"/>
                  <a:gd name="connsiteY0" fmla="*/ 0 h 2052361"/>
                  <a:gd name="connsiteX1" fmla="*/ 145891 w 1218915"/>
                  <a:gd name="connsiteY1" fmla="*/ 530044 h 2052361"/>
                  <a:gd name="connsiteX2" fmla="*/ 1218915 w 1218915"/>
                  <a:gd name="connsiteY2" fmla="*/ 2052361 h 2052361"/>
                  <a:gd name="connsiteX0" fmla="*/ 1 w 1208504"/>
                  <a:gd name="connsiteY0" fmla="*/ 0 h 2052361"/>
                  <a:gd name="connsiteX1" fmla="*/ 374907 w 1208504"/>
                  <a:gd name="connsiteY1" fmla="*/ 1224136 h 2052361"/>
                  <a:gd name="connsiteX2" fmla="*/ 1208504 w 1208504"/>
                  <a:gd name="connsiteY2" fmla="*/ 2052361 h 2052361"/>
                  <a:gd name="connsiteX0" fmla="*/ 0 w 1208503"/>
                  <a:gd name="connsiteY0" fmla="*/ 0 h 2052361"/>
                  <a:gd name="connsiteX1" fmla="*/ 374906 w 1208503"/>
                  <a:gd name="connsiteY1" fmla="*/ 1224136 h 2052361"/>
                  <a:gd name="connsiteX2" fmla="*/ 1208503 w 1208503"/>
                  <a:gd name="connsiteY2" fmla="*/ 2052361 h 2052361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1804400 w 2862921"/>
                  <a:gd name="connsiteY2" fmla="*/ 2944765 h 4097454"/>
                  <a:gd name="connsiteX3" fmla="*/ 2862921 w 2862921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196559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58096 w 2859290"/>
                  <a:gd name="connsiteY2" fmla="*/ 210193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07690 w 2859290"/>
                  <a:gd name="connsiteY2" fmla="*/ 2039966 h 4097454"/>
                  <a:gd name="connsiteX3" fmla="*/ 2859290 w 2859290"/>
                  <a:gd name="connsiteY3" fmla="*/ 4097454 h 4097454"/>
                  <a:gd name="connsiteX0" fmla="*/ 0 w 1107690"/>
                  <a:gd name="connsiteY0" fmla="*/ 0 h 2039966"/>
                  <a:gd name="connsiteX1" fmla="*/ 211088 w 1107690"/>
                  <a:gd name="connsiteY1" fmla="*/ 790328 h 2039966"/>
                  <a:gd name="connsiteX2" fmla="*/ 1107690 w 1107690"/>
                  <a:gd name="connsiteY2" fmla="*/ 2039966 h 2039966"/>
                  <a:gd name="connsiteX0" fmla="*/ 264822 w 944064"/>
                  <a:gd name="connsiteY0" fmla="*/ 0 h 2052361"/>
                  <a:gd name="connsiteX1" fmla="*/ 47462 w 944064"/>
                  <a:gd name="connsiteY1" fmla="*/ 802723 h 2052361"/>
                  <a:gd name="connsiteX2" fmla="*/ 944064 w 944064"/>
                  <a:gd name="connsiteY2" fmla="*/ 2052361 h 2052361"/>
                  <a:gd name="connsiteX0" fmla="*/ 2276242 w 2276515"/>
                  <a:gd name="connsiteY0" fmla="*/ 0 h 2275462"/>
                  <a:gd name="connsiteX1" fmla="*/ 2058882 w 2276515"/>
                  <a:gd name="connsiteY1" fmla="*/ 802723 h 2275462"/>
                  <a:gd name="connsiteX2" fmla="*/ 44555 w 2276515"/>
                  <a:gd name="connsiteY2" fmla="*/ 2275462 h 2275462"/>
                  <a:gd name="connsiteX0" fmla="*/ 2231687 w 2231960"/>
                  <a:gd name="connsiteY0" fmla="*/ 0 h 2275462"/>
                  <a:gd name="connsiteX1" fmla="*/ 2014327 w 2231960"/>
                  <a:gd name="connsiteY1" fmla="*/ 802723 h 2275462"/>
                  <a:gd name="connsiteX2" fmla="*/ 0 w 2231960"/>
                  <a:gd name="connsiteY2" fmla="*/ 2275462 h 2275462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424026"/>
                  <a:gd name="connsiteY0" fmla="*/ 0 h 2114334"/>
                  <a:gd name="connsiteX1" fmla="*/ 2152943 w 2424026"/>
                  <a:gd name="connsiteY1" fmla="*/ 802723 h 2114334"/>
                  <a:gd name="connsiteX2" fmla="*/ 0 w 2424026"/>
                  <a:gd name="connsiteY2" fmla="*/ 2114334 h 2114334"/>
                  <a:gd name="connsiteX0" fmla="*/ 2370303 w 2410734"/>
                  <a:gd name="connsiteY0" fmla="*/ 0 h 2114334"/>
                  <a:gd name="connsiteX1" fmla="*/ 2152943 w 2410734"/>
                  <a:gd name="connsiteY1" fmla="*/ 802723 h 2114334"/>
                  <a:gd name="connsiteX2" fmla="*/ 0 w 2410734"/>
                  <a:gd name="connsiteY2" fmla="*/ 2114334 h 2114334"/>
                  <a:gd name="connsiteX0" fmla="*/ 2370303 w 2370658"/>
                  <a:gd name="connsiteY0" fmla="*/ 0 h 2114334"/>
                  <a:gd name="connsiteX1" fmla="*/ 1686691 w 2370658"/>
                  <a:gd name="connsiteY1" fmla="*/ 1124981 h 2114334"/>
                  <a:gd name="connsiteX2" fmla="*/ 0 w 2370658"/>
                  <a:gd name="connsiteY2" fmla="*/ 2114334 h 2114334"/>
                  <a:gd name="connsiteX0" fmla="*/ 2370303 w 2370591"/>
                  <a:gd name="connsiteY0" fmla="*/ 0 h 2114334"/>
                  <a:gd name="connsiteX1" fmla="*/ 1686691 w 2370591"/>
                  <a:gd name="connsiteY1" fmla="*/ 1124981 h 2114334"/>
                  <a:gd name="connsiteX2" fmla="*/ 0 w 2370591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124981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19897 w 2319897"/>
                  <a:gd name="connsiteY0" fmla="*/ 0 h 1916021"/>
                  <a:gd name="connsiteX1" fmla="*/ 1636285 w 2319897"/>
                  <a:gd name="connsiteY1" fmla="*/ 1286110 h 1916021"/>
                  <a:gd name="connsiteX2" fmla="*/ 0 w 2319897"/>
                  <a:gd name="connsiteY2" fmla="*/ 1916021 h 1916021"/>
                  <a:gd name="connsiteX0" fmla="*/ 3402314 w 3402314"/>
                  <a:gd name="connsiteY0" fmla="*/ 569388 h 701717"/>
                  <a:gd name="connsiteX1" fmla="*/ 1636285 w 3402314"/>
                  <a:gd name="connsiteY1" fmla="*/ 48080 h 701717"/>
                  <a:gd name="connsiteX2" fmla="*/ 0 w 3402314"/>
                  <a:gd name="connsiteY2" fmla="*/ 677991 h 701717"/>
                  <a:gd name="connsiteX0" fmla="*/ 3402314 w 3402314"/>
                  <a:gd name="connsiteY0" fmla="*/ 603604 h 712207"/>
                  <a:gd name="connsiteX1" fmla="*/ 1636285 w 3402314"/>
                  <a:gd name="connsiteY1" fmla="*/ 82296 h 712207"/>
                  <a:gd name="connsiteX2" fmla="*/ 0 w 3402314"/>
                  <a:gd name="connsiteY2" fmla="*/ 712207 h 712207"/>
                  <a:gd name="connsiteX0" fmla="*/ 3402314 w 3402314"/>
                  <a:gd name="connsiteY0" fmla="*/ 521308 h 629911"/>
                  <a:gd name="connsiteX1" fmla="*/ 1636285 w 3402314"/>
                  <a:gd name="connsiteY1" fmla="*/ 0 h 629911"/>
                  <a:gd name="connsiteX2" fmla="*/ 0 w 3402314"/>
                  <a:gd name="connsiteY2" fmla="*/ 629911 h 629911"/>
                  <a:gd name="connsiteX0" fmla="*/ 3402314 w 3402314"/>
                  <a:gd name="connsiteY0" fmla="*/ 603606 h 712209"/>
                  <a:gd name="connsiteX1" fmla="*/ 1636285 w 3402314"/>
                  <a:gd name="connsiteY1" fmla="*/ 82298 h 712209"/>
                  <a:gd name="connsiteX2" fmla="*/ 0 w 3402314"/>
                  <a:gd name="connsiteY2" fmla="*/ 712209 h 712209"/>
                  <a:gd name="connsiteX0" fmla="*/ 3402314 w 3402314"/>
                  <a:gd name="connsiteY0" fmla="*/ 524868 h 633471"/>
                  <a:gd name="connsiteX1" fmla="*/ 1636285 w 3402314"/>
                  <a:gd name="connsiteY1" fmla="*/ 3560 h 633471"/>
                  <a:gd name="connsiteX2" fmla="*/ 0 w 3402314"/>
                  <a:gd name="connsiteY2" fmla="*/ 633471 h 63347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301624 w 3301624"/>
                  <a:gd name="connsiteY0" fmla="*/ 551904 h 932858"/>
                  <a:gd name="connsiteX1" fmla="*/ 1762148 w 3301624"/>
                  <a:gd name="connsiteY1" fmla="*/ 5837 h 932858"/>
                  <a:gd name="connsiteX2" fmla="*/ 0 w 3301624"/>
                  <a:gd name="connsiteY2" fmla="*/ 932857 h 932858"/>
                  <a:gd name="connsiteX0" fmla="*/ 3351969 w 3351969"/>
                  <a:gd name="connsiteY0" fmla="*/ 548434 h 780833"/>
                  <a:gd name="connsiteX1" fmla="*/ 1812493 w 3351969"/>
                  <a:gd name="connsiteY1" fmla="*/ 2367 h 780833"/>
                  <a:gd name="connsiteX2" fmla="*/ 0 w 3351969"/>
                  <a:gd name="connsiteY2" fmla="*/ 780833 h 780833"/>
                  <a:gd name="connsiteX0" fmla="*/ 3276452 w 3276452"/>
                  <a:gd name="connsiteY0" fmla="*/ 549448 h 831365"/>
                  <a:gd name="connsiteX1" fmla="*/ 1736976 w 3276452"/>
                  <a:gd name="connsiteY1" fmla="*/ 3381 h 831365"/>
                  <a:gd name="connsiteX2" fmla="*/ 0 w 3276452"/>
                  <a:gd name="connsiteY2" fmla="*/ 831365 h 831365"/>
                  <a:gd name="connsiteX0" fmla="*/ 3276452 w 3276452"/>
                  <a:gd name="connsiteY0" fmla="*/ 475771 h 757688"/>
                  <a:gd name="connsiteX1" fmla="*/ 1636286 w 3276452"/>
                  <a:gd name="connsiteY1" fmla="*/ 3981 h 757688"/>
                  <a:gd name="connsiteX2" fmla="*/ 0 w 3276452"/>
                  <a:gd name="connsiteY2" fmla="*/ 757688 h 757688"/>
                  <a:gd name="connsiteX0" fmla="*/ 3276452 w 3276452"/>
                  <a:gd name="connsiteY0" fmla="*/ 479058 h 760975"/>
                  <a:gd name="connsiteX1" fmla="*/ 1636286 w 3276452"/>
                  <a:gd name="connsiteY1" fmla="*/ 7268 h 760975"/>
                  <a:gd name="connsiteX2" fmla="*/ 0 w 3276452"/>
                  <a:gd name="connsiteY2" fmla="*/ 760975 h 760975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384042 w 4384042"/>
                  <a:gd name="connsiteY0" fmla="*/ 5996983 h 5996983"/>
                  <a:gd name="connsiteX1" fmla="*/ 1636286 w 4384042"/>
                  <a:gd name="connsiteY1" fmla="*/ 301015 h 5996983"/>
                  <a:gd name="connsiteX2" fmla="*/ 0 w 4384042"/>
                  <a:gd name="connsiteY2" fmla="*/ 1054722 h 5996983"/>
                  <a:gd name="connsiteX0" fmla="*/ 4384042 w 4384042"/>
                  <a:gd name="connsiteY0" fmla="*/ 6143417 h 6143417"/>
                  <a:gd name="connsiteX1" fmla="*/ 1736976 w 4384042"/>
                  <a:gd name="connsiteY1" fmla="*/ 274135 h 6143417"/>
                  <a:gd name="connsiteX2" fmla="*/ 0 w 4384042"/>
                  <a:gd name="connsiteY2" fmla="*/ 1201156 h 6143417"/>
                  <a:gd name="connsiteX0" fmla="*/ 4384042 w 4384042"/>
                  <a:gd name="connsiteY0" fmla="*/ 5869333 h 5869333"/>
                  <a:gd name="connsiteX1" fmla="*/ 1736976 w 4384042"/>
                  <a:gd name="connsiteY1" fmla="*/ 51 h 5869333"/>
                  <a:gd name="connsiteX2" fmla="*/ 0 w 4384042"/>
                  <a:gd name="connsiteY2" fmla="*/ 927072 h 5869333"/>
                  <a:gd name="connsiteX0" fmla="*/ 4384042 w 4384042"/>
                  <a:gd name="connsiteY0" fmla="*/ 5894090 h 5894090"/>
                  <a:gd name="connsiteX1" fmla="*/ 1611113 w 4384042"/>
                  <a:gd name="connsiteY1" fmla="*/ 49 h 5894090"/>
                  <a:gd name="connsiteX2" fmla="*/ 0 w 4384042"/>
                  <a:gd name="connsiteY2" fmla="*/ 951829 h 5894090"/>
                  <a:gd name="connsiteX0" fmla="*/ 4384042 w 4384042"/>
                  <a:gd name="connsiteY0" fmla="*/ 5894113 h 5894113"/>
                  <a:gd name="connsiteX1" fmla="*/ 1611113 w 4384042"/>
                  <a:gd name="connsiteY1" fmla="*/ 72 h 5894113"/>
                  <a:gd name="connsiteX2" fmla="*/ 0 w 4384042"/>
                  <a:gd name="connsiteY2" fmla="*/ 951852 h 5894113"/>
                  <a:gd name="connsiteX0" fmla="*/ 4384042 w 4384042"/>
                  <a:gd name="connsiteY0" fmla="*/ 5894195 h 5894195"/>
                  <a:gd name="connsiteX1" fmla="*/ 1611113 w 4384042"/>
                  <a:gd name="connsiteY1" fmla="*/ 154 h 5894195"/>
                  <a:gd name="connsiteX2" fmla="*/ 0 w 4384042"/>
                  <a:gd name="connsiteY2" fmla="*/ 951934 h 5894195"/>
                  <a:gd name="connsiteX0" fmla="*/ 4308525 w 4308525"/>
                  <a:gd name="connsiteY0" fmla="*/ 6172492 h 6172492"/>
                  <a:gd name="connsiteX1" fmla="*/ 1611113 w 4308525"/>
                  <a:gd name="connsiteY1" fmla="*/ 303210 h 6172492"/>
                  <a:gd name="connsiteX2" fmla="*/ 0 w 4308525"/>
                  <a:gd name="connsiteY2" fmla="*/ 1254990 h 6172492"/>
                  <a:gd name="connsiteX0" fmla="*/ 4333697 w 4333697"/>
                  <a:gd name="connsiteY0" fmla="*/ 6331654 h 6331654"/>
                  <a:gd name="connsiteX1" fmla="*/ 1611113 w 4333697"/>
                  <a:gd name="connsiteY1" fmla="*/ 313817 h 6331654"/>
                  <a:gd name="connsiteX2" fmla="*/ 0 w 4333697"/>
                  <a:gd name="connsiteY2" fmla="*/ 1265597 h 6331654"/>
                  <a:gd name="connsiteX0" fmla="*/ 4333697 w 4333697"/>
                  <a:gd name="connsiteY0" fmla="*/ 6331656 h 6331656"/>
                  <a:gd name="connsiteX1" fmla="*/ 1611113 w 4333697"/>
                  <a:gd name="connsiteY1" fmla="*/ 313819 h 6331656"/>
                  <a:gd name="connsiteX2" fmla="*/ 0 w 4333697"/>
                  <a:gd name="connsiteY2" fmla="*/ 1265599 h 6331656"/>
                  <a:gd name="connsiteX0" fmla="*/ 4333697 w 4333697"/>
                  <a:gd name="connsiteY0" fmla="*/ 6017860 h 6017860"/>
                  <a:gd name="connsiteX1" fmla="*/ 1611113 w 4333697"/>
                  <a:gd name="connsiteY1" fmla="*/ 23 h 6017860"/>
                  <a:gd name="connsiteX2" fmla="*/ 0 w 4333697"/>
                  <a:gd name="connsiteY2" fmla="*/ 951803 h 6017860"/>
                  <a:gd name="connsiteX0" fmla="*/ 4182662 w 4182662"/>
                  <a:gd name="connsiteY0" fmla="*/ 6331656 h 6331656"/>
                  <a:gd name="connsiteX1" fmla="*/ 1460078 w 4182662"/>
                  <a:gd name="connsiteY1" fmla="*/ 313819 h 6331656"/>
                  <a:gd name="connsiteX2" fmla="*/ 0 w 4182662"/>
                  <a:gd name="connsiteY2" fmla="*/ 1265600 h 6331656"/>
                  <a:gd name="connsiteX0" fmla="*/ 4182662 w 4182662"/>
                  <a:gd name="connsiteY0" fmla="*/ 6017860 h 6017860"/>
                  <a:gd name="connsiteX1" fmla="*/ 1460078 w 4182662"/>
                  <a:gd name="connsiteY1" fmla="*/ 23 h 6017860"/>
                  <a:gd name="connsiteX2" fmla="*/ 0 w 4182662"/>
                  <a:gd name="connsiteY2" fmla="*/ 951804 h 6017860"/>
                  <a:gd name="connsiteX0" fmla="*/ 4056800 w 4056800"/>
                  <a:gd name="connsiteY0" fmla="*/ 6287093 h 6287093"/>
                  <a:gd name="connsiteX1" fmla="*/ 1334216 w 4056800"/>
                  <a:gd name="connsiteY1" fmla="*/ 269256 h 6287093"/>
                  <a:gd name="connsiteX2" fmla="*/ 0 w 4056800"/>
                  <a:gd name="connsiteY2" fmla="*/ 1419110 h 6287093"/>
                  <a:gd name="connsiteX0" fmla="*/ 4056800 w 4056800"/>
                  <a:gd name="connsiteY0" fmla="*/ 6017985 h 6017985"/>
                  <a:gd name="connsiteX1" fmla="*/ 1334216 w 4056800"/>
                  <a:gd name="connsiteY1" fmla="*/ 148 h 6017985"/>
                  <a:gd name="connsiteX2" fmla="*/ 0 w 4056800"/>
                  <a:gd name="connsiteY2" fmla="*/ 1150002 h 6017985"/>
                  <a:gd name="connsiteX0" fmla="*/ 4333697 w 4333697"/>
                  <a:gd name="connsiteY0" fmla="*/ 6308495 h 6308495"/>
                  <a:gd name="connsiteX1" fmla="*/ 1611113 w 4333697"/>
                  <a:gd name="connsiteY1" fmla="*/ 290658 h 6308495"/>
                  <a:gd name="connsiteX2" fmla="*/ 0 w 4333697"/>
                  <a:gd name="connsiteY2" fmla="*/ 1341475 h 6308495"/>
                  <a:gd name="connsiteX0" fmla="*/ 4333697 w 4333697"/>
                  <a:gd name="connsiteY0" fmla="*/ 6017870 h 6017870"/>
                  <a:gd name="connsiteX1" fmla="*/ 1611113 w 4333697"/>
                  <a:gd name="connsiteY1" fmla="*/ 33 h 6017870"/>
                  <a:gd name="connsiteX2" fmla="*/ 0 w 4333697"/>
                  <a:gd name="connsiteY2" fmla="*/ 1050850 h 6017870"/>
                  <a:gd name="connsiteX0" fmla="*/ 4308525 w 4308525"/>
                  <a:gd name="connsiteY0" fmla="*/ 6272107 h 6272107"/>
                  <a:gd name="connsiteX1" fmla="*/ 1585941 w 4308525"/>
                  <a:gd name="connsiteY1" fmla="*/ 254270 h 6272107"/>
                  <a:gd name="connsiteX2" fmla="*/ 0 w 4308525"/>
                  <a:gd name="connsiteY2" fmla="*/ 1478401 h 6272107"/>
                  <a:gd name="connsiteX0" fmla="*/ 4308525 w 4308525"/>
                  <a:gd name="connsiteY0" fmla="*/ 6017889 h 6017889"/>
                  <a:gd name="connsiteX1" fmla="*/ 1585941 w 4308525"/>
                  <a:gd name="connsiteY1" fmla="*/ 52 h 6017889"/>
                  <a:gd name="connsiteX2" fmla="*/ 0 w 4308525"/>
                  <a:gd name="connsiteY2" fmla="*/ 1224183 h 6017889"/>
                  <a:gd name="connsiteX0" fmla="*/ 4308525 w 4308525"/>
                  <a:gd name="connsiteY0" fmla="*/ 6017899 h 6017899"/>
                  <a:gd name="connsiteX1" fmla="*/ 1585941 w 4308525"/>
                  <a:gd name="connsiteY1" fmla="*/ 62 h 6017899"/>
                  <a:gd name="connsiteX2" fmla="*/ 0 w 4308525"/>
                  <a:gd name="connsiteY2" fmla="*/ 1224193 h 6017899"/>
                  <a:gd name="connsiteX0" fmla="*/ 4182663 w 4182663"/>
                  <a:gd name="connsiteY0" fmla="*/ 6219250 h 6219249"/>
                  <a:gd name="connsiteX1" fmla="*/ 1585941 w 4182663"/>
                  <a:gd name="connsiteY1" fmla="*/ 250931 h 6219249"/>
                  <a:gd name="connsiteX2" fmla="*/ 0 w 4182663"/>
                  <a:gd name="connsiteY2" fmla="*/ 1475062 h 6219249"/>
                  <a:gd name="connsiteX0" fmla="*/ 4182663 w 4182663"/>
                  <a:gd name="connsiteY0" fmla="*/ 5968319 h 5968320"/>
                  <a:gd name="connsiteX1" fmla="*/ 1585941 w 4182663"/>
                  <a:gd name="connsiteY1" fmla="*/ 0 h 5968320"/>
                  <a:gd name="connsiteX2" fmla="*/ 0 w 4182663"/>
                  <a:gd name="connsiteY2" fmla="*/ 1224131 h 5968320"/>
                  <a:gd name="connsiteX0" fmla="*/ 4182663 w 4182663"/>
                  <a:gd name="connsiteY0" fmla="*/ 5968450 h 5968449"/>
                  <a:gd name="connsiteX1" fmla="*/ 1585941 w 4182663"/>
                  <a:gd name="connsiteY1" fmla="*/ 131 h 5968449"/>
                  <a:gd name="connsiteX2" fmla="*/ 0 w 4182663"/>
                  <a:gd name="connsiteY2" fmla="*/ 1224262 h 5968449"/>
                  <a:gd name="connsiteX0" fmla="*/ 4182663 w 4182663"/>
                  <a:gd name="connsiteY0" fmla="*/ 5968450 h 5968451"/>
                  <a:gd name="connsiteX1" fmla="*/ 1585941 w 4182663"/>
                  <a:gd name="connsiteY1" fmla="*/ 131 h 5968451"/>
                  <a:gd name="connsiteX2" fmla="*/ 0 w 4182663"/>
                  <a:gd name="connsiteY2" fmla="*/ 1224262 h 5968451"/>
                  <a:gd name="connsiteX0" fmla="*/ 4031628 w 4031628"/>
                  <a:gd name="connsiteY0" fmla="*/ 6155725 h 6155724"/>
                  <a:gd name="connsiteX1" fmla="*/ 1434906 w 4031628"/>
                  <a:gd name="connsiteY1" fmla="*/ 187406 h 6155724"/>
                  <a:gd name="connsiteX2" fmla="*/ 0 w 4031628"/>
                  <a:gd name="connsiteY2" fmla="*/ 1881960 h 6155724"/>
                  <a:gd name="connsiteX0" fmla="*/ 4031628 w 4031628"/>
                  <a:gd name="connsiteY0" fmla="*/ 6178191 h 6178192"/>
                  <a:gd name="connsiteX1" fmla="*/ 1434906 w 4031628"/>
                  <a:gd name="connsiteY1" fmla="*/ 209872 h 6178192"/>
                  <a:gd name="connsiteX2" fmla="*/ 0 w 4031628"/>
                  <a:gd name="connsiteY2" fmla="*/ 1904426 h 6178192"/>
                  <a:gd name="connsiteX0" fmla="*/ 4031628 w 4031628"/>
                  <a:gd name="connsiteY0" fmla="*/ 5968805 h 5968804"/>
                  <a:gd name="connsiteX1" fmla="*/ 1434906 w 4031628"/>
                  <a:gd name="connsiteY1" fmla="*/ 486 h 5968804"/>
                  <a:gd name="connsiteX2" fmla="*/ 0 w 4031628"/>
                  <a:gd name="connsiteY2" fmla="*/ 1695040 h 5968804"/>
                  <a:gd name="connsiteX0" fmla="*/ 4031628 w 4031628"/>
                  <a:gd name="connsiteY0" fmla="*/ 5968495 h 5968496"/>
                  <a:gd name="connsiteX1" fmla="*/ 1434906 w 4031628"/>
                  <a:gd name="connsiteY1" fmla="*/ 176 h 5968496"/>
                  <a:gd name="connsiteX2" fmla="*/ 0 w 4031628"/>
                  <a:gd name="connsiteY2" fmla="*/ 1694730 h 5968496"/>
                  <a:gd name="connsiteX0" fmla="*/ 3981283 w 3981283"/>
                  <a:gd name="connsiteY0" fmla="*/ 6459383 h 6459382"/>
                  <a:gd name="connsiteX1" fmla="*/ 1384561 w 3981283"/>
                  <a:gd name="connsiteY1" fmla="*/ 491064 h 6459382"/>
                  <a:gd name="connsiteX2" fmla="*/ 0 w 3981283"/>
                  <a:gd name="connsiteY2" fmla="*/ 1145734 h 6459382"/>
                  <a:gd name="connsiteX0" fmla="*/ 3981283 w 3981283"/>
                  <a:gd name="connsiteY0" fmla="*/ 6301687 h 6301688"/>
                  <a:gd name="connsiteX1" fmla="*/ 1384561 w 3981283"/>
                  <a:gd name="connsiteY1" fmla="*/ 333368 h 6301688"/>
                  <a:gd name="connsiteX2" fmla="*/ 0 w 3981283"/>
                  <a:gd name="connsiteY2" fmla="*/ 988038 h 6301688"/>
                  <a:gd name="connsiteX0" fmla="*/ 3981283 w 3981283"/>
                  <a:gd name="connsiteY0" fmla="*/ 5972968 h 5972967"/>
                  <a:gd name="connsiteX1" fmla="*/ 1384561 w 3981283"/>
                  <a:gd name="connsiteY1" fmla="*/ 4649 h 5972967"/>
                  <a:gd name="connsiteX2" fmla="*/ 0 w 3981283"/>
                  <a:gd name="connsiteY2" fmla="*/ 659319 h 5972967"/>
                  <a:gd name="connsiteX0" fmla="*/ 4233008 w 4233008"/>
                  <a:gd name="connsiteY0" fmla="*/ 6356023 h 6356024"/>
                  <a:gd name="connsiteX1" fmla="*/ 1636286 w 4233008"/>
                  <a:gd name="connsiteY1" fmla="*/ 387704 h 6356024"/>
                  <a:gd name="connsiteX2" fmla="*/ 0 w 4233008"/>
                  <a:gd name="connsiteY2" fmla="*/ 844300 h 6356024"/>
                  <a:gd name="connsiteX0" fmla="*/ 4233008 w 4233008"/>
                  <a:gd name="connsiteY0" fmla="*/ 6351239 h 6351238"/>
                  <a:gd name="connsiteX1" fmla="*/ 1636286 w 4233008"/>
                  <a:gd name="connsiteY1" fmla="*/ 382920 h 6351238"/>
                  <a:gd name="connsiteX2" fmla="*/ 0 w 4233008"/>
                  <a:gd name="connsiteY2" fmla="*/ 839516 h 6351238"/>
                  <a:gd name="connsiteX0" fmla="*/ 4233008 w 4233008"/>
                  <a:gd name="connsiteY0" fmla="*/ 5968414 h 5968415"/>
                  <a:gd name="connsiteX1" fmla="*/ 1636286 w 4233008"/>
                  <a:gd name="connsiteY1" fmla="*/ 95 h 5968415"/>
                  <a:gd name="connsiteX2" fmla="*/ 0 w 4233008"/>
                  <a:gd name="connsiteY2" fmla="*/ 456691 h 5968415"/>
                  <a:gd name="connsiteX0" fmla="*/ 4233008 w 4233008"/>
                  <a:gd name="connsiteY0" fmla="*/ 5989375 h 5989374"/>
                  <a:gd name="connsiteX1" fmla="*/ 1636286 w 4233008"/>
                  <a:gd name="connsiteY1" fmla="*/ 21056 h 5989374"/>
                  <a:gd name="connsiteX2" fmla="*/ 0 w 4233008"/>
                  <a:gd name="connsiteY2" fmla="*/ 477652 h 5989374"/>
                  <a:gd name="connsiteX0" fmla="*/ 4233008 w 4233008"/>
                  <a:gd name="connsiteY0" fmla="*/ 5973163 h 5973164"/>
                  <a:gd name="connsiteX1" fmla="*/ 1636286 w 4233008"/>
                  <a:gd name="connsiteY1" fmla="*/ 4844 h 5973164"/>
                  <a:gd name="connsiteX2" fmla="*/ 0 w 4233008"/>
                  <a:gd name="connsiteY2" fmla="*/ 461440 h 5973164"/>
                  <a:gd name="connsiteX0" fmla="*/ 4107145 w 4107145"/>
                  <a:gd name="connsiteY0" fmla="*/ 6303965 h 6303964"/>
                  <a:gd name="connsiteX1" fmla="*/ 1510423 w 4107145"/>
                  <a:gd name="connsiteY1" fmla="*/ 335646 h 6303964"/>
                  <a:gd name="connsiteX2" fmla="*/ 0 w 4107145"/>
                  <a:gd name="connsiteY2" fmla="*/ 965556 h 6303964"/>
                  <a:gd name="connsiteX0" fmla="*/ 4107145 w 4107145"/>
                  <a:gd name="connsiteY0" fmla="*/ 6329366 h 6329366"/>
                  <a:gd name="connsiteX1" fmla="*/ 1510423 w 4107145"/>
                  <a:gd name="connsiteY1" fmla="*/ 361047 h 6329366"/>
                  <a:gd name="connsiteX2" fmla="*/ 0 w 4107145"/>
                  <a:gd name="connsiteY2" fmla="*/ 990957 h 6329366"/>
                  <a:gd name="connsiteX0" fmla="*/ 4107145 w 4107145"/>
                  <a:gd name="connsiteY0" fmla="*/ 5968319 h 5968319"/>
                  <a:gd name="connsiteX1" fmla="*/ 1510423 w 4107145"/>
                  <a:gd name="connsiteY1" fmla="*/ 0 h 5968319"/>
                  <a:gd name="connsiteX2" fmla="*/ 0 w 4107145"/>
                  <a:gd name="connsiteY2" fmla="*/ 629910 h 5968319"/>
                  <a:gd name="connsiteX0" fmla="*/ 4107145 w 4107145"/>
                  <a:gd name="connsiteY0" fmla="*/ 5968321 h 5968321"/>
                  <a:gd name="connsiteX1" fmla="*/ 1510423 w 4107145"/>
                  <a:gd name="connsiteY1" fmla="*/ 2 h 5968321"/>
                  <a:gd name="connsiteX2" fmla="*/ 0 w 4107145"/>
                  <a:gd name="connsiteY2" fmla="*/ 629912 h 5968321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8716 h 5968716"/>
                  <a:gd name="connsiteX1" fmla="*/ 1510423 w 4107145"/>
                  <a:gd name="connsiteY1" fmla="*/ 397 h 5968716"/>
                  <a:gd name="connsiteX2" fmla="*/ 0 w 4107145"/>
                  <a:gd name="connsiteY2" fmla="*/ 630307 h 5968716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74842 h 5974842"/>
                  <a:gd name="connsiteX1" fmla="*/ 1510423 w 4107145"/>
                  <a:gd name="connsiteY1" fmla="*/ 6523 h 5974842"/>
                  <a:gd name="connsiteX2" fmla="*/ 0 w 4107145"/>
                  <a:gd name="connsiteY2" fmla="*/ 636433 h 5974842"/>
                  <a:gd name="connsiteX0" fmla="*/ 4182662 w 4182662"/>
                  <a:gd name="connsiteY0" fmla="*/ 6464147 h 6464147"/>
                  <a:gd name="connsiteX1" fmla="*/ 1585940 w 4182662"/>
                  <a:gd name="connsiteY1" fmla="*/ 495828 h 6464147"/>
                  <a:gd name="connsiteX2" fmla="*/ 0 w 4182662"/>
                  <a:gd name="connsiteY2" fmla="*/ 853387 h 6464147"/>
                  <a:gd name="connsiteX0" fmla="*/ 4182662 w 4182662"/>
                  <a:gd name="connsiteY0" fmla="*/ 6347177 h 6347177"/>
                  <a:gd name="connsiteX1" fmla="*/ 1585940 w 4182662"/>
                  <a:gd name="connsiteY1" fmla="*/ 378858 h 6347177"/>
                  <a:gd name="connsiteX2" fmla="*/ 0 w 4182662"/>
                  <a:gd name="connsiteY2" fmla="*/ 736417 h 6347177"/>
                  <a:gd name="connsiteX0" fmla="*/ 4182662 w 4182662"/>
                  <a:gd name="connsiteY0" fmla="*/ 5969986 h 5969986"/>
                  <a:gd name="connsiteX1" fmla="*/ 1585940 w 4182662"/>
                  <a:gd name="connsiteY1" fmla="*/ 1667 h 5969986"/>
                  <a:gd name="connsiteX2" fmla="*/ 0 w 4182662"/>
                  <a:gd name="connsiteY2" fmla="*/ 359226 h 5969986"/>
                  <a:gd name="connsiteX0" fmla="*/ 4182662 w 4182662"/>
                  <a:gd name="connsiteY0" fmla="*/ 5969128 h 5969128"/>
                  <a:gd name="connsiteX1" fmla="*/ 1585940 w 4182662"/>
                  <a:gd name="connsiteY1" fmla="*/ 809 h 5969128"/>
                  <a:gd name="connsiteX2" fmla="*/ 0 w 4182662"/>
                  <a:gd name="connsiteY2" fmla="*/ 358368 h 5969128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68372 h 5968372"/>
                  <a:gd name="connsiteX1" fmla="*/ 1585940 w 4182662"/>
                  <a:gd name="connsiteY1" fmla="*/ 53 h 5968372"/>
                  <a:gd name="connsiteX2" fmla="*/ 0 w 4182662"/>
                  <a:gd name="connsiteY2" fmla="*/ 357612 h 5968372"/>
                  <a:gd name="connsiteX0" fmla="*/ 4182662 w 4182662"/>
                  <a:gd name="connsiteY0" fmla="*/ 5968345 h 5968345"/>
                  <a:gd name="connsiteX1" fmla="*/ 1585940 w 4182662"/>
                  <a:gd name="connsiteY1" fmla="*/ 26 h 5968345"/>
                  <a:gd name="connsiteX2" fmla="*/ 0 w 4182662"/>
                  <a:gd name="connsiteY2" fmla="*/ 357585 h 5968345"/>
                  <a:gd name="connsiteX0" fmla="*/ 4182662 w 4182662"/>
                  <a:gd name="connsiteY0" fmla="*/ 5968349 h 5968349"/>
                  <a:gd name="connsiteX1" fmla="*/ 1585940 w 4182662"/>
                  <a:gd name="connsiteY1" fmla="*/ 30 h 5968349"/>
                  <a:gd name="connsiteX2" fmla="*/ 0 w 4182662"/>
                  <a:gd name="connsiteY2" fmla="*/ 357589 h 5968349"/>
                  <a:gd name="connsiteX0" fmla="*/ 4182662 w 4182662"/>
                  <a:gd name="connsiteY0" fmla="*/ 5968357 h 5968357"/>
                  <a:gd name="connsiteX1" fmla="*/ 1585940 w 4182662"/>
                  <a:gd name="connsiteY1" fmla="*/ 38 h 5968357"/>
                  <a:gd name="connsiteX2" fmla="*/ 0 w 4182662"/>
                  <a:gd name="connsiteY2" fmla="*/ 357597 h 5968357"/>
                  <a:gd name="connsiteX0" fmla="*/ 4535077 w 4535077"/>
                  <a:gd name="connsiteY0" fmla="*/ 8338413 h 8338413"/>
                  <a:gd name="connsiteX1" fmla="*/ 1938355 w 4535077"/>
                  <a:gd name="connsiteY1" fmla="*/ 2370094 h 8338413"/>
                  <a:gd name="connsiteX2" fmla="*/ 0 w 4535077"/>
                  <a:gd name="connsiteY2" fmla="*/ 28906 h 8338413"/>
                  <a:gd name="connsiteX0" fmla="*/ 4535077 w 4535077"/>
                  <a:gd name="connsiteY0" fmla="*/ 8309507 h 8309507"/>
                  <a:gd name="connsiteX1" fmla="*/ 1938355 w 4535077"/>
                  <a:gd name="connsiteY1" fmla="*/ 2341188 h 8309507"/>
                  <a:gd name="connsiteX2" fmla="*/ 0 w 4535077"/>
                  <a:gd name="connsiteY2" fmla="*/ 0 h 8309507"/>
                  <a:gd name="connsiteX0" fmla="*/ 4535077 w 4535077"/>
                  <a:gd name="connsiteY0" fmla="*/ 8309507 h 8309507"/>
                  <a:gd name="connsiteX1" fmla="*/ 2618013 w 4535077"/>
                  <a:gd name="connsiteY1" fmla="*/ 4024809 h 8309507"/>
                  <a:gd name="connsiteX2" fmla="*/ 0 w 4535077"/>
                  <a:gd name="connsiteY2" fmla="*/ 0 h 8309507"/>
                  <a:gd name="connsiteX0" fmla="*/ 4837147 w 4837147"/>
                  <a:gd name="connsiteY0" fmla="*/ 8259989 h 8259989"/>
                  <a:gd name="connsiteX1" fmla="*/ 2618013 w 4837147"/>
                  <a:gd name="connsiteY1" fmla="*/ 4024809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592841 w 4837147"/>
                  <a:gd name="connsiteY1" fmla="*/ 248974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945255 w 4837147"/>
                  <a:gd name="connsiteY1" fmla="*/ 2464983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7591986 w 7591986"/>
                  <a:gd name="connsiteY0" fmla="*/ 4343092 h 4343093"/>
                  <a:gd name="connsiteX1" fmla="*/ 0 w 7591986"/>
                  <a:gd name="connsiteY1" fmla="*/ 235855 h 4343093"/>
                  <a:gd name="connsiteX0" fmla="*/ 7591986 w 7591986"/>
                  <a:gd name="connsiteY0" fmla="*/ 4107237 h 4194456"/>
                  <a:gd name="connsiteX1" fmla="*/ 0 w 7591986"/>
                  <a:gd name="connsiteY1" fmla="*/ 0 h 4194456"/>
                  <a:gd name="connsiteX0" fmla="*/ 6723017 w 6723017"/>
                  <a:gd name="connsiteY0" fmla="*/ 0 h 1477208"/>
                  <a:gd name="connsiteX1" fmla="*/ 0 w 6723017"/>
                  <a:gd name="connsiteY1" fmla="*/ 1387257 h 1477208"/>
                  <a:gd name="connsiteX0" fmla="*/ 2353347 w 2353347"/>
                  <a:gd name="connsiteY0" fmla="*/ 0 h 4297628"/>
                  <a:gd name="connsiteX1" fmla="*/ 0 w 2353347"/>
                  <a:gd name="connsiteY1" fmla="*/ 4268812 h 4297628"/>
                  <a:gd name="connsiteX0" fmla="*/ 4165767 w 4165767"/>
                  <a:gd name="connsiteY0" fmla="*/ 0 h 4224877"/>
                  <a:gd name="connsiteX1" fmla="*/ 0 w 4165767"/>
                  <a:gd name="connsiteY1" fmla="*/ 4195550 h 4224877"/>
                  <a:gd name="connsiteX0" fmla="*/ 3818178 w 3818178"/>
                  <a:gd name="connsiteY0" fmla="*/ 0 h 4079436"/>
                  <a:gd name="connsiteX1" fmla="*/ 0 w 3818178"/>
                  <a:gd name="connsiteY1" fmla="*/ 4049031 h 4079436"/>
                  <a:gd name="connsiteX0" fmla="*/ 3818178 w 3818178"/>
                  <a:gd name="connsiteY0" fmla="*/ 0 h 4049054"/>
                  <a:gd name="connsiteX1" fmla="*/ 0 w 3818178"/>
                  <a:gd name="connsiteY1" fmla="*/ 4049031 h 4049054"/>
                  <a:gd name="connsiteX0" fmla="*/ 3867833 w 3867833"/>
                  <a:gd name="connsiteY0" fmla="*/ 0 h 4122314"/>
                  <a:gd name="connsiteX1" fmla="*/ 0 w 3867833"/>
                  <a:gd name="connsiteY1" fmla="*/ 4122290 h 4122314"/>
                  <a:gd name="connsiteX0" fmla="*/ 3967143 w 3967143"/>
                  <a:gd name="connsiteY0" fmla="*/ 0 h 4097894"/>
                  <a:gd name="connsiteX1" fmla="*/ 0 w 3967143"/>
                  <a:gd name="connsiteY1" fmla="*/ 4097870 h 40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7143" h="4097894">
                    <a:moveTo>
                      <a:pt x="3967143" y="0"/>
                    </a:moveTo>
                    <a:cubicBezTo>
                      <a:pt x="3651662" y="761791"/>
                      <a:pt x="1584795" y="4108360"/>
                      <a:pt x="0" y="409787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>
              <a:xfrm flipH="1" flipV="1">
                <a:off x="306888" y="2514600"/>
                <a:ext cx="2001499" cy="2157984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  <a:gd name="connsiteX0" fmla="*/ 0 w 1939215"/>
                  <a:gd name="connsiteY0" fmla="*/ 0 h 3973678"/>
                  <a:gd name="connsiteX1" fmla="*/ 1227960 w 1939215"/>
                  <a:gd name="connsiteY1" fmla="*/ 3796359 h 3973678"/>
                  <a:gd name="connsiteX2" fmla="*/ 1939215 w 1939215"/>
                  <a:gd name="connsiteY2" fmla="*/ 3973678 h 3973678"/>
                  <a:gd name="connsiteX0" fmla="*/ 0 w 1939215"/>
                  <a:gd name="connsiteY0" fmla="*/ 0 h 3973678"/>
                  <a:gd name="connsiteX1" fmla="*/ 1190156 w 1939215"/>
                  <a:gd name="connsiteY1" fmla="*/ 3523680 h 3973678"/>
                  <a:gd name="connsiteX2" fmla="*/ 1939215 w 1939215"/>
                  <a:gd name="connsiteY2" fmla="*/ 3973678 h 3973678"/>
                  <a:gd name="connsiteX0" fmla="*/ 1629637 w 1630177"/>
                  <a:gd name="connsiteY0" fmla="*/ 0 h 3502687"/>
                  <a:gd name="connsiteX1" fmla="*/ 9672 w 1630177"/>
                  <a:gd name="connsiteY1" fmla="*/ 3052689 h 3502687"/>
                  <a:gd name="connsiteX2" fmla="*/ 758731 w 1630177"/>
                  <a:gd name="connsiteY2" fmla="*/ 3502687 h 3502687"/>
                  <a:gd name="connsiteX0" fmla="*/ 1629637 w 3442838"/>
                  <a:gd name="connsiteY0" fmla="*/ 0 h 3490292"/>
                  <a:gd name="connsiteX1" fmla="*/ 9672 w 3442838"/>
                  <a:gd name="connsiteY1" fmla="*/ 3052689 h 3490292"/>
                  <a:gd name="connsiteX2" fmla="*/ 3442838 w 3442838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69715 w 1825802"/>
                  <a:gd name="connsiteY2" fmla="*/ 2226054 h 3564659"/>
                  <a:gd name="connsiteX3" fmla="*/ 1038939 w 1825802"/>
                  <a:gd name="connsiteY3" fmla="*/ 2135495 h 3564659"/>
                  <a:gd name="connsiteX4" fmla="*/ 1825802 w 1825802"/>
                  <a:gd name="connsiteY4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89345 w 1825802"/>
                  <a:gd name="connsiteY1" fmla="*/ 2222257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309142 w 1825802"/>
                  <a:gd name="connsiteY2" fmla="*/ 2672256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38403"/>
                  <a:gd name="connsiteY0" fmla="*/ 0 h 3614237"/>
                  <a:gd name="connsiteX1" fmla="*/ 1838403 w 1838403"/>
                  <a:gd name="connsiteY1" fmla="*/ 3614237 h 3614237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2090432"/>
                  <a:gd name="connsiteY0" fmla="*/ 0 h 4023256"/>
                  <a:gd name="connsiteX1" fmla="*/ 2090432 w 2090432"/>
                  <a:gd name="connsiteY1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70833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28664 w 2090432"/>
                  <a:gd name="connsiteY1" fmla="*/ 1358438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14823"/>
                  <a:gd name="connsiteY0" fmla="*/ 0 h 3973678"/>
                  <a:gd name="connsiteX1" fmla="*/ 616063 w 2014823"/>
                  <a:gd name="connsiteY1" fmla="*/ 1395622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90861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46044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33649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41266 w 2014823"/>
                  <a:gd name="connsiteY1" fmla="*/ 1420411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28665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16063 w 2014823"/>
                  <a:gd name="connsiteY1" fmla="*/ 1408016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3404 w 1993369"/>
                  <a:gd name="connsiteY0" fmla="*/ 0 h 3961453"/>
                  <a:gd name="connsiteX1" fmla="*/ 51883 w 1993369"/>
                  <a:gd name="connsiteY1" fmla="*/ 285549 h 3961453"/>
                  <a:gd name="connsiteX2" fmla="*/ 519001 w 1993369"/>
                  <a:gd name="connsiteY2" fmla="*/ 1259452 h 3961453"/>
                  <a:gd name="connsiteX3" fmla="*/ 1993369 w 1993369"/>
                  <a:gd name="connsiteY3" fmla="*/ 3961453 h 3961453"/>
                  <a:gd name="connsiteX0" fmla="*/ 3404 w 1993369"/>
                  <a:gd name="connsiteY0" fmla="*/ 0 h 3985903"/>
                  <a:gd name="connsiteX1" fmla="*/ 51883 w 1993369"/>
                  <a:gd name="connsiteY1" fmla="*/ 309999 h 3985903"/>
                  <a:gd name="connsiteX2" fmla="*/ 519001 w 1993369"/>
                  <a:gd name="connsiteY2" fmla="*/ 1283902 h 3985903"/>
                  <a:gd name="connsiteX3" fmla="*/ 1993369 w 1993369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1 w 2002394"/>
                  <a:gd name="connsiteY0" fmla="*/ 0 h 3985903"/>
                  <a:gd name="connsiteX1" fmla="*/ 85765 w 2002394"/>
                  <a:gd name="connsiteY1" fmla="*/ 420021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493370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530044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528026"/>
                  <a:gd name="connsiteY0" fmla="*/ 0 h 1283902"/>
                  <a:gd name="connsiteX1" fmla="*/ 135480 w 528026"/>
                  <a:gd name="connsiteY1" fmla="*/ 530044 h 1283902"/>
                  <a:gd name="connsiteX2" fmla="*/ 528026 w 528026"/>
                  <a:gd name="connsiteY2" fmla="*/ 1283902 h 1283902"/>
                  <a:gd name="connsiteX0" fmla="*/ 10412 w 1218914"/>
                  <a:gd name="connsiteY0" fmla="*/ 0 h 2052361"/>
                  <a:gd name="connsiteX1" fmla="*/ 145891 w 1218914"/>
                  <a:gd name="connsiteY1" fmla="*/ 530044 h 2052361"/>
                  <a:gd name="connsiteX2" fmla="*/ 1218915 w 1218914"/>
                  <a:gd name="connsiteY2" fmla="*/ 2052361 h 2052361"/>
                  <a:gd name="connsiteX0" fmla="*/ 10412 w 1218915"/>
                  <a:gd name="connsiteY0" fmla="*/ 0 h 2052361"/>
                  <a:gd name="connsiteX1" fmla="*/ 145891 w 1218915"/>
                  <a:gd name="connsiteY1" fmla="*/ 530044 h 2052361"/>
                  <a:gd name="connsiteX2" fmla="*/ 1218915 w 1218915"/>
                  <a:gd name="connsiteY2" fmla="*/ 2052361 h 2052361"/>
                  <a:gd name="connsiteX0" fmla="*/ 1 w 1208504"/>
                  <a:gd name="connsiteY0" fmla="*/ 0 h 2052361"/>
                  <a:gd name="connsiteX1" fmla="*/ 374907 w 1208504"/>
                  <a:gd name="connsiteY1" fmla="*/ 1224136 h 2052361"/>
                  <a:gd name="connsiteX2" fmla="*/ 1208504 w 1208504"/>
                  <a:gd name="connsiteY2" fmla="*/ 2052361 h 2052361"/>
                  <a:gd name="connsiteX0" fmla="*/ 0 w 1208503"/>
                  <a:gd name="connsiteY0" fmla="*/ 0 h 2052361"/>
                  <a:gd name="connsiteX1" fmla="*/ 374906 w 1208503"/>
                  <a:gd name="connsiteY1" fmla="*/ 1224136 h 2052361"/>
                  <a:gd name="connsiteX2" fmla="*/ 1208503 w 1208503"/>
                  <a:gd name="connsiteY2" fmla="*/ 2052361 h 2052361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1804400 w 2862921"/>
                  <a:gd name="connsiteY2" fmla="*/ 2944765 h 4097454"/>
                  <a:gd name="connsiteX3" fmla="*/ 2862921 w 2862921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196559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58096 w 2859290"/>
                  <a:gd name="connsiteY2" fmla="*/ 210193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07690 w 2859290"/>
                  <a:gd name="connsiteY2" fmla="*/ 2039966 h 4097454"/>
                  <a:gd name="connsiteX3" fmla="*/ 2859290 w 2859290"/>
                  <a:gd name="connsiteY3" fmla="*/ 4097454 h 4097454"/>
                  <a:gd name="connsiteX0" fmla="*/ 0 w 1107690"/>
                  <a:gd name="connsiteY0" fmla="*/ 0 h 2039966"/>
                  <a:gd name="connsiteX1" fmla="*/ 211088 w 1107690"/>
                  <a:gd name="connsiteY1" fmla="*/ 790328 h 2039966"/>
                  <a:gd name="connsiteX2" fmla="*/ 1107690 w 1107690"/>
                  <a:gd name="connsiteY2" fmla="*/ 2039966 h 2039966"/>
                  <a:gd name="connsiteX0" fmla="*/ 264822 w 944064"/>
                  <a:gd name="connsiteY0" fmla="*/ 0 h 2052361"/>
                  <a:gd name="connsiteX1" fmla="*/ 47462 w 944064"/>
                  <a:gd name="connsiteY1" fmla="*/ 802723 h 2052361"/>
                  <a:gd name="connsiteX2" fmla="*/ 944064 w 944064"/>
                  <a:gd name="connsiteY2" fmla="*/ 2052361 h 2052361"/>
                  <a:gd name="connsiteX0" fmla="*/ 2276242 w 2276515"/>
                  <a:gd name="connsiteY0" fmla="*/ 0 h 2275462"/>
                  <a:gd name="connsiteX1" fmla="*/ 2058882 w 2276515"/>
                  <a:gd name="connsiteY1" fmla="*/ 802723 h 2275462"/>
                  <a:gd name="connsiteX2" fmla="*/ 44555 w 2276515"/>
                  <a:gd name="connsiteY2" fmla="*/ 2275462 h 2275462"/>
                  <a:gd name="connsiteX0" fmla="*/ 2231687 w 2231960"/>
                  <a:gd name="connsiteY0" fmla="*/ 0 h 2275462"/>
                  <a:gd name="connsiteX1" fmla="*/ 2014327 w 2231960"/>
                  <a:gd name="connsiteY1" fmla="*/ 802723 h 2275462"/>
                  <a:gd name="connsiteX2" fmla="*/ 0 w 2231960"/>
                  <a:gd name="connsiteY2" fmla="*/ 2275462 h 2275462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424026"/>
                  <a:gd name="connsiteY0" fmla="*/ 0 h 2114334"/>
                  <a:gd name="connsiteX1" fmla="*/ 2152943 w 2424026"/>
                  <a:gd name="connsiteY1" fmla="*/ 802723 h 2114334"/>
                  <a:gd name="connsiteX2" fmla="*/ 0 w 2424026"/>
                  <a:gd name="connsiteY2" fmla="*/ 2114334 h 2114334"/>
                  <a:gd name="connsiteX0" fmla="*/ 2370303 w 2410734"/>
                  <a:gd name="connsiteY0" fmla="*/ 0 h 2114334"/>
                  <a:gd name="connsiteX1" fmla="*/ 2152943 w 2410734"/>
                  <a:gd name="connsiteY1" fmla="*/ 802723 h 2114334"/>
                  <a:gd name="connsiteX2" fmla="*/ 0 w 2410734"/>
                  <a:gd name="connsiteY2" fmla="*/ 2114334 h 2114334"/>
                  <a:gd name="connsiteX0" fmla="*/ 2370303 w 2370658"/>
                  <a:gd name="connsiteY0" fmla="*/ 0 h 2114334"/>
                  <a:gd name="connsiteX1" fmla="*/ 1686691 w 2370658"/>
                  <a:gd name="connsiteY1" fmla="*/ 1124981 h 2114334"/>
                  <a:gd name="connsiteX2" fmla="*/ 0 w 2370658"/>
                  <a:gd name="connsiteY2" fmla="*/ 2114334 h 2114334"/>
                  <a:gd name="connsiteX0" fmla="*/ 2370303 w 2370591"/>
                  <a:gd name="connsiteY0" fmla="*/ 0 h 2114334"/>
                  <a:gd name="connsiteX1" fmla="*/ 1686691 w 2370591"/>
                  <a:gd name="connsiteY1" fmla="*/ 1124981 h 2114334"/>
                  <a:gd name="connsiteX2" fmla="*/ 0 w 2370591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124981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19897 w 2319897"/>
                  <a:gd name="connsiteY0" fmla="*/ 0 h 1916021"/>
                  <a:gd name="connsiteX1" fmla="*/ 1636285 w 2319897"/>
                  <a:gd name="connsiteY1" fmla="*/ 1286110 h 1916021"/>
                  <a:gd name="connsiteX2" fmla="*/ 0 w 2319897"/>
                  <a:gd name="connsiteY2" fmla="*/ 1916021 h 1916021"/>
                  <a:gd name="connsiteX0" fmla="*/ 3402314 w 3402314"/>
                  <a:gd name="connsiteY0" fmla="*/ 569388 h 701717"/>
                  <a:gd name="connsiteX1" fmla="*/ 1636285 w 3402314"/>
                  <a:gd name="connsiteY1" fmla="*/ 48080 h 701717"/>
                  <a:gd name="connsiteX2" fmla="*/ 0 w 3402314"/>
                  <a:gd name="connsiteY2" fmla="*/ 677991 h 701717"/>
                  <a:gd name="connsiteX0" fmla="*/ 3402314 w 3402314"/>
                  <a:gd name="connsiteY0" fmla="*/ 603604 h 712207"/>
                  <a:gd name="connsiteX1" fmla="*/ 1636285 w 3402314"/>
                  <a:gd name="connsiteY1" fmla="*/ 82296 h 712207"/>
                  <a:gd name="connsiteX2" fmla="*/ 0 w 3402314"/>
                  <a:gd name="connsiteY2" fmla="*/ 712207 h 712207"/>
                  <a:gd name="connsiteX0" fmla="*/ 3402314 w 3402314"/>
                  <a:gd name="connsiteY0" fmla="*/ 521308 h 629911"/>
                  <a:gd name="connsiteX1" fmla="*/ 1636285 w 3402314"/>
                  <a:gd name="connsiteY1" fmla="*/ 0 h 629911"/>
                  <a:gd name="connsiteX2" fmla="*/ 0 w 3402314"/>
                  <a:gd name="connsiteY2" fmla="*/ 629911 h 629911"/>
                  <a:gd name="connsiteX0" fmla="*/ 3402314 w 3402314"/>
                  <a:gd name="connsiteY0" fmla="*/ 603606 h 712209"/>
                  <a:gd name="connsiteX1" fmla="*/ 1636285 w 3402314"/>
                  <a:gd name="connsiteY1" fmla="*/ 82298 h 712209"/>
                  <a:gd name="connsiteX2" fmla="*/ 0 w 3402314"/>
                  <a:gd name="connsiteY2" fmla="*/ 712209 h 712209"/>
                  <a:gd name="connsiteX0" fmla="*/ 3402314 w 3402314"/>
                  <a:gd name="connsiteY0" fmla="*/ 524868 h 633471"/>
                  <a:gd name="connsiteX1" fmla="*/ 1636285 w 3402314"/>
                  <a:gd name="connsiteY1" fmla="*/ 3560 h 633471"/>
                  <a:gd name="connsiteX2" fmla="*/ 0 w 3402314"/>
                  <a:gd name="connsiteY2" fmla="*/ 633471 h 63347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301624 w 3301624"/>
                  <a:gd name="connsiteY0" fmla="*/ 551904 h 932858"/>
                  <a:gd name="connsiteX1" fmla="*/ 1762148 w 3301624"/>
                  <a:gd name="connsiteY1" fmla="*/ 5837 h 932858"/>
                  <a:gd name="connsiteX2" fmla="*/ 0 w 3301624"/>
                  <a:gd name="connsiteY2" fmla="*/ 932857 h 932858"/>
                  <a:gd name="connsiteX0" fmla="*/ 3351969 w 3351969"/>
                  <a:gd name="connsiteY0" fmla="*/ 548434 h 780833"/>
                  <a:gd name="connsiteX1" fmla="*/ 1812493 w 3351969"/>
                  <a:gd name="connsiteY1" fmla="*/ 2367 h 780833"/>
                  <a:gd name="connsiteX2" fmla="*/ 0 w 3351969"/>
                  <a:gd name="connsiteY2" fmla="*/ 780833 h 780833"/>
                  <a:gd name="connsiteX0" fmla="*/ 3276452 w 3276452"/>
                  <a:gd name="connsiteY0" fmla="*/ 549448 h 831365"/>
                  <a:gd name="connsiteX1" fmla="*/ 1736976 w 3276452"/>
                  <a:gd name="connsiteY1" fmla="*/ 3381 h 831365"/>
                  <a:gd name="connsiteX2" fmla="*/ 0 w 3276452"/>
                  <a:gd name="connsiteY2" fmla="*/ 831365 h 831365"/>
                  <a:gd name="connsiteX0" fmla="*/ 3276452 w 3276452"/>
                  <a:gd name="connsiteY0" fmla="*/ 475771 h 757688"/>
                  <a:gd name="connsiteX1" fmla="*/ 1636286 w 3276452"/>
                  <a:gd name="connsiteY1" fmla="*/ 3981 h 757688"/>
                  <a:gd name="connsiteX2" fmla="*/ 0 w 3276452"/>
                  <a:gd name="connsiteY2" fmla="*/ 757688 h 757688"/>
                  <a:gd name="connsiteX0" fmla="*/ 3276452 w 3276452"/>
                  <a:gd name="connsiteY0" fmla="*/ 479058 h 760975"/>
                  <a:gd name="connsiteX1" fmla="*/ 1636286 w 3276452"/>
                  <a:gd name="connsiteY1" fmla="*/ 7268 h 760975"/>
                  <a:gd name="connsiteX2" fmla="*/ 0 w 3276452"/>
                  <a:gd name="connsiteY2" fmla="*/ 760975 h 760975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384042 w 4384042"/>
                  <a:gd name="connsiteY0" fmla="*/ 5996983 h 5996983"/>
                  <a:gd name="connsiteX1" fmla="*/ 1636286 w 4384042"/>
                  <a:gd name="connsiteY1" fmla="*/ 301015 h 5996983"/>
                  <a:gd name="connsiteX2" fmla="*/ 0 w 4384042"/>
                  <a:gd name="connsiteY2" fmla="*/ 1054722 h 5996983"/>
                  <a:gd name="connsiteX0" fmla="*/ 4384042 w 4384042"/>
                  <a:gd name="connsiteY0" fmla="*/ 6143417 h 6143417"/>
                  <a:gd name="connsiteX1" fmla="*/ 1736976 w 4384042"/>
                  <a:gd name="connsiteY1" fmla="*/ 274135 h 6143417"/>
                  <a:gd name="connsiteX2" fmla="*/ 0 w 4384042"/>
                  <a:gd name="connsiteY2" fmla="*/ 1201156 h 6143417"/>
                  <a:gd name="connsiteX0" fmla="*/ 4384042 w 4384042"/>
                  <a:gd name="connsiteY0" fmla="*/ 5869333 h 5869333"/>
                  <a:gd name="connsiteX1" fmla="*/ 1736976 w 4384042"/>
                  <a:gd name="connsiteY1" fmla="*/ 51 h 5869333"/>
                  <a:gd name="connsiteX2" fmla="*/ 0 w 4384042"/>
                  <a:gd name="connsiteY2" fmla="*/ 927072 h 5869333"/>
                  <a:gd name="connsiteX0" fmla="*/ 4384042 w 4384042"/>
                  <a:gd name="connsiteY0" fmla="*/ 5894090 h 5894090"/>
                  <a:gd name="connsiteX1" fmla="*/ 1611113 w 4384042"/>
                  <a:gd name="connsiteY1" fmla="*/ 49 h 5894090"/>
                  <a:gd name="connsiteX2" fmla="*/ 0 w 4384042"/>
                  <a:gd name="connsiteY2" fmla="*/ 951829 h 5894090"/>
                  <a:gd name="connsiteX0" fmla="*/ 4384042 w 4384042"/>
                  <a:gd name="connsiteY0" fmla="*/ 5894113 h 5894113"/>
                  <a:gd name="connsiteX1" fmla="*/ 1611113 w 4384042"/>
                  <a:gd name="connsiteY1" fmla="*/ 72 h 5894113"/>
                  <a:gd name="connsiteX2" fmla="*/ 0 w 4384042"/>
                  <a:gd name="connsiteY2" fmla="*/ 951852 h 5894113"/>
                  <a:gd name="connsiteX0" fmla="*/ 4384042 w 4384042"/>
                  <a:gd name="connsiteY0" fmla="*/ 5894195 h 5894195"/>
                  <a:gd name="connsiteX1" fmla="*/ 1611113 w 4384042"/>
                  <a:gd name="connsiteY1" fmla="*/ 154 h 5894195"/>
                  <a:gd name="connsiteX2" fmla="*/ 0 w 4384042"/>
                  <a:gd name="connsiteY2" fmla="*/ 951934 h 5894195"/>
                  <a:gd name="connsiteX0" fmla="*/ 4308525 w 4308525"/>
                  <a:gd name="connsiteY0" fmla="*/ 6172492 h 6172492"/>
                  <a:gd name="connsiteX1" fmla="*/ 1611113 w 4308525"/>
                  <a:gd name="connsiteY1" fmla="*/ 303210 h 6172492"/>
                  <a:gd name="connsiteX2" fmla="*/ 0 w 4308525"/>
                  <a:gd name="connsiteY2" fmla="*/ 1254990 h 6172492"/>
                  <a:gd name="connsiteX0" fmla="*/ 4333697 w 4333697"/>
                  <a:gd name="connsiteY0" fmla="*/ 6331654 h 6331654"/>
                  <a:gd name="connsiteX1" fmla="*/ 1611113 w 4333697"/>
                  <a:gd name="connsiteY1" fmla="*/ 313817 h 6331654"/>
                  <a:gd name="connsiteX2" fmla="*/ 0 w 4333697"/>
                  <a:gd name="connsiteY2" fmla="*/ 1265597 h 6331654"/>
                  <a:gd name="connsiteX0" fmla="*/ 4333697 w 4333697"/>
                  <a:gd name="connsiteY0" fmla="*/ 6331656 h 6331656"/>
                  <a:gd name="connsiteX1" fmla="*/ 1611113 w 4333697"/>
                  <a:gd name="connsiteY1" fmla="*/ 313819 h 6331656"/>
                  <a:gd name="connsiteX2" fmla="*/ 0 w 4333697"/>
                  <a:gd name="connsiteY2" fmla="*/ 1265599 h 6331656"/>
                  <a:gd name="connsiteX0" fmla="*/ 4333697 w 4333697"/>
                  <a:gd name="connsiteY0" fmla="*/ 6017860 h 6017860"/>
                  <a:gd name="connsiteX1" fmla="*/ 1611113 w 4333697"/>
                  <a:gd name="connsiteY1" fmla="*/ 23 h 6017860"/>
                  <a:gd name="connsiteX2" fmla="*/ 0 w 4333697"/>
                  <a:gd name="connsiteY2" fmla="*/ 951803 h 6017860"/>
                  <a:gd name="connsiteX0" fmla="*/ 4182662 w 4182662"/>
                  <a:gd name="connsiteY0" fmla="*/ 6331656 h 6331656"/>
                  <a:gd name="connsiteX1" fmla="*/ 1460078 w 4182662"/>
                  <a:gd name="connsiteY1" fmla="*/ 313819 h 6331656"/>
                  <a:gd name="connsiteX2" fmla="*/ 0 w 4182662"/>
                  <a:gd name="connsiteY2" fmla="*/ 1265600 h 6331656"/>
                  <a:gd name="connsiteX0" fmla="*/ 4182662 w 4182662"/>
                  <a:gd name="connsiteY0" fmla="*/ 6017860 h 6017860"/>
                  <a:gd name="connsiteX1" fmla="*/ 1460078 w 4182662"/>
                  <a:gd name="connsiteY1" fmla="*/ 23 h 6017860"/>
                  <a:gd name="connsiteX2" fmla="*/ 0 w 4182662"/>
                  <a:gd name="connsiteY2" fmla="*/ 951804 h 6017860"/>
                  <a:gd name="connsiteX0" fmla="*/ 4056800 w 4056800"/>
                  <a:gd name="connsiteY0" fmla="*/ 6287093 h 6287093"/>
                  <a:gd name="connsiteX1" fmla="*/ 1334216 w 4056800"/>
                  <a:gd name="connsiteY1" fmla="*/ 269256 h 6287093"/>
                  <a:gd name="connsiteX2" fmla="*/ 0 w 4056800"/>
                  <a:gd name="connsiteY2" fmla="*/ 1419110 h 6287093"/>
                  <a:gd name="connsiteX0" fmla="*/ 4056800 w 4056800"/>
                  <a:gd name="connsiteY0" fmla="*/ 6017985 h 6017985"/>
                  <a:gd name="connsiteX1" fmla="*/ 1334216 w 4056800"/>
                  <a:gd name="connsiteY1" fmla="*/ 148 h 6017985"/>
                  <a:gd name="connsiteX2" fmla="*/ 0 w 4056800"/>
                  <a:gd name="connsiteY2" fmla="*/ 1150002 h 6017985"/>
                  <a:gd name="connsiteX0" fmla="*/ 4333697 w 4333697"/>
                  <a:gd name="connsiteY0" fmla="*/ 6308495 h 6308495"/>
                  <a:gd name="connsiteX1" fmla="*/ 1611113 w 4333697"/>
                  <a:gd name="connsiteY1" fmla="*/ 290658 h 6308495"/>
                  <a:gd name="connsiteX2" fmla="*/ 0 w 4333697"/>
                  <a:gd name="connsiteY2" fmla="*/ 1341475 h 6308495"/>
                  <a:gd name="connsiteX0" fmla="*/ 4333697 w 4333697"/>
                  <a:gd name="connsiteY0" fmla="*/ 6017870 h 6017870"/>
                  <a:gd name="connsiteX1" fmla="*/ 1611113 w 4333697"/>
                  <a:gd name="connsiteY1" fmla="*/ 33 h 6017870"/>
                  <a:gd name="connsiteX2" fmla="*/ 0 w 4333697"/>
                  <a:gd name="connsiteY2" fmla="*/ 1050850 h 6017870"/>
                  <a:gd name="connsiteX0" fmla="*/ 4308525 w 4308525"/>
                  <a:gd name="connsiteY0" fmla="*/ 6272107 h 6272107"/>
                  <a:gd name="connsiteX1" fmla="*/ 1585941 w 4308525"/>
                  <a:gd name="connsiteY1" fmla="*/ 254270 h 6272107"/>
                  <a:gd name="connsiteX2" fmla="*/ 0 w 4308525"/>
                  <a:gd name="connsiteY2" fmla="*/ 1478401 h 6272107"/>
                  <a:gd name="connsiteX0" fmla="*/ 4308525 w 4308525"/>
                  <a:gd name="connsiteY0" fmla="*/ 6017889 h 6017889"/>
                  <a:gd name="connsiteX1" fmla="*/ 1585941 w 4308525"/>
                  <a:gd name="connsiteY1" fmla="*/ 52 h 6017889"/>
                  <a:gd name="connsiteX2" fmla="*/ 0 w 4308525"/>
                  <a:gd name="connsiteY2" fmla="*/ 1224183 h 6017889"/>
                  <a:gd name="connsiteX0" fmla="*/ 4308525 w 4308525"/>
                  <a:gd name="connsiteY0" fmla="*/ 6017899 h 6017899"/>
                  <a:gd name="connsiteX1" fmla="*/ 1585941 w 4308525"/>
                  <a:gd name="connsiteY1" fmla="*/ 62 h 6017899"/>
                  <a:gd name="connsiteX2" fmla="*/ 0 w 4308525"/>
                  <a:gd name="connsiteY2" fmla="*/ 1224193 h 6017899"/>
                  <a:gd name="connsiteX0" fmla="*/ 4182663 w 4182663"/>
                  <a:gd name="connsiteY0" fmla="*/ 6219250 h 6219249"/>
                  <a:gd name="connsiteX1" fmla="*/ 1585941 w 4182663"/>
                  <a:gd name="connsiteY1" fmla="*/ 250931 h 6219249"/>
                  <a:gd name="connsiteX2" fmla="*/ 0 w 4182663"/>
                  <a:gd name="connsiteY2" fmla="*/ 1475062 h 6219249"/>
                  <a:gd name="connsiteX0" fmla="*/ 4182663 w 4182663"/>
                  <a:gd name="connsiteY0" fmla="*/ 5968319 h 5968320"/>
                  <a:gd name="connsiteX1" fmla="*/ 1585941 w 4182663"/>
                  <a:gd name="connsiteY1" fmla="*/ 0 h 5968320"/>
                  <a:gd name="connsiteX2" fmla="*/ 0 w 4182663"/>
                  <a:gd name="connsiteY2" fmla="*/ 1224131 h 5968320"/>
                  <a:gd name="connsiteX0" fmla="*/ 4182663 w 4182663"/>
                  <a:gd name="connsiteY0" fmla="*/ 5968450 h 5968449"/>
                  <a:gd name="connsiteX1" fmla="*/ 1585941 w 4182663"/>
                  <a:gd name="connsiteY1" fmla="*/ 131 h 5968449"/>
                  <a:gd name="connsiteX2" fmla="*/ 0 w 4182663"/>
                  <a:gd name="connsiteY2" fmla="*/ 1224262 h 5968449"/>
                  <a:gd name="connsiteX0" fmla="*/ 4182663 w 4182663"/>
                  <a:gd name="connsiteY0" fmla="*/ 5968450 h 5968451"/>
                  <a:gd name="connsiteX1" fmla="*/ 1585941 w 4182663"/>
                  <a:gd name="connsiteY1" fmla="*/ 131 h 5968451"/>
                  <a:gd name="connsiteX2" fmla="*/ 0 w 4182663"/>
                  <a:gd name="connsiteY2" fmla="*/ 1224262 h 5968451"/>
                  <a:gd name="connsiteX0" fmla="*/ 4031628 w 4031628"/>
                  <a:gd name="connsiteY0" fmla="*/ 6155725 h 6155724"/>
                  <a:gd name="connsiteX1" fmla="*/ 1434906 w 4031628"/>
                  <a:gd name="connsiteY1" fmla="*/ 187406 h 6155724"/>
                  <a:gd name="connsiteX2" fmla="*/ 0 w 4031628"/>
                  <a:gd name="connsiteY2" fmla="*/ 1881960 h 6155724"/>
                  <a:gd name="connsiteX0" fmla="*/ 4031628 w 4031628"/>
                  <a:gd name="connsiteY0" fmla="*/ 6178191 h 6178192"/>
                  <a:gd name="connsiteX1" fmla="*/ 1434906 w 4031628"/>
                  <a:gd name="connsiteY1" fmla="*/ 209872 h 6178192"/>
                  <a:gd name="connsiteX2" fmla="*/ 0 w 4031628"/>
                  <a:gd name="connsiteY2" fmla="*/ 1904426 h 6178192"/>
                  <a:gd name="connsiteX0" fmla="*/ 4031628 w 4031628"/>
                  <a:gd name="connsiteY0" fmla="*/ 5968805 h 5968804"/>
                  <a:gd name="connsiteX1" fmla="*/ 1434906 w 4031628"/>
                  <a:gd name="connsiteY1" fmla="*/ 486 h 5968804"/>
                  <a:gd name="connsiteX2" fmla="*/ 0 w 4031628"/>
                  <a:gd name="connsiteY2" fmla="*/ 1695040 h 5968804"/>
                  <a:gd name="connsiteX0" fmla="*/ 4031628 w 4031628"/>
                  <a:gd name="connsiteY0" fmla="*/ 5968495 h 5968496"/>
                  <a:gd name="connsiteX1" fmla="*/ 1434906 w 4031628"/>
                  <a:gd name="connsiteY1" fmla="*/ 176 h 5968496"/>
                  <a:gd name="connsiteX2" fmla="*/ 0 w 4031628"/>
                  <a:gd name="connsiteY2" fmla="*/ 1694730 h 5968496"/>
                  <a:gd name="connsiteX0" fmla="*/ 3981283 w 3981283"/>
                  <a:gd name="connsiteY0" fmla="*/ 6459383 h 6459382"/>
                  <a:gd name="connsiteX1" fmla="*/ 1384561 w 3981283"/>
                  <a:gd name="connsiteY1" fmla="*/ 491064 h 6459382"/>
                  <a:gd name="connsiteX2" fmla="*/ 0 w 3981283"/>
                  <a:gd name="connsiteY2" fmla="*/ 1145734 h 6459382"/>
                  <a:gd name="connsiteX0" fmla="*/ 3981283 w 3981283"/>
                  <a:gd name="connsiteY0" fmla="*/ 6301687 h 6301688"/>
                  <a:gd name="connsiteX1" fmla="*/ 1384561 w 3981283"/>
                  <a:gd name="connsiteY1" fmla="*/ 333368 h 6301688"/>
                  <a:gd name="connsiteX2" fmla="*/ 0 w 3981283"/>
                  <a:gd name="connsiteY2" fmla="*/ 988038 h 6301688"/>
                  <a:gd name="connsiteX0" fmla="*/ 3981283 w 3981283"/>
                  <a:gd name="connsiteY0" fmla="*/ 5972968 h 5972967"/>
                  <a:gd name="connsiteX1" fmla="*/ 1384561 w 3981283"/>
                  <a:gd name="connsiteY1" fmla="*/ 4649 h 5972967"/>
                  <a:gd name="connsiteX2" fmla="*/ 0 w 3981283"/>
                  <a:gd name="connsiteY2" fmla="*/ 659319 h 5972967"/>
                  <a:gd name="connsiteX0" fmla="*/ 4233008 w 4233008"/>
                  <a:gd name="connsiteY0" fmla="*/ 6356023 h 6356024"/>
                  <a:gd name="connsiteX1" fmla="*/ 1636286 w 4233008"/>
                  <a:gd name="connsiteY1" fmla="*/ 387704 h 6356024"/>
                  <a:gd name="connsiteX2" fmla="*/ 0 w 4233008"/>
                  <a:gd name="connsiteY2" fmla="*/ 844300 h 6356024"/>
                  <a:gd name="connsiteX0" fmla="*/ 4233008 w 4233008"/>
                  <a:gd name="connsiteY0" fmla="*/ 6351239 h 6351238"/>
                  <a:gd name="connsiteX1" fmla="*/ 1636286 w 4233008"/>
                  <a:gd name="connsiteY1" fmla="*/ 382920 h 6351238"/>
                  <a:gd name="connsiteX2" fmla="*/ 0 w 4233008"/>
                  <a:gd name="connsiteY2" fmla="*/ 839516 h 6351238"/>
                  <a:gd name="connsiteX0" fmla="*/ 4233008 w 4233008"/>
                  <a:gd name="connsiteY0" fmla="*/ 5968414 h 5968415"/>
                  <a:gd name="connsiteX1" fmla="*/ 1636286 w 4233008"/>
                  <a:gd name="connsiteY1" fmla="*/ 95 h 5968415"/>
                  <a:gd name="connsiteX2" fmla="*/ 0 w 4233008"/>
                  <a:gd name="connsiteY2" fmla="*/ 456691 h 5968415"/>
                  <a:gd name="connsiteX0" fmla="*/ 4233008 w 4233008"/>
                  <a:gd name="connsiteY0" fmla="*/ 5989375 h 5989374"/>
                  <a:gd name="connsiteX1" fmla="*/ 1636286 w 4233008"/>
                  <a:gd name="connsiteY1" fmla="*/ 21056 h 5989374"/>
                  <a:gd name="connsiteX2" fmla="*/ 0 w 4233008"/>
                  <a:gd name="connsiteY2" fmla="*/ 477652 h 5989374"/>
                  <a:gd name="connsiteX0" fmla="*/ 4233008 w 4233008"/>
                  <a:gd name="connsiteY0" fmla="*/ 5973163 h 5973164"/>
                  <a:gd name="connsiteX1" fmla="*/ 1636286 w 4233008"/>
                  <a:gd name="connsiteY1" fmla="*/ 4844 h 5973164"/>
                  <a:gd name="connsiteX2" fmla="*/ 0 w 4233008"/>
                  <a:gd name="connsiteY2" fmla="*/ 461440 h 5973164"/>
                  <a:gd name="connsiteX0" fmla="*/ 4107145 w 4107145"/>
                  <a:gd name="connsiteY0" fmla="*/ 6303965 h 6303964"/>
                  <a:gd name="connsiteX1" fmla="*/ 1510423 w 4107145"/>
                  <a:gd name="connsiteY1" fmla="*/ 335646 h 6303964"/>
                  <a:gd name="connsiteX2" fmla="*/ 0 w 4107145"/>
                  <a:gd name="connsiteY2" fmla="*/ 965556 h 6303964"/>
                  <a:gd name="connsiteX0" fmla="*/ 4107145 w 4107145"/>
                  <a:gd name="connsiteY0" fmla="*/ 6329366 h 6329366"/>
                  <a:gd name="connsiteX1" fmla="*/ 1510423 w 4107145"/>
                  <a:gd name="connsiteY1" fmla="*/ 361047 h 6329366"/>
                  <a:gd name="connsiteX2" fmla="*/ 0 w 4107145"/>
                  <a:gd name="connsiteY2" fmla="*/ 990957 h 6329366"/>
                  <a:gd name="connsiteX0" fmla="*/ 4107145 w 4107145"/>
                  <a:gd name="connsiteY0" fmla="*/ 5968319 h 5968319"/>
                  <a:gd name="connsiteX1" fmla="*/ 1510423 w 4107145"/>
                  <a:gd name="connsiteY1" fmla="*/ 0 h 5968319"/>
                  <a:gd name="connsiteX2" fmla="*/ 0 w 4107145"/>
                  <a:gd name="connsiteY2" fmla="*/ 629910 h 5968319"/>
                  <a:gd name="connsiteX0" fmla="*/ 4107145 w 4107145"/>
                  <a:gd name="connsiteY0" fmla="*/ 5968321 h 5968321"/>
                  <a:gd name="connsiteX1" fmla="*/ 1510423 w 4107145"/>
                  <a:gd name="connsiteY1" fmla="*/ 2 h 5968321"/>
                  <a:gd name="connsiteX2" fmla="*/ 0 w 4107145"/>
                  <a:gd name="connsiteY2" fmla="*/ 629912 h 5968321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8716 h 5968716"/>
                  <a:gd name="connsiteX1" fmla="*/ 1510423 w 4107145"/>
                  <a:gd name="connsiteY1" fmla="*/ 397 h 5968716"/>
                  <a:gd name="connsiteX2" fmla="*/ 0 w 4107145"/>
                  <a:gd name="connsiteY2" fmla="*/ 630307 h 5968716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74842 h 5974842"/>
                  <a:gd name="connsiteX1" fmla="*/ 1510423 w 4107145"/>
                  <a:gd name="connsiteY1" fmla="*/ 6523 h 5974842"/>
                  <a:gd name="connsiteX2" fmla="*/ 0 w 4107145"/>
                  <a:gd name="connsiteY2" fmla="*/ 636433 h 5974842"/>
                  <a:gd name="connsiteX0" fmla="*/ 4182662 w 4182662"/>
                  <a:gd name="connsiteY0" fmla="*/ 6464147 h 6464147"/>
                  <a:gd name="connsiteX1" fmla="*/ 1585940 w 4182662"/>
                  <a:gd name="connsiteY1" fmla="*/ 495828 h 6464147"/>
                  <a:gd name="connsiteX2" fmla="*/ 0 w 4182662"/>
                  <a:gd name="connsiteY2" fmla="*/ 853387 h 6464147"/>
                  <a:gd name="connsiteX0" fmla="*/ 4182662 w 4182662"/>
                  <a:gd name="connsiteY0" fmla="*/ 6347177 h 6347177"/>
                  <a:gd name="connsiteX1" fmla="*/ 1585940 w 4182662"/>
                  <a:gd name="connsiteY1" fmla="*/ 378858 h 6347177"/>
                  <a:gd name="connsiteX2" fmla="*/ 0 w 4182662"/>
                  <a:gd name="connsiteY2" fmla="*/ 736417 h 6347177"/>
                  <a:gd name="connsiteX0" fmla="*/ 4182662 w 4182662"/>
                  <a:gd name="connsiteY0" fmla="*/ 5969986 h 5969986"/>
                  <a:gd name="connsiteX1" fmla="*/ 1585940 w 4182662"/>
                  <a:gd name="connsiteY1" fmla="*/ 1667 h 5969986"/>
                  <a:gd name="connsiteX2" fmla="*/ 0 w 4182662"/>
                  <a:gd name="connsiteY2" fmla="*/ 359226 h 5969986"/>
                  <a:gd name="connsiteX0" fmla="*/ 4182662 w 4182662"/>
                  <a:gd name="connsiteY0" fmla="*/ 5969128 h 5969128"/>
                  <a:gd name="connsiteX1" fmla="*/ 1585940 w 4182662"/>
                  <a:gd name="connsiteY1" fmla="*/ 809 h 5969128"/>
                  <a:gd name="connsiteX2" fmla="*/ 0 w 4182662"/>
                  <a:gd name="connsiteY2" fmla="*/ 358368 h 5969128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68372 h 5968372"/>
                  <a:gd name="connsiteX1" fmla="*/ 1585940 w 4182662"/>
                  <a:gd name="connsiteY1" fmla="*/ 53 h 5968372"/>
                  <a:gd name="connsiteX2" fmla="*/ 0 w 4182662"/>
                  <a:gd name="connsiteY2" fmla="*/ 357612 h 5968372"/>
                  <a:gd name="connsiteX0" fmla="*/ 4182662 w 4182662"/>
                  <a:gd name="connsiteY0" fmla="*/ 5968345 h 5968345"/>
                  <a:gd name="connsiteX1" fmla="*/ 1585940 w 4182662"/>
                  <a:gd name="connsiteY1" fmla="*/ 26 h 5968345"/>
                  <a:gd name="connsiteX2" fmla="*/ 0 w 4182662"/>
                  <a:gd name="connsiteY2" fmla="*/ 357585 h 5968345"/>
                  <a:gd name="connsiteX0" fmla="*/ 4182662 w 4182662"/>
                  <a:gd name="connsiteY0" fmla="*/ 5968349 h 5968349"/>
                  <a:gd name="connsiteX1" fmla="*/ 1585940 w 4182662"/>
                  <a:gd name="connsiteY1" fmla="*/ 30 h 5968349"/>
                  <a:gd name="connsiteX2" fmla="*/ 0 w 4182662"/>
                  <a:gd name="connsiteY2" fmla="*/ 357589 h 5968349"/>
                  <a:gd name="connsiteX0" fmla="*/ 4182662 w 4182662"/>
                  <a:gd name="connsiteY0" fmla="*/ 5968357 h 5968357"/>
                  <a:gd name="connsiteX1" fmla="*/ 1585940 w 4182662"/>
                  <a:gd name="connsiteY1" fmla="*/ 38 h 5968357"/>
                  <a:gd name="connsiteX2" fmla="*/ 0 w 4182662"/>
                  <a:gd name="connsiteY2" fmla="*/ 357597 h 5968357"/>
                  <a:gd name="connsiteX0" fmla="*/ 4535077 w 4535077"/>
                  <a:gd name="connsiteY0" fmla="*/ 8338413 h 8338413"/>
                  <a:gd name="connsiteX1" fmla="*/ 1938355 w 4535077"/>
                  <a:gd name="connsiteY1" fmla="*/ 2370094 h 8338413"/>
                  <a:gd name="connsiteX2" fmla="*/ 0 w 4535077"/>
                  <a:gd name="connsiteY2" fmla="*/ 28906 h 8338413"/>
                  <a:gd name="connsiteX0" fmla="*/ 4535077 w 4535077"/>
                  <a:gd name="connsiteY0" fmla="*/ 8309507 h 8309507"/>
                  <a:gd name="connsiteX1" fmla="*/ 1938355 w 4535077"/>
                  <a:gd name="connsiteY1" fmla="*/ 2341188 h 8309507"/>
                  <a:gd name="connsiteX2" fmla="*/ 0 w 4535077"/>
                  <a:gd name="connsiteY2" fmla="*/ 0 h 8309507"/>
                  <a:gd name="connsiteX0" fmla="*/ 4535077 w 4535077"/>
                  <a:gd name="connsiteY0" fmla="*/ 8309507 h 8309507"/>
                  <a:gd name="connsiteX1" fmla="*/ 2618013 w 4535077"/>
                  <a:gd name="connsiteY1" fmla="*/ 4024809 h 8309507"/>
                  <a:gd name="connsiteX2" fmla="*/ 0 w 4535077"/>
                  <a:gd name="connsiteY2" fmla="*/ 0 h 8309507"/>
                  <a:gd name="connsiteX0" fmla="*/ 4837147 w 4837147"/>
                  <a:gd name="connsiteY0" fmla="*/ 8259989 h 8259989"/>
                  <a:gd name="connsiteX1" fmla="*/ 2618013 w 4837147"/>
                  <a:gd name="connsiteY1" fmla="*/ 4024809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592841 w 4837147"/>
                  <a:gd name="connsiteY1" fmla="*/ 248974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945255 w 4837147"/>
                  <a:gd name="connsiteY1" fmla="*/ 2464983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7591986 w 7591986"/>
                  <a:gd name="connsiteY0" fmla="*/ 4343092 h 4343093"/>
                  <a:gd name="connsiteX1" fmla="*/ 0 w 7591986"/>
                  <a:gd name="connsiteY1" fmla="*/ 235855 h 4343093"/>
                  <a:gd name="connsiteX0" fmla="*/ 7591986 w 7591986"/>
                  <a:gd name="connsiteY0" fmla="*/ 4107237 h 4194456"/>
                  <a:gd name="connsiteX1" fmla="*/ 0 w 7591986"/>
                  <a:gd name="connsiteY1" fmla="*/ 0 h 4194456"/>
                  <a:gd name="connsiteX0" fmla="*/ 6723017 w 6723017"/>
                  <a:gd name="connsiteY0" fmla="*/ 0 h 1477208"/>
                  <a:gd name="connsiteX1" fmla="*/ 0 w 6723017"/>
                  <a:gd name="connsiteY1" fmla="*/ 1387257 h 1477208"/>
                  <a:gd name="connsiteX0" fmla="*/ 2353347 w 2353347"/>
                  <a:gd name="connsiteY0" fmla="*/ 0 h 4297628"/>
                  <a:gd name="connsiteX1" fmla="*/ 0 w 2353347"/>
                  <a:gd name="connsiteY1" fmla="*/ 4268812 h 4297628"/>
                  <a:gd name="connsiteX0" fmla="*/ 4165767 w 4165767"/>
                  <a:gd name="connsiteY0" fmla="*/ 0 h 4224877"/>
                  <a:gd name="connsiteX1" fmla="*/ 0 w 4165767"/>
                  <a:gd name="connsiteY1" fmla="*/ 4195550 h 4224877"/>
                  <a:gd name="connsiteX0" fmla="*/ 3818178 w 3818178"/>
                  <a:gd name="connsiteY0" fmla="*/ 0 h 4079436"/>
                  <a:gd name="connsiteX1" fmla="*/ 0 w 3818178"/>
                  <a:gd name="connsiteY1" fmla="*/ 4049031 h 4079436"/>
                  <a:gd name="connsiteX0" fmla="*/ 3818178 w 3818178"/>
                  <a:gd name="connsiteY0" fmla="*/ 0 h 4049054"/>
                  <a:gd name="connsiteX1" fmla="*/ 0 w 3818178"/>
                  <a:gd name="connsiteY1" fmla="*/ 4049031 h 4049054"/>
                  <a:gd name="connsiteX0" fmla="*/ 3867833 w 3867833"/>
                  <a:gd name="connsiteY0" fmla="*/ 0 h 4122314"/>
                  <a:gd name="connsiteX1" fmla="*/ 0 w 3867833"/>
                  <a:gd name="connsiteY1" fmla="*/ 4122290 h 4122314"/>
                  <a:gd name="connsiteX0" fmla="*/ 3967143 w 3967143"/>
                  <a:gd name="connsiteY0" fmla="*/ 0 h 4097894"/>
                  <a:gd name="connsiteX1" fmla="*/ 0 w 3967143"/>
                  <a:gd name="connsiteY1" fmla="*/ 4097870 h 40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7143" h="4097894">
                    <a:moveTo>
                      <a:pt x="3967143" y="0"/>
                    </a:moveTo>
                    <a:cubicBezTo>
                      <a:pt x="3651662" y="761791"/>
                      <a:pt x="1584795" y="4108360"/>
                      <a:pt x="0" y="409787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 bwMode="auto">
          <a:xfrm>
            <a:off x="965547" y="4506416"/>
            <a:ext cx="0" cy="7404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23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5713" y="3986920"/>
            <a:ext cx="636747" cy="494444"/>
            <a:chOff x="705713" y="3986920"/>
            <a:chExt cx="636747" cy="49444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713" y="3986920"/>
              <a:ext cx="159031" cy="2024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 bwMode="auto">
            <a:xfrm>
              <a:off x="864744" y="4113213"/>
              <a:ext cx="477716" cy="368151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150991" y="2781300"/>
            <a:ext cx="1629041" cy="1699716"/>
            <a:chOff x="150991" y="2781300"/>
            <a:chExt cx="1629041" cy="1699716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991" y="2781300"/>
              <a:ext cx="854195" cy="1900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609600" y="2984058"/>
              <a:ext cx="1170432" cy="149695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Straight Connector 69"/>
          <p:cNvCxnSpPr/>
          <p:nvPr/>
        </p:nvCxnSpPr>
        <p:spPr bwMode="auto">
          <a:xfrm>
            <a:off x="3617307" y="4506416"/>
            <a:ext cx="0" cy="7404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965547" y="4506416"/>
            <a:ext cx="26517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6" name="Group 65"/>
          <p:cNvGrpSpPr/>
          <p:nvPr/>
        </p:nvGrpSpPr>
        <p:grpSpPr>
          <a:xfrm>
            <a:off x="5573596" y="5127460"/>
            <a:ext cx="3341804" cy="485940"/>
            <a:chOff x="5573596" y="5127460"/>
            <a:chExt cx="3341804" cy="485940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596" y="5127460"/>
              <a:ext cx="3113204" cy="263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8667" y="5394160"/>
              <a:ext cx="2396733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967086" y="5271034"/>
            <a:ext cx="3867426" cy="1086997"/>
            <a:chOff x="967086" y="5271034"/>
            <a:chExt cx="3867426" cy="1086997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5034" y="6138769"/>
              <a:ext cx="321817" cy="2192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2" name="Straight Arrow Connector 91"/>
            <p:cNvCxnSpPr/>
            <p:nvPr/>
          </p:nvCxnSpPr>
          <p:spPr bwMode="auto">
            <a:xfrm flipH="1" flipV="1">
              <a:off x="967086" y="5271034"/>
              <a:ext cx="895822" cy="86180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2634" y="6138769"/>
              <a:ext cx="321878" cy="219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6" name="Straight Arrow Connector 75"/>
            <p:cNvCxnSpPr/>
            <p:nvPr/>
          </p:nvCxnSpPr>
          <p:spPr bwMode="auto">
            <a:xfrm flipH="1" flipV="1">
              <a:off x="3631011" y="5272296"/>
              <a:ext cx="895822" cy="86180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2019300" y="2470954"/>
            <a:ext cx="3111998" cy="729261"/>
            <a:chOff x="2019300" y="2470954"/>
            <a:chExt cx="3111998" cy="729261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9300" y="2470954"/>
              <a:ext cx="3111998" cy="3357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913505" y="2966596"/>
              <a:ext cx="291915" cy="175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410385" y="2170212"/>
            <a:ext cx="3695515" cy="788888"/>
            <a:chOff x="5410385" y="2170212"/>
            <a:chExt cx="3695515" cy="788888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6520" y="2170212"/>
              <a:ext cx="3199380" cy="788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385" y="2572554"/>
              <a:ext cx="291915" cy="175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616700" y="3111501"/>
            <a:ext cx="2352042" cy="888999"/>
            <a:chOff x="6616700" y="3111501"/>
            <a:chExt cx="2352042" cy="888999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6700" y="3533247"/>
              <a:ext cx="2352042" cy="4672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99341" y="3191704"/>
              <a:ext cx="262961" cy="102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6565392" y="2267712"/>
            <a:ext cx="1524508" cy="694944"/>
            <a:chOff x="6565392" y="2267712"/>
            <a:chExt cx="1524508" cy="694944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565392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379208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934452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754112" y="27249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6838882" y="4080439"/>
            <a:ext cx="1505018" cy="694761"/>
            <a:chOff x="6838882" y="4080439"/>
            <a:chExt cx="1505018" cy="694761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8882" y="4453510"/>
              <a:ext cx="1505018" cy="321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99341" y="4160642"/>
              <a:ext cx="262961" cy="102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410385" y="2170212"/>
            <a:ext cx="3695515" cy="788888"/>
            <a:chOff x="5410385" y="2170212"/>
            <a:chExt cx="3695515" cy="788888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6520" y="2170212"/>
              <a:ext cx="3199380" cy="788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385" y="2572554"/>
              <a:ext cx="291915" cy="175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6565392" y="2267712"/>
            <a:ext cx="1524508" cy="694944"/>
            <a:chOff x="6565392" y="2267712"/>
            <a:chExt cx="1524508" cy="694944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6565392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379208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934452" y="22677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754112" y="2724912"/>
              <a:ext cx="155448" cy="2377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39874" y="2513024"/>
            <a:ext cx="5093997" cy="3341850"/>
            <a:chOff x="139874" y="2513024"/>
            <a:chExt cx="5093997" cy="3341850"/>
          </a:xfrm>
        </p:grpSpPr>
        <p:grpSp>
          <p:nvGrpSpPr>
            <p:cNvPr id="8" name="Group 7"/>
            <p:cNvGrpSpPr/>
            <p:nvPr/>
          </p:nvGrpSpPr>
          <p:grpSpPr>
            <a:xfrm>
              <a:off x="483296" y="3433629"/>
              <a:ext cx="3631529" cy="1816157"/>
              <a:chOff x="483296" y="2520805"/>
              <a:chExt cx="3631529" cy="1816157"/>
            </a:xfrm>
          </p:grpSpPr>
          <p:sp>
            <p:nvSpPr>
              <p:cNvPr id="37" name="Oval 11"/>
              <p:cNvSpPr/>
              <p:nvPr/>
            </p:nvSpPr>
            <p:spPr bwMode="auto">
              <a:xfrm>
                <a:off x="483296" y="2520805"/>
                <a:ext cx="1844872" cy="181615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091168"/>
                  <a:gd name="connsiteX1" fmla="*/ 1070975 w 1528175"/>
                  <a:gd name="connsiteY1" fmla="*/ 20193 h 1091168"/>
                  <a:gd name="connsiteX2" fmla="*/ 1528175 w 1528175"/>
                  <a:gd name="connsiteY2" fmla="*/ 477393 h 1091168"/>
                  <a:gd name="connsiteX3" fmla="*/ 1070975 w 1528175"/>
                  <a:gd name="connsiteY3" fmla="*/ 934593 h 1091168"/>
                  <a:gd name="connsiteX4" fmla="*/ 0 w 1528175"/>
                  <a:gd name="connsiteY4" fmla="*/ 1091168 h 1091168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860115"/>
                  <a:gd name="connsiteY0" fmla="*/ 1091168 h 1120560"/>
                  <a:gd name="connsiteX1" fmla="*/ 1070975 w 1860115"/>
                  <a:gd name="connsiteY1" fmla="*/ 20193 h 1120560"/>
                  <a:gd name="connsiteX2" fmla="*/ 1528175 w 1860115"/>
                  <a:gd name="connsiteY2" fmla="*/ 477393 h 1120560"/>
                  <a:gd name="connsiteX3" fmla="*/ 1860115 w 1860115"/>
                  <a:gd name="connsiteY3" fmla="*/ 1072379 h 1120560"/>
                  <a:gd name="connsiteX4" fmla="*/ 0 w 1860115"/>
                  <a:gd name="connsiteY4" fmla="*/ 1091168 h 1120560"/>
                  <a:gd name="connsiteX0" fmla="*/ 0 w 1860115"/>
                  <a:gd name="connsiteY0" fmla="*/ 1091168 h 1091168"/>
                  <a:gd name="connsiteX1" fmla="*/ 1070975 w 1860115"/>
                  <a:gd name="connsiteY1" fmla="*/ 20193 h 1091168"/>
                  <a:gd name="connsiteX2" fmla="*/ 1528175 w 1860115"/>
                  <a:gd name="connsiteY2" fmla="*/ 477393 h 1091168"/>
                  <a:gd name="connsiteX3" fmla="*/ 1860115 w 1860115"/>
                  <a:gd name="connsiteY3" fmla="*/ 1072379 h 1091168"/>
                  <a:gd name="connsiteX4" fmla="*/ 0 w 1860115"/>
                  <a:gd name="connsiteY4" fmla="*/ 1091168 h 1091168"/>
                  <a:gd name="connsiteX0" fmla="*/ 0 w 1860115"/>
                  <a:gd name="connsiteY0" fmla="*/ 1846705 h 1846705"/>
                  <a:gd name="connsiteX1" fmla="*/ 1070975 w 1860115"/>
                  <a:gd name="connsiteY1" fmla="*/ 775730 h 1846705"/>
                  <a:gd name="connsiteX2" fmla="*/ 1841326 w 1860115"/>
                  <a:gd name="connsiteY2" fmla="*/ 55484 h 1846705"/>
                  <a:gd name="connsiteX3" fmla="*/ 1860115 w 1860115"/>
                  <a:gd name="connsiteY3" fmla="*/ 1827916 h 1846705"/>
                  <a:gd name="connsiteX4" fmla="*/ 0 w 1860115"/>
                  <a:gd name="connsiteY4" fmla="*/ 1846705 h 1846705"/>
                  <a:gd name="connsiteX0" fmla="*/ 0 w 1860115"/>
                  <a:gd name="connsiteY0" fmla="*/ 1791221 h 1791221"/>
                  <a:gd name="connsiteX1" fmla="*/ 1070975 w 1860115"/>
                  <a:gd name="connsiteY1" fmla="*/ 720246 h 1791221"/>
                  <a:gd name="connsiteX2" fmla="*/ 1841326 w 1860115"/>
                  <a:gd name="connsiteY2" fmla="*/ 0 h 1791221"/>
                  <a:gd name="connsiteX3" fmla="*/ 1860115 w 1860115"/>
                  <a:gd name="connsiteY3" fmla="*/ 1772432 h 1791221"/>
                  <a:gd name="connsiteX4" fmla="*/ 0 w 1860115"/>
                  <a:gd name="connsiteY4" fmla="*/ 1791221 h 1791221"/>
                  <a:gd name="connsiteX0" fmla="*/ 71 w 1860186"/>
                  <a:gd name="connsiteY0" fmla="*/ 1791221 h 1791221"/>
                  <a:gd name="connsiteX1" fmla="*/ 294433 w 1860186"/>
                  <a:gd name="connsiteY1" fmla="*/ 695194 h 1791221"/>
                  <a:gd name="connsiteX2" fmla="*/ 1841397 w 1860186"/>
                  <a:gd name="connsiteY2" fmla="*/ 0 h 1791221"/>
                  <a:gd name="connsiteX3" fmla="*/ 1860186 w 1860186"/>
                  <a:gd name="connsiteY3" fmla="*/ 1772432 h 1791221"/>
                  <a:gd name="connsiteX4" fmla="*/ 71 w 1860186"/>
                  <a:gd name="connsiteY4" fmla="*/ 1791221 h 1791221"/>
                  <a:gd name="connsiteX0" fmla="*/ 71 w 1841397"/>
                  <a:gd name="connsiteY0" fmla="*/ 1791221 h 1791221"/>
                  <a:gd name="connsiteX1" fmla="*/ 294433 w 1841397"/>
                  <a:gd name="connsiteY1" fmla="*/ 695194 h 1791221"/>
                  <a:gd name="connsiteX2" fmla="*/ 1841397 w 1841397"/>
                  <a:gd name="connsiteY2" fmla="*/ 0 h 1791221"/>
                  <a:gd name="connsiteX3" fmla="*/ 1835134 w 1841397"/>
                  <a:gd name="connsiteY3" fmla="*/ 1772432 h 1791221"/>
                  <a:gd name="connsiteX4" fmla="*/ 71 w 1841397"/>
                  <a:gd name="connsiteY4" fmla="*/ 1791221 h 1791221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593"/>
                  <a:gd name="connsiteY0" fmla="*/ 1803747 h 1803747"/>
                  <a:gd name="connsiteX1" fmla="*/ 294385 w 1835593"/>
                  <a:gd name="connsiteY1" fmla="*/ 707720 h 1803747"/>
                  <a:gd name="connsiteX2" fmla="*/ 1816297 w 1835593"/>
                  <a:gd name="connsiteY2" fmla="*/ 0 h 1803747"/>
                  <a:gd name="connsiteX3" fmla="*/ 1835086 w 1835593"/>
                  <a:gd name="connsiteY3" fmla="*/ 1784958 h 1803747"/>
                  <a:gd name="connsiteX4" fmla="*/ 23 w 1835593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22560"/>
                  <a:gd name="connsiteY0" fmla="*/ 1803747 h 1803747"/>
                  <a:gd name="connsiteX1" fmla="*/ 294385 w 1822560"/>
                  <a:gd name="connsiteY1" fmla="*/ 707720 h 1803747"/>
                  <a:gd name="connsiteX2" fmla="*/ 1816297 w 1822560"/>
                  <a:gd name="connsiteY2" fmla="*/ 0 h 1803747"/>
                  <a:gd name="connsiteX3" fmla="*/ 1822560 w 1822560"/>
                  <a:gd name="connsiteY3" fmla="*/ 1784958 h 1803747"/>
                  <a:gd name="connsiteX4" fmla="*/ 23 w 1822560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97484 h 1803747"/>
                  <a:gd name="connsiteX4" fmla="*/ 23 w 1835086"/>
                  <a:gd name="connsiteY4" fmla="*/ 1803747 h 1803747"/>
                  <a:gd name="connsiteX0" fmla="*/ 232 w 1822769"/>
                  <a:gd name="connsiteY0" fmla="*/ 1791221 h 1797484"/>
                  <a:gd name="connsiteX1" fmla="*/ 282068 w 1822769"/>
                  <a:gd name="connsiteY1" fmla="*/ 707720 h 1797484"/>
                  <a:gd name="connsiteX2" fmla="*/ 1803980 w 1822769"/>
                  <a:gd name="connsiteY2" fmla="*/ 0 h 1797484"/>
                  <a:gd name="connsiteX3" fmla="*/ 1822769 w 1822769"/>
                  <a:gd name="connsiteY3" fmla="*/ 1797484 h 1797484"/>
                  <a:gd name="connsiteX4" fmla="*/ 232 w 1822769"/>
                  <a:gd name="connsiteY4" fmla="*/ 1791221 h 1797484"/>
                  <a:gd name="connsiteX0" fmla="*/ 5480 w 1828017"/>
                  <a:gd name="connsiteY0" fmla="*/ 1791221 h 1797484"/>
                  <a:gd name="connsiteX1" fmla="*/ 287316 w 1828017"/>
                  <a:gd name="connsiteY1" fmla="*/ 707720 h 1797484"/>
                  <a:gd name="connsiteX2" fmla="*/ 1809228 w 1828017"/>
                  <a:gd name="connsiteY2" fmla="*/ 0 h 1797484"/>
                  <a:gd name="connsiteX3" fmla="*/ 1828017 w 1828017"/>
                  <a:gd name="connsiteY3" fmla="*/ 1797484 h 1797484"/>
                  <a:gd name="connsiteX4" fmla="*/ 5480 w 1828017"/>
                  <a:gd name="connsiteY4" fmla="*/ 1791221 h 1797484"/>
                  <a:gd name="connsiteX0" fmla="*/ 307 w 1822844"/>
                  <a:gd name="connsiteY0" fmla="*/ 1803747 h 1810010"/>
                  <a:gd name="connsiteX1" fmla="*/ 282143 w 1822844"/>
                  <a:gd name="connsiteY1" fmla="*/ 720246 h 1810010"/>
                  <a:gd name="connsiteX2" fmla="*/ 1816581 w 1822844"/>
                  <a:gd name="connsiteY2" fmla="*/ 0 h 1810010"/>
                  <a:gd name="connsiteX3" fmla="*/ 1822844 w 1822844"/>
                  <a:gd name="connsiteY3" fmla="*/ 1810010 h 1810010"/>
                  <a:gd name="connsiteX4" fmla="*/ 307 w 1822844"/>
                  <a:gd name="connsiteY4" fmla="*/ 1803747 h 1810010"/>
                  <a:gd name="connsiteX0" fmla="*/ 10556 w 1833093"/>
                  <a:gd name="connsiteY0" fmla="*/ 1803747 h 1810010"/>
                  <a:gd name="connsiteX1" fmla="*/ 229762 w 1833093"/>
                  <a:gd name="connsiteY1" fmla="*/ 770350 h 1810010"/>
                  <a:gd name="connsiteX2" fmla="*/ 1826830 w 1833093"/>
                  <a:gd name="connsiteY2" fmla="*/ 0 h 1810010"/>
                  <a:gd name="connsiteX3" fmla="*/ 1833093 w 1833093"/>
                  <a:gd name="connsiteY3" fmla="*/ 1810010 h 1810010"/>
                  <a:gd name="connsiteX4" fmla="*/ 10556 w 1833093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16274"/>
                  <a:gd name="connsiteY0" fmla="*/ 1803747 h 2521210"/>
                  <a:gd name="connsiteX1" fmla="*/ 419622 w 1816274"/>
                  <a:gd name="connsiteY1" fmla="*/ 582459 h 2521210"/>
                  <a:gd name="connsiteX2" fmla="*/ 1816274 w 1816274"/>
                  <a:gd name="connsiteY2" fmla="*/ 0 h 2521210"/>
                  <a:gd name="connsiteX3" fmla="*/ 1378037 w 1816274"/>
                  <a:gd name="connsiteY3" fmla="*/ 2521210 h 2521210"/>
                  <a:gd name="connsiteX4" fmla="*/ 0 w 1816274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514910"/>
                  <a:gd name="connsiteY0" fmla="*/ 0 h 2660563"/>
                  <a:gd name="connsiteX1" fmla="*/ 1854722 w 3514910"/>
                  <a:gd name="connsiteY1" fmla="*/ 721812 h 2660563"/>
                  <a:gd name="connsiteX2" fmla="*/ 3251374 w 3514910"/>
                  <a:gd name="connsiteY2" fmla="*/ 139353 h 2660563"/>
                  <a:gd name="connsiteX3" fmla="*/ 2813137 w 3514910"/>
                  <a:gd name="connsiteY3" fmla="*/ 2660563 h 2660563"/>
                  <a:gd name="connsiteX4" fmla="*/ 0 w 3514910"/>
                  <a:gd name="connsiteY4" fmla="*/ 0 h 2660563"/>
                  <a:gd name="connsiteX0" fmla="*/ 0 w 3730043"/>
                  <a:gd name="connsiteY0" fmla="*/ 0 h 2660563"/>
                  <a:gd name="connsiteX1" fmla="*/ 1854722 w 3730043"/>
                  <a:gd name="connsiteY1" fmla="*/ 721812 h 2660563"/>
                  <a:gd name="connsiteX2" fmla="*/ 3518074 w 3730043"/>
                  <a:gd name="connsiteY2" fmla="*/ 1422053 h 2660563"/>
                  <a:gd name="connsiteX3" fmla="*/ 2813137 w 3730043"/>
                  <a:gd name="connsiteY3" fmla="*/ 2660563 h 2660563"/>
                  <a:gd name="connsiteX4" fmla="*/ 0 w 3730043"/>
                  <a:gd name="connsiteY4" fmla="*/ 0 h 2660563"/>
                  <a:gd name="connsiteX0" fmla="*/ 0 w 3561180"/>
                  <a:gd name="connsiteY0" fmla="*/ 0 h 2660563"/>
                  <a:gd name="connsiteX1" fmla="*/ 1765822 w 3561180"/>
                  <a:gd name="connsiteY1" fmla="*/ 518612 h 2660563"/>
                  <a:gd name="connsiteX2" fmla="*/ 3518074 w 3561180"/>
                  <a:gd name="connsiteY2" fmla="*/ 1422053 h 2660563"/>
                  <a:gd name="connsiteX3" fmla="*/ 2813137 w 3561180"/>
                  <a:gd name="connsiteY3" fmla="*/ 2660563 h 2660563"/>
                  <a:gd name="connsiteX4" fmla="*/ 0 w 3561180"/>
                  <a:gd name="connsiteY4" fmla="*/ 0 h 2660563"/>
                  <a:gd name="connsiteX0" fmla="*/ 0 w 3692283"/>
                  <a:gd name="connsiteY0" fmla="*/ 0 h 2660563"/>
                  <a:gd name="connsiteX1" fmla="*/ 1765822 w 3692283"/>
                  <a:gd name="connsiteY1" fmla="*/ 518612 h 2660563"/>
                  <a:gd name="connsiteX2" fmla="*/ 3657774 w 3692283"/>
                  <a:gd name="connsiteY2" fmla="*/ 1688753 h 2660563"/>
                  <a:gd name="connsiteX3" fmla="*/ 2813137 w 3692283"/>
                  <a:gd name="connsiteY3" fmla="*/ 2660563 h 2660563"/>
                  <a:gd name="connsiteX4" fmla="*/ 0 w 3692283"/>
                  <a:gd name="connsiteY4" fmla="*/ 0 h 2660563"/>
                  <a:gd name="connsiteX0" fmla="*/ 0 w 3668704"/>
                  <a:gd name="connsiteY0" fmla="*/ 0 h 2660563"/>
                  <a:gd name="connsiteX1" fmla="*/ 1765822 w 3668704"/>
                  <a:gd name="connsiteY1" fmla="*/ 518612 h 2660563"/>
                  <a:gd name="connsiteX2" fmla="*/ 3657774 w 3668704"/>
                  <a:gd name="connsiteY2" fmla="*/ 1688753 h 2660563"/>
                  <a:gd name="connsiteX3" fmla="*/ 2813137 w 3668704"/>
                  <a:gd name="connsiteY3" fmla="*/ 2660563 h 2660563"/>
                  <a:gd name="connsiteX4" fmla="*/ 0 w 3668704"/>
                  <a:gd name="connsiteY4" fmla="*/ 0 h 26605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649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60705"/>
                  <a:gd name="connsiteY0" fmla="*/ 0 h 2736763"/>
                  <a:gd name="connsiteX1" fmla="*/ 1753122 w 3660705"/>
                  <a:gd name="connsiteY1" fmla="*/ 569412 h 2736763"/>
                  <a:gd name="connsiteX2" fmla="*/ 3645074 w 3660705"/>
                  <a:gd name="connsiteY2" fmla="*/ 1764953 h 2736763"/>
                  <a:gd name="connsiteX3" fmla="*/ 2762337 w 3660705"/>
                  <a:gd name="connsiteY3" fmla="*/ 2736763 h 2736763"/>
                  <a:gd name="connsiteX4" fmla="*/ 0 w 3660705"/>
                  <a:gd name="connsiteY4" fmla="*/ 0 h 2736763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3887"/>
                  <a:gd name="connsiteY0" fmla="*/ 1246766 h 1304749"/>
                  <a:gd name="connsiteX1" fmla="*/ 1295922 w 3193887"/>
                  <a:gd name="connsiteY1" fmla="*/ 78 h 1304749"/>
                  <a:gd name="connsiteX2" fmla="*/ 3187874 w 3193887"/>
                  <a:gd name="connsiteY2" fmla="*/ 1195619 h 1304749"/>
                  <a:gd name="connsiteX3" fmla="*/ 1809837 w 3193887"/>
                  <a:gd name="connsiteY3" fmla="*/ 1278429 h 1304749"/>
                  <a:gd name="connsiteX4" fmla="*/ 0 w 3193887"/>
                  <a:gd name="connsiteY4" fmla="*/ 1246766 h 1304749"/>
                  <a:gd name="connsiteX0" fmla="*/ 0 w 1874031"/>
                  <a:gd name="connsiteY0" fmla="*/ 2031084 h 2062747"/>
                  <a:gd name="connsiteX1" fmla="*/ 1295922 w 1874031"/>
                  <a:gd name="connsiteY1" fmla="*/ 784396 h 2062747"/>
                  <a:gd name="connsiteX2" fmla="*/ 1816274 w 1874031"/>
                  <a:gd name="connsiteY2" fmla="*/ 163837 h 2062747"/>
                  <a:gd name="connsiteX3" fmla="*/ 1809837 w 1874031"/>
                  <a:gd name="connsiteY3" fmla="*/ 2062747 h 2062747"/>
                  <a:gd name="connsiteX4" fmla="*/ 0 w 1874031"/>
                  <a:gd name="connsiteY4" fmla="*/ 2031084 h 2062747"/>
                  <a:gd name="connsiteX0" fmla="*/ 0 w 1841887"/>
                  <a:gd name="connsiteY0" fmla="*/ 2031084 h 2062747"/>
                  <a:gd name="connsiteX1" fmla="*/ 1295922 w 1841887"/>
                  <a:gd name="connsiteY1" fmla="*/ 784396 h 2062747"/>
                  <a:gd name="connsiteX2" fmla="*/ 1816274 w 1841887"/>
                  <a:gd name="connsiteY2" fmla="*/ 163837 h 2062747"/>
                  <a:gd name="connsiteX3" fmla="*/ 1809837 w 1841887"/>
                  <a:gd name="connsiteY3" fmla="*/ 2062747 h 2062747"/>
                  <a:gd name="connsiteX4" fmla="*/ 0 w 1841887"/>
                  <a:gd name="connsiteY4" fmla="*/ 2031084 h 2062747"/>
                  <a:gd name="connsiteX0" fmla="*/ 0 w 1841887"/>
                  <a:gd name="connsiteY0" fmla="*/ 1867247 h 1898910"/>
                  <a:gd name="connsiteX1" fmla="*/ 1295922 w 1841887"/>
                  <a:gd name="connsiteY1" fmla="*/ 6205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0 w 1841887"/>
                  <a:gd name="connsiteY0" fmla="*/ 1867247 h 1898910"/>
                  <a:gd name="connsiteX1" fmla="*/ 1080022 w 1841887"/>
                  <a:gd name="connsiteY1" fmla="*/ 6840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8888"/>
                  <a:gd name="connsiteY0" fmla="*/ 1867247 h 1867247"/>
                  <a:gd name="connsiteX1" fmla="*/ 1080173 w 1848888"/>
                  <a:gd name="connsiteY1" fmla="*/ 684059 h 1867247"/>
                  <a:gd name="connsiteX2" fmla="*/ 1816425 w 1848888"/>
                  <a:gd name="connsiteY2" fmla="*/ 0 h 1867247"/>
                  <a:gd name="connsiteX3" fmla="*/ 1822688 w 1848888"/>
                  <a:gd name="connsiteY3" fmla="*/ 1860810 h 1867247"/>
                  <a:gd name="connsiteX4" fmla="*/ 151 w 1848888"/>
                  <a:gd name="connsiteY4" fmla="*/ 1867247 h 1867247"/>
                  <a:gd name="connsiteX0" fmla="*/ 151 w 1848888"/>
                  <a:gd name="connsiteY0" fmla="*/ 1867247 h 1871544"/>
                  <a:gd name="connsiteX1" fmla="*/ 1080173 w 1848888"/>
                  <a:gd name="connsiteY1" fmla="*/ 684059 h 1871544"/>
                  <a:gd name="connsiteX2" fmla="*/ 1816425 w 1848888"/>
                  <a:gd name="connsiteY2" fmla="*/ 0 h 1871544"/>
                  <a:gd name="connsiteX3" fmla="*/ 1822688 w 1848888"/>
                  <a:gd name="connsiteY3" fmla="*/ 1860810 h 1871544"/>
                  <a:gd name="connsiteX4" fmla="*/ 151 w 1848888"/>
                  <a:gd name="connsiteY4" fmla="*/ 1867247 h 1871544"/>
                  <a:gd name="connsiteX0" fmla="*/ 151 w 1834709"/>
                  <a:gd name="connsiteY0" fmla="*/ 1867247 h 1871544"/>
                  <a:gd name="connsiteX1" fmla="*/ 1080173 w 1834709"/>
                  <a:gd name="connsiteY1" fmla="*/ 684059 h 1871544"/>
                  <a:gd name="connsiteX2" fmla="*/ 1816425 w 1834709"/>
                  <a:gd name="connsiteY2" fmla="*/ 0 h 1871544"/>
                  <a:gd name="connsiteX3" fmla="*/ 1822688 w 1834709"/>
                  <a:gd name="connsiteY3" fmla="*/ 1860810 h 1871544"/>
                  <a:gd name="connsiteX4" fmla="*/ 151 w 1834709"/>
                  <a:gd name="connsiteY4" fmla="*/ 1867247 h 1871544"/>
                  <a:gd name="connsiteX0" fmla="*/ 151 w 1849864"/>
                  <a:gd name="connsiteY0" fmla="*/ 1867247 h 1871544"/>
                  <a:gd name="connsiteX1" fmla="*/ 1080173 w 1849864"/>
                  <a:gd name="connsiteY1" fmla="*/ 684059 h 1871544"/>
                  <a:gd name="connsiteX2" fmla="*/ 1816425 w 1849864"/>
                  <a:gd name="connsiteY2" fmla="*/ 0 h 1871544"/>
                  <a:gd name="connsiteX3" fmla="*/ 1848088 w 1849864"/>
                  <a:gd name="connsiteY3" fmla="*/ 1860810 h 1871544"/>
                  <a:gd name="connsiteX4" fmla="*/ 151 w 1849864"/>
                  <a:gd name="connsiteY4" fmla="*/ 1867247 h 1871544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0600"/>
                  <a:gd name="connsiteY0" fmla="*/ 1867247 h 1867247"/>
                  <a:gd name="connsiteX1" fmla="*/ 1080173 w 1840600"/>
                  <a:gd name="connsiteY1" fmla="*/ 684059 h 1867247"/>
                  <a:gd name="connsiteX2" fmla="*/ 1816425 w 1840600"/>
                  <a:gd name="connsiteY2" fmla="*/ 0 h 1867247"/>
                  <a:gd name="connsiteX3" fmla="*/ 1835388 w 1840600"/>
                  <a:gd name="connsiteY3" fmla="*/ 1848110 h 1867247"/>
                  <a:gd name="connsiteX4" fmla="*/ 151 w 1840600"/>
                  <a:gd name="connsiteY4" fmla="*/ 1867247 h 1867247"/>
                  <a:gd name="connsiteX0" fmla="*/ 151 w 1837164"/>
                  <a:gd name="connsiteY0" fmla="*/ 1816447 h 1816447"/>
                  <a:gd name="connsiteX1" fmla="*/ 1080173 w 1837164"/>
                  <a:gd name="connsiteY1" fmla="*/ 633259 h 1816447"/>
                  <a:gd name="connsiteX2" fmla="*/ 1803725 w 1837164"/>
                  <a:gd name="connsiteY2" fmla="*/ 0 h 1816447"/>
                  <a:gd name="connsiteX3" fmla="*/ 1835388 w 1837164"/>
                  <a:gd name="connsiteY3" fmla="*/ 1797310 h 1816447"/>
                  <a:gd name="connsiteX4" fmla="*/ 151 w 1837164"/>
                  <a:gd name="connsiteY4" fmla="*/ 1816447 h 1816447"/>
                  <a:gd name="connsiteX0" fmla="*/ 151 w 1836208"/>
                  <a:gd name="connsiteY0" fmla="*/ 1816447 h 1816447"/>
                  <a:gd name="connsiteX1" fmla="*/ 1080173 w 1836208"/>
                  <a:gd name="connsiteY1" fmla="*/ 633259 h 1816447"/>
                  <a:gd name="connsiteX2" fmla="*/ 1803725 w 1836208"/>
                  <a:gd name="connsiteY2" fmla="*/ 0 h 1816447"/>
                  <a:gd name="connsiteX3" fmla="*/ 1835388 w 1836208"/>
                  <a:gd name="connsiteY3" fmla="*/ 1797310 h 1816447"/>
                  <a:gd name="connsiteX4" fmla="*/ 151 w 1836208"/>
                  <a:gd name="connsiteY4" fmla="*/ 1816447 h 18164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84610 h 1803747"/>
                  <a:gd name="connsiteX4" fmla="*/ 1294 w 184322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71910 h 1803747"/>
                  <a:gd name="connsiteX4" fmla="*/ 1294 w 183921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84610 h 1803747"/>
                  <a:gd name="connsiteX4" fmla="*/ 1294 w 183921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400 w 1767132"/>
                  <a:gd name="connsiteY0" fmla="*/ 1841847 h 1841847"/>
                  <a:gd name="connsiteX1" fmla="*/ 1005222 w 1767132"/>
                  <a:gd name="connsiteY1" fmla="*/ 620559 h 1841847"/>
                  <a:gd name="connsiteX2" fmla="*/ 1754174 w 1767132"/>
                  <a:gd name="connsiteY2" fmla="*/ 0 h 1841847"/>
                  <a:gd name="connsiteX3" fmla="*/ 1760437 w 1767132"/>
                  <a:gd name="connsiteY3" fmla="*/ 1797310 h 1841847"/>
                  <a:gd name="connsiteX4" fmla="*/ 1400 w 1767132"/>
                  <a:gd name="connsiteY4" fmla="*/ 1841847 h 1841847"/>
                  <a:gd name="connsiteX0" fmla="*/ 0 w 1765732"/>
                  <a:gd name="connsiteY0" fmla="*/ 1841847 h 1841847"/>
                  <a:gd name="connsiteX1" fmla="*/ 1003822 w 1765732"/>
                  <a:gd name="connsiteY1" fmla="*/ 620559 h 1841847"/>
                  <a:gd name="connsiteX2" fmla="*/ 1752774 w 1765732"/>
                  <a:gd name="connsiteY2" fmla="*/ 0 h 1841847"/>
                  <a:gd name="connsiteX3" fmla="*/ 1759037 w 1765732"/>
                  <a:gd name="connsiteY3" fmla="*/ 1797310 h 1841847"/>
                  <a:gd name="connsiteX4" fmla="*/ 0 w 1765732"/>
                  <a:gd name="connsiteY4" fmla="*/ 1841847 h 1841847"/>
                  <a:gd name="connsiteX0" fmla="*/ 0 w 1753115"/>
                  <a:gd name="connsiteY0" fmla="*/ 1841847 h 1841847"/>
                  <a:gd name="connsiteX1" fmla="*/ 1003822 w 1753115"/>
                  <a:gd name="connsiteY1" fmla="*/ 620559 h 1841847"/>
                  <a:gd name="connsiteX2" fmla="*/ 1752774 w 1753115"/>
                  <a:gd name="connsiteY2" fmla="*/ 0 h 1841847"/>
                  <a:gd name="connsiteX3" fmla="*/ 768437 w 1753115"/>
                  <a:gd name="connsiteY3" fmla="*/ 1606810 h 1841847"/>
                  <a:gd name="connsiteX4" fmla="*/ 0 w 1753115"/>
                  <a:gd name="connsiteY4" fmla="*/ 1841847 h 1841847"/>
                  <a:gd name="connsiteX0" fmla="*/ 0 w 1753611"/>
                  <a:gd name="connsiteY0" fmla="*/ 1841847 h 1841847"/>
                  <a:gd name="connsiteX1" fmla="*/ 1003822 w 1753611"/>
                  <a:gd name="connsiteY1" fmla="*/ 620559 h 1841847"/>
                  <a:gd name="connsiteX2" fmla="*/ 1752774 w 1753611"/>
                  <a:gd name="connsiteY2" fmla="*/ 0 h 1841847"/>
                  <a:gd name="connsiteX3" fmla="*/ 768437 w 1753611"/>
                  <a:gd name="connsiteY3" fmla="*/ 1606810 h 1841847"/>
                  <a:gd name="connsiteX4" fmla="*/ 0 w 1753611"/>
                  <a:gd name="connsiteY4" fmla="*/ 1841847 h 1841847"/>
                  <a:gd name="connsiteX0" fmla="*/ 0 w 1753295"/>
                  <a:gd name="connsiteY0" fmla="*/ 1841847 h 1910227"/>
                  <a:gd name="connsiteX1" fmla="*/ 1003822 w 1753295"/>
                  <a:gd name="connsiteY1" fmla="*/ 620559 h 1910227"/>
                  <a:gd name="connsiteX2" fmla="*/ 1752774 w 1753295"/>
                  <a:gd name="connsiteY2" fmla="*/ 0 h 1910227"/>
                  <a:gd name="connsiteX3" fmla="*/ 768437 w 1753295"/>
                  <a:gd name="connsiteY3" fmla="*/ 1606810 h 1910227"/>
                  <a:gd name="connsiteX4" fmla="*/ 0 w 1753295"/>
                  <a:gd name="connsiteY4" fmla="*/ 1841847 h 1910227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914574"/>
                  <a:gd name="connsiteY0" fmla="*/ 927447 h 927447"/>
                  <a:gd name="connsiteX1" fmla="*/ 241822 w 914574"/>
                  <a:gd name="connsiteY1" fmla="*/ 2014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1570 w 916144"/>
                  <a:gd name="connsiteY0" fmla="*/ 927447 h 927447"/>
                  <a:gd name="connsiteX1" fmla="*/ 205292 w 916144"/>
                  <a:gd name="connsiteY1" fmla="*/ 188759 h 927447"/>
                  <a:gd name="connsiteX2" fmla="*/ 916144 w 916144"/>
                  <a:gd name="connsiteY2" fmla="*/ 0 h 927447"/>
                  <a:gd name="connsiteX3" fmla="*/ 770007 w 916144"/>
                  <a:gd name="connsiteY3" fmla="*/ 692410 h 927447"/>
                  <a:gd name="connsiteX4" fmla="*/ 1570 w 916144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1571 w 916145"/>
                  <a:gd name="connsiteY0" fmla="*/ 889347 h 889347"/>
                  <a:gd name="connsiteX1" fmla="*/ 205293 w 916145"/>
                  <a:gd name="connsiteY1" fmla="*/ 188759 h 889347"/>
                  <a:gd name="connsiteX2" fmla="*/ 916145 w 916145"/>
                  <a:gd name="connsiteY2" fmla="*/ 0 h 889347"/>
                  <a:gd name="connsiteX3" fmla="*/ 719208 w 916145"/>
                  <a:gd name="connsiteY3" fmla="*/ 692410 h 889347"/>
                  <a:gd name="connsiteX4" fmla="*/ 1571 w 916145"/>
                  <a:gd name="connsiteY4" fmla="*/ 889347 h 8893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731725 w 928662"/>
                  <a:gd name="connsiteY3" fmla="*/ 6924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936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682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80925 w 928662"/>
                  <a:gd name="connsiteY3" fmla="*/ 755910 h 902047"/>
                  <a:gd name="connsiteX4" fmla="*/ 1388 w 928662"/>
                  <a:gd name="connsiteY4" fmla="*/ 902047 h 902047"/>
                  <a:gd name="connsiteX0" fmla="*/ 4525 w 931799"/>
                  <a:gd name="connsiteY0" fmla="*/ 902047 h 902047"/>
                  <a:gd name="connsiteX1" fmla="*/ 220947 w 931799"/>
                  <a:gd name="connsiteY1" fmla="*/ 188759 h 902047"/>
                  <a:gd name="connsiteX2" fmla="*/ 931799 w 931799"/>
                  <a:gd name="connsiteY2" fmla="*/ 0 h 902047"/>
                  <a:gd name="connsiteX3" fmla="*/ 684062 w 931799"/>
                  <a:gd name="connsiteY3" fmla="*/ 755910 h 902047"/>
                  <a:gd name="connsiteX4" fmla="*/ 4525 w 931799"/>
                  <a:gd name="connsiteY4" fmla="*/ 902047 h 902047"/>
                  <a:gd name="connsiteX0" fmla="*/ 1571 w 916145"/>
                  <a:gd name="connsiteY0" fmla="*/ 914747 h 914747"/>
                  <a:gd name="connsiteX1" fmla="*/ 205293 w 916145"/>
                  <a:gd name="connsiteY1" fmla="*/ 188759 h 914747"/>
                  <a:gd name="connsiteX2" fmla="*/ 916145 w 916145"/>
                  <a:gd name="connsiteY2" fmla="*/ 0 h 914747"/>
                  <a:gd name="connsiteX3" fmla="*/ 668408 w 916145"/>
                  <a:gd name="connsiteY3" fmla="*/ 755910 h 914747"/>
                  <a:gd name="connsiteX4" fmla="*/ 1571 w 916145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1633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44353"/>
                  <a:gd name="connsiteY0" fmla="*/ 3664232 h 3664232"/>
                  <a:gd name="connsiteX1" fmla="*/ 1118122 w 1844353"/>
                  <a:gd name="connsiteY1" fmla="*/ 487144 h 3664232"/>
                  <a:gd name="connsiteX2" fmla="*/ 1828974 w 1844353"/>
                  <a:gd name="connsiteY2" fmla="*/ 6285 h 3664232"/>
                  <a:gd name="connsiteX3" fmla="*/ 1332208 w 1844353"/>
                  <a:gd name="connsiteY3" fmla="*/ 1034984 h 3664232"/>
                  <a:gd name="connsiteX4" fmla="*/ 0 w 1844353"/>
                  <a:gd name="connsiteY4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58848 h 3658848"/>
                  <a:gd name="connsiteX1" fmla="*/ 1118122 w 1828974"/>
                  <a:gd name="connsiteY1" fmla="*/ 481760 h 3658848"/>
                  <a:gd name="connsiteX2" fmla="*/ 1828974 w 1828974"/>
                  <a:gd name="connsiteY2" fmla="*/ 901 h 3658848"/>
                  <a:gd name="connsiteX3" fmla="*/ 0 w 1828974"/>
                  <a:gd name="connsiteY3" fmla="*/ 3658848 h 3658848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67074"/>
                  <a:gd name="connsiteY0" fmla="*/ 3039076 h 3484982"/>
                  <a:gd name="connsiteX1" fmla="*/ 1041922 w 1867074"/>
                  <a:gd name="connsiteY1" fmla="*/ 14388 h 3484982"/>
                  <a:gd name="connsiteX2" fmla="*/ 1867074 w 1867074"/>
                  <a:gd name="connsiteY2" fmla="*/ 3013329 h 3484982"/>
                  <a:gd name="connsiteX3" fmla="*/ 0 w 1867074"/>
                  <a:gd name="connsiteY3" fmla="*/ 3039076 h 3484982"/>
                  <a:gd name="connsiteX0" fmla="*/ 0 w 2203312"/>
                  <a:gd name="connsiteY0" fmla="*/ 3024698 h 3470604"/>
                  <a:gd name="connsiteX1" fmla="*/ 1041922 w 2203312"/>
                  <a:gd name="connsiteY1" fmla="*/ 10 h 3470604"/>
                  <a:gd name="connsiteX2" fmla="*/ 2146300 w 2203312"/>
                  <a:gd name="connsiteY2" fmla="*/ 1995649 h 3470604"/>
                  <a:gd name="connsiteX3" fmla="*/ 1867074 w 2203312"/>
                  <a:gd name="connsiteY3" fmla="*/ 2998951 h 3470604"/>
                  <a:gd name="connsiteX4" fmla="*/ 0 w 2203312"/>
                  <a:gd name="connsiteY4" fmla="*/ 3024698 h 3470604"/>
                  <a:gd name="connsiteX0" fmla="*/ 0 w 2146300"/>
                  <a:gd name="connsiteY0" fmla="*/ 3024698 h 3470604"/>
                  <a:gd name="connsiteX1" fmla="*/ 1041922 w 2146300"/>
                  <a:gd name="connsiteY1" fmla="*/ 10 h 3470604"/>
                  <a:gd name="connsiteX2" fmla="*/ 2146300 w 2146300"/>
                  <a:gd name="connsiteY2" fmla="*/ 1995649 h 3470604"/>
                  <a:gd name="connsiteX3" fmla="*/ 1867074 w 2146300"/>
                  <a:gd name="connsiteY3" fmla="*/ 2998951 h 3470604"/>
                  <a:gd name="connsiteX4" fmla="*/ 0 w 2146300"/>
                  <a:gd name="connsiteY4" fmla="*/ 3024698 h 3470604"/>
                  <a:gd name="connsiteX0" fmla="*/ 0 w 2146300"/>
                  <a:gd name="connsiteY0" fmla="*/ 3024698 h 3099328"/>
                  <a:gd name="connsiteX1" fmla="*/ 1041922 w 2146300"/>
                  <a:gd name="connsiteY1" fmla="*/ 10 h 3099328"/>
                  <a:gd name="connsiteX2" fmla="*/ 2146300 w 2146300"/>
                  <a:gd name="connsiteY2" fmla="*/ 1995649 h 3099328"/>
                  <a:gd name="connsiteX3" fmla="*/ 0 w 2146300"/>
                  <a:gd name="connsiteY3" fmla="*/ 3024698 h 3099328"/>
                  <a:gd name="connsiteX0" fmla="*/ 0 w 1866900"/>
                  <a:gd name="connsiteY0" fmla="*/ 3024694 h 3371699"/>
                  <a:gd name="connsiteX1" fmla="*/ 1041922 w 1866900"/>
                  <a:gd name="connsiteY1" fmla="*/ 6 h 3371699"/>
                  <a:gd name="connsiteX2" fmla="*/ 1866900 w 1866900"/>
                  <a:gd name="connsiteY2" fmla="*/ 3075145 h 3371699"/>
                  <a:gd name="connsiteX3" fmla="*/ 0 w 1866900"/>
                  <a:gd name="connsiteY3" fmla="*/ 3024694 h 3371699"/>
                  <a:gd name="connsiteX0" fmla="*/ 0 w 1866900"/>
                  <a:gd name="connsiteY0" fmla="*/ 3024694 h 3167845"/>
                  <a:gd name="connsiteX1" fmla="*/ 1041922 w 1866900"/>
                  <a:gd name="connsiteY1" fmla="*/ 6 h 3167845"/>
                  <a:gd name="connsiteX2" fmla="*/ 1866900 w 1866900"/>
                  <a:gd name="connsiteY2" fmla="*/ 3075145 h 3167845"/>
                  <a:gd name="connsiteX3" fmla="*/ 0 w 1866900"/>
                  <a:gd name="connsiteY3" fmla="*/ 3024694 h 3167845"/>
                  <a:gd name="connsiteX0" fmla="*/ 0 w 1866900"/>
                  <a:gd name="connsiteY0" fmla="*/ 3024694 h 3075145"/>
                  <a:gd name="connsiteX1" fmla="*/ 1041922 w 1866900"/>
                  <a:gd name="connsiteY1" fmla="*/ 6 h 3075145"/>
                  <a:gd name="connsiteX2" fmla="*/ 1866900 w 1866900"/>
                  <a:gd name="connsiteY2" fmla="*/ 3075145 h 3075145"/>
                  <a:gd name="connsiteX3" fmla="*/ 0 w 1866900"/>
                  <a:gd name="connsiteY3" fmla="*/ 3024694 h 3075145"/>
                  <a:gd name="connsiteX0" fmla="*/ 8414 w 1875314"/>
                  <a:gd name="connsiteY0" fmla="*/ 3821953 h 3872404"/>
                  <a:gd name="connsiteX1" fmla="*/ 1837214 w 1875314"/>
                  <a:gd name="connsiteY1" fmla="*/ 189404 h 3872404"/>
                  <a:gd name="connsiteX2" fmla="*/ 1050336 w 1875314"/>
                  <a:gd name="connsiteY2" fmla="*/ 797265 h 3872404"/>
                  <a:gd name="connsiteX3" fmla="*/ 1875314 w 1875314"/>
                  <a:gd name="connsiteY3" fmla="*/ 3872404 h 3872404"/>
                  <a:gd name="connsiteX4" fmla="*/ 8414 w 1875314"/>
                  <a:gd name="connsiteY4" fmla="*/ 3821953 h 3872404"/>
                  <a:gd name="connsiteX0" fmla="*/ 14641 w 1881541"/>
                  <a:gd name="connsiteY0" fmla="*/ 3024709 h 3075160"/>
                  <a:gd name="connsiteX1" fmla="*/ 1056563 w 1881541"/>
                  <a:gd name="connsiteY1" fmla="*/ 21 h 3075160"/>
                  <a:gd name="connsiteX2" fmla="*/ 1881541 w 1881541"/>
                  <a:gd name="connsiteY2" fmla="*/ 3075160 h 3075160"/>
                  <a:gd name="connsiteX3" fmla="*/ 14641 w 1881541"/>
                  <a:gd name="connsiteY3" fmla="*/ 3024709 h 3075160"/>
                  <a:gd name="connsiteX0" fmla="*/ 8153 w 1941285"/>
                  <a:gd name="connsiteY0" fmla="*/ 3659704 h 3710155"/>
                  <a:gd name="connsiteX1" fmla="*/ 1824775 w 1941285"/>
                  <a:gd name="connsiteY1" fmla="*/ 16 h 3710155"/>
                  <a:gd name="connsiteX2" fmla="*/ 1875053 w 1941285"/>
                  <a:gd name="connsiteY2" fmla="*/ 3710155 h 3710155"/>
                  <a:gd name="connsiteX3" fmla="*/ 8153 w 1941285"/>
                  <a:gd name="connsiteY3" fmla="*/ 3659704 h 3710155"/>
                  <a:gd name="connsiteX0" fmla="*/ 7606 w 1940738"/>
                  <a:gd name="connsiteY0" fmla="*/ 3659693 h 3710144"/>
                  <a:gd name="connsiteX1" fmla="*/ 1824228 w 1940738"/>
                  <a:gd name="connsiteY1" fmla="*/ 5 h 3710144"/>
                  <a:gd name="connsiteX2" fmla="*/ 1874506 w 1940738"/>
                  <a:gd name="connsiteY2" fmla="*/ 3710144 h 3710144"/>
                  <a:gd name="connsiteX3" fmla="*/ 7606 w 1940738"/>
                  <a:gd name="connsiteY3" fmla="*/ 3659693 h 3710144"/>
                  <a:gd name="connsiteX0" fmla="*/ 7606 w 1874506"/>
                  <a:gd name="connsiteY0" fmla="*/ 3659688 h 3710139"/>
                  <a:gd name="connsiteX1" fmla="*/ 1824228 w 1874506"/>
                  <a:gd name="connsiteY1" fmla="*/ 0 h 3710139"/>
                  <a:gd name="connsiteX2" fmla="*/ 1874506 w 1874506"/>
                  <a:gd name="connsiteY2" fmla="*/ 3710139 h 3710139"/>
                  <a:gd name="connsiteX3" fmla="*/ 7606 w 1874506"/>
                  <a:gd name="connsiteY3" fmla="*/ 3659688 h 3710139"/>
                  <a:gd name="connsiteX0" fmla="*/ 20539 w 1887439"/>
                  <a:gd name="connsiteY0" fmla="*/ 3725984 h 3776435"/>
                  <a:gd name="connsiteX1" fmla="*/ 947639 w 1887439"/>
                  <a:gd name="connsiteY1" fmla="*/ 1566635 h 3776435"/>
                  <a:gd name="connsiteX2" fmla="*/ 1837161 w 1887439"/>
                  <a:gd name="connsiteY2" fmla="*/ 66296 h 3776435"/>
                  <a:gd name="connsiteX3" fmla="*/ 1887439 w 1887439"/>
                  <a:gd name="connsiteY3" fmla="*/ 3776435 h 3776435"/>
                  <a:gd name="connsiteX4" fmla="*/ 20539 w 1887439"/>
                  <a:gd name="connsiteY4" fmla="*/ 3725984 h 3776435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659688 h 3710139"/>
                  <a:gd name="connsiteX1" fmla="*/ 1022247 w 1885847"/>
                  <a:gd name="connsiteY1" fmla="*/ 1627339 h 3710139"/>
                  <a:gd name="connsiteX2" fmla="*/ 1835569 w 1885847"/>
                  <a:gd name="connsiteY2" fmla="*/ 0 h 3710139"/>
                  <a:gd name="connsiteX3" fmla="*/ 1885847 w 1885847"/>
                  <a:gd name="connsiteY3" fmla="*/ 3710139 h 3710139"/>
                  <a:gd name="connsiteX4" fmla="*/ 18947 w 1885847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28800"/>
                  <a:gd name="connsiteY0" fmla="*/ 3659688 h 3659688"/>
                  <a:gd name="connsiteX1" fmla="*/ 622300 w 1828800"/>
                  <a:gd name="connsiteY1" fmla="*/ 2236939 h 3659688"/>
                  <a:gd name="connsiteX2" fmla="*/ 1816622 w 1828800"/>
                  <a:gd name="connsiteY2" fmla="*/ 0 h 3659688"/>
                  <a:gd name="connsiteX3" fmla="*/ 1828800 w 1828800"/>
                  <a:gd name="connsiteY3" fmla="*/ 3646639 h 3659688"/>
                  <a:gd name="connsiteX4" fmla="*/ 0 w 1828800"/>
                  <a:gd name="connsiteY4" fmla="*/ 3659688 h 3659688"/>
                  <a:gd name="connsiteX0" fmla="*/ 0 w 1830939"/>
                  <a:gd name="connsiteY0" fmla="*/ 3659688 h 3659688"/>
                  <a:gd name="connsiteX1" fmla="*/ 622300 w 1830939"/>
                  <a:gd name="connsiteY1" fmla="*/ 2236939 h 3659688"/>
                  <a:gd name="connsiteX2" fmla="*/ 1816622 w 1830939"/>
                  <a:gd name="connsiteY2" fmla="*/ 0 h 3659688"/>
                  <a:gd name="connsiteX3" fmla="*/ 1828800 w 1830939"/>
                  <a:gd name="connsiteY3" fmla="*/ 3646639 h 3659688"/>
                  <a:gd name="connsiteX4" fmla="*/ 0 w 1830939"/>
                  <a:gd name="connsiteY4" fmla="*/ 3659688 h 3659688"/>
                  <a:gd name="connsiteX0" fmla="*/ 0 w 1830939"/>
                  <a:gd name="connsiteY0" fmla="*/ 3659688 h 3684739"/>
                  <a:gd name="connsiteX1" fmla="*/ 622300 w 1830939"/>
                  <a:gd name="connsiteY1" fmla="*/ 2236939 h 3684739"/>
                  <a:gd name="connsiteX2" fmla="*/ 1816622 w 1830939"/>
                  <a:gd name="connsiteY2" fmla="*/ 0 h 3684739"/>
                  <a:gd name="connsiteX3" fmla="*/ 1828800 w 1830939"/>
                  <a:gd name="connsiteY3" fmla="*/ 3684739 h 3684739"/>
                  <a:gd name="connsiteX4" fmla="*/ 0 w 1830939"/>
                  <a:gd name="connsiteY4" fmla="*/ 3659688 h 3684739"/>
                  <a:gd name="connsiteX0" fmla="*/ 0 w 1830939"/>
                  <a:gd name="connsiteY0" fmla="*/ 3659688 h 3685910"/>
                  <a:gd name="connsiteX1" fmla="*/ 622300 w 1830939"/>
                  <a:gd name="connsiteY1" fmla="*/ 2236939 h 3685910"/>
                  <a:gd name="connsiteX2" fmla="*/ 1816622 w 1830939"/>
                  <a:gd name="connsiteY2" fmla="*/ 0 h 3685910"/>
                  <a:gd name="connsiteX3" fmla="*/ 1828800 w 1830939"/>
                  <a:gd name="connsiteY3" fmla="*/ 3684739 h 3685910"/>
                  <a:gd name="connsiteX4" fmla="*/ 0 w 1830939"/>
                  <a:gd name="connsiteY4" fmla="*/ 3659688 h 3685910"/>
                  <a:gd name="connsiteX0" fmla="*/ 0 w 1841847"/>
                  <a:gd name="connsiteY0" fmla="*/ 3659688 h 3659688"/>
                  <a:gd name="connsiteX1" fmla="*/ 622300 w 1841847"/>
                  <a:gd name="connsiteY1" fmla="*/ 2236939 h 3659688"/>
                  <a:gd name="connsiteX2" fmla="*/ 1816622 w 1841847"/>
                  <a:gd name="connsiteY2" fmla="*/ 0 h 3659688"/>
                  <a:gd name="connsiteX3" fmla="*/ 1841500 w 1841847"/>
                  <a:gd name="connsiteY3" fmla="*/ 3646639 h 3659688"/>
                  <a:gd name="connsiteX4" fmla="*/ 0 w 1841847"/>
                  <a:gd name="connsiteY4" fmla="*/ 3659688 h 3659688"/>
                  <a:gd name="connsiteX0" fmla="*/ 0 w 1816910"/>
                  <a:gd name="connsiteY0" fmla="*/ 3659688 h 3659688"/>
                  <a:gd name="connsiteX1" fmla="*/ 622300 w 1816910"/>
                  <a:gd name="connsiteY1" fmla="*/ 22369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1816910"/>
                  <a:gd name="connsiteY0" fmla="*/ 3659688 h 3659688"/>
                  <a:gd name="connsiteX1" fmla="*/ 292100 w 1816910"/>
                  <a:gd name="connsiteY1" fmla="*/ 27195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109 w 921320"/>
                  <a:gd name="connsiteY0" fmla="*/ 1856288 h 1856288"/>
                  <a:gd name="connsiteX1" fmla="*/ 292209 w 921320"/>
                  <a:gd name="connsiteY1" fmla="*/ 916139 h 1856288"/>
                  <a:gd name="connsiteX2" fmla="*/ 915031 w 921320"/>
                  <a:gd name="connsiteY2" fmla="*/ 0 h 1856288"/>
                  <a:gd name="connsiteX3" fmla="*/ 901809 w 921320"/>
                  <a:gd name="connsiteY3" fmla="*/ 1843239 h 1856288"/>
                  <a:gd name="connsiteX4" fmla="*/ 109 w 921320"/>
                  <a:gd name="connsiteY4" fmla="*/ 1856288 h 1856288"/>
                  <a:gd name="connsiteX0" fmla="*/ 107 w 895918"/>
                  <a:gd name="connsiteY0" fmla="*/ 1843588 h 1845672"/>
                  <a:gd name="connsiteX1" fmla="*/ 266807 w 895918"/>
                  <a:gd name="connsiteY1" fmla="*/ 916139 h 1845672"/>
                  <a:gd name="connsiteX2" fmla="*/ 889629 w 895918"/>
                  <a:gd name="connsiteY2" fmla="*/ 0 h 1845672"/>
                  <a:gd name="connsiteX3" fmla="*/ 876407 w 895918"/>
                  <a:gd name="connsiteY3" fmla="*/ 1843239 h 1845672"/>
                  <a:gd name="connsiteX4" fmla="*/ 107 w 895918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9 w 919894"/>
                  <a:gd name="connsiteY0" fmla="*/ 970172 h 985185"/>
                  <a:gd name="connsiteX1" fmla="*/ 279499 w 919894"/>
                  <a:gd name="connsiteY1" fmla="*/ 30023 h 985185"/>
                  <a:gd name="connsiteX2" fmla="*/ 915021 w 919894"/>
                  <a:gd name="connsiteY2" fmla="*/ 91784 h 985185"/>
                  <a:gd name="connsiteX3" fmla="*/ 889099 w 919894"/>
                  <a:gd name="connsiteY3" fmla="*/ 957123 h 985185"/>
                  <a:gd name="connsiteX4" fmla="*/ 99 w 919894"/>
                  <a:gd name="connsiteY4" fmla="*/ 970172 h 985185"/>
                  <a:gd name="connsiteX0" fmla="*/ 99 w 919894"/>
                  <a:gd name="connsiteY0" fmla="*/ 980194 h 995207"/>
                  <a:gd name="connsiteX1" fmla="*/ 279499 w 919894"/>
                  <a:gd name="connsiteY1" fmla="*/ 40045 h 995207"/>
                  <a:gd name="connsiteX2" fmla="*/ 915021 w 919894"/>
                  <a:gd name="connsiteY2" fmla="*/ 101806 h 995207"/>
                  <a:gd name="connsiteX3" fmla="*/ 889099 w 919894"/>
                  <a:gd name="connsiteY3" fmla="*/ 967145 h 995207"/>
                  <a:gd name="connsiteX4" fmla="*/ 99 w 919894"/>
                  <a:gd name="connsiteY4" fmla="*/ 980194 h 995207"/>
                  <a:gd name="connsiteX0" fmla="*/ 78 w 919873"/>
                  <a:gd name="connsiteY0" fmla="*/ 878388 h 893401"/>
                  <a:gd name="connsiteX1" fmla="*/ 317578 w 919873"/>
                  <a:gd name="connsiteY1" fmla="*/ 255739 h 893401"/>
                  <a:gd name="connsiteX2" fmla="*/ 915000 w 919873"/>
                  <a:gd name="connsiteY2" fmla="*/ 0 h 893401"/>
                  <a:gd name="connsiteX3" fmla="*/ 889078 w 919873"/>
                  <a:gd name="connsiteY3" fmla="*/ 865339 h 893401"/>
                  <a:gd name="connsiteX4" fmla="*/ 78 w 919873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557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811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21211"/>
                  <a:gd name="connsiteY0" fmla="*/ 878388 h 898273"/>
                  <a:gd name="connsiteX1" fmla="*/ 317500 w 921211"/>
                  <a:gd name="connsiteY1" fmla="*/ 281139 h 898273"/>
                  <a:gd name="connsiteX2" fmla="*/ 914922 w 921211"/>
                  <a:gd name="connsiteY2" fmla="*/ 0 h 898273"/>
                  <a:gd name="connsiteX3" fmla="*/ 901700 w 921211"/>
                  <a:gd name="connsiteY3" fmla="*/ 878039 h 898273"/>
                  <a:gd name="connsiteX4" fmla="*/ 0 w 921211"/>
                  <a:gd name="connsiteY4" fmla="*/ 878388 h 898273"/>
                  <a:gd name="connsiteX0" fmla="*/ 0 w 923746"/>
                  <a:gd name="connsiteY0" fmla="*/ 878388 h 903205"/>
                  <a:gd name="connsiteX1" fmla="*/ 317500 w 923746"/>
                  <a:gd name="connsiteY1" fmla="*/ 281139 h 903205"/>
                  <a:gd name="connsiteX2" fmla="*/ 914922 w 923746"/>
                  <a:gd name="connsiteY2" fmla="*/ 0 h 903205"/>
                  <a:gd name="connsiteX3" fmla="*/ 914400 w 923746"/>
                  <a:gd name="connsiteY3" fmla="*/ 890739 h 903205"/>
                  <a:gd name="connsiteX4" fmla="*/ 0 w 923746"/>
                  <a:gd name="connsiteY4" fmla="*/ 878388 h 903205"/>
                  <a:gd name="connsiteX0" fmla="*/ 0 w 911046"/>
                  <a:gd name="connsiteY0" fmla="*/ 878388 h 903205"/>
                  <a:gd name="connsiteX1" fmla="*/ 304800 w 911046"/>
                  <a:gd name="connsiteY1" fmla="*/ 281139 h 903205"/>
                  <a:gd name="connsiteX2" fmla="*/ 902222 w 911046"/>
                  <a:gd name="connsiteY2" fmla="*/ 0 h 903205"/>
                  <a:gd name="connsiteX3" fmla="*/ 901700 w 911046"/>
                  <a:gd name="connsiteY3" fmla="*/ 890739 h 903205"/>
                  <a:gd name="connsiteX4" fmla="*/ 0 w 911046"/>
                  <a:gd name="connsiteY4" fmla="*/ 878388 h 903205"/>
                  <a:gd name="connsiteX0" fmla="*/ 0 w 936446"/>
                  <a:gd name="connsiteY0" fmla="*/ 903788 h 903788"/>
                  <a:gd name="connsiteX1" fmla="*/ 330200 w 936446"/>
                  <a:gd name="connsiteY1" fmla="*/ 281139 h 903788"/>
                  <a:gd name="connsiteX2" fmla="*/ 927622 w 936446"/>
                  <a:gd name="connsiteY2" fmla="*/ 0 h 903788"/>
                  <a:gd name="connsiteX3" fmla="*/ 927100 w 936446"/>
                  <a:gd name="connsiteY3" fmla="*/ 890739 h 903788"/>
                  <a:gd name="connsiteX4" fmla="*/ 0 w 936446"/>
                  <a:gd name="connsiteY4" fmla="*/ 903788 h 903788"/>
                  <a:gd name="connsiteX0" fmla="*/ 0 w 1854203"/>
                  <a:gd name="connsiteY0" fmla="*/ 903788 h 1830600"/>
                  <a:gd name="connsiteX1" fmla="*/ 330200 w 1854203"/>
                  <a:gd name="connsiteY1" fmla="*/ 281139 h 1830600"/>
                  <a:gd name="connsiteX2" fmla="*/ 927622 w 1854203"/>
                  <a:gd name="connsiteY2" fmla="*/ 0 h 1830600"/>
                  <a:gd name="connsiteX3" fmla="*/ 1854200 w 1854203"/>
                  <a:gd name="connsiteY3" fmla="*/ 1830539 h 1830600"/>
                  <a:gd name="connsiteX4" fmla="*/ 0 w 1854203"/>
                  <a:gd name="connsiteY4" fmla="*/ 903788 h 1830600"/>
                  <a:gd name="connsiteX0" fmla="*/ 0 w 1863546"/>
                  <a:gd name="connsiteY0" fmla="*/ 630409 h 1815176"/>
                  <a:gd name="connsiteX1" fmla="*/ 330200 w 1863546"/>
                  <a:gd name="connsiteY1" fmla="*/ 7760 h 1815176"/>
                  <a:gd name="connsiteX2" fmla="*/ 1854722 w 1863546"/>
                  <a:gd name="connsiteY2" fmla="*/ 1034721 h 1815176"/>
                  <a:gd name="connsiteX3" fmla="*/ 1854200 w 1863546"/>
                  <a:gd name="connsiteY3" fmla="*/ 1557160 h 1815176"/>
                  <a:gd name="connsiteX4" fmla="*/ 0 w 1863546"/>
                  <a:gd name="connsiteY4" fmla="*/ 630409 h 1815176"/>
                  <a:gd name="connsiteX0" fmla="*/ 0 w 1856339"/>
                  <a:gd name="connsiteY0" fmla="*/ 1094288 h 2021100"/>
                  <a:gd name="connsiteX1" fmla="*/ 330200 w 1856339"/>
                  <a:gd name="connsiteY1" fmla="*/ 471639 h 2021100"/>
                  <a:gd name="connsiteX2" fmla="*/ 1842022 w 1856339"/>
                  <a:gd name="connsiteY2" fmla="*/ 0 h 2021100"/>
                  <a:gd name="connsiteX3" fmla="*/ 1854200 w 1856339"/>
                  <a:gd name="connsiteY3" fmla="*/ 2021039 h 2021100"/>
                  <a:gd name="connsiteX4" fmla="*/ 0 w 1856339"/>
                  <a:gd name="connsiteY4" fmla="*/ 1094288 h 2021100"/>
                  <a:gd name="connsiteX0" fmla="*/ 0 w 1854564"/>
                  <a:gd name="connsiteY0" fmla="*/ 1094288 h 2021100"/>
                  <a:gd name="connsiteX1" fmla="*/ 330200 w 1854564"/>
                  <a:gd name="connsiteY1" fmla="*/ 471639 h 2021100"/>
                  <a:gd name="connsiteX2" fmla="*/ 1842022 w 1854564"/>
                  <a:gd name="connsiteY2" fmla="*/ 0 h 2021100"/>
                  <a:gd name="connsiteX3" fmla="*/ 1854200 w 1854564"/>
                  <a:gd name="connsiteY3" fmla="*/ 2021039 h 2021100"/>
                  <a:gd name="connsiteX4" fmla="*/ 0 w 1854564"/>
                  <a:gd name="connsiteY4" fmla="*/ 1094288 h 2021100"/>
                  <a:gd name="connsiteX0" fmla="*/ 0 w 1854564"/>
                  <a:gd name="connsiteY0" fmla="*/ 631268 h 1558080"/>
                  <a:gd name="connsiteX1" fmla="*/ 330200 w 1854564"/>
                  <a:gd name="connsiteY1" fmla="*/ 8619 h 1558080"/>
                  <a:gd name="connsiteX2" fmla="*/ 1842022 w 1854564"/>
                  <a:gd name="connsiteY2" fmla="*/ 1060980 h 1558080"/>
                  <a:gd name="connsiteX3" fmla="*/ 1854200 w 1854564"/>
                  <a:gd name="connsiteY3" fmla="*/ 1558019 h 1558080"/>
                  <a:gd name="connsiteX4" fmla="*/ 0 w 1854564"/>
                  <a:gd name="connsiteY4" fmla="*/ 631268 h 1558080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0 w 1854564"/>
                  <a:gd name="connsiteY0" fmla="*/ 2426049 h 3352861"/>
                  <a:gd name="connsiteX1" fmla="*/ 38100 w 1854564"/>
                  <a:gd name="connsiteY1" fmla="*/ 0 h 3352861"/>
                  <a:gd name="connsiteX2" fmla="*/ 1842022 w 1854564"/>
                  <a:gd name="connsiteY2" fmla="*/ 2855761 h 3352861"/>
                  <a:gd name="connsiteX3" fmla="*/ 1854200 w 1854564"/>
                  <a:gd name="connsiteY3" fmla="*/ 3352800 h 3352861"/>
                  <a:gd name="connsiteX4" fmla="*/ 0 w 1854564"/>
                  <a:gd name="connsiteY4" fmla="*/ 2426049 h 3352861"/>
                  <a:gd name="connsiteX0" fmla="*/ 0 w 1854564"/>
                  <a:gd name="connsiteY0" fmla="*/ 1511649 h 3352831"/>
                  <a:gd name="connsiteX1" fmla="*/ 38100 w 1854564"/>
                  <a:gd name="connsiteY1" fmla="*/ 0 h 3352831"/>
                  <a:gd name="connsiteX2" fmla="*/ 1842022 w 1854564"/>
                  <a:gd name="connsiteY2" fmla="*/ 2855761 h 3352831"/>
                  <a:gd name="connsiteX3" fmla="*/ 1854200 w 1854564"/>
                  <a:gd name="connsiteY3" fmla="*/ 3352800 h 3352831"/>
                  <a:gd name="connsiteX4" fmla="*/ 0 w 1854564"/>
                  <a:gd name="connsiteY4" fmla="*/ 1511649 h 3352831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45220"/>
                  <a:gd name="connsiteY0" fmla="*/ 1498949 h 3352800"/>
                  <a:gd name="connsiteX1" fmla="*/ 25400 w 1845220"/>
                  <a:gd name="connsiteY1" fmla="*/ 0 h 3352800"/>
                  <a:gd name="connsiteX2" fmla="*/ 1842022 w 1845220"/>
                  <a:gd name="connsiteY2" fmla="*/ 2893861 h 3352800"/>
                  <a:gd name="connsiteX3" fmla="*/ 1841500 w 1845220"/>
                  <a:gd name="connsiteY3" fmla="*/ 3352800 h 3352800"/>
                  <a:gd name="connsiteX4" fmla="*/ 0 w 1845220"/>
                  <a:gd name="connsiteY4" fmla="*/ 1498949 h 3352800"/>
                  <a:gd name="connsiteX0" fmla="*/ 0 w 1841502"/>
                  <a:gd name="connsiteY0" fmla="*/ 1846650 h 3700501"/>
                  <a:gd name="connsiteX1" fmla="*/ 25400 w 1841502"/>
                  <a:gd name="connsiteY1" fmla="*/ 347701 h 3700501"/>
                  <a:gd name="connsiteX2" fmla="*/ 551841 w 1841502"/>
                  <a:gd name="connsiteY2" fmla="*/ 22372 h 3700501"/>
                  <a:gd name="connsiteX3" fmla="*/ 1841500 w 1841502"/>
                  <a:gd name="connsiteY3" fmla="*/ 3700501 h 3700501"/>
                  <a:gd name="connsiteX4" fmla="*/ 0 w 1841502"/>
                  <a:gd name="connsiteY4" fmla="*/ 1846650 h 3700501"/>
                  <a:gd name="connsiteX0" fmla="*/ 0 w 1841502"/>
                  <a:gd name="connsiteY0" fmla="*/ 1824377 h 3678228"/>
                  <a:gd name="connsiteX1" fmla="*/ 25400 w 1841502"/>
                  <a:gd name="connsiteY1" fmla="*/ 325428 h 3678228"/>
                  <a:gd name="connsiteX2" fmla="*/ 551841 w 1841502"/>
                  <a:gd name="connsiteY2" fmla="*/ 99 h 3678228"/>
                  <a:gd name="connsiteX3" fmla="*/ 1841500 w 1841502"/>
                  <a:gd name="connsiteY3" fmla="*/ 3678228 h 3678228"/>
                  <a:gd name="connsiteX4" fmla="*/ 0 w 1841502"/>
                  <a:gd name="connsiteY4" fmla="*/ 1824377 h 3678228"/>
                  <a:gd name="connsiteX0" fmla="*/ 0 w 552490"/>
                  <a:gd name="connsiteY0" fmla="*/ 1824377 h 2023428"/>
                  <a:gd name="connsiteX1" fmla="*/ 25400 w 552490"/>
                  <a:gd name="connsiteY1" fmla="*/ 325428 h 2023428"/>
                  <a:gd name="connsiteX2" fmla="*/ 551841 w 552490"/>
                  <a:gd name="connsiteY2" fmla="*/ 99 h 2023428"/>
                  <a:gd name="connsiteX3" fmla="*/ 513741 w 552490"/>
                  <a:gd name="connsiteY3" fmla="*/ 1836902 h 2023428"/>
                  <a:gd name="connsiteX4" fmla="*/ 0 w 552490"/>
                  <a:gd name="connsiteY4" fmla="*/ 1824377 h 2023428"/>
                  <a:gd name="connsiteX0" fmla="*/ 1415207 w 1967697"/>
                  <a:gd name="connsiteY0" fmla="*/ 1824335 h 2258554"/>
                  <a:gd name="connsiteX1" fmla="*/ 114 w 1967697"/>
                  <a:gd name="connsiteY1" fmla="*/ 1815983 h 2258554"/>
                  <a:gd name="connsiteX2" fmla="*/ 1967048 w 1967697"/>
                  <a:gd name="connsiteY2" fmla="*/ 57 h 2258554"/>
                  <a:gd name="connsiteX3" fmla="*/ 1928948 w 1967697"/>
                  <a:gd name="connsiteY3" fmla="*/ 1836860 h 2258554"/>
                  <a:gd name="connsiteX4" fmla="*/ 1415207 w 1967697"/>
                  <a:gd name="connsiteY4" fmla="*/ 1824335 h 2258554"/>
                  <a:gd name="connsiteX0" fmla="*/ 1415207 w 1967697"/>
                  <a:gd name="connsiteY0" fmla="*/ 1824509 h 2096437"/>
                  <a:gd name="connsiteX1" fmla="*/ 114 w 1967697"/>
                  <a:gd name="connsiteY1" fmla="*/ 1816157 h 2096437"/>
                  <a:gd name="connsiteX2" fmla="*/ 1967048 w 1967697"/>
                  <a:gd name="connsiteY2" fmla="*/ 231 h 2096437"/>
                  <a:gd name="connsiteX3" fmla="*/ 1928948 w 1967697"/>
                  <a:gd name="connsiteY3" fmla="*/ 1837034 h 2096437"/>
                  <a:gd name="connsiteX4" fmla="*/ 1415207 w 1967697"/>
                  <a:gd name="connsiteY4" fmla="*/ 1824509 h 2096437"/>
                  <a:gd name="connsiteX0" fmla="*/ 1928853 w 1967602"/>
                  <a:gd name="connsiteY0" fmla="*/ 1837034 h 2055116"/>
                  <a:gd name="connsiteX1" fmla="*/ 19 w 1967602"/>
                  <a:gd name="connsiteY1" fmla="*/ 1816157 h 2055116"/>
                  <a:gd name="connsiteX2" fmla="*/ 1966953 w 1967602"/>
                  <a:gd name="connsiteY2" fmla="*/ 231 h 2055116"/>
                  <a:gd name="connsiteX3" fmla="*/ 1928853 w 1967602"/>
                  <a:gd name="connsiteY3" fmla="*/ 1837034 h 2055116"/>
                  <a:gd name="connsiteX0" fmla="*/ 1928834 w 1967583"/>
                  <a:gd name="connsiteY0" fmla="*/ 1837034 h 1962379"/>
                  <a:gd name="connsiteX1" fmla="*/ 0 w 1967583"/>
                  <a:gd name="connsiteY1" fmla="*/ 1816157 h 1962379"/>
                  <a:gd name="connsiteX2" fmla="*/ 1966934 w 1967583"/>
                  <a:gd name="connsiteY2" fmla="*/ 231 h 1962379"/>
                  <a:gd name="connsiteX3" fmla="*/ 1928834 w 1967583"/>
                  <a:gd name="connsiteY3" fmla="*/ 1837034 h 1962379"/>
                  <a:gd name="connsiteX0" fmla="*/ 1928834 w 1967583"/>
                  <a:gd name="connsiteY0" fmla="*/ 1837034 h 1837104"/>
                  <a:gd name="connsiteX1" fmla="*/ 0 w 1967583"/>
                  <a:gd name="connsiteY1" fmla="*/ 1816157 h 1837104"/>
                  <a:gd name="connsiteX2" fmla="*/ 1966934 w 1967583"/>
                  <a:gd name="connsiteY2" fmla="*/ 231 h 1837104"/>
                  <a:gd name="connsiteX3" fmla="*/ 1928834 w 1967583"/>
                  <a:gd name="connsiteY3" fmla="*/ 1837034 h 1837104"/>
                  <a:gd name="connsiteX0" fmla="*/ 1916308 w 1955057"/>
                  <a:gd name="connsiteY0" fmla="*/ 1837031 h 1837130"/>
                  <a:gd name="connsiteX1" fmla="*/ 0 w 1955057"/>
                  <a:gd name="connsiteY1" fmla="*/ 1828680 h 1837130"/>
                  <a:gd name="connsiteX2" fmla="*/ 1954408 w 1955057"/>
                  <a:gd name="connsiteY2" fmla="*/ 228 h 1837130"/>
                  <a:gd name="connsiteX3" fmla="*/ 1916308 w 1955057"/>
                  <a:gd name="connsiteY3" fmla="*/ 1837031 h 1837130"/>
                  <a:gd name="connsiteX0" fmla="*/ 1891256 w 1930005"/>
                  <a:gd name="connsiteY0" fmla="*/ 1837031 h 1837130"/>
                  <a:gd name="connsiteX1" fmla="*/ 0 w 1930005"/>
                  <a:gd name="connsiteY1" fmla="*/ 1828680 h 1837130"/>
                  <a:gd name="connsiteX2" fmla="*/ 1929356 w 1930005"/>
                  <a:gd name="connsiteY2" fmla="*/ 228 h 1837130"/>
                  <a:gd name="connsiteX3" fmla="*/ 1891256 w 1930005"/>
                  <a:gd name="connsiteY3" fmla="*/ 1837031 h 1837130"/>
                  <a:gd name="connsiteX0" fmla="*/ 1891256 w 1891626"/>
                  <a:gd name="connsiteY0" fmla="*/ 1824508 h 1824607"/>
                  <a:gd name="connsiteX1" fmla="*/ 0 w 1891626"/>
                  <a:gd name="connsiteY1" fmla="*/ 1816157 h 1824607"/>
                  <a:gd name="connsiteX2" fmla="*/ 1879252 w 1891626"/>
                  <a:gd name="connsiteY2" fmla="*/ 232 h 1824607"/>
                  <a:gd name="connsiteX3" fmla="*/ 1891256 w 1891626"/>
                  <a:gd name="connsiteY3" fmla="*/ 1824508 h 1824607"/>
                  <a:gd name="connsiteX0" fmla="*/ 1816100 w 1879674"/>
                  <a:gd name="connsiteY0" fmla="*/ 1799456 h 1816157"/>
                  <a:gd name="connsiteX1" fmla="*/ 0 w 1879674"/>
                  <a:gd name="connsiteY1" fmla="*/ 1816157 h 1816157"/>
                  <a:gd name="connsiteX2" fmla="*/ 1879252 w 1879674"/>
                  <a:gd name="connsiteY2" fmla="*/ 232 h 1816157"/>
                  <a:gd name="connsiteX3" fmla="*/ 1816100 w 1879674"/>
                  <a:gd name="connsiteY3" fmla="*/ 1799456 h 1816157"/>
                  <a:gd name="connsiteX0" fmla="*/ 1853678 w 1880139"/>
                  <a:gd name="connsiteY0" fmla="*/ 1849561 h 1849561"/>
                  <a:gd name="connsiteX1" fmla="*/ 0 w 1880139"/>
                  <a:gd name="connsiteY1" fmla="*/ 1816157 h 1849561"/>
                  <a:gd name="connsiteX2" fmla="*/ 1879252 w 1880139"/>
                  <a:gd name="connsiteY2" fmla="*/ 232 h 1849561"/>
                  <a:gd name="connsiteX3" fmla="*/ 1853678 w 1880139"/>
                  <a:gd name="connsiteY3" fmla="*/ 1849561 h 1849561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66365"/>
                  <a:gd name="connsiteY0" fmla="*/ 1824509 h 1824509"/>
                  <a:gd name="connsiteX1" fmla="*/ 0 w 1866365"/>
                  <a:gd name="connsiteY1" fmla="*/ 1816157 h 1824509"/>
                  <a:gd name="connsiteX2" fmla="*/ 1841674 w 1866365"/>
                  <a:gd name="connsiteY2" fmla="*/ 232 h 1824509"/>
                  <a:gd name="connsiteX3" fmla="*/ 1866204 w 1866365"/>
                  <a:gd name="connsiteY3" fmla="*/ 1824509 h 1824509"/>
                  <a:gd name="connsiteX0" fmla="*/ 1828626 w 1843071"/>
                  <a:gd name="connsiteY0" fmla="*/ 1824509 h 1824509"/>
                  <a:gd name="connsiteX1" fmla="*/ 0 w 1843071"/>
                  <a:gd name="connsiteY1" fmla="*/ 1816157 h 1824509"/>
                  <a:gd name="connsiteX2" fmla="*/ 1841674 w 1843071"/>
                  <a:gd name="connsiteY2" fmla="*/ 232 h 1824509"/>
                  <a:gd name="connsiteX3" fmla="*/ 1828626 w 1843071"/>
                  <a:gd name="connsiteY3" fmla="*/ 1824509 h 1824509"/>
                  <a:gd name="connsiteX0" fmla="*/ 1841152 w 1844872"/>
                  <a:gd name="connsiteY0" fmla="*/ 1811983 h 1816157"/>
                  <a:gd name="connsiteX1" fmla="*/ 0 w 1844872"/>
                  <a:gd name="connsiteY1" fmla="*/ 1816157 h 1816157"/>
                  <a:gd name="connsiteX2" fmla="*/ 1841674 w 1844872"/>
                  <a:gd name="connsiteY2" fmla="*/ 232 h 1816157"/>
                  <a:gd name="connsiteX3" fmla="*/ 1841152 w 1844872"/>
                  <a:gd name="connsiteY3" fmla="*/ 1811983 h 18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872" h="1816157">
                    <a:moveTo>
                      <a:pt x="1841152" y="1811983"/>
                    </a:moveTo>
                    <a:lnTo>
                      <a:pt x="0" y="1816157"/>
                    </a:lnTo>
                    <a:cubicBezTo>
                      <a:pt x="620676" y="819584"/>
                      <a:pt x="1228189" y="-15948"/>
                      <a:pt x="1841674" y="232"/>
                    </a:cubicBezTo>
                    <a:cubicBezTo>
                      <a:pt x="1848024" y="592841"/>
                      <a:pt x="1843327" y="1286760"/>
                      <a:pt x="1841152" y="1811983"/>
                    </a:cubicBezTo>
                    <a:close/>
                  </a:path>
                </a:pathLst>
              </a:cu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11"/>
              <p:cNvSpPr/>
              <p:nvPr/>
            </p:nvSpPr>
            <p:spPr bwMode="auto">
              <a:xfrm flipH="1">
                <a:off x="2269953" y="2520805"/>
                <a:ext cx="1844872" cy="181615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188495"/>
                  <a:gd name="connsiteX1" fmla="*/ 1070975 w 1528175"/>
                  <a:gd name="connsiteY1" fmla="*/ 20193 h 1188495"/>
                  <a:gd name="connsiteX2" fmla="*/ 1528175 w 1528175"/>
                  <a:gd name="connsiteY2" fmla="*/ 477393 h 1188495"/>
                  <a:gd name="connsiteX3" fmla="*/ 1070975 w 1528175"/>
                  <a:gd name="connsiteY3" fmla="*/ 934593 h 1188495"/>
                  <a:gd name="connsiteX4" fmla="*/ 0 w 1528175"/>
                  <a:gd name="connsiteY4" fmla="*/ 1091168 h 1188495"/>
                  <a:gd name="connsiteX0" fmla="*/ 0 w 1528175"/>
                  <a:gd name="connsiteY0" fmla="*/ 1091168 h 1091168"/>
                  <a:gd name="connsiteX1" fmla="*/ 1070975 w 1528175"/>
                  <a:gd name="connsiteY1" fmla="*/ 20193 h 1091168"/>
                  <a:gd name="connsiteX2" fmla="*/ 1528175 w 1528175"/>
                  <a:gd name="connsiteY2" fmla="*/ 477393 h 1091168"/>
                  <a:gd name="connsiteX3" fmla="*/ 1070975 w 1528175"/>
                  <a:gd name="connsiteY3" fmla="*/ 934593 h 1091168"/>
                  <a:gd name="connsiteX4" fmla="*/ 0 w 1528175"/>
                  <a:gd name="connsiteY4" fmla="*/ 1091168 h 1091168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924205"/>
                  <a:gd name="connsiteY0" fmla="*/ 1091168 h 1120560"/>
                  <a:gd name="connsiteX1" fmla="*/ 1070975 w 1924205"/>
                  <a:gd name="connsiteY1" fmla="*/ 20193 h 1120560"/>
                  <a:gd name="connsiteX2" fmla="*/ 1528175 w 1924205"/>
                  <a:gd name="connsiteY2" fmla="*/ 477393 h 1120560"/>
                  <a:gd name="connsiteX3" fmla="*/ 1860115 w 1924205"/>
                  <a:gd name="connsiteY3" fmla="*/ 1072379 h 1120560"/>
                  <a:gd name="connsiteX4" fmla="*/ 0 w 1924205"/>
                  <a:gd name="connsiteY4" fmla="*/ 1091168 h 1120560"/>
                  <a:gd name="connsiteX0" fmla="*/ 0 w 1860115"/>
                  <a:gd name="connsiteY0" fmla="*/ 1091168 h 1120560"/>
                  <a:gd name="connsiteX1" fmla="*/ 1070975 w 1860115"/>
                  <a:gd name="connsiteY1" fmla="*/ 20193 h 1120560"/>
                  <a:gd name="connsiteX2" fmla="*/ 1528175 w 1860115"/>
                  <a:gd name="connsiteY2" fmla="*/ 477393 h 1120560"/>
                  <a:gd name="connsiteX3" fmla="*/ 1860115 w 1860115"/>
                  <a:gd name="connsiteY3" fmla="*/ 1072379 h 1120560"/>
                  <a:gd name="connsiteX4" fmla="*/ 0 w 1860115"/>
                  <a:gd name="connsiteY4" fmla="*/ 1091168 h 1120560"/>
                  <a:gd name="connsiteX0" fmla="*/ 0 w 1860115"/>
                  <a:gd name="connsiteY0" fmla="*/ 1091168 h 1091168"/>
                  <a:gd name="connsiteX1" fmla="*/ 1070975 w 1860115"/>
                  <a:gd name="connsiteY1" fmla="*/ 20193 h 1091168"/>
                  <a:gd name="connsiteX2" fmla="*/ 1528175 w 1860115"/>
                  <a:gd name="connsiteY2" fmla="*/ 477393 h 1091168"/>
                  <a:gd name="connsiteX3" fmla="*/ 1860115 w 1860115"/>
                  <a:gd name="connsiteY3" fmla="*/ 1072379 h 1091168"/>
                  <a:gd name="connsiteX4" fmla="*/ 0 w 1860115"/>
                  <a:gd name="connsiteY4" fmla="*/ 1091168 h 1091168"/>
                  <a:gd name="connsiteX0" fmla="*/ 0 w 1860115"/>
                  <a:gd name="connsiteY0" fmla="*/ 1846705 h 1846705"/>
                  <a:gd name="connsiteX1" fmla="*/ 1070975 w 1860115"/>
                  <a:gd name="connsiteY1" fmla="*/ 775730 h 1846705"/>
                  <a:gd name="connsiteX2" fmla="*/ 1841326 w 1860115"/>
                  <a:gd name="connsiteY2" fmla="*/ 55484 h 1846705"/>
                  <a:gd name="connsiteX3" fmla="*/ 1860115 w 1860115"/>
                  <a:gd name="connsiteY3" fmla="*/ 1827916 h 1846705"/>
                  <a:gd name="connsiteX4" fmla="*/ 0 w 1860115"/>
                  <a:gd name="connsiteY4" fmla="*/ 1846705 h 1846705"/>
                  <a:gd name="connsiteX0" fmla="*/ 0 w 1860115"/>
                  <a:gd name="connsiteY0" fmla="*/ 1791221 h 1791221"/>
                  <a:gd name="connsiteX1" fmla="*/ 1070975 w 1860115"/>
                  <a:gd name="connsiteY1" fmla="*/ 720246 h 1791221"/>
                  <a:gd name="connsiteX2" fmla="*/ 1841326 w 1860115"/>
                  <a:gd name="connsiteY2" fmla="*/ 0 h 1791221"/>
                  <a:gd name="connsiteX3" fmla="*/ 1860115 w 1860115"/>
                  <a:gd name="connsiteY3" fmla="*/ 1772432 h 1791221"/>
                  <a:gd name="connsiteX4" fmla="*/ 0 w 1860115"/>
                  <a:gd name="connsiteY4" fmla="*/ 1791221 h 1791221"/>
                  <a:gd name="connsiteX0" fmla="*/ 71 w 1860186"/>
                  <a:gd name="connsiteY0" fmla="*/ 1791221 h 1791221"/>
                  <a:gd name="connsiteX1" fmla="*/ 294433 w 1860186"/>
                  <a:gd name="connsiteY1" fmla="*/ 695194 h 1791221"/>
                  <a:gd name="connsiteX2" fmla="*/ 1841397 w 1860186"/>
                  <a:gd name="connsiteY2" fmla="*/ 0 h 1791221"/>
                  <a:gd name="connsiteX3" fmla="*/ 1860186 w 1860186"/>
                  <a:gd name="connsiteY3" fmla="*/ 1772432 h 1791221"/>
                  <a:gd name="connsiteX4" fmla="*/ 71 w 1860186"/>
                  <a:gd name="connsiteY4" fmla="*/ 1791221 h 1791221"/>
                  <a:gd name="connsiteX0" fmla="*/ 71 w 1841397"/>
                  <a:gd name="connsiteY0" fmla="*/ 1791221 h 1791221"/>
                  <a:gd name="connsiteX1" fmla="*/ 294433 w 1841397"/>
                  <a:gd name="connsiteY1" fmla="*/ 695194 h 1791221"/>
                  <a:gd name="connsiteX2" fmla="*/ 1841397 w 1841397"/>
                  <a:gd name="connsiteY2" fmla="*/ 0 h 1791221"/>
                  <a:gd name="connsiteX3" fmla="*/ 1835134 w 1841397"/>
                  <a:gd name="connsiteY3" fmla="*/ 1772432 h 1791221"/>
                  <a:gd name="connsiteX4" fmla="*/ 71 w 1841397"/>
                  <a:gd name="connsiteY4" fmla="*/ 1791221 h 1791221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593"/>
                  <a:gd name="connsiteY0" fmla="*/ 1803747 h 1803747"/>
                  <a:gd name="connsiteX1" fmla="*/ 294385 w 1835593"/>
                  <a:gd name="connsiteY1" fmla="*/ 707720 h 1803747"/>
                  <a:gd name="connsiteX2" fmla="*/ 1816297 w 1835593"/>
                  <a:gd name="connsiteY2" fmla="*/ 0 h 1803747"/>
                  <a:gd name="connsiteX3" fmla="*/ 1835086 w 1835593"/>
                  <a:gd name="connsiteY3" fmla="*/ 1784958 h 1803747"/>
                  <a:gd name="connsiteX4" fmla="*/ 23 w 1835593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84958 h 1803747"/>
                  <a:gd name="connsiteX4" fmla="*/ 23 w 1835086"/>
                  <a:gd name="connsiteY4" fmla="*/ 1803747 h 1803747"/>
                  <a:gd name="connsiteX0" fmla="*/ 23 w 1822560"/>
                  <a:gd name="connsiteY0" fmla="*/ 1803747 h 1803747"/>
                  <a:gd name="connsiteX1" fmla="*/ 294385 w 1822560"/>
                  <a:gd name="connsiteY1" fmla="*/ 707720 h 1803747"/>
                  <a:gd name="connsiteX2" fmla="*/ 1816297 w 1822560"/>
                  <a:gd name="connsiteY2" fmla="*/ 0 h 1803747"/>
                  <a:gd name="connsiteX3" fmla="*/ 1822560 w 1822560"/>
                  <a:gd name="connsiteY3" fmla="*/ 1784958 h 1803747"/>
                  <a:gd name="connsiteX4" fmla="*/ 23 w 1822560"/>
                  <a:gd name="connsiteY4" fmla="*/ 1803747 h 1803747"/>
                  <a:gd name="connsiteX0" fmla="*/ 23 w 1835086"/>
                  <a:gd name="connsiteY0" fmla="*/ 1803747 h 1803747"/>
                  <a:gd name="connsiteX1" fmla="*/ 294385 w 1835086"/>
                  <a:gd name="connsiteY1" fmla="*/ 707720 h 1803747"/>
                  <a:gd name="connsiteX2" fmla="*/ 1816297 w 1835086"/>
                  <a:gd name="connsiteY2" fmla="*/ 0 h 1803747"/>
                  <a:gd name="connsiteX3" fmla="*/ 1835086 w 1835086"/>
                  <a:gd name="connsiteY3" fmla="*/ 1797484 h 1803747"/>
                  <a:gd name="connsiteX4" fmla="*/ 23 w 1835086"/>
                  <a:gd name="connsiteY4" fmla="*/ 1803747 h 1803747"/>
                  <a:gd name="connsiteX0" fmla="*/ 232 w 1822769"/>
                  <a:gd name="connsiteY0" fmla="*/ 1791221 h 1797484"/>
                  <a:gd name="connsiteX1" fmla="*/ 282068 w 1822769"/>
                  <a:gd name="connsiteY1" fmla="*/ 707720 h 1797484"/>
                  <a:gd name="connsiteX2" fmla="*/ 1803980 w 1822769"/>
                  <a:gd name="connsiteY2" fmla="*/ 0 h 1797484"/>
                  <a:gd name="connsiteX3" fmla="*/ 1822769 w 1822769"/>
                  <a:gd name="connsiteY3" fmla="*/ 1797484 h 1797484"/>
                  <a:gd name="connsiteX4" fmla="*/ 232 w 1822769"/>
                  <a:gd name="connsiteY4" fmla="*/ 1791221 h 1797484"/>
                  <a:gd name="connsiteX0" fmla="*/ 5480 w 1828017"/>
                  <a:gd name="connsiteY0" fmla="*/ 1791221 h 1797484"/>
                  <a:gd name="connsiteX1" fmla="*/ 287316 w 1828017"/>
                  <a:gd name="connsiteY1" fmla="*/ 707720 h 1797484"/>
                  <a:gd name="connsiteX2" fmla="*/ 1809228 w 1828017"/>
                  <a:gd name="connsiteY2" fmla="*/ 0 h 1797484"/>
                  <a:gd name="connsiteX3" fmla="*/ 1828017 w 1828017"/>
                  <a:gd name="connsiteY3" fmla="*/ 1797484 h 1797484"/>
                  <a:gd name="connsiteX4" fmla="*/ 5480 w 1828017"/>
                  <a:gd name="connsiteY4" fmla="*/ 1791221 h 1797484"/>
                  <a:gd name="connsiteX0" fmla="*/ 307 w 1822844"/>
                  <a:gd name="connsiteY0" fmla="*/ 1803747 h 1810010"/>
                  <a:gd name="connsiteX1" fmla="*/ 282143 w 1822844"/>
                  <a:gd name="connsiteY1" fmla="*/ 720246 h 1810010"/>
                  <a:gd name="connsiteX2" fmla="*/ 1816581 w 1822844"/>
                  <a:gd name="connsiteY2" fmla="*/ 0 h 1810010"/>
                  <a:gd name="connsiteX3" fmla="*/ 1822844 w 1822844"/>
                  <a:gd name="connsiteY3" fmla="*/ 1810010 h 1810010"/>
                  <a:gd name="connsiteX4" fmla="*/ 307 w 1822844"/>
                  <a:gd name="connsiteY4" fmla="*/ 1803747 h 1810010"/>
                  <a:gd name="connsiteX0" fmla="*/ 10556 w 1833093"/>
                  <a:gd name="connsiteY0" fmla="*/ 1803747 h 1810010"/>
                  <a:gd name="connsiteX1" fmla="*/ 229762 w 1833093"/>
                  <a:gd name="connsiteY1" fmla="*/ 770350 h 1810010"/>
                  <a:gd name="connsiteX2" fmla="*/ 1826830 w 1833093"/>
                  <a:gd name="connsiteY2" fmla="*/ 0 h 1810010"/>
                  <a:gd name="connsiteX3" fmla="*/ 1833093 w 1833093"/>
                  <a:gd name="connsiteY3" fmla="*/ 1810010 h 1810010"/>
                  <a:gd name="connsiteX4" fmla="*/ 10556 w 1833093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22537"/>
                  <a:gd name="connsiteY0" fmla="*/ 1803747 h 1810010"/>
                  <a:gd name="connsiteX1" fmla="*/ 419622 w 1822537"/>
                  <a:gd name="connsiteY1" fmla="*/ 582459 h 1810010"/>
                  <a:gd name="connsiteX2" fmla="*/ 1816274 w 1822537"/>
                  <a:gd name="connsiteY2" fmla="*/ 0 h 1810010"/>
                  <a:gd name="connsiteX3" fmla="*/ 1822537 w 1822537"/>
                  <a:gd name="connsiteY3" fmla="*/ 1810010 h 1810010"/>
                  <a:gd name="connsiteX4" fmla="*/ 0 w 1822537"/>
                  <a:gd name="connsiteY4" fmla="*/ 1803747 h 1810010"/>
                  <a:gd name="connsiteX0" fmla="*/ 0 w 1816274"/>
                  <a:gd name="connsiteY0" fmla="*/ 1803747 h 2521210"/>
                  <a:gd name="connsiteX1" fmla="*/ 419622 w 1816274"/>
                  <a:gd name="connsiteY1" fmla="*/ 582459 h 2521210"/>
                  <a:gd name="connsiteX2" fmla="*/ 1816274 w 1816274"/>
                  <a:gd name="connsiteY2" fmla="*/ 0 h 2521210"/>
                  <a:gd name="connsiteX3" fmla="*/ 1378037 w 1816274"/>
                  <a:gd name="connsiteY3" fmla="*/ 2521210 h 2521210"/>
                  <a:gd name="connsiteX4" fmla="*/ 0 w 1816274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1818681"/>
                  <a:gd name="connsiteY0" fmla="*/ 1803747 h 2521210"/>
                  <a:gd name="connsiteX1" fmla="*/ 419622 w 1818681"/>
                  <a:gd name="connsiteY1" fmla="*/ 582459 h 2521210"/>
                  <a:gd name="connsiteX2" fmla="*/ 1816274 w 1818681"/>
                  <a:gd name="connsiteY2" fmla="*/ 0 h 2521210"/>
                  <a:gd name="connsiteX3" fmla="*/ 1378037 w 1818681"/>
                  <a:gd name="connsiteY3" fmla="*/ 2521210 h 2521210"/>
                  <a:gd name="connsiteX4" fmla="*/ 0 w 1818681"/>
                  <a:gd name="connsiteY4" fmla="*/ 1803747 h 2521210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101143 h 2761706"/>
                  <a:gd name="connsiteX1" fmla="*/ 1854722 w 3253781"/>
                  <a:gd name="connsiteY1" fmla="*/ 822955 h 2761706"/>
                  <a:gd name="connsiteX2" fmla="*/ 3251374 w 3253781"/>
                  <a:gd name="connsiteY2" fmla="*/ 240496 h 2761706"/>
                  <a:gd name="connsiteX3" fmla="*/ 2813137 w 3253781"/>
                  <a:gd name="connsiteY3" fmla="*/ 2761706 h 2761706"/>
                  <a:gd name="connsiteX4" fmla="*/ 0 w 3253781"/>
                  <a:gd name="connsiteY4" fmla="*/ 101143 h 2761706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253781"/>
                  <a:gd name="connsiteY0" fmla="*/ 0 h 2660563"/>
                  <a:gd name="connsiteX1" fmla="*/ 1854722 w 3253781"/>
                  <a:gd name="connsiteY1" fmla="*/ 721812 h 2660563"/>
                  <a:gd name="connsiteX2" fmla="*/ 3251374 w 3253781"/>
                  <a:gd name="connsiteY2" fmla="*/ 139353 h 2660563"/>
                  <a:gd name="connsiteX3" fmla="*/ 2813137 w 3253781"/>
                  <a:gd name="connsiteY3" fmla="*/ 2660563 h 2660563"/>
                  <a:gd name="connsiteX4" fmla="*/ 0 w 3253781"/>
                  <a:gd name="connsiteY4" fmla="*/ 0 h 2660563"/>
                  <a:gd name="connsiteX0" fmla="*/ 0 w 3514910"/>
                  <a:gd name="connsiteY0" fmla="*/ 0 h 2660563"/>
                  <a:gd name="connsiteX1" fmla="*/ 1854722 w 3514910"/>
                  <a:gd name="connsiteY1" fmla="*/ 721812 h 2660563"/>
                  <a:gd name="connsiteX2" fmla="*/ 3251374 w 3514910"/>
                  <a:gd name="connsiteY2" fmla="*/ 139353 h 2660563"/>
                  <a:gd name="connsiteX3" fmla="*/ 2813137 w 3514910"/>
                  <a:gd name="connsiteY3" fmla="*/ 2660563 h 2660563"/>
                  <a:gd name="connsiteX4" fmla="*/ 0 w 3514910"/>
                  <a:gd name="connsiteY4" fmla="*/ 0 h 2660563"/>
                  <a:gd name="connsiteX0" fmla="*/ 0 w 3730043"/>
                  <a:gd name="connsiteY0" fmla="*/ 0 h 2660563"/>
                  <a:gd name="connsiteX1" fmla="*/ 1854722 w 3730043"/>
                  <a:gd name="connsiteY1" fmla="*/ 721812 h 2660563"/>
                  <a:gd name="connsiteX2" fmla="*/ 3518074 w 3730043"/>
                  <a:gd name="connsiteY2" fmla="*/ 1422053 h 2660563"/>
                  <a:gd name="connsiteX3" fmla="*/ 2813137 w 3730043"/>
                  <a:gd name="connsiteY3" fmla="*/ 2660563 h 2660563"/>
                  <a:gd name="connsiteX4" fmla="*/ 0 w 3730043"/>
                  <a:gd name="connsiteY4" fmla="*/ 0 h 2660563"/>
                  <a:gd name="connsiteX0" fmla="*/ 0 w 3561180"/>
                  <a:gd name="connsiteY0" fmla="*/ 0 h 2660563"/>
                  <a:gd name="connsiteX1" fmla="*/ 1765822 w 3561180"/>
                  <a:gd name="connsiteY1" fmla="*/ 518612 h 2660563"/>
                  <a:gd name="connsiteX2" fmla="*/ 3518074 w 3561180"/>
                  <a:gd name="connsiteY2" fmla="*/ 1422053 h 2660563"/>
                  <a:gd name="connsiteX3" fmla="*/ 2813137 w 3561180"/>
                  <a:gd name="connsiteY3" fmla="*/ 2660563 h 2660563"/>
                  <a:gd name="connsiteX4" fmla="*/ 0 w 3561180"/>
                  <a:gd name="connsiteY4" fmla="*/ 0 h 2660563"/>
                  <a:gd name="connsiteX0" fmla="*/ 0 w 3692283"/>
                  <a:gd name="connsiteY0" fmla="*/ 0 h 2660563"/>
                  <a:gd name="connsiteX1" fmla="*/ 1765822 w 3692283"/>
                  <a:gd name="connsiteY1" fmla="*/ 518612 h 2660563"/>
                  <a:gd name="connsiteX2" fmla="*/ 3657774 w 3692283"/>
                  <a:gd name="connsiteY2" fmla="*/ 1688753 h 2660563"/>
                  <a:gd name="connsiteX3" fmla="*/ 2813137 w 3692283"/>
                  <a:gd name="connsiteY3" fmla="*/ 2660563 h 2660563"/>
                  <a:gd name="connsiteX4" fmla="*/ 0 w 3692283"/>
                  <a:gd name="connsiteY4" fmla="*/ 0 h 2660563"/>
                  <a:gd name="connsiteX0" fmla="*/ 0 w 3668704"/>
                  <a:gd name="connsiteY0" fmla="*/ 0 h 2660563"/>
                  <a:gd name="connsiteX1" fmla="*/ 1765822 w 3668704"/>
                  <a:gd name="connsiteY1" fmla="*/ 518612 h 2660563"/>
                  <a:gd name="connsiteX2" fmla="*/ 3657774 w 3668704"/>
                  <a:gd name="connsiteY2" fmla="*/ 1688753 h 2660563"/>
                  <a:gd name="connsiteX3" fmla="*/ 2813137 w 3668704"/>
                  <a:gd name="connsiteY3" fmla="*/ 2660563 h 2660563"/>
                  <a:gd name="connsiteX4" fmla="*/ 0 w 3668704"/>
                  <a:gd name="connsiteY4" fmla="*/ 0 h 26605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7498"/>
                  <a:gd name="connsiteY0" fmla="*/ 0 h 2736763"/>
                  <a:gd name="connsiteX1" fmla="*/ 1765822 w 3687498"/>
                  <a:gd name="connsiteY1" fmla="*/ 518612 h 2736763"/>
                  <a:gd name="connsiteX2" fmla="*/ 3657774 w 3687498"/>
                  <a:gd name="connsiteY2" fmla="*/ 1688753 h 2736763"/>
                  <a:gd name="connsiteX3" fmla="*/ 2762337 w 3687498"/>
                  <a:gd name="connsiteY3" fmla="*/ 2736763 h 2736763"/>
                  <a:gd name="connsiteX4" fmla="*/ 0 w 3687498"/>
                  <a:gd name="connsiteY4" fmla="*/ 0 h 27367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88637"/>
                  <a:gd name="connsiteY0" fmla="*/ 0 h 2724063"/>
                  <a:gd name="connsiteX1" fmla="*/ 1765822 w 3688637"/>
                  <a:gd name="connsiteY1" fmla="*/ 518612 h 2724063"/>
                  <a:gd name="connsiteX2" fmla="*/ 3657774 w 3688637"/>
                  <a:gd name="connsiteY2" fmla="*/ 1688753 h 2724063"/>
                  <a:gd name="connsiteX3" fmla="*/ 2775037 w 3688637"/>
                  <a:gd name="connsiteY3" fmla="*/ 2724063 h 2724063"/>
                  <a:gd name="connsiteX4" fmla="*/ 0 w 3688637"/>
                  <a:gd name="connsiteY4" fmla="*/ 0 h 27240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313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75937"/>
                  <a:gd name="connsiteY0" fmla="*/ 0 h 2736763"/>
                  <a:gd name="connsiteX1" fmla="*/ 1753122 w 3675937"/>
                  <a:gd name="connsiteY1" fmla="*/ 569412 h 2736763"/>
                  <a:gd name="connsiteX2" fmla="*/ 3645074 w 3675937"/>
                  <a:gd name="connsiteY2" fmla="*/ 1701453 h 2736763"/>
                  <a:gd name="connsiteX3" fmla="*/ 2762337 w 3675937"/>
                  <a:gd name="connsiteY3" fmla="*/ 2736763 h 2736763"/>
                  <a:gd name="connsiteX4" fmla="*/ 0 w 3675937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014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65551"/>
                  <a:gd name="connsiteY0" fmla="*/ 0 h 2736763"/>
                  <a:gd name="connsiteX1" fmla="*/ 1753122 w 3665551"/>
                  <a:gd name="connsiteY1" fmla="*/ 569412 h 2736763"/>
                  <a:gd name="connsiteX2" fmla="*/ 3645074 w 3665551"/>
                  <a:gd name="connsiteY2" fmla="*/ 1764953 h 2736763"/>
                  <a:gd name="connsiteX3" fmla="*/ 2762337 w 3665551"/>
                  <a:gd name="connsiteY3" fmla="*/ 2736763 h 2736763"/>
                  <a:gd name="connsiteX4" fmla="*/ 0 w 3665551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57812"/>
                  <a:gd name="connsiteY0" fmla="*/ 0 h 2736763"/>
                  <a:gd name="connsiteX1" fmla="*/ 1753122 w 3657812"/>
                  <a:gd name="connsiteY1" fmla="*/ 569412 h 2736763"/>
                  <a:gd name="connsiteX2" fmla="*/ 3645074 w 3657812"/>
                  <a:gd name="connsiteY2" fmla="*/ 1764953 h 2736763"/>
                  <a:gd name="connsiteX3" fmla="*/ 2762337 w 3657812"/>
                  <a:gd name="connsiteY3" fmla="*/ 2736763 h 2736763"/>
                  <a:gd name="connsiteX4" fmla="*/ 0 w 3657812"/>
                  <a:gd name="connsiteY4" fmla="*/ 0 h 2736763"/>
                  <a:gd name="connsiteX0" fmla="*/ 0 w 3660705"/>
                  <a:gd name="connsiteY0" fmla="*/ 0 h 2736763"/>
                  <a:gd name="connsiteX1" fmla="*/ 1753122 w 3660705"/>
                  <a:gd name="connsiteY1" fmla="*/ 569412 h 2736763"/>
                  <a:gd name="connsiteX2" fmla="*/ 3645074 w 3660705"/>
                  <a:gd name="connsiteY2" fmla="*/ 1764953 h 2736763"/>
                  <a:gd name="connsiteX3" fmla="*/ 2762337 w 3660705"/>
                  <a:gd name="connsiteY3" fmla="*/ 2736763 h 2736763"/>
                  <a:gd name="connsiteX4" fmla="*/ 0 w 3660705"/>
                  <a:gd name="connsiteY4" fmla="*/ 0 h 2736763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203505"/>
                  <a:gd name="connsiteY0" fmla="*/ 1246766 h 2167429"/>
                  <a:gd name="connsiteX1" fmla="*/ 1295922 w 3203505"/>
                  <a:gd name="connsiteY1" fmla="*/ 78 h 2167429"/>
                  <a:gd name="connsiteX2" fmla="*/ 3187874 w 3203505"/>
                  <a:gd name="connsiteY2" fmla="*/ 1195619 h 2167429"/>
                  <a:gd name="connsiteX3" fmla="*/ 2305137 w 3203505"/>
                  <a:gd name="connsiteY3" fmla="*/ 2167429 h 2167429"/>
                  <a:gd name="connsiteX4" fmla="*/ 0 w 3203505"/>
                  <a:gd name="connsiteY4" fmla="*/ 1246766 h 2167429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6404"/>
                  <a:gd name="connsiteY0" fmla="*/ 1246766 h 1335891"/>
                  <a:gd name="connsiteX1" fmla="*/ 1295922 w 3196404"/>
                  <a:gd name="connsiteY1" fmla="*/ 78 h 1335891"/>
                  <a:gd name="connsiteX2" fmla="*/ 3187874 w 3196404"/>
                  <a:gd name="connsiteY2" fmla="*/ 1195619 h 1335891"/>
                  <a:gd name="connsiteX3" fmla="*/ 1809837 w 3196404"/>
                  <a:gd name="connsiteY3" fmla="*/ 1278429 h 1335891"/>
                  <a:gd name="connsiteX4" fmla="*/ 0 w 3196404"/>
                  <a:gd name="connsiteY4" fmla="*/ 1246766 h 1335891"/>
                  <a:gd name="connsiteX0" fmla="*/ 0 w 3193887"/>
                  <a:gd name="connsiteY0" fmla="*/ 1246766 h 1304749"/>
                  <a:gd name="connsiteX1" fmla="*/ 1295922 w 3193887"/>
                  <a:gd name="connsiteY1" fmla="*/ 78 h 1304749"/>
                  <a:gd name="connsiteX2" fmla="*/ 3187874 w 3193887"/>
                  <a:gd name="connsiteY2" fmla="*/ 1195619 h 1304749"/>
                  <a:gd name="connsiteX3" fmla="*/ 1809837 w 3193887"/>
                  <a:gd name="connsiteY3" fmla="*/ 1278429 h 1304749"/>
                  <a:gd name="connsiteX4" fmla="*/ 0 w 3193887"/>
                  <a:gd name="connsiteY4" fmla="*/ 1246766 h 1304749"/>
                  <a:gd name="connsiteX0" fmla="*/ 0 w 1874031"/>
                  <a:gd name="connsiteY0" fmla="*/ 2031084 h 2062747"/>
                  <a:gd name="connsiteX1" fmla="*/ 1295922 w 1874031"/>
                  <a:gd name="connsiteY1" fmla="*/ 784396 h 2062747"/>
                  <a:gd name="connsiteX2" fmla="*/ 1816274 w 1874031"/>
                  <a:gd name="connsiteY2" fmla="*/ 163837 h 2062747"/>
                  <a:gd name="connsiteX3" fmla="*/ 1809837 w 1874031"/>
                  <a:gd name="connsiteY3" fmla="*/ 2062747 h 2062747"/>
                  <a:gd name="connsiteX4" fmla="*/ 0 w 1874031"/>
                  <a:gd name="connsiteY4" fmla="*/ 2031084 h 2062747"/>
                  <a:gd name="connsiteX0" fmla="*/ 0 w 1841887"/>
                  <a:gd name="connsiteY0" fmla="*/ 2031084 h 2062747"/>
                  <a:gd name="connsiteX1" fmla="*/ 1295922 w 1841887"/>
                  <a:gd name="connsiteY1" fmla="*/ 784396 h 2062747"/>
                  <a:gd name="connsiteX2" fmla="*/ 1816274 w 1841887"/>
                  <a:gd name="connsiteY2" fmla="*/ 163837 h 2062747"/>
                  <a:gd name="connsiteX3" fmla="*/ 1809837 w 1841887"/>
                  <a:gd name="connsiteY3" fmla="*/ 2062747 h 2062747"/>
                  <a:gd name="connsiteX4" fmla="*/ 0 w 1841887"/>
                  <a:gd name="connsiteY4" fmla="*/ 2031084 h 2062747"/>
                  <a:gd name="connsiteX0" fmla="*/ 0 w 1841887"/>
                  <a:gd name="connsiteY0" fmla="*/ 1867247 h 1898910"/>
                  <a:gd name="connsiteX1" fmla="*/ 1295922 w 1841887"/>
                  <a:gd name="connsiteY1" fmla="*/ 6205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0 w 1841887"/>
                  <a:gd name="connsiteY0" fmla="*/ 1867247 h 1898910"/>
                  <a:gd name="connsiteX1" fmla="*/ 1080022 w 1841887"/>
                  <a:gd name="connsiteY1" fmla="*/ 684059 h 1898910"/>
                  <a:gd name="connsiteX2" fmla="*/ 1816274 w 1841887"/>
                  <a:gd name="connsiteY2" fmla="*/ 0 h 1898910"/>
                  <a:gd name="connsiteX3" fmla="*/ 1809837 w 1841887"/>
                  <a:gd name="connsiteY3" fmla="*/ 1898910 h 1898910"/>
                  <a:gd name="connsiteX4" fmla="*/ 0 w 1841887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2038"/>
                  <a:gd name="connsiteY0" fmla="*/ 1867247 h 1898910"/>
                  <a:gd name="connsiteX1" fmla="*/ 1080173 w 1842038"/>
                  <a:gd name="connsiteY1" fmla="*/ 684059 h 1898910"/>
                  <a:gd name="connsiteX2" fmla="*/ 1816425 w 1842038"/>
                  <a:gd name="connsiteY2" fmla="*/ 0 h 1898910"/>
                  <a:gd name="connsiteX3" fmla="*/ 1809988 w 1842038"/>
                  <a:gd name="connsiteY3" fmla="*/ 1898910 h 1898910"/>
                  <a:gd name="connsiteX4" fmla="*/ 151 w 1842038"/>
                  <a:gd name="connsiteY4" fmla="*/ 1867247 h 1898910"/>
                  <a:gd name="connsiteX0" fmla="*/ 151 w 1848888"/>
                  <a:gd name="connsiteY0" fmla="*/ 1867247 h 1867247"/>
                  <a:gd name="connsiteX1" fmla="*/ 1080173 w 1848888"/>
                  <a:gd name="connsiteY1" fmla="*/ 684059 h 1867247"/>
                  <a:gd name="connsiteX2" fmla="*/ 1816425 w 1848888"/>
                  <a:gd name="connsiteY2" fmla="*/ 0 h 1867247"/>
                  <a:gd name="connsiteX3" fmla="*/ 1822688 w 1848888"/>
                  <a:gd name="connsiteY3" fmla="*/ 1860810 h 1867247"/>
                  <a:gd name="connsiteX4" fmla="*/ 151 w 1848888"/>
                  <a:gd name="connsiteY4" fmla="*/ 1867247 h 1867247"/>
                  <a:gd name="connsiteX0" fmla="*/ 151 w 1848888"/>
                  <a:gd name="connsiteY0" fmla="*/ 1867247 h 1871544"/>
                  <a:gd name="connsiteX1" fmla="*/ 1080173 w 1848888"/>
                  <a:gd name="connsiteY1" fmla="*/ 684059 h 1871544"/>
                  <a:gd name="connsiteX2" fmla="*/ 1816425 w 1848888"/>
                  <a:gd name="connsiteY2" fmla="*/ 0 h 1871544"/>
                  <a:gd name="connsiteX3" fmla="*/ 1822688 w 1848888"/>
                  <a:gd name="connsiteY3" fmla="*/ 1860810 h 1871544"/>
                  <a:gd name="connsiteX4" fmla="*/ 151 w 1848888"/>
                  <a:gd name="connsiteY4" fmla="*/ 1867247 h 1871544"/>
                  <a:gd name="connsiteX0" fmla="*/ 151 w 1834709"/>
                  <a:gd name="connsiteY0" fmla="*/ 1867247 h 1871544"/>
                  <a:gd name="connsiteX1" fmla="*/ 1080173 w 1834709"/>
                  <a:gd name="connsiteY1" fmla="*/ 684059 h 1871544"/>
                  <a:gd name="connsiteX2" fmla="*/ 1816425 w 1834709"/>
                  <a:gd name="connsiteY2" fmla="*/ 0 h 1871544"/>
                  <a:gd name="connsiteX3" fmla="*/ 1822688 w 1834709"/>
                  <a:gd name="connsiteY3" fmla="*/ 1860810 h 1871544"/>
                  <a:gd name="connsiteX4" fmla="*/ 151 w 1834709"/>
                  <a:gd name="connsiteY4" fmla="*/ 1867247 h 1871544"/>
                  <a:gd name="connsiteX0" fmla="*/ 151 w 1849864"/>
                  <a:gd name="connsiteY0" fmla="*/ 1867247 h 1871544"/>
                  <a:gd name="connsiteX1" fmla="*/ 1080173 w 1849864"/>
                  <a:gd name="connsiteY1" fmla="*/ 684059 h 1871544"/>
                  <a:gd name="connsiteX2" fmla="*/ 1816425 w 1849864"/>
                  <a:gd name="connsiteY2" fmla="*/ 0 h 1871544"/>
                  <a:gd name="connsiteX3" fmla="*/ 1848088 w 1849864"/>
                  <a:gd name="connsiteY3" fmla="*/ 1860810 h 1871544"/>
                  <a:gd name="connsiteX4" fmla="*/ 151 w 1849864"/>
                  <a:gd name="connsiteY4" fmla="*/ 1867247 h 1871544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9864"/>
                  <a:gd name="connsiteY0" fmla="*/ 1867247 h 1867247"/>
                  <a:gd name="connsiteX1" fmla="*/ 1080173 w 1849864"/>
                  <a:gd name="connsiteY1" fmla="*/ 684059 h 1867247"/>
                  <a:gd name="connsiteX2" fmla="*/ 1816425 w 1849864"/>
                  <a:gd name="connsiteY2" fmla="*/ 0 h 1867247"/>
                  <a:gd name="connsiteX3" fmla="*/ 1848088 w 1849864"/>
                  <a:gd name="connsiteY3" fmla="*/ 1860810 h 1867247"/>
                  <a:gd name="connsiteX4" fmla="*/ 151 w 1849864"/>
                  <a:gd name="connsiteY4" fmla="*/ 1867247 h 1867247"/>
                  <a:gd name="connsiteX0" fmla="*/ 151 w 1840600"/>
                  <a:gd name="connsiteY0" fmla="*/ 1867247 h 1867247"/>
                  <a:gd name="connsiteX1" fmla="*/ 1080173 w 1840600"/>
                  <a:gd name="connsiteY1" fmla="*/ 684059 h 1867247"/>
                  <a:gd name="connsiteX2" fmla="*/ 1816425 w 1840600"/>
                  <a:gd name="connsiteY2" fmla="*/ 0 h 1867247"/>
                  <a:gd name="connsiteX3" fmla="*/ 1835388 w 1840600"/>
                  <a:gd name="connsiteY3" fmla="*/ 1848110 h 1867247"/>
                  <a:gd name="connsiteX4" fmla="*/ 151 w 1840600"/>
                  <a:gd name="connsiteY4" fmla="*/ 1867247 h 1867247"/>
                  <a:gd name="connsiteX0" fmla="*/ 151 w 1837164"/>
                  <a:gd name="connsiteY0" fmla="*/ 1816447 h 1816447"/>
                  <a:gd name="connsiteX1" fmla="*/ 1080173 w 1837164"/>
                  <a:gd name="connsiteY1" fmla="*/ 633259 h 1816447"/>
                  <a:gd name="connsiteX2" fmla="*/ 1803725 w 1837164"/>
                  <a:gd name="connsiteY2" fmla="*/ 0 h 1816447"/>
                  <a:gd name="connsiteX3" fmla="*/ 1835388 w 1837164"/>
                  <a:gd name="connsiteY3" fmla="*/ 1797310 h 1816447"/>
                  <a:gd name="connsiteX4" fmla="*/ 151 w 1837164"/>
                  <a:gd name="connsiteY4" fmla="*/ 1816447 h 1816447"/>
                  <a:gd name="connsiteX0" fmla="*/ 151 w 1836208"/>
                  <a:gd name="connsiteY0" fmla="*/ 1816447 h 1816447"/>
                  <a:gd name="connsiteX1" fmla="*/ 1080173 w 1836208"/>
                  <a:gd name="connsiteY1" fmla="*/ 633259 h 1816447"/>
                  <a:gd name="connsiteX2" fmla="*/ 1803725 w 1836208"/>
                  <a:gd name="connsiteY2" fmla="*/ 0 h 1816447"/>
                  <a:gd name="connsiteX3" fmla="*/ 1835388 w 1836208"/>
                  <a:gd name="connsiteY3" fmla="*/ 1797310 h 1816447"/>
                  <a:gd name="connsiteX4" fmla="*/ 151 w 1836208"/>
                  <a:gd name="connsiteY4" fmla="*/ 1816447 h 18164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51 w 1842083"/>
                  <a:gd name="connsiteY0" fmla="*/ 1803747 h 1803747"/>
                  <a:gd name="connsiteX1" fmla="*/ 1080173 w 1842083"/>
                  <a:gd name="connsiteY1" fmla="*/ 620559 h 1803747"/>
                  <a:gd name="connsiteX2" fmla="*/ 1829125 w 1842083"/>
                  <a:gd name="connsiteY2" fmla="*/ 0 h 1803747"/>
                  <a:gd name="connsiteX3" fmla="*/ 1835388 w 1842083"/>
                  <a:gd name="connsiteY3" fmla="*/ 1784610 h 1803747"/>
                  <a:gd name="connsiteX4" fmla="*/ 151 w 1842083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84610 h 1803747"/>
                  <a:gd name="connsiteX4" fmla="*/ 1294 w 184322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71910 h 1803747"/>
                  <a:gd name="connsiteX4" fmla="*/ 1294 w 1839216"/>
                  <a:gd name="connsiteY4" fmla="*/ 1803747 h 1803747"/>
                  <a:gd name="connsiteX0" fmla="*/ 1294 w 1839216"/>
                  <a:gd name="connsiteY0" fmla="*/ 1803747 h 1803747"/>
                  <a:gd name="connsiteX1" fmla="*/ 1081316 w 1839216"/>
                  <a:gd name="connsiteY1" fmla="*/ 620559 h 1803747"/>
                  <a:gd name="connsiteX2" fmla="*/ 1830268 w 1839216"/>
                  <a:gd name="connsiteY2" fmla="*/ 0 h 1803747"/>
                  <a:gd name="connsiteX3" fmla="*/ 1823831 w 1839216"/>
                  <a:gd name="connsiteY3" fmla="*/ 1784610 h 1803747"/>
                  <a:gd name="connsiteX4" fmla="*/ 1294 w 183921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294 w 1843226"/>
                  <a:gd name="connsiteY0" fmla="*/ 1803747 h 1803747"/>
                  <a:gd name="connsiteX1" fmla="*/ 1081316 w 1843226"/>
                  <a:gd name="connsiteY1" fmla="*/ 620559 h 1803747"/>
                  <a:gd name="connsiteX2" fmla="*/ 1830268 w 1843226"/>
                  <a:gd name="connsiteY2" fmla="*/ 0 h 1803747"/>
                  <a:gd name="connsiteX3" fmla="*/ 1836531 w 1843226"/>
                  <a:gd name="connsiteY3" fmla="*/ 1797310 h 1803747"/>
                  <a:gd name="connsiteX4" fmla="*/ 1294 w 1843226"/>
                  <a:gd name="connsiteY4" fmla="*/ 1803747 h 1803747"/>
                  <a:gd name="connsiteX0" fmla="*/ 1400 w 1767132"/>
                  <a:gd name="connsiteY0" fmla="*/ 1841847 h 1841847"/>
                  <a:gd name="connsiteX1" fmla="*/ 1005222 w 1767132"/>
                  <a:gd name="connsiteY1" fmla="*/ 620559 h 1841847"/>
                  <a:gd name="connsiteX2" fmla="*/ 1754174 w 1767132"/>
                  <a:gd name="connsiteY2" fmla="*/ 0 h 1841847"/>
                  <a:gd name="connsiteX3" fmla="*/ 1760437 w 1767132"/>
                  <a:gd name="connsiteY3" fmla="*/ 1797310 h 1841847"/>
                  <a:gd name="connsiteX4" fmla="*/ 1400 w 1767132"/>
                  <a:gd name="connsiteY4" fmla="*/ 1841847 h 1841847"/>
                  <a:gd name="connsiteX0" fmla="*/ 0 w 1765732"/>
                  <a:gd name="connsiteY0" fmla="*/ 1841847 h 1841847"/>
                  <a:gd name="connsiteX1" fmla="*/ 1003822 w 1765732"/>
                  <a:gd name="connsiteY1" fmla="*/ 620559 h 1841847"/>
                  <a:gd name="connsiteX2" fmla="*/ 1752774 w 1765732"/>
                  <a:gd name="connsiteY2" fmla="*/ 0 h 1841847"/>
                  <a:gd name="connsiteX3" fmla="*/ 1759037 w 1765732"/>
                  <a:gd name="connsiteY3" fmla="*/ 1797310 h 1841847"/>
                  <a:gd name="connsiteX4" fmla="*/ 0 w 1765732"/>
                  <a:gd name="connsiteY4" fmla="*/ 1841847 h 1841847"/>
                  <a:gd name="connsiteX0" fmla="*/ 0 w 1753115"/>
                  <a:gd name="connsiteY0" fmla="*/ 1841847 h 1841847"/>
                  <a:gd name="connsiteX1" fmla="*/ 1003822 w 1753115"/>
                  <a:gd name="connsiteY1" fmla="*/ 620559 h 1841847"/>
                  <a:gd name="connsiteX2" fmla="*/ 1752774 w 1753115"/>
                  <a:gd name="connsiteY2" fmla="*/ 0 h 1841847"/>
                  <a:gd name="connsiteX3" fmla="*/ 768437 w 1753115"/>
                  <a:gd name="connsiteY3" fmla="*/ 1606810 h 1841847"/>
                  <a:gd name="connsiteX4" fmla="*/ 0 w 1753115"/>
                  <a:gd name="connsiteY4" fmla="*/ 1841847 h 1841847"/>
                  <a:gd name="connsiteX0" fmla="*/ 0 w 1753611"/>
                  <a:gd name="connsiteY0" fmla="*/ 1841847 h 1841847"/>
                  <a:gd name="connsiteX1" fmla="*/ 1003822 w 1753611"/>
                  <a:gd name="connsiteY1" fmla="*/ 620559 h 1841847"/>
                  <a:gd name="connsiteX2" fmla="*/ 1752774 w 1753611"/>
                  <a:gd name="connsiteY2" fmla="*/ 0 h 1841847"/>
                  <a:gd name="connsiteX3" fmla="*/ 768437 w 1753611"/>
                  <a:gd name="connsiteY3" fmla="*/ 1606810 h 1841847"/>
                  <a:gd name="connsiteX4" fmla="*/ 0 w 1753611"/>
                  <a:gd name="connsiteY4" fmla="*/ 1841847 h 1841847"/>
                  <a:gd name="connsiteX0" fmla="*/ 0 w 1753295"/>
                  <a:gd name="connsiteY0" fmla="*/ 1841847 h 1910227"/>
                  <a:gd name="connsiteX1" fmla="*/ 1003822 w 1753295"/>
                  <a:gd name="connsiteY1" fmla="*/ 620559 h 1910227"/>
                  <a:gd name="connsiteX2" fmla="*/ 1752774 w 1753295"/>
                  <a:gd name="connsiteY2" fmla="*/ 0 h 1910227"/>
                  <a:gd name="connsiteX3" fmla="*/ 768437 w 1753295"/>
                  <a:gd name="connsiteY3" fmla="*/ 1606810 h 1910227"/>
                  <a:gd name="connsiteX4" fmla="*/ 0 w 1753295"/>
                  <a:gd name="connsiteY4" fmla="*/ 1841847 h 1910227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1028732"/>
                  <a:gd name="connsiteY0" fmla="*/ 1242848 h 1242848"/>
                  <a:gd name="connsiteX1" fmla="*/ 1003822 w 1028732"/>
                  <a:gd name="connsiteY1" fmla="*/ 21560 h 1242848"/>
                  <a:gd name="connsiteX2" fmla="*/ 914574 w 1028732"/>
                  <a:gd name="connsiteY2" fmla="*/ 315401 h 1242848"/>
                  <a:gd name="connsiteX3" fmla="*/ 768437 w 1028732"/>
                  <a:gd name="connsiteY3" fmla="*/ 1007811 h 1242848"/>
                  <a:gd name="connsiteX4" fmla="*/ 0 w 1028732"/>
                  <a:gd name="connsiteY4" fmla="*/ 1242848 h 1242848"/>
                  <a:gd name="connsiteX0" fmla="*/ 0 w 914574"/>
                  <a:gd name="connsiteY0" fmla="*/ 927447 h 927447"/>
                  <a:gd name="connsiteX1" fmla="*/ 241822 w 914574"/>
                  <a:gd name="connsiteY1" fmla="*/ 2014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0 w 914574"/>
                  <a:gd name="connsiteY0" fmla="*/ 927447 h 927447"/>
                  <a:gd name="connsiteX1" fmla="*/ 203722 w 914574"/>
                  <a:gd name="connsiteY1" fmla="*/ 188759 h 927447"/>
                  <a:gd name="connsiteX2" fmla="*/ 914574 w 914574"/>
                  <a:gd name="connsiteY2" fmla="*/ 0 h 927447"/>
                  <a:gd name="connsiteX3" fmla="*/ 768437 w 914574"/>
                  <a:gd name="connsiteY3" fmla="*/ 692410 h 927447"/>
                  <a:gd name="connsiteX4" fmla="*/ 0 w 914574"/>
                  <a:gd name="connsiteY4" fmla="*/ 927447 h 927447"/>
                  <a:gd name="connsiteX0" fmla="*/ 1570 w 916144"/>
                  <a:gd name="connsiteY0" fmla="*/ 927447 h 927447"/>
                  <a:gd name="connsiteX1" fmla="*/ 205292 w 916144"/>
                  <a:gd name="connsiteY1" fmla="*/ 188759 h 927447"/>
                  <a:gd name="connsiteX2" fmla="*/ 916144 w 916144"/>
                  <a:gd name="connsiteY2" fmla="*/ 0 h 927447"/>
                  <a:gd name="connsiteX3" fmla="*/ 770007 w 916144"/>
                  <a:gd name="connsiteY3" fmla="*/ 692410 h 927447"/>
                  <a:gd name="connsiteX4" fmla="*/ 1570 w 916144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728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4425 w 918999"/>
                  <a:gd name="connsiteY0" fmla="*/ 927447 h 927447"/>
                  <a:gd name="connsiteX1" fmla="*/ 208147 w 918999"/>
                  <a:gd name="connsiteY1" fmla="*/ 188759 h 927447"/>
                  <a:gd name="connsiteX2" fmla="*/ 918999 w 918999"/>
                  <a:gd name="connsiteY2" fmla="*/ 0 h 927447"/>
                  <a:gd name="connsiteX3" fmla="*/ 722062 w 918999"/>
                  <a:gd name="connsiteY3" fmla="*/ 692410 h 927447"/>
                  <a:gd name="connsiteX4" fmla="*/ 4425 w 918999"/>
                  <a:gd name="connsiteY4" fmla="*/ 927447 h 927447"/>
                  <a:gd name="connsiteX0" fmla="*/ 1571 w 916145"/>
                  <a:gd name="connsiteY0" fmla="*/ 889347 h 889347"/>
                  <a:gd name="connsiteX1" fmla="*/ 205293 w 916145"/>
                  <a:gd name="connsiteY1" fmla="*/ 188759 h 889347"/>
                  <a:gd name="connsiteX2" fmla="*/ 916145 w 916145"/>
                  <a:gd name="connsiteY2" fmla="*/ 0 h 889347"/>
                  <a:gd name="connsiteX3" fmla="*/ 719208 w 916145"/>
                  <a:gd name="connsiteY3" fmla="*/ 692410 h 889347"/>
                  <a:gd name="connsiteX4" fmla="*/ 1571 w 916145"/>
                  <a:gd name="connsiteY4" fmla="*/ 889347 h 8893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731725 w 928662"/>
                  <a:gd name="connsiteY3" fmla="*/ 6924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936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68225 w 928662"/>
                  <a:gd name="connsiteY3" fmla="*/ 730510 h 902047"/>
                  <a:gd name="connsiteX4" fmla="*/ 1388 w 928662"/>
                  <a:gd name="connsiteY4" fmla="*/ 902047 h 902047"/>
                  <a:gd name="connsiteX0" fmla="*/ 1388 w 928662"/>
                  <a:gd name="connsiteY0" fmla="*/ 902047 h 902047"/>
                  <a:gd name="connsiteX1" fmla="*/ 217810 w 928662"/>
                  <a:gd name="connsiteY1" fmla="*/ 188759 h 902047"/>
                  <a:gd name="connsiteX2" fmla="*/ 928662 w 928662"/>
                  <a:gd name="connsiteY2" fmla="*/ 0 h 902047"/>
                  <a:gd name="connsiteX3" fmla="*/ 680925 w 928662"/>
                  <a:gd name="connsiteY3" fmla="*/ 755910 h 902047"/>
                  <a:gd name="connsiteX4" fmla="*/ 1388 w 928662"/>
                  <a:gd name="connsiteY4" fmla="*/ 902047 h 902047"/>
                  <a:gd name="connsiteX0" fmla="*/ 4525 w 931799"/>
                  <a:gd name="connsiteY0" fmla="*/ 902047 h 902047"/>
                  <a:gd name="connsiteX1" fmla="*/ 220947 w 931799"/>
                  <a:gd name="connsiteY1" fmla="*/ 188759 h 902047"/>
                  <a:gd name="connsiteX2" fmla="*/ 931799 w 931799"/>
                  <a:gd name="connsiteY2" fmla="*/ 0 h 902047"/>
                  <a:gd name="connsiteX3" fmla="*/ 684062 w 931799"/>
                  <a:gd name="connsiteY3" fmla="*/ 755910 h 902047"/>
                  <a:gd name="connsiteX4" fmla="*/ 4525 w 931799"/>
                  <a:gd name="connsiteY4" fmla="*/ 902047 h 902047"/>
                  <a:gd name="connsiteX0" fmla="*/ 1571 w 916145"/>
                  <a:gd name="connsiteY0" fmla="*/ 914747 h 914747"/>
                  <a:gd name="connsiteX1" fmla="*/ 205293 w 916145"/>
                  <a:gd name="connsiteY1" fmla="*/ 188759 h 914747"/>
                  <a:gd name="connsiteX2" fmla="*/ 916145 w 916145"/>
                  <a:gd name="connsiteY2" fmla="*/ 0 h 914747"/>
                  <a:gd name="connsiteX3" fmla="*/ 668408 w 916145"/>
                  <a:gd name="connsiteY3" fmla="*/ 755910 h 914747"/>
                  <a:gd name="connsiteX4" fmla="*/ 1571 w 916145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03722 w 914574"/>
                  <a:gd name="connsiteY1" fmla="*/ 1887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1633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914574"/>
                  <a:gd name="connsiteY0" fmla="*/ 914747 h 914747"/>
                  <a:gd name="connsiteX1" fmla="*/ 229122 w 914574"/>
                  <a:gd name="connsiteY1" fmla="*/ 201459 h 914747"/>
                  <a:gd name="connsiteX2" fmla="*/ 914574 w 914574"/>
                  <a:gd name="connsiteY2" fmla="*/ 0 h 914747"/>
                  <a:gd name="connsiteX3" fmla="*/ 666837 w 914574"/>
                  <a:gd name="connsiteY3" fmla="*/ 755910 h 914747"/>
                  <a:gd name="connsiteX4" fmla="*/ 0 w 914574"/>
                  <a:gd name="connsiteY4" fmla="*/ 914747 h 91474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777217 h 3777217"/>
                  <a:gd name="connsiteX1" fmla="*/ 1143522 w 1828974"/>
                  <a:gd name="connsiteY1" fmla="*/ 320729 h 3777217"/>
                  <a:gd name="connsiteX2" fmla="*/ 1828974 w 1828974"/>
                  <a:gd name="connsiteY2" fmla="*/ 119270 h 3777217"/>
                  <a:gd name="connsiteX3" fmla="*/ 1581237 w 1828974"/>
                  <a:gd name="connsiteY3" fmla="*/ 875180 h 3777217"/>
                  <a:gd name="connsiteX4" fmla="*/ 0 w 1828974"/>
                  <a:gd name="connsiteY4" fmla="*/ 3777217 h 377721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1581237 w 1828974"/>
                  <a:gd name="connsiteY3" fmla="*/ 755910 h 3657947"/>
                  <a:gd name="connsiteX4" fmla="*/ 0 w 1828974"/>
                  <a:gd name="connsiteY4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118122 w 1828974"/>
                  <a:gd name="connsiteY1" fmla="*/ 4808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44353"/>
                  <a:gd name="connsiteY0" fmla="*/ 3664232 h 3664232"/>
                  <a:gd name="connsiteX1" fmla="*/ 1118122 w 1844353"/>
                  <a:gd name="connsiteY1" fmla="*/ 487144 h 3664232"/>
                  <a:gd name="connsiteX2" fmla="*/ 1828974 w 1844353"/>
                  <a:gd name="connsiteY2" fmla="*/ 6285 h 3664232"/>
                  <a:gd name="connsiteX3" fmla="*/ 1332208 w 1844353"/>
                  <a:gd name="connsiteY3" fmla="*/ 1034984 h 3664232"/>
                  <a:gd name="connsiteX4" fmla="*/ 0 w 1844353"/>
                  <a:gd name="connsiteY4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64232 h 3664232"/>
                  <a:gd name="connsiteX1" fmla="*/ 1118122 w 1828974"/>
                  <a:gd name="connsiteY1" fmla="*/ 487144 h 3664232"/>
                  <a:gd name="connsiteX2" fmla="*/ 1828974 w 1828974"/>
                  <a:gd name="connsiteY2" fmla="*/ 6285 h 3664232"/>
                  <a:gd name="connsiteX3" fmla="*/ 0 w 1828974"/>
                  <a:gd name="connsiteY3" fmla="*/ 3664232 h 3664232"/>
                  <a:gd name="connsiteX0" fmla="*/ 0 w 1828974"/>
                  <a:gd name="connsiteY0" fmla="*/ 3658848 h 3658848"/>
                  <a:gd name="connsiteX1" fmla="*/ 1118122 w 1828974"/>
                  <a:gd name="connsiteY1" fmla="*/ 481760 h 3658848"/>
                  <a:gd name="connsiteX2" fmla="*/ 1828974 w 1828974"/>
                  <a:gd name="connsiteY2" fmla="*/ 901 h 3658848"/>
                  <a:gd name="connsiteX3" fmla="*/ 0 w 1828974"/>
                  <a:gd name="connsiteY3" fmla="*/ 3658848 h 3658848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165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28974"/>
                  <a:gd name="connsiteY0" fmla="*/ 3657947 h 3657947"/>
                  <a:gd name="connsiteX1" fmla="*/ 1041922 w 1828974"/>
                  <a:gd name="connsiteY1" fmla="*/ 633259 h 3657947"/>
                  <a:gd name="connsiteX2" fmla="*/ 1828974 w 1828974"/>
                  <a:gd name="connsiteY2" fmla="*/ 0 h 3657947"/>
                  <a:gd name="connsiteX3" fmla="*/ 0 w 1828974"/>
                  <a:gd name="connsiteY3" fmla="*/ 3657947 h 3657947"/>
                  <a:gd name="connsiteX0" fmla="*/ 0 w 1867074"/>
                  <a:gd name="connsiteY0" fmla="*/ 3039076 h 3484982"/>
                  <a:gd name="connsiteX1" fmla="*/ 1041922 w 1867074"/>
                  <a:gd name="connsiteY1" fmla="*/ 14388 h 3484982"/>
                  <a:gd name="connsiteX2" fmla="*/ 1867074 w 1867074"/>
                  <a:gd name="connsiteY2" fmla="*/ 3013329 h 3484982"/>
                  <a:gd name="connsiteX3" fmla="*/ 0 w 1867074"/>
                  <a:gd name="connsiteY3" fmla="*/ 3039076 h 3484982"/>
                  <a:gd name="connsiteX0" fmla="*/ 0 w 2203312"/>
                  <a:gd name="connsiteY0" fmla="*/ 3024698 h 3470604"/>
                  <a:gd name="connsiteX1" fmla="*/ 1041922 w 2203312"/>
                  <a:gd name="connsiteY1" fmla="*/ 10 h 3470604"/>
                  <a:gd name="connsiteX2" fmla="*/ 2146300 w 2203312"/>
                  <a:gd name="connsiteY2" fmla="*/ 1995649 h 3470604"/>
                  <a:gd name="connsiteX3" fmla="*/ 1867074 w 2203312"/>
                  <a:gd name="connsiteY3" fmla="*/ 2998951 h 3470604"/>
                  <a:gd name="connsiteX4" fmla="*/ 0 w 2203312"/>
                  <a:gd name="connsiteY4" fmla="*/ 3024698 h 3470604"/>
                  <a:gd name="connsiteX0" fmla="*/ 0 w 2146300"/>
                  <a:gd name="connsiteY0" fmla="*/ 3024698 h 3470604"/>
                  <a:gd name="connsiteX1" fmla="*/ 1041922 w 2146300"/>
                  <a:gd name="connsiteY1" fmla="*/ 10 h 3470604"/>
                  <a:gd name="connsiteX2" fmla="*/ 2146300 w 2146300"/>
                  <a:gd name="connsiteY2" fmla="*/ 1995649 h 3470604"/>
                  <a:gd name="connsiteX3" fmla="*/ 1867074 w 2146300"/>
                  <a:gd name="connsiteY3" fmla="*/ 2998951 h 3470604"/>
                  <a:gd name="connsiteX4" fmla="*/ 0 w 2146300"/>
                  <a:gd name="connsiteY4" fmla="*/ 3024698 h 3470604"/>
                  <a:gd name="connsiteX0" fmla="*/ 0 w 2146300"/>
                  <a:gd name="connsiteY0" fmla="*/ 3024698 h 3099328"/>
                  <a:gd name="connsiteX1" fmla="*/ 1041922 w 2146300"/>
                  <a:gd name="connsiteY1" fmla="*/ 10 h 3099328"/>
                  <a:gd name="connsiteX2" fmla="*/ 2146300 w 2146300"/>
                  <a:gd name="connsiteY2" fmla="*/ 1995649 h 3099328"/>
                  <a:gd name="connsiteX3" fmla="*/ 0 w 2146300"/>
                  <a:gd name="connsiteY3" fmla="*/ 3024698 h 3099328"/>
                  <a:gd name="connsiteX0" fmla="*/ 0 w 1866900"/>
                  <a:gd name="connsiteY0" fmla="*/ 3024694 h 3371699"/>
                  <a:gd name="connsiteX1" fmla="*/ 1041922 w 1866900"/>
                  <a:gd name="connsiteY1" fmla="*/ 6 h 3371699"/>
                  <a:gd name="connsiteX2" fmla="*/ 1866900 w 1866900"/>
                  <a:gd name="connsiteY2" fmla="*/ 3075145 h 3371699"/>
                  <a:gd name="connsiteX3" fmla="*/ 0 w 1866900"/>
                  <a:gd name="connsiteY3" fmla="*/ 3024694 h 3371699"/>
                  <a:gd name="connsiteX0" fmla="*/ 0 w 1866900"/>
                  <a:gd name="connsiteY0" fmla="*/ 3024694 h 3167845"/>
                  <a:gd name="connsiteX1" fmla="*/ 1041922 w 1866900"/>
                  <a:gd name="connsiteY1" fmla="*/ 6 h 3167845"/>
                  <a:gd name="connsiteX2" fmla="*/ 1866900 w 1866900"/>
                  <a:gd name="connsiteY2" fmla="*/ 3075145 h 3167845"/>
                  <a:gd name="connsiteX3" fmla="*/ 0 w 1866900"/>
                  <a:gd name="connsiteY3" fmla="*/ 3024694 h 3167845"/>
                  <a:gd name="connsiteX0" fmla="*/ 0 w 1866900"/>
                  <a:gd name="connsiteY0" fmla="*/ 3024694 h 3075145"/>
                  <a:gd name="connsiteX1" fmla="*/ 1041922 w 1866900"/>
                  <a:gd name="connsiteY1" fmla="*/ 6 h 3075145"/>
                  <a:gd name="connsiteX2" fmla="*/ 1866900 w 1866900"/>
                  <a:gd name="connsiteY2" fmla="*/ 3075145 h 3075145"/>
                  <a:gd name="connsiteX3" fmla="*/ 0 w 1866900"/>
                  <a:gd name="connsiteY3" fmla="*/ 3024694 h 3075145"/>
                  <a:gd name="connsiteX0" fmla="*/ 8414 w 1875314"/>
                  <a:gd name="connsiteY0" fmla="*/ 3821953 h 3872404"/>
                  <a:gd name="connsiteX1" fmla="*/ 1837214 w 1875314"/>
                  <a:gd name="connsiteY1" fmla="*/ 189404 h 3872404"/>
                  <a:gd name="connsiteX2" fmla="*/ 1050336 w 1875314"/>
                  <a:gd name="connsiteY2" fmla="*/ 797265 h 3872404"/>
                  <a:gd name="connsiteX3" fmla="*/ 1875314 w 1875314"/>
                  <a:gd name="connsiteY3" fmla="*/ 3872404 h 3872404"/>
                  <a:gd name="connsiteX4" fmla="*/ 8414 w 1875314"/>
                  <a:gd name="connsiteY4" fmla="*/ 3821953 h 3872404"/>
                  <a:gd name="connsiteX0" fmla="*/ 14641 w 1881541"/>
                  <a:gd name="connsiteY0" fmla="*/ 3024709 h 3075160"/>
                  <a:gd name="connsiteX1" fmla="*/ 1056563 w 1881541"/>
                  <a:gd name="connsiteY1" fmla="*/ 21 h 3075160"/>
                  <a:gd name="connsiteX2" fmla="*/ 1881541 w 1881541"/>
                  <a:gd name="connsiteY2" fmla="*/ 3075160 h 3075160"/>
                  <a:gd name="connsiteX3" fmla="*/ 14641 w 1881541"/>
                  <a:gd name="connsiteY3" fmla="*/ 3024709 h 3075160"/>
                  <a:gd name="connsiteX0" fmla="*/ 8153 w 1941285"/>
                  <a:gd name="connsiteY0" fmla="*/ 3659704 h 3710155"/>
                  <a:gd name="connsiteX1" fmla="*/ 1824775 w 1941285"/>
                  <a:gd name="connsiteY1" fmla="*/ 16 h 3710155"/>
                  <a:gd name="connsiteX2" fmla="*/ 1875053 w 1941285"/>
                  <a:gd name="connsiteY2" fmla="*/ 3710155 h 3710155"/>
                  <a:gd name="connsiteX3" fmla="*/ 8153 w 1941285"/>
                  <a:gd name="connsiteY3" fmla="*/ 3659704 h 3710155"/>
                  <a:gd name="connsiteX0" fmla="*/ 7606 w 1940738"/>
                  <a:gd name="connsiteY0" fmla="*/ 3659693 h 3710144"/>
                  <a:gd name="connsiteX1" fmla="*/ 1824228 w 1940738"/>
                  <a:gd name="connsiteY1" fmla="*/ 5 h 3710144"/>
                  <a:gd name="connsiteX2" fmla="*/ 1874506 w 1940738"/>
                  <a:gd name="connsiteY2" fmla="*/ 3710144 h 3710144"/>
                  <a:gd name="connsiteX3" fmla="*/ 7606 w 1940738"/>
                  <a:gd name="connsiteY3" fmla="*/ 3659693 h 3710144"/>
                  <a:gd name="connsiteX0" fmla="*/ 7606 w 1874506"/>
                  <a:gd name="connsiteY0" fmla="*/ 3659688 h 3710139"/>
                  <a:gd name="connsiteX1" fmla="*/ 1824228 w 1874506"/>
                  <a:gd name="connsiteY1" fmla="*/ 0 h 3710139"/>
                  <a:gd name="connsiteX2" fmla="*/ 1874506 w 1874506"/>
                  <a:gd name="connsiteY2" fmla="*/ 3710139 h 3710139"/>
                  <a:gd name="connsiteX3" fmla="*/ 7606 w 1874506"/>
                  <a:gd name="connsiteY3" fmla="*/ 3659688 h 3710139"/>
                  <a:gd name="connsiteX0" fmla="*/ 20539 w 1887439"/>
                  <a:gd name="connsiteY0" fmla="*/ 3725984 h 3776435"/>
                  <a:gd name="connsiteX1" fmla="*/ 947639 w 1887439"/>
                  <a:gd name="connsiteY1" fmla="*/ 1566635 h 3776435"/>
                  <a:gd name="connsiteX2" fmla="*/ 1837161 w 1887439"/>
                  <a:gd name="connsiteY2" fmla="*/ 66296 h 3776435"/>
                  <a:gd name="connsiteX3" fmla="*/ 1887439 w 1887439"/>
                  <a:gd name="connsiteY3" fmla="*/ 3776435 h 3776435"/>
                  <a:gd name="connsiteX4" fmla="*/ 20539 w 1887439"/>
                  <a:gd name="connsiteY4" fmla="*/ 3725984 h 3776435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721011 h 3771462"/>
                  <a:gd name="connsiteX1" fmla="*/ 1022247 w 1885847"/>
                  <a:gd name="connsiteY1" fmla="*/ 1688662 h 3771462"/>
                  <a:gd name="connsiteX2" fmla="*/ 1835569 w 1885847"/>
                  <a:gd name="connsiteY2" fmla="*/ 61323 h 3771462"/>
                  <a:gd name="connsiteX3" fmla="*/ 1885847 w 1885847"/>
                  <a:gd name="connsiteY3" fmla="*/ 3771462 h 3771462"/>
                  <a:gd name="connsiteX4" fmla="*/ 18947 w 1885847"/>
                  <a:gd name="connsiteY4" fmla="*/ 3721011 h 3771462"/>
                  <a:gd name="connsiteX0" fmla="*/ 18947 w 1885847"/>
                  <a:gd name="connsiteY0" fmla="*/ 3659688 h 3710139"/>
                  <a:gd name="connsiteX1" fmla="*/ 1022247 w 1885847"/>
                  <a:gd name="connsiteY1" fmla="*/ 1627339 h 3710139"/>
                  <a:gd name="connsiteX2" fmla="*/ 1835569 w 1885847"/>
                  <a:gd name="connsiteY2" fmla="*/ 0 h 3710139"/>
                  <a:gd name="connsiteX3" fmla="*/ 1885847 w 1885847"/>
                  <a:gd name="connsiteY3" fmla="*/ 3710139 h 3710139"/>
                  <a:gd name="connsiteX4" fmla="*/ 18947 w 1885847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1003300 w 1866900"/>
                  <a:gd name="connsiteY1" fmla="*/ 16273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66900"/>
                  <a:gd name="connsiteY0" fmla="*/ 3659688 h 3710139"/>
                  <a:gd name="connsiteX1" fmla="*/ 622300 w 1866900"/>
                  <a:gd name="connsiteY1" fmla="*/ 2236939 h 3710139"/>
                  <a:gd name="connsiteX2" fmla="*/ 1816622 w 1866900"/>
                  <a:gd name="connsiteY2" fmla="*/ 0 h 3710139"/>
                  <a:gd name="connsiteX3" fmla="*/ 1866900 w 1866900"/>
                  <a:gd name="connsiteY3" fmla="*/ 3710139 h 3710139"/>
                  <a:gd name="connsiteX4" fmla="*/ 0 w 1866900"/>
                  <a:gd name="connsiteY4" fmla="*/ 3659688 h 3710139"/>
                  <a:gd name="connsiteX0" fmla="*/ 0 w 1828800"/>
                  <a:gd name="connsiteY0" fmla="*/ 3659688 h 3659688"/>
                  <a:gd name="connsiteX1" fmla="*/ 622300 w 1828800"/>
                  <a:gd name="connsiteY1" fmla="*/ 2236939 h 3659688"/>
                  <a:gd name="connsiteX2" fmla="*/ 1816622 w 1828800"/>
                  <a:gd name="connsiteY2" fmla="*/ 0 h 3659688"/>
                  <a:gd name="connsiteX3" fmla="*/ 1828800 w 1828800"/>
                  <a:gd name="connsiteY3" fmla="*/ 3646639 h 3659688"/>
                  <a:gd name="connsiteX4" fmla="*/ 0 w 1828800"/>
                  <a:gd name="connsiteY4" fmla="*/ 3659688 h 3659688"/>
                  <a:gd name="connsiteX0" fmla="*/ 0 w 1830939"/>
                  <a:gd name="connsiteY0" fmla="*/ 3659688 h 3659688"/>
                  <a:gd name="connsiteX1" fmla="*/ 622300 w 1830939"/>
                  <a:gd name="connsiteY1" fmla="*/ 2236939 h 3659688"/>
                  <a:gd name="connsiteX2" fmla="*/ 1816622 w 1830939"/>
                  <a:gd name="connsiteY2" fmla="*/ 0 h 3659688"/>
                  <a:gd name="connsiteX3" fmla="*/ 1828800 w 1830939"/>
                  <a:gd name="connsiteY3" fmla="*/ 3646639 h 3659688"/>
                  <a:gd name="connsiteX4" fmla="*/ 0 w 1830939"/>
                  <a:gd name="connsiteY4" fmla="*/ 3659688 h 3659688"/>
                  <a:gd name="connsiteX0" fmla="*/ 0 w 1830939"/>
                  <a:gd name="connsiteY0" fmla="*/ 3659688 h 3684739"/>
                  <a:gd name="connsiteX1" fmla="*/ 622300 w 1830939"/>
                  <a:gd name="connsiteY1" fmla="*/ 2236939 h 3684739"/>
                  <a:gd name="connsiteX2" fmla="*/ 1816622 w 1830939"/>
                  <a:gd name="connsiteY2" fmla="*/ 0 h 3684739"/>
                  <a:gd name="connsiteX3" fmla="*/ 1828800 w 1830939"/>
                  <a:gd name="connsiteY3" fmla="*/ 3684739 h 3684739"/>
                  <a:gd name="connsiteX4" fmla="*/ 0 w 1830939"/>
                  <a:gd name="connsiteY4" fmla="*/ 3659688 h 3684739"/>
                  <a:gd name="connsiteX0" fmla="*/ 0 w 1830939"/>
                  <a:gd name="connsiteY0" fmla="*/ 3659688 h 3685910"/>
                  <a:gd name="connsiteX1" fmla="*/ 622300 w 1830939"/>
                  <a:gd name="connsiteY1" fmla="*/ 2236939 h 3685910"/>
                  <a:gd name="connsiteX2" fmla="*/ 1816622 w 1830939"/>
                  <a:gd name="connsiteY2" fmla="*/ 0 h 3685910"/>
                  <a:gd name="connsiteX3" fmla="*/ 1828800 w 1830939"/>
                  <a:gd name="connsiteY3" fmla="*/ 3684739 h 3685910"/>
                  <a:gd name="connsiteX4" fmla="*/ 0 w 1830939"/>
                  <a:gd name="connsiteY4" fmla="*/ 3659688 h 3685910"/>
                  <a:gd name="connsiteX0" fmla="*/ 0 w 1841847"/>
                  <a:gd name="connsiteY0" fmla="*/ 3659688 h 3659688"/>
                  <a:gd name="connsiteX1" fmla="*/ 622300 w 1841847"/>
                  <a:gd name="connsiteY1" fmla="*/ 2236939 h 3659688"/>
                  <a:gd name="connsiteX2" fmla="*/ 1816622 w 1841847"/>
                  <a:gd name="connsiteY2" fmla="*/ 0 h 3659688"/>
                  <a:gd name="connsiteX3" fmla="*/ 1841500 w 1841847"/>
                  <a:gd name="connsiteY3" fmla="*/ 3646639 h 3659688"/>
                  <a:gd name="connsiteX4" fmla="*/ 0 w 1841847"/>
                  <a:gd name="connsiteY4" fmla="*/ 3659688 h 3659688"/>
                  <a:gd name="connsiteX0" fmla="*/ 0 w 1816910"/>
                  <a:gd name="connsiteY0" fmla="*/ 3659688 h 3659688"/>
                  <a:gd name="connsiteX1" fmla="*/ 622300 w 1816910"/>
                  <a:gd name="connsiteY1" fmla="*/ 22369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1816910"/>
                  <a:gd name="connsiteY0" fmla="*/ 3659688 h 3659688"/>
                  <a:gd name="connsiteX1" fmla="*/ 292100 w 1816910"/>
                  <a:gd name="connsiteY1" fmla="*/ 2719539 h 3659688"/>
                  <a:gd name="connsiteX2" fmla="*/ 1816622 w 1816910"/>
                  <a:gd name="connsiteY2" fmla="*/ 0 h 3659688"/>
                  <a:gd name="connsiteX3" fmla="*/ 901700 w 1816910"/>
                  <a:gd name="connsiteY3" fmla="*/ 3646639 h 3659688"/>
                  <a:gd name="connsiteX4" fmla="*/ 0 w 1816910"/>
                  <a:gd name="connsiteY4" fmla="*/ 3659688 h 36596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0 w 921211"/>
                  <a:gd name="connsiteY0" fmla="*/ 1856288 h 1856288"/>
                  <a:gd name="connsiteX1" fmla="*/ 292100 w 921211"/>
                  <a:gd name="connsiteY1" fmla="*/ 916139 h 1856288"/>
                  <a:gd name="connsiteX2" fmla="*/ 914922 w 921211"/>
                  <a:gd name="connsiteY2" fmla="*/ 0 h 1856288"/>
                  <a:gd name="connsiteX3" fmla="*/ 901700 w 921211"/>
                  <a:gd name="connsiteY3" fmla="*/ 1843239 h 1856288"/>
                  <a:gd name="connsiteX4" fmla="*/ 0 w 921211"/>
                  <a:gd name="connsiteY4" fmla="*/ 1856288 h 1856288"/>
                  <a:gd name="connsiteX0" fmla="*/ 109 w 921320"/>
                  <a:gd name="connsiteY0" fmla="*/ 1856288 h 1856288"/>
                  <a:gd name="connsiteX1" fmla="*/ 292209 w 921320"/>
                  <a:gd name="connsiteY1" fmla="*/ 916139 h 1856288"/>
                  <a:gd name="connsiteX2" fmla="*/ 915031 w 921320"/>
                  <a:gd name="connsiteY2" fmla="*/ 0 h 1856288"/>
                  <a:gd name="connsiteX3" fmla="*/ 901809 w 921320"/>
                  <a:gd name="connsiteY3" fmla="*/ 1843239 h 1856288"/>
                  <a:gd name="connsiteX4" fmla="*/ 109 w 921320"/>
                  <a:gd name="connsiteY4" fmla="*/ 1856288 h 1856288"/>
                  <a:gd name="connsiteX0" fmla="*/ 107 w 895918"/>
                  <a:gd name="connsiteY0" fmla="*/ 1843588 h 1845672"/>
                  <a:gd name="connsiteX1" fmla="*/ 266807 w 895918"/>
                  <a:gd name="connsiteY1" fmla="*/ 916139 h 1845672"/>
                  <a:gd name="connsiteX2" fmla="*/ 889629 w 895918"/>
                  <a:gd name="connsiteY2" fmla="*/ 0 h 1845672"/>
                  <a:gd name="connsiteX3" fmla="*/ 876407 w 895918"/>
                  <a:gd name="connsiteY3" fmla="*/ 1843239 h 1845672"/>
                  <a:gd name="connsiteX4" fmla="*/ 107 w 895918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141 w 895952"/>
                  <a:gd name="connsiteY0" fmla="*/ 1843588 h 1845672"/>
                  <a:gd name="connsiteX1" fmla="*/ 266841 w 895952"/>
                  <a:gd name="connsiteY1" fmla="*/ 916139 h 1845672"/>
                  <a:gd name="connsiteX2" fmla="*/ 889663 w 895952"/>
                  <a:gd name="connsiteY2" fmla="*/ 0 h 1845672"/>
                  <a:gd name="connsiteX3" fmla="*/ 876441 w 895952"/>
                  <a:gd name="connsiteY3" fmla="*/ 1843239 h 1845672"/>
                  <a:gd name="connsiteX4" fmla="*/ 141 w 895952"/>
                  <a:gd name="connsiteY4" fmla="*/ 1843588 h 1845672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8 w 908609"/>
                  <a:gd name="connsiteY0" fmla="*/ 1856288 h 1856288"/>
                  <a:gd name="connsiteX1" fmla="*/ 279498 w 908609"/>
                  <a:gd name="connsiteY1" fmla="*/ 916139 h 1856288"/>
                  <a:gd name="connsiteX2" fmla="*/ 902320 w 908609"/>
                  <a:gd name="connsiteY2" fmla="*/ 0 h 1856288"/>
                  <a:gd name="connsiteX3" fmla="*/ 889098 w 908609"/>
                  <a:gd name="connsiteY3" fmla="*/ 1843239 h 1856288"/>
                  <a:gd name="connsiteX4" fmla="*/ 98 w 908609"/>
                  <a:gd name="connsiteY4" fmla="*/ 1856288 h 1856288"/>
                  <a:gd name="connsiteX0" fmla="*/ 99 w 919894"/>
                  <a:gd name="connsiteY0" fmla="*/ 970172 h 985185"/>
                  <a:gd name="connsiteX1" fmla="*/ 279499 w 919894"/>
                  <a:gd name="connsiteY1" fmla="*/ 30023 h 985185"/>
                  <a:gd name="connsiteX2" fmla="*/ 915021 w 919894"/>
                  <a:gd name="connsiteY2" fmla="*/ 91784 h 985185"/>
                  <a:gd name="connsiteX3" fmla="*/ 889099 w 919894"/>
                  <a:gd name="connsiteY3" fmla="*/ 957123 h 985185"/>
                  <a:gd name="connsiteX4" fmla="*/ 99 w 919894"/>
                  <a:gd name="connsiteY4" fmla="*/ 970172 h 985185"/>
                  <a:gd name="connsiteX0" fmla="*/ 99 w 919894"/>
                  <a:gd name="connsiteY0" fmla="*/ 980194 h 995207"/>
                  <a:gd name="connsiteX1" fmla="*/ 279499 w 919894"/>
                  <a:gd name="connsiteY1" fmla="*/ 40045 h 995207"/>
                  <a:gd name="connsiteX2" fmla="*/ 915021 w 919894"/>
                  <a:gd name="connsiteY2" fmla="*/ 101806 h 995207"/>
                  <a:gd name="connsiteX3" fmla="*/ 889099 w 919894"/>
                  <a:gd name="connsiteY3" fmla="*/ 967145 h 995207"/>
                  <a:gd name="connsiteX4" fmla="*/ 99 w 919894"/>
                  <a:gd name="connsiteY4" fmla="*/ 980194 h 995207"/>
                  <a:gd name="connsiteX0" fmla="*/ 78 w 919873"/>
                  <a:gd name="connsiteY0" fmla="*/ 878388 h 893401"/>
                  <a:gd name="connsiteX1" fmla="*/ 317578 w 919873"/>
                  <a:gd name="connsiteY1" fmla="*/ 255739 h 893401"/>
                  <a:gd name="connsiteX2" fmla="*/ 915000 w 919873"/>
                  <a:gd name="connsiteY2" fmla="*/ 0 h 893401"/>
                  <a:gd name="connsiteX3" fmla="*/ 889078 w 919873"/>
                  <a:gd name="connsiteY3" fmla="*/ 865339 h 893401"/>
                  <a:gd name="connsiteX4" fmla="*/ 78 w 919873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557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19795"/>
                  <a:gd name="connsiteY0" fmla="*/ 878388 h 893401"/>
                  <a:gd name="connsiteX1" fmla="*/ 317500 w 919795"/>
                  <a:gd name="connsiteY1" fmla="*/ 281139 h 893401"/>
                  <a:gd name="connsiteX2" fmla="*/ 914922 w 919795"/>
                  <a:gd name="connsiteY2" fmla="*/ 0 h 893401"/>
                  <a:gd name="connsiteX3" fmla="*/ 889000 w 919795"/>
                  <a:gd name="connsiteY3" fmla="*/ 865339 h 893401"/>
                  <a:gd name="connsiteX4" fmla="*/ 0 w 919795"/>
                  <a:gd name="connsiteY4" fmla="*/ 878388 h 893401"/>
                  <a:gd name="connsiteX0" fmla="*/ 0 w 921211"/>
                  <a:gd name="connsiteY0" fmla="*/ 878388 h 898273"/>
                  <a:gd name="connsiteX1" fmla="*/ 317500 w 921211"/>
                  <a:gd name="connsiteY1" fmla="*/ 281139 h 898273"/>
                  <a:gd name="connsiteX2" fmla="*/ 914922 w 921211"/>
                  <a:gd name="connsiteY2" fmla="*/ 0 h 898273"/>
                  <a:gd name="connsiteX3" fmla="*/ 901700 w 921211"/>
                  <a:gd name="connsiteY3" fmla="*/ 878039 h 898273"/>
                  <a:gd name="connsiteX4" fmla="*/ 0 w 921211"/>
                  <a:gd name="connsiteY4" fmla="*/ 878388 h 898273"/>
                  <a:gd name="connsiteX0" fmla="*/ 0 w 923746"/>
                  <a:gd name="connsiteY0" fmla="*/ 878388 h 903205"/>
                  <a:gd name="connsiteX1" fmla="*/ 317500 w 923746"/>
                  <a:gd name="connsiteY1" fmla="*/ 281139 h 903205"/>
                  <a:gd name="connsiteX2" fmla="*/ 914922 w 923746"/>
                  <a:gd name="connsiteY2" fmla="*/ 0 h 903205"/>
                  <a:gd name="connsiteX3" fmla="*/ 914400 w 923746"/>
                  <a:gd name="connsiteY3" fmla="*/ 890739 h 903205"/>
                  <a:gd name="connsiteX4" fmla="*/ 0 w 923746"/>
                  <a:gd name="connsiteY4" fmla="*/ 878388 h 903205"/>
                  <a:gd name="connsiteX0" fmla="*/ 0 w 911046"/>
                  <a:gd name="connsiteY0" fmla="*/ 878388 h 903205"/>
                  <a:gd name="connsiteX1" fmla="*/ 304800 w 911046"/>
                  <a:gd name="connsiteY1" fmla="*/ 281139 h 903205"/>
                  <a:gd name="connsiteX2" fmla="*/ 902222 w 911046"/>
                  <a:gd name="connsiteY2" fmla="*/ 0 h 903205"/>
                  <a:gd name="connsiteX3" fmla="*/ 901700 w 911046"/>
                  <a:gd name="connsiteY3" fmla="*/ 890739 h 903205"/>
                  <a:gd name="connsiteX4" fmla="*/ 0 w 911046"/>
                  <a:gd name="connsiteY4" fmla="*/ 878388 h 903205"/>
                  <a:gd name="connsiteX0" fmla="*/ 0 w 936446"/>
                  <a:gd name="connsiteY0" fmla="*/ 903788 h 903788"/>
                  <a:gd name="connsiteX1" fmla="*/ 330200 w 936446"/>
                  <a:gd name="connsiteY1" fmla="*/ 281139 h 903788"/>
                  <a:gd name="connsiteX2" fmla="*/ 927622 w 936446"/>
                  <a:gd name="connsiteY2" fmla="*/ 0 h 903788"/>
                  <a:gd name="connsiteX3" fmla="*/ 927100 w 936446"/>
                  <a:gd name="connsiteY3" fmla="*/ 890739 h 903788"/>
                  <a:gd name="connsiteX4" fmla="*/ 0 w 936446"/>
                  <a:gd name="connsiteY4" fmla="*/ 903788 h 903788"/>
                  <a:gd name="connsiteX0" fmla="*/ 0 w 1854203"/>
                  <a:gd name="connsiteY0" fmla="*/ 903788 h 1830600"/>
                  <a:gd name="connsiteX1" fmla="*/ 330200 w 1854203"/>
                  <a:gd name="connsiteY1" fmla="*/ 281139 h 1830600"/>
                  <a:gd name="connsiteX2" fmla="*/ 927622 w 1854203"/>
                  <a:gd name="connsiteY2" fmla="*/ 0 h 1830600"/>
                  <a:gd name="connsiteX3" fmla="*/ 1854200 w 1854203"/>
                  <a:gd name="connsiteY3" fmla="*/ 1830539 h 1830600"/>
                  <a:gd name="connsiteX4" fmla="*/ 0 w 1854203"/>
                  <a:gd name="connsiteY4" fmla="*/ 903788 h 1830600"/>
                  <a:gd name="connsiteX0" fmla="*/ 0 w 1863546"/>
                  <a:gd name="connsiteY0" fmla="*/ 630409 h 1815176"/>
                  <a:gd name="connsiteX1" fmla="*/ 330200 w 1863546"/>
                  <a:gd name="connsiteY1" fmla="*/ 7760 h 1815176"/>
                  <a:gd name="connsiteX2" fmla="*/ 1854722 w 1863546"/>
                  <a:gd name="connsiteY2" fmla="*/ 1034721 h 1815176"/>
                  <a:gd name="connsiteX3" fmla="*/ 1854200 w 1863546"/>
                  <a:gd name="connsiteY3" fmla="*/ 1557160 h 1815176"/>
                  <a:gd name="connsiteX4" fmla="*/ 0 w 1863546"/>
                  <a:gd name="connsiteY4" fmla="*/ 630409 h 1815176"/>
                  <a:gd name="connsiteX0" fmla="*/ 0 w 1856339"/>
                  <a:gd name="connsiteY0" fmla="*/ 1094288 h 2021100"/>
                  <a:gd name="connsiteX1" fmla="*/ 330200 w 1856339"/>
                  <a:gd name="connsiteY1" fmla="*/ 471639 h 2021100"/>
                  <a:gd name="connsiteX2" fmla="*/ 1842022 w 1856339"/>
                  <a:gd name="connsiteY2" fmla="*/ 0 h 2021100"/>
                  <a:gd name="connsiteX3" fmla="*/ 1854200 w 1856339"/>
                  <a:gd name="connsiteY3" fmla="*/ 2021039 h 2021100"/>
                  <a:gd name="connsiteX4" fmla="*/ 0 w 1856339"/>
                  <a:gd name="connsiteY4" fmla="*/ 1094288 h 2021100"/>
                  <a:gd name="connsiteX0" fmla="*/ 0 w 1854564"/>
                  <a:gd name="connsiteY0" fmla="*/ 1094288 h 2021100"/>
                  <a:gd name="connsiteX1" fmla="*/ 330200 w 1854564"/>
                  <a:gd name="connsiteY1" fmla="*/ 471639 h 2021100"/>
                  <a:gd name="connsiteX2" fmla="*/ 1842022 w 1854564"/>
                  <a:gd name="connsiteY2" fmla="*/ 0 h 2021100"/>
                  <a:gd name="connsiteX3" fmla="*/ 1854200 w 1854564"/>
                  <a:gd name="connsiteY3" fmla="*/ 2021039 h 2021100"/>
                  <a:gd name="connsiteX4" fmla="*/ 0 w 1854564"/>
                  <a:gd name="connsiteY4" fmla="*/ 1094288 h 2021100"/>
                  <a:gd name="connsiteX0" fmla="*/ 0 w 1854564"/>
                  <a:gd name="connsiteY0" fmla="*/ 631268 h 1558080"/>
                  <a:gd name="connsiteX1" fmla="*/ 330200 w 1854564"/>
                  <a:gd name="connsiteY1" fmla="*/ 8619 h 1558080"/>
                  <a:gd name="connsiteX2" fmla="*/ 1842022 w 1854564"/>
                  <a:gd name="connsiteY2" fmla="*/ 1060980 h 1558080"/>
                  <a:gd name="connsiteX3" fmla="*/ 1854200 w 1854564"/>
                  <a:gd name="connsiteY3" fmla="*/ 1558019 h 1558080"/>
                  <a:gd name="connsiteX4" fmla="*/ 0 w 1854564"/>
                  <a:gd name="connsiteY4" fmla="*/ 631268 h 1558080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103773 w 1958337"/>
                  <a:gd name="connsiteY0" fmla="*/ 2427764 h 3354576"/>
                  <a:gd name="connsiteX1" fmla="*/ 141873 w 1958337"/>
                  <a:gd name="connsiteY1" fmla="*/ 1715 h 3354576"/>
                  <a:gd name="connsiteX2" fmla="*/ 1945795 w 1958337"/>
                  <a:gd name="connsiteY2" fmla="*/ 2857476 h 3354576"/>
                  <a:gd name="connsiteX3" fmla="*/ 1957973 w 1958337"/>
                  <a:gd name="connsiteY3" fmla="*/ 3354515 h 3354576"/>
                  <a:gd name="connsiteX4" fmla="*/ 103773 w 1958337"/>
                  <a:gd name="connsiteY4" fmla="*/ 2427764 h 3354576"/>
                  <a:gd name="connsiteX0" fmla="*/ 0 w 1854564"/>
                  <a:gd name="connsiteY0" fmla="*/ 2426049 h 3352861"/>
                  <a:gd name="connsiteX1" fmla="*/ 38100 w 1854564"/>
                  <a:gd name="connsiteY1" fmla="*/ 0 h 3352861"/>
                  <a:gd name="connsiteX2" fmla="*/ 1842022 w 1854564"/>
                  <a:gd name="connsiteY2" fmla="*/ 2855761 h 3352861"/>
                  <a:gd name="connsiteX3" fmla="*/ 1854200 w 1854564"/>
                  <a:gd name="connsiteY3" fmla="*/ 3352800 h 3352861"/>
                  <a:gd name="connsiteX4" fmla="*/ 0 w 1854564"/>
                  <a:gd name="connsiteY4" fmla="*/ 2426049 h 3352861"/>
                  <a:gd name="connsiteX0" fmla="*/ 0 w 1854564"/>
                  <a:gd name="connsiteY0" fmla="*/ 1511649 h 3352831"/>
                  <a:gd name="connsiteX1" fmla="*/ 38100 w 1854564"/>
                  <a:gd name="connsiteY1" fmla="*/ 0 h 3352831"/>
                  <a:gd name="connsiteX2" fmla="*/ 1842022 w 1854564"/>
                  <a:gd name="connsiteY2" fmla="*/ 2855761 h 3352831"/>
                  <a:gd name="connsiteX3" fmla="*/ 1854200 w 1854564"/>
                  <a:gd name="connsiteY3" fmla="*/ 3352800 h 3352831"/>
                  <a:gd name="connsiteX4" fmla="*/ 0 w 1854564"/>
                  <a:gd name="connsiteY4" fmla="*/ 1511649 h 3352831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49"/>
                  <a:gd name="connsiteX1" fmla="*/ 38100 w 1854564"/>
                  <a:gd name="connsiteY1" fmla="*/ 0 h 3352849"/>
                  <a:gd name="connsiteX2" fmla="*/ 1842022 w 1854564"/>
                  <a:gd name="connsiteY2" fmla="*/ 2855761 h 3352849"/>
                  <a:gd name="connsiteX3" fmla="*/ 1854200 w 1854564"/>
                  <a:gd name="connsiteY3" fmla="*/ 3352800 h 3352849"/>
                  <a:gd name="connsiteX4" fmla="*/ 0 w 1854564"/>
                  <a:gd name="connsiteY4" fmla="*/ 1511649 h 3352849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4564"/>
                  <a:gd name="connsiteY0" fmla="*/ 1511649 h 3352800"/>
                  <a:gd name="connsiteX1" fmla="*/ 38100 w 1854564"/>
                  <a:gd name="connsiteY1" fmla="*/ 0 h 3352800"/>
                  <a:gd name="connsiteX2" fmla="*/ 1842022 w 1854564"/>
                  <a:gd name="connsiteY2" fmla="*/ 2855761 h 3352800"/>
                  <a:gd name="connsiteX3" fmla="*/ 1854200 w 1854564"/>
                  <a:gd name="connsiteY3" fmla="*/ 3352800 h 3352800"/>
                  <a:gd name="connsiteX4" fmla="*/ 0 w 1854564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57920"/>
                  <a:gd name="connsiteY0" fmla="*/ 1511649 h 3352800"/>
                  <a:gd name="connsiteX1" fmla="*/ 38100 w 1857920"/>
                  <a:gd name="connsiteY1" fmla="*/ 0 h 3352800"/>
                  <a:gd name="connsiteX2" fmla="*/ 1854722 w 1857920"/>
                  <a:gd name="connsiteY2" fmla="*/ 2893861 h 3352800"/>
                  <a:gd name="connsiteX3" fmla="*/ 1854200 w 1857920"/>
                  <a:gd name="connsiteY3" fmla="*/ 3352800 h 3352800"/>
                  <a:gd name="connsiteX4" fmla="*/ 0 w 1857920"/>
                  <a:gd name="connsiteY4" fmla="*/ 1511649 h 3352800"/>
                  <a:gd name="connsiteX0" fmla="*/ 0 w 1845220"/>
                  <a:gd name="connsiteY0" fmla="*/ 1498949 h 3352800"/>
                  <a:gd name="connsiteX1" fmla="*/ 25400 w 1845220"/>
                  <a:gd name="connsiteY1" fmla="*/ 0 h 3352800"/>
                  <a:gd name="connsiteX2" fmla="*/ 1842022 w 1845220"/>
                  <a:gd name="connsiteY2" fmla="*/ 2893861 h 3352800"/>
                  <a:gd name="connsiteX3" fmla="*/ 1841500 w 1845220"/>
                  <a:gd name="connsiteY3" fmla="*/ 3352800 h 3352800"/>
                  <a:gd name="connsiteX4" fmla="*/ 0 w 1845220"/>
                  <a:gd name="connsiteY4" fmla="*/ 1498949 h 3352800"/>
                  <a:gd name="connsiteX0" fmla="*/ 0 w 1841502"/>
                  <a:gd name="connsiteY0" fmla="*/ 1846650 h 3700501"/>
                  <a:gd name="connsiteX1" fmla="*/ 25400 w 1841502"/>
                  <a:gd name="connsiteY1" fmla="*/ 347701 h 3700501"/>
                  <a:gd name="connsiteX2" fmla="*/ 551841 w 1841502"/>
                  <a:gd name="connsiteY2" fmla="*/ 22372 h 3700501"/>
                  <a:gd name="connsiteX3" fmla="*/ 1841500 w 1841502"/>
                  <a:gd name="connsiteY3" fmla="*/ 3700501 h 3700501"/>
                  <a:gd name="connsiteX4" fmla="*/ 0 w 1841502"/>
                  <a:gd name="connsiteY4" fmla="*/ 1846650 h 3700501"/>
                  <a:gd name="connsiteX0" fmla="*/ 0 w 1841502"/>
                  <a:gd name="connsiteY0" fmla="*/ 1824377 h 3678228"/>
                  <a:gd name="connsiteX1" fmla="*/ 25400 w 1841502"/>
                  <a:gd name="connsiteY1" fmla="*/ 325428 h 3678228"/>
                  <a:gd name="connsiteX2" fmla="*/ 551841 w 1841502"/>
                  <a:gd name="connsiteY2" fmla="*/ 99 h 3678228"/>
                  <a:gd name="connsiteX3" fmla="*/ 1841500 w 1841502"/>
                  <a:gd name="connsiteY3" fmla="*/ 3678228 h 3678228"/>
                  <a:gd name="connsiteX4" fmla="*/ 0 w 1841502"/>
                  <a:gd name="connsiteY4" fmla="*/ 1824377 h 3678228"/>
                  <a:gd name="connsiteX0" fmla="*/ 0 w 552490"/>
                  <a:gd name="connsiteY0" fmla="*/ 1824377 h 2023428"/>
                  <a:gd name="connsiteX1" fmla="*/ 25400 w 552490"/>
                  <a:gd name="connsiteY1" fmla="*/ 325428 h 2023428"/>
                  <a:gd name="connsiteX2" fmla="*/ 551841 w 552490"/>
                  <a:gd name="connsiteY2" fmla="*/ 99 h 2023428"/>
                  <a:gd name="connsiteX3" fmla="*/ 513741 w 552490"/>
                  <a:gd name="connsiteY3" fmla="*/ 1836902 h 2023428"/>
                  <a:gd name="connsiteX4" fmla="*/ 0 w 552490"/>
                  <a:gd name="connsiteY4" fmla="*/ 1824377 h 2023428"/>
                  <a:gd name="connsiteX0" fmla="*/ 1415207 w 1967697"/>
                  <a:gd name="connsiteY0" fmla="*/ 1824335 h 2258554"/>
                  <a:gd name="connsiteX1" fmla="*/ 114 w 1967697"/>
                  <a:gd name="connsiteY1" fmla="*/ 1815983 h 2258554"/>
                  <a:gd name="connsiteX2" fmla="*/ 1967048 w 1967697"/>
                  <a:gd name="connsiteY2" fmla="*/ 57 h 2258554"/>
                  <a:gd name="connsiteX3" fmla="*/ 1928948 w 1967697"/>
                  <a:gd name="connsiteY3" fmla="*/ 1836860 h 2258554"/>
                  <a:gd name="connsiteX4" fmla="*/ 1415207 w 1967697"/>
                  <a:gd name="connsiteY4" fmla="*/ 1824335 h 2258554"/>
                  <a:gd name="connsiteX0" fmla="*/ 1415207 w 1967697"/>
                  <a:gd name="connsiteY0" fmla="*/ 1824509 h 2096437"/>
                  <a:gd name="connsiteX1" fmla="*/ 114 w 1967697"/>
                  <a:gd name="connsiteY1" fmla="*/ 1816157 h 2096437"/>
                  <a:gd name="connsiteX2" fmla="*/ 1967048 w 1967697"/>
                  <a:gd name="connsiteY2" fmla="*/ 231 h 2096437"/>
                  <a:gd name="connsiteX3" fmla="*/ 1928948 w 1967697"/>
                  <a:gd name="connsiteY3" fmla="*/ 1837034 h 2096437"/>
                  <a:gd name="connsiteX4" fmla="*/ 1415207 w 1967697"/>
                  <a:gd name="connsiteY4" fmla="*/ 1824509 h 2096437"/>
                  <a:gd name="connsiteX0" fmla="*/ 1928853 w 1967602"/>
                  <a:gd name="connsiteY0" fmla="*/ 1837034 h 2055116"/>
                  <a:gd name="connsiteX1" fmla="*/ 19 w 1967602"/>
                  <a:gd name="connsiteY1" fmla="*/ 1816157 h 2055116"/>
                  <a:gd name="connsiteX2" fmla="*/ 1966953 w 1967602"/>
                  <a:gd name="connsiteY2" fmla="*/ 231 h 2055116"/>
                  <a:gd name="connsiteX3" fmla="*/ 1928853 w 1967602"/>
                  <a:gd name="connsiteY3" fmla="*/ 1837034 h 2055116"/>
                  <a:gd name="connsiteX0" fmla="*/ 1928834 w 1967583"/>
                  <a:gd name="connsiteY0" fmla="*/ 1837034 h 1962379"/>
                  <a:gd name="connsiteX1" fmla="*/ 0 w 1967583"/>
                  <a:gd name="connsiteY1" fmla="*/ 1816157 h 1962379"/>
                  <a:gd name="connsiteX2" fmla="*/ 1966934 w 1967583"/>
                  <a:gd name="connsiteY2" fmla="*/ 231 h 1962379"/>
                  <a:gd name="connsiteX3" fmla="*/ 1928834 w 1967583"/>
                  <a:gd name="connsiteY3" fmla="*/ 1837034 h 1962379"/>
                  <a:gd name="connsiteX0" fmla="*/ 1928834 w 1967583"/>
                  <a:gd name="connsiteY0" fmla="*/ 1837034 h 1837104"/>
                  <a:gd name="connsiteX1" fmla="*/ 0 w 1967583"/>
                  <a:gd name="connsiteY1" fmla="*/ 1816157 h 1837104"/>
                  <a:gd name="connsiteX2" fmla="*/ 1966934 w 1967583"/>
                  <a:gd name="connsiteY2" fmla="*/ 231 h 1837104"/>
                  <a:gd name="connsiteX3" fmla="*/ 1928834 w 1967583"/>
                  <a:gd name="connsiteY3" fmla="*/ 1837034 h 1837104"/>
                  <a:gd name="connsiteX0" fmla="*/ 1916308 w 1955057"/>
                  <a:gd name="connsiteY0" fmla="*/ 1837031 h 1837130"/>
                  <a:gd name="connsiteX1" fmla="*/ 0 w 1955057"/>
                  <a:gd name="connsiteY1" fmla="*/ 1828680 h 1837130"/>
                  <a:gd name="connsiteX2" fmla="*/ 1954408 w 1955057"/>
                  <a:gd name="connsiteY2" fmla="*/ 228 h 1837130"/>
                  <a:gd name="connsiteX3" fmla="*/ 1916308 w 1955057"/>
                  <a:gd name="connsiteY3" fmla="*/ 1837031 h 1837130"/>
                  <a:gd name="connsiteX0" fmla="*/ 1891256 w 1930005"/>
                  <a:gd name="connsiteY0" fmla="*/ 1837031 h 1837130"/>
                  <a:gd name="connsiteX1" fmla="*/ 0 w 1930005"/>
                  <a:gd name="connsiteY1" fmla="*/ 1828680 h 1837130"/>
                  <a:gd name="connsiteX2" fmla="*/ 1929356 w 1930005"/>
                  <a:gd name="connsiteY2" fmla="*/ 228 h 1837130"/>
                  <a:gd name="connsiteX3" fmla="*/ 1891256 w 1930005"/>
                  <a:gd name="connsiteY3" fmla="*/ 1837031 h 1837130"/>
                  <a:gd name="connsiteX0" fmla="*/ 1891256 w 1891626"/>
                  <a:gd name="connsiteY0" fmla="*/ 1824508 h 1824607"/>
                  <a:gd name="connsiteX1" fmla="*/ 0 w 1891626"/>
                  <a:gd name="connsiteY1" fmla="*/ 1816157 h 1824607"/>
                  <a:gd name="connsiteX2" fmla="*/ 1879252 w 1891626"/>
                  <a:gd name="connsiteY2" fmla="*/ 232 h 1824607"/>
                  <a:gd name="connsiteX3" fmla="*/ 1891256 w 1891626"/>
                  <a:gd name="connsiteY3" fmla="*/ 1824508 h 1824607"/>
                  <a:gd name="connsiteX0" fmla="*/ 1816100 w 1879674"/>
                  <a:gd name="connsiteY0" fmla="*/ 1799456 h 1816157"/>
                  <a:gd name="connsiteX1" fmla="*/ 0 w 1879674"/>
                  <a:gd name="connsiteY1" fmla="*/ 1816157 h 1816157"/>
                  <a:gd name="connsiteX2" fmla="*/ 1879252 w 1879674"/>
                  <a:gd name="connsiteY2" fmla="*/ 232 h 1816157"/>
                  <a:gd name="connsiteX3" fmla="*/ 1816100 w 1879674"/>
                  <a:gd name="connsiteY3" fmla="*/ 1799456 h 1816157"/>
                  <a:gd name="connsiteX0" fmla="*/ 1853678 w 1880139"/>
                  <a:gd name="connsiteY0" fmla="*/ 1849561 h 1849561"/>
                  <a:gd name="connsiteX1" fmla="*/ 0 w 1880139"/>
                  <a:gd name="connsiteY1" fmla="*/ 1816157 h 1849561"/>
                  <a:gd name="connsiteX2" fmla="*/ 1879252 w 1880139"/>
                  <a:gd name="connsiteY2" fmla="*/ 232 h 1849561"/>
                  <a:gd name="connsiteX3" fmla="*/ 1853678 w 1880139"/>
                  <a:gd name="connsiteY3" fmla="*/ 1849561 h 1849561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80649"/>
                  <a:gd name="connsiteY0" fmla="*/ 1824509 h 1824509"/>
                  <a:gd name="connsiteX1" fmla="*/ 0 w 1880649"/>
                  <a:gd name="connsiteY1" fmla="*/ 1816157 h 1824509"/>
                  <a:gd name="connsiteX2" fmla="*/ 1879252 w 1880649"/>
                  <a:gd name="connsiteY2" fmla="*/ 232 h 1824509"/>
                  <a:gd name="connsiteX3" fmla="*/ 1866204 w 1880649"/>
                  <a:gd name="connsiteY3" fmla="*/ 1824509 h 1824509"/>
                  <a:gd name="connsiteX0" fmla="*/ 1866204 w 1866365"/>
                  <a:gd name="connsiteY0" fmla="*/ 1824509 h 1824509"/>
                  <a:gd name="connsiteX1" fmla="*/ 0 w 1866365"/>
                  <a:gd name="connsiteY1" fmla="*/ 1816157 h 1824509"/>
                  <a:gd name="connsiteX2" fmla="*/ 1841674 w 1866365"/>
                  <a:gd name="connsiteY2" fmla="*/ 232 h 1824509"/>
                  <a:gd name="connsiteX3" fmla="*/ 1866204 w 1866365"/>
                  <a:gd name="connsiteY3" fmla="*/ 1824509 h 1824509"/>
                  <a:gd name="connsiteX0" fmla="*/ 1828626 w 1843071"/>
                  <a:gd name="connsiteY0" fmla="*/ 1824509 h 1824509"/>
                  <a:gd name="connsiteX1" fmla="*/ 0 w 1843071"/>
                  <a:gd name="connsiteY1" fmla="*/ 1816157 h 1824509"/>
                  <a:gd name="connsiteX2" fmla="*/ 1841674 w 1843071"/>
                  <a:gd name="connsiteY2" fmla="*/ 232 h 1824509"/>
                  <a:gd name="connsiteX3" fmla="*/ 1828626 w 1843071"/>
                  <a:gd name="connsiteY3" fmla="*/ 1824509 h 1824509"/>
                  <a:gd name="connsiteX0" fmla="*/ 1841152 w 1844872"/>
                  <a:gd name="connsiteY0" fmla="*/ 1811983 h 1816157"/>
                  <a:gd name="connsiteX1" fmla="*/ 0 w 1844872"/>
                  <a:gd name="connsiteY1" fmla="*/ 1816157 h 1816157"/>
                  <a:gd name="connsiteX2" fmla="*/ 1841674 w 1844872"/>
                  <a:gd name="connsiteY2" fmla="*/ 232 h 1816157"/>
                  <a:gd name="connsiteX3" fmla="*/ 1841152 w 1844872"/>
                  <a:gd name="connsiteY3" fmla="*/ 1811983 h 18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872" h="1816157">
                    <a:moveTo>
                      <a:pt x="1841152" y="1811983"/>
                    </a:moveTo>
                    <a:lnTo>
                      <a:pt x="0" y="1816157"/>
                    </a:lnTo>
                    <a:cubicBezTo>
                      <a:pt x="620676" y="819584"/>
                      <a:pt x="1228189" y="-15948"/>
                      <a:pt x="1841674" y="232"/>
                    </a:cubicBezTo>
                    <a:cubicBezTo>
                      <a:pt x="1848024" y="592841"/>
                      <a:pt x="1843327" y="1286760"/>
                      <a:pt x="1841152" y="1811983"/>
                    </a:cubicBezTo>
                    <a:close/>
                  </a:path>
                </a:pathLst>
              </a:cu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>
              <a:off x="2286000" y="3427436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938" y="3300946"/>
              <a:ext cx="173962" cy="202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7071" y="3215149"/>
              <a:ext cx="2556800" cy="3357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9208" y="5637224"/>
              <a:ext cx="159320" cy="21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936" y="5637224"/>
              <a:ext cx="376286" cy="217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Connector 10"/>
            <p:cNvCxnSpPr>
              <a:stCxn id="35" idx="1"/>
            </p:cNvCxnSpPr>
            <p:nvPr/>
          </p:nvCxnSpPr>
          <p:spPr bwMode="auto">
            <a:xfrm flipH="1" flipV="1">
              <a:off x="1380341" y="3427425"/>
              <a:ext cx="928046" cy="1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2133" y="5174069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1373688" y="2705048"/>
              <a:ext cx="0" cy="3108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39874" y="5256224"/>
              <a:ext cx="466344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0536" y="2513024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Arc 78"/>
            <p:cNvSpPr>
              <a:spLocks/>
            </p:cNvSpPr>
            <p:nvPr/>
          </p:nvSpPr>
          <p:spPr bwMode="auto">
            <a:xfrm rot="5400000" flipH="1">
              <a:off x="4265689" y="5159832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669110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495822" y="52813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2684" y="5283734"/>
              <a:ext cx="130471" cy="2026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06888" y="3427424"/>
              <a:ext cx="3973555" cy="2157984"/>
              <a:chOff x="306888" y="2514600"/>
              <a:chExt cx="3973555" cy="2157984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>
              <a:xfrm flipV="1">
                <a:off x="2278944" y="2514600"/>
                <a:ext cx="2001499" cy="2157984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  <a:gd name="connsiteX0" fmla="*/ 0 w 1939215"/>
                  <a:gd name="connsiteY0" fmla="*/ 0 h 3973678"/>
                  <a:gd name="connsiteX1" fmla="*/ 1227960 w 1939215"/>
                  <a:gd name="connsiteY1" fmla="*/ 3796359 h 3973678"/>
                  <a:gd name="connsiteX2" fmla="*/ 1939215 w 1939215"/>
                  <a:gd name="connsiteY2" fmla="*/ 3973678 h 3973678"/>
                  <a:gd name="connsiteX0" fmla="*/ 0 w 1939215"/>
                  <a:gd name="connsiteY0" fmla="*/ 0 h 3973678"/>
                  <a:gd name="connsiteX1" fmla="*/ 1190156 w 1939215"/>
                  <a:gd name="connsiteY1" fmla="*/ 3523680 h 3973678"/>
                  <a:gd name="connsiteX2" fmla="*/ 1939215 w 1939215"/>
                  <a:gd name="connsiteY2" fmla="*/ 3973678 h 3973678"/>
                  <a:gd name="connsiteX0" fmla="*/ 1629637 w 1630177"/>
                  <a:gd name="connsiteY0" fmla="*/ 0 h 3502687"/>
                  <a:gd name="connsiteX1" fmla="*/ 9672 w 1630177"/>
                  <a:gd name="connsiteY1" fmla="*/ 3052689 h 3502687"/>
                  <a:gd name="connsiteX2" fmla="*/ 758731 w 1630177"/>
                  <a:gd name="connsiteY2" fmla="*/ 3502687 h 3502687"/>
                  <a:gd name="connsiteX0" fmla="*/ 1629637 w 3442838"/>
                  <a:gd name="connsiteY0" fmla="*/ 0 h 3490292"/>
                  <a:gd name="connsiteX1" fmla="*/ 9672 w 3442838"/>
                  <a:gd name="connsiteY1" fmla="*/ 3052689 h 3490292"/>
                  <a:gd name="connsiteX2" fmla="*/ 3442838 w 3442838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69715 w 1825802"/>
                  <a:gd name="connsiteY2" fmla="*/ 2226054 h 3564659"/>
                  <a:gd name="connsiteX3" fmla="*/ 1038939 w 1825802"/>
                  <a:gd name="connsiteY3" fmla="*/ 2135495 h 3564659"/>
                  <a:gd name="connsiteX4" fmla="*/ 1825802 w 1825802"/>
                  <a:gd name="connsiteY4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89345 w 1825802"/>
                  <a:gd name="connsiteY1" fmla="*/ 2222257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309142 w 1825802"/>
                  <a:gd name="connsiteY2" fmla="*/ 2672256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38403"/>
                  <a:gd name="connsiteY0" fmla="*/ 0 h 3614237"/>
                  <a:gd name="connsiteX1" fmla="*/ 1838403 w 1838403"/>
                  <a:gd name="connsiteY1" fmla="*/ 3614237 h 3614237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2090432"/>
                  <a:gd name="connsiteY0" fmla="*/ 0 h 4023256"/>
                  <a:gd name="connsiteX1" fmla="*/ 2090432 w 2090432"/>
                  <a:gd name="connsiteY1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70833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28664 w 2090432"/>
                  <a:gd name="connsiteY1" fmla="*/ 1358438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14823"/>
                  <a:gd name="connsiteY0" fmla="*/ 0 h 3973678"/>
                  <a:gd name="connsiteX1" fmla="*/ 616063 w 2014823"/>
                  <a:gd name="connsiteY1" fmla="*/ 1395622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90861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46044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33649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41266 w 2014823"/>
                  <a:gd name="connsiteY1" fmla="*/ 1420411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28665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16063 w 2014823"/>
                  <a:gd name="connsiteY1" fmla="*/ 1408016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3404 w 1993369"/>
                  <a:gd name="connsiteY0" fmla="*/ 0 h 3961453"/>
                  <a:gd name="connsiteX1" fmla="*/ 51883 w 1993369"/>
                  <a:gd name="connsiteY1" fmla="*/ 285549 h 3961453"/>
                  <a:gd name="connsiteX2" fmla="*/ 519001 w 1993369"/>
                  <a:gd name="connsiteY2" fmla="*/ 1259452 h 3961453"/>
                  <a:gd name="connsiteX3" fmla="*/ 1993369 w 1993369"/>
                  <a:gd name="connsiteY3" fmla="*/ 3961453 h 3961453"/>
                  <a:gd name="connsiteX0" fmla="*/ 3404 w 1993369"/>
                  <a:gd name="connsiteY0" fmla="*/ 0 h 3985903"/>
                  <a:gd name="connsiteX1" fmla="*/ 51883 w 1993369"/>
                  <a:gd name="connsiteY1" fmla="*/ 309999 h 3985903"/>
                  <a:gd name="connsiteX2" fmla="*/ 519001 w 1993369"/>
                  <a:gd name="connsiteY2" fmla="*/ 1283902 h 3985903"/>
                  <a:gd name="connsiteX3" fmla="*/ 1993369 w 1993369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1 w 2002394"/>
                  <a:gd name="connsiteY0" fmla="*/ 0 h 3985903"/>
                  <a:gd name="connsiteX1" fmla="*/ 85765 w 2002394"/>
                  <a:gd name="connsiteY1" fmla="*/ 420021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493370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530044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528026"/>
                  <a:gd name="connsiteY0" fmla="*/ 0 h 1283902"/>
                  <a:gd name="connsiteX1" fmla="*/ 135480 w 528026"/>
                  <a:gd name="connsiteY1" fmla="*/ 530044 h 1283902"/>
                  <a:gd name="connsiteX2" fmla="*/ 528026 w 528026"/>
                  <a:gd name="connsiteY2" fmla="*/ 1283902 h 1283902"/>
                  <a:gd name="connsiteX0" fmla="*/ 10412 w 1218914"/>
                  <a:gd name="connsiteY0" fmla="*/ 0 h 2052361"/>
                  <a:gd name="connsiteX1" fmla="*/ 145891 w 1218914"/>
                  <a:gd name="connsiteY1" fmla="*/ 530044 h 2052361"/>
                  <a:gd name="connsiteX2" fmla="*/ 1218915 w 1218914"/>
                  <a:gd name="connsiteY2" fmla="*/ 2052361 h 2052361"/>
                  <a:gd name="connsiteX0" fmla="*/ 10412 w 1218915"/>
                  <a:gd name="connsiteY0" fmla="*/ 0 h 2052361"/>
                  <a:gd name="connsiteX1" fmla="*/ 145891 w 1218915"/>
                  <a:gd name="connsiteY1" fmla="*/ 530044 h 2052361"/>
                  <a:gd name="connsiteX2" fmla="*/ 1218915 w 1218915"/>
                  <a:gd name="connsiteY2" fmla="*/ 2052361 h 2052361"/>
                  <a:gd name="connsiteX0" fmla="*/ 1 w 1208504"/>
                  <a:gd name="connsiteY0" fmla="*/ 0 h 2052361"/>
                  <a:gd name="connsiteX1" fmla="*/ 374907 w 1208504"/>
                  <a:gd name="connsiteY1" fmla="*/ 1224136 h 2052361"/>
                  <a:gd name="connsiteX2" fmla="*/ 1208504 w 1208504"/>
                  <a:gd name="connsiteY2" fmla="*/ 2052361 h 2052361"/>
                  <a:gd name="connsiteX0" fmla="*/ 0 w 1208503"/>
                  <a:gd name="connsiteY0" fmla="*/ 0 h 2052361"/>
                  <a:gd name="connsiteX1" fmla="*/ 374906 w 1208503"/>
                  <a:gd name="connsiteY1" fmla="*/ 1224136 h 2052361"/>
                  <a:gd name="connsiteX2" fmla="*/ 1208503 w 1208503"/>
                  <a:gd name="connsiteY2" fmla="*/ 2052361 h 2052361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1804400 w 2862921"/>
                  <a:gd name="connsiteY2" fmla="*/ 2944765 h 4097454"/>
                  <a:gd name="connsiteX3" fmla="*/ 2862921 w 2862921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196559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58096 w 2859290"/>
                  <a:gd name="connsiteY2" fmla="*/ 210193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07690 w 2859290"/>
                  <a:gd name="connsiteY2" fmla="*/ 2039966 h 4097454"/>
                  <a:gd name="connsiteX3" fmla="*/ 2859290 w 2859290"/>
                  <a:gd name="connsiteY3" fmla="*/ 4097454 h 4097454"/>
                  <a:gd name="connsiteX0" fmla="*/ 0 w 1107690"/>
                  <a:gd name="connsiteY0" fmla="*/ 0 h 2039966"/>
                  <a:gd name="connsiteX1" fmla="*/ 211088 w 1107690"/>
                  <a:gd name="connsiteY1" fmla="*/ 790328 h 2039966"/>
                  <a:gd name="connsiteX2" fmla="*/ 1107690 w 1107690"/>
                  <a:gd name="connsiteY2" fmla="*/ 2039966 h 2039966"/>
                  <a:gd name="connsiteX0" fmla="*/ 264822 w 944064"/>
                  <a:gd name="connsiteY0" fmla="*/ 0 h 2052361"/>
                  <a:gd name="connsiteX1" fmla="*/ 47462 w 944064"/>
                  <a:gd name="connsiteY1" fmla="*/ 802723 h 2052361"/>
                  <a:gd name="connsiteX2" fmla="*/ 944064 w 944064"/>
                  <a:gd name="connsiteY2" fmla="*/ 2052361 h 2052361"/>
                  <a:gd name="connsiteX0" fmla="*/ 2276242 w 2276515"/>
                  <a:gd name="connsiteY0" fmla="*/ 0 h 2275462"/>
                  <a:gd name="connsiteX1" fmla="*/ 2058882 w 2276515"/>
                  <a:gd name="connsiteY1" fmla="*/ 802723 h 2275462"/>
                  <a:gd name="connsiteX2" fmla="*/ 44555 w 2276515"/>
                  <a:gd name="connsiteY2" fmla="*/ 2275462 h 2275462"/>
                  <a:gd name="connsiteX0" fmla="*/ 2231687 w 2231960"/>
                  <a:gd name="connsiteY0" fmla="*/ 0 h 2275462"/>
                  <a:gd name="connsiteX1" fmla="*/ 2014327 w 2231960"/>
                  <a:gd name="connsiteY1" fmla="*/ 802723 h 2275462"/>
                  <a:gd name="connsiteX2" fmla="*/ 0 w 2231960"/>
                  <a:gd name="connsiteY2" fmla="*/ 2275462 h 2275462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424026"/>
                  <a:gd name="connsiteY0" fmla="*/ 0 h 2114334"/>
                  <a:gd name="connsiteX1" fmla="*/ 2152943 w 2424026"/>
                  <a:gd name="connsiteY1" fmla="*/ 802723 h 2114334"/>
                  <a:gd name="connsiteX2" fmla="*/ 0 w 2424026"/>
                  <a:gd name="connsiteY2" fmla="*/ 2114334 h 2114334"/>
                  <a:gd name="connsiteX0" fmla="*/ 2370303 w 2410734"/>
                  <a:gd name="connsiteY0" fmla="*/ 0 h 2114334"/>
                  <a:gd name="connsiteX1" fmla="*/ 2152943 w 2410734"/>
                  <a:gd name="connsiteY1" fmla="*/ 802723 h 2114334"/>
                  <a:gd name="connsiteX2" fmla="*/ 0 w 2410734"/>
                  <a:gd name="connsiteY2" fmla="*/ 2114334 h 2114334"/>
                  <a:gd name="connsiteX0" fmla="*/ 2370303 w 2370658"/>
                  <a:gd name="connsiteY0" fmla="*/ 0 h 2114334"/>
                  <a:gd name="connsiteX1" fmla="*/ 1686691 w 2370658"/>
                  <a:gd name="connsiteY1" fmla="*/ 1124981 h 2114334"/>
                  <a:gd name="connsiteX2" fmla="*/ 0 w 2370658"/>
                  <a:gd name="connsiteY2" fmla="*/ 2114334 h 2114334"/>
                  <a:gd name="connsiteX0" fmla="*/ 2370303 w 2370591"/>
                  <a:gd name="connsiteY0" fmla="*/ 0 h 2114334"/>
                  <a:gd name="connsiteX1" fmla="*/ 1686691 w 2370591"/>
                  <a:gd name="connsiteY1" fmla="*/ 1124981 h 2114334"/>
                  <a:gd name="connsiteX2" fmla="*/ 0 w 2370591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124981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19897 w 2319897"/>
                  <a:gd name="connsiteY0" fmla="*/ 0 h 1916021"/>
                  <a:gd name="connsiteX1" fmla="*/ 1636285 w 2319897"/>
                  <a:gd name="connsiteY1" fmla="*/ 1286110 h 1916021"/>
                  <a:gd name="connsiteX2" fmla="*/ 0 w 2319897"/>
                  <a:gd name="connsiteY2" fmla="*/ 1916021 h 1916021"/>
                  <a:gd name="connsiteX0" fmla="*/ 3402314 w 3402314"/>
                  <a:gd name="connsiteY0" fmla="*/ 569388 h 701717"/>
                  <a:gd name="connsiteX1" fmla="*/ 1636285 w 3402314"/>
                  <a:gd name="connsiteY1" fmla="*/ 48080 h 701717"/>
                  <a:gd name="connsiteX2" fmla="*/ 0 w 3402314"/>
                  <a:gd name="connsiteY2" fmla="*/ 677991 h 701717"/>
                  <a:gd name="connsiteX0" fmla="*/ 3402314 w 3402314"/>
                  <a:gd name="connsiteY0" fmla="*/ 603604 h 712207"/>
                  <a:gd name="connsiteX1" fmla="*/ 1636285 w 3402314"/>
                  <a:gd name="connsiteY1" fmla="*/ 82296 h 712207"/>
                  <a:gd name="connsiteX2" fmla="*/ 0 w 3402314"/>
                  <a:gd name="connsiteY2" fmla="*/ 712207 h 712207"/>
                  <a:gd name="connsiteX0" fmla="*/ 3402314 w 3402314"/>
                  <a:gd name="connsiteY0" fmla="*/ 521308 h 629911"/>
                  <a:gd name="connsiteX1" fmla="*/ 1636285 w 3402314"/>
                  <a:gd name="connsiteY1" fmla="*/ 0 h 629911"/>
                  <a:gd name="connsiteX2" fmla="*/ 0 w 3402314"/>
                  <a:gd name="connsiteY2" fmla="*/ 629911 h 629911"/>
                  <a:gd name="connsiteX0" fmla="*/ 3402314 w 3402314"/>
                  <a:gd name="connsiteY0" fmla="*/ 603606 h 712209"/>
                  <a:gd name="connsiteX1" fmla="*/ 1636285 w 3402314"/>
                  <a:gd name="connsiteY1" fmla="*/ 82298 h 712209"/>
                  <a:gd name="connsiteX2" fmla="*/ 0 w 3402314"/>
                  <a:gd name="connsiteY2" fmla="*/ 712209 h 712209"/>
                  <a:gd name="connsiteX0" fmla="*/ 3402314 w 3402314"/>
                  <a:gd name="connsiteY0" fmla="*/ 524868 h 633471"/>
                  <a:gd name="connsiteX1" fmla="*/ 1636285 w 3402314"/>
                  <a:gd name="connsiteY1" fmla="*/ 3560 h 633471"/>
                  <a:gd name="connsiteX2" fmla="*/ 0 w 3402314"/>
                  <a:gd name="connsiteY2" fmla="*/ 633471 h 63347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301624 w 3301624"/>
                  <a:gd name="connsiteY0" fmla="*/ 551904 h 932858"/>
                  <a:gd name="connsiteX1" fmla="*/ 1762148 w 3301624"/>
                  <a:gd name="connsiteY1" fmla="*/ 5837 h 932858"/>
                  <a:gd name="connsiteX2" fmla="*/ 0 w 3301624"/>
                  <a:gd name="connsiteY2" fmla="*/ 932857 h 932858"/>
                  <a:gd name="connsiteX0" fmla="*/ 3351969 w 3351969"/>
                  <a:gd name="connsiteY0" fmla="*/ 548434 h 780833"/>
                  <a:gd name="connsiteX1" fmla="*/ 1812493 w 3351969"/>
                  <a:gd name="connsiteY1" fmla="*/ 2367 h 780833"/>
                  <a:gd name="connsiteX2" fmla="*/ 0 w 3351969"/>
                  <a:gd name="connsiteY2" fmla="*/ 780833 h 780833"/>
                  <a:gd name="connsiteX0" fmla="*/ 3276452 w 3276452"/>
                  <a:gd name="connsiteY0" fmla="*/ 549448 h 831365"/>
                  <a:gd name="connsiteX1" fmla="*/ 1736976 w 3276452"/>
                  <a:gd name="connsiteY1" fmla="*/ 3381 h 831365"/>
                  <a:gd name="connsiteX2" fmla="*/ 0 w 3276452"/>
                  <a:gd name="connsiteY2" fmla="*/ 831365 h 831365"/>
                  <a:gd name="connsiteX0" fmla="*/ 3276452 w 3276452"/>
                  <a:gd name="connsiteY0" fmla="*/ 475771 h 757688"/>
                  <a:gd name="connsiteX1" fmla="*/ 1636286 w 3276452"/>
                  <a:gd name="connsiteY1" fmla="*/ 3981 h 757688"/>
                  <a:gd name="connsiteX2" fmla="*/ 0 w 3276452"/>
                  <a:gd name="connsiteY2" fmla="*/ 757688 h 757688"/>
                  <a:gd name="connsiteX0" fmla="*/ 3276452 w 3276452"/>
                  <a:gd name="connsiteY0" fmla="*/ 479058 h 760975"/>
                  <a:gd name="connsiteX1" fmla="*/ 1636286 w 3276452"/>
                  <a:gd name="connsiteY1" fmla="*/ 7268 h 760975"/>
                  <a:gd name="connsiteX2" fmla="*/ 0 w 3276452"/>
                  <a:gd name="connsiteY2" fmla="*/ 760975 h 760975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384042 w 4384042"/>
                  <a:gd name="connsiteY0" fmla="*/ 5996983 h 5996983"/>
                  <a:gd name="connsiteX1" fmla="*/ 1636286 w 4384042"/>
                  <a:gd name="connsiteY1" fmla="*/ 301015 h 5996983"/>
                  <a:gd name="connsiteX2" fmla="*/ 0 w 4384042"/>
                  <a:gd name="connsiteY2" fmla="*/ 1054722 h 5996983"/>
                  <a:gd name="connsiteX0" fmla="*/ 4384042 w 4384042"/>
                  <a:gd name="connsiteY0" fmla="*/ 6143417 h 6143417"/>
                  <a:gd name="connsiteX1" fmla="*/ 1736976 w 4384042"/>
                  <a:gd name="connsiteY1" fmla="*/ 274135 h 6143417"/>
                  <a:gd name="connsiteX2" fmla="*/ 0 w 4384042"/>
                  <a:gd name="connsiteY2" fmla="*/ 1201156 h 6143417"/>
                  <a:gd name="connsiteX0" fmla="*/ 4384042 w 4384042"/>
                  <a:gd name="connsiteY0" fmla="*/ 5869333 h 5869333"/>
                  <a:gd name="connsiteX1" fmla="*/ 1736976 w 4384042"/>
                  <a:gd name="connsiteY1" fmla="*/ 51 h 5869333"/>
                  <a:gd name="connsiteX2" fmla="*/ 0 w 4384042"/>
                  <a:gd name="connsiteY2" fmla="*/ 927072 h 5869333"/>
                  <a:gd name="connsiteX0" fmla="*/ 4384042 w 4384042"/>
                  <a:gd name="connsiteY0" fmla="*/ 5894090 h 5894090"/>
                  <a:gd name="connsiteX1" fmla="*/ 1611113 w 4384042"/>
                  <a:gd name="connsiteY1" fmla="*/ 49 h 5894090"/>
                  <a:gd name="connsiteX2" fmla="*/ 0 w 4384042"/>
                  <a:gd name="connsiteY2" fmla="*/ 951829 h 5894090"/>
                  <a:gd name="connsiteX0" fmla="*/ 4384042 w 4384042"/>
                  <a:gd name="connsiteY0" fmla="*/ 5894113 h 5894113"/>
                  <a:gd name="connsiteX1" fmla="*/ 1611113 w 4384042"/>
                  <a:gd name="connsiteY1" fmla="*/ 72 h 5894113"/>
                  <a:gd name="connsiteX2" fmla="*/ 0 w 4384042"/>
                  <a:gd name="connsiteY2" fmla="*/ 951852 h 5894113"/>
                  <a:gd name="connsiteX0" fmla="*/ 4384042 w 4384042"/>
                  <a:gd name="connsiteY0" fmla="*/ 5894195 h 5894195"/>
                  <a:gd name="connsiteX1" fmla="*/ 1611113 w 4384042"/>
                  <a:gd name="connsiteY1" fmla="*/ 154 h 5894195"/>
                  <a:gd name="connsiteX2" fmla="*/ 0 w 4384042"/>
                  <a:gd name="connsiteY2" fmla="*/ 951934 h 5894195"/>
                  <a:gd name="connsiteX0" fmla="*/ 4308525 w 4308525"/>
                  <a:gd name="connsiteY0" fmla="*/ 6172492 h 6172492"/>
                  <a:gd name="connsiteX1" fmla="*/ 1611113 w 4308525"/>
                  <a:gd name="connsiteY1" fmla="*/ 303210 h 6172492"/>
                  <a:gd name="connsiteX2" fmla="*/ 0 w 4308525"/>
                  <a:gd name="connsiteY2" fmla="*/ 1254990 h 6172492"/>
                  <a:gd name="connsiteX0" fmla="*/ 4333697 w 4333697"/>
                  <a:gd name="connsiteY0" fmla="*/ 6331654 h 6331654"/>
                  <a:gd name="connsiteX1" fmla="*/ 1611113 w 4333697"/>
                  <a:gd name="connsiteY1" fmla="*/ 313817 h 6331654"/>
                  <a:gd name="connsiteX2" fmla="*/ 0 w 4333697"/>
                  <a:gd name="connsiteY2" fmla="*/ 1265597 h 6331654"/>
                  <a:gd name="connsiteX0" fmla="*/ 4333697 w 4333697"/>
                  <a:gd name="connsiteY0" fmla="*/ 6331656 h 6331656"/>
                  <a:gd name="connsiteX1" fmla="*/ 1611113 w 4333697"/>
                  <a:gd name="connsiteY1" fmla="*/ 313819 h 6331656"/>
                  <a:gd name="connsiteX2" fmla="*/ 0 w 4333697"/>
                  <a:gd name="connsiteY2" fmla="*/ 1265599 h 6331656"/>
                  <a:gd name="connsiteX0" fmla="*/ 4333697 w 4333697"/>
                  <a:gd name="connsiteY0" fmla="*/ 6017860 h 6017860"/>
                  <a:gd name="connsiteX1" fmla="*/ 1611113 w 4333697"/>
                  <a:gd name="connsiteY1" fmla="*/ 23 h 6017860"/>
                  <a:gd name="connsiteX2" fmla="*/ 0 w 4333697"/>
                  <a:gd name="connsiteY2" fmla="*/ 951803 h 6017860"/>
                  <a:gd name="connsiteX0" fmla="*/ 4182662 w 4182662"/>
                  <a:gd name="connsiteY0" fmla="*/ 6331656 h 6331656"/>
                  <a:gd name="connsiteX1" fmla="*/ 1460078 w 4182662"/>
                  <a:gd name="connsiteY1" fmla="*/ 313819 h 6331656"/>
                  <a:gd name="connsiteX2" fmla="*/ 0 w 4182662"/>
                  <a:gd name="connsiteY2" fmla="*/ 1265600 h 6331656"/>
                  <a:gd name="connsiteX0" fmla="*/ 4182662 w 4182662"/>
                  <a:gd name="connsiteY0" fmla="*/ 6017860 h 6017860"/>
                  <a:gd name="connsiteX1" fmla="*/ 1460078 w 4182662"/>
                  <a:gd name="connsiteY1" fmla="*/ 23 h 6017860"/>
                  <a:gd name="connsiteX2" fmla="*/ 0 w 4182662"/>
                  <a:gd name="connsiteY2" fmla="*/ 951804 h 6017860"/>
                  <a:gd name="connsiteX0" fmla="*/ 4056800 w 4056800"/>
                  <a:gd name="connsiteY0" fmla="*/ 6287093 h 6287093"/>
                  <a:gd name="connsiteX1" fmla="*/ 1334216 w 4056800"/>
                  <a:gd name="connsiteY1" fmla="*/ 269256 h 6287093"/>
                  <a:gd name="connsiteX2" fmla="*/ 0 w 4056800"/>
                  <a:gd name="connsiteY2" fmla="*/ 1419110 h 6287093"/>
                  <a:gd name="connsiteX0" fmla="*/ 4056800 w 4056800"/>
                  <a:gd name="connsiteY0" fmla="*/ 6017985 h 6017985"/>
                  <a:gd name="connsiteX1" fmla="*/ 1334216 w 4056800"/>
                  <a:gd name="connsiteY1" fmla="*/ 148 h 6017985"/>
                  <a:gd name="connsiteX2" fmla="*/ 0 w 4056800"/>
                  <a:gd name="connsiteY2" fmla="*/ 1150002 h 6017985"/>
                  <a:gd name="connsiteX0" fmla="*/ 4333697 w 4333697"/>
                  <a:gd name="connsiteY0" fmla="*/ 6308495 h 6308495"/>
                  <a:gd name="connsiteX1" fmla="*/ 1611113 w 4333697"/>
                  <a:gd name="connsiteY1" fmla="*/ 290658 h 6308495"/>
                  <a:gd name="connsiteX2" fmla="*/ 0 w 4333697"/>
                  <a:gd name="connsiteY2" fmla="*/ 1341475 h 6308495"/>
                  <a:gd name="connsiteX0" fmla="*/ 4333697 w 4333697"/>
                  <a:gd name="connsiteY0" fmla="*/ 6017870 h 6017870"/>
                  <a:gd name="connsiteX1" fmla="*/ 1611113 w 4333697"/>
                  <a:gd name="connsiteY1" fmla="*/ 33 h 6017870"/>
                  <a:gd name="connsiteX2" fmla="*/ 0 w 4333697"/>
                  <a:gd name="connsiteY2" fmla="*/ 1050850 h 6017870"/>
                  <a:gd name="connsiteX0" fmla="*/ 4308525 w 4308525"/>
                  <a:gd name="connsiteY0" fmla="*/ 6272107 h 6272107"/>
                  <a:gd name="connsiteX1" fmla="*/ 1585941 w 4308525"/>
                  <a:gd name="connsiteY1" fmla="*/ 254270 h 6272107"/>
                  <a:gd name="connsiteX2" fmla="*/ 0 w 4308525"/>
                  <a:gd name="connsiteY2" fmla="*/ 1478401 h 6272107"/>
                  <a:gd name="connsiteX0" fmla="*/ 4308525 w 4308525"/>
                  <a:gd name="connsiteY0" fmla="*/ 6017889 h 6017889"/>
                  <a:gd name="connsiteX1" fmla="*/ 1585941 w 4308525"/>
                  <a:gd name="connsiteY1" fmla="*/ 52 h 6017889"/>
                  <a:gd name="connsiteX2" fmla="*/ 0 w 4308525"/>
                  <a:gd name="connsiteY2" fmla="*/ 1224183 h 6017889"/>
                  <a:gd name="connsiteX0" fmla="*/ 4308525 w 4308525"/>
                  <a:gd name="connsiteY0" fmla="*/ 6017899 h 6017899"/>
                  <a:gd name="connsiteX1" fmla="*/ 1585941 w 4308525"/>
                  <a:gd name="connsiteY1" fmla="*/ 62 h 6017899"/>
                  <a:gd name="connsiteX2" fmla="*/ 0 w 4308525"/>
                  <a:gd name="connsiteY2" fmla="*/ 1224193 h 6017899"/>
                  <a:gd name="connsiteX0" fmla="*/ 4182663 w 4182663"/>
                  <a:gd name="connsiteY0" fmla="*/ 6219250 h 6219249"/>
                  <a:gd name="connsiteX1" fmla="*/ 1585941 w 4182663"/>
                  <a:gd name="connsiteY1" fmla="*/ 250931 h 6219249"/>
                  <a:gd name="connsiteX2" fmla="*/ 0 w 4182663"/>
                  <a:gd name="connsiteY2" fmla="*/ 1475062 h 6219249"/>
                  <a:gd name="connsiteX0" fmla="*/ 4182663 w 4182663"/>
                  <a:gd name="connsiteY0" fmla="*/ 5968319 h 5968320"/>
                  <a:gd name="connsiteX1" fmla="*/ 1585941 w 4182663"/>
                  <a:gd name="connsiteY1" fmla="*/ 0 h 5968320"/>
                  <a:gd name="connsiteX2" fmla="*/ 0 w 4182663"/>
                  <a:gd name="connsiteY2" fmla="*/ 1224131 h 5968320"/>
                  <a:gd name="connsiteX0" fmla="*/ 4182663 w 4182663"/>
                  <a:gd name="connsiteY0" fmla="*/ 5968450 h 5968449"/>
                  <a:gd name="connsiteX1" fmla="*/ 1585941 w 4182663"/>
                  <a:gd name="connsiteY1" fmla="*/ 131 h 5968449"/>
                  <a:gd name="connsiteX2" fmla="*/ 0 w 4182663"/>
                  <a:gd name="connsiteY2" fmla="*/ 1224262 h 5968449"/>
                  <a:gd name="connsiteX0" fmla="*/ 4182663 w 4182663"/>
                  <a:gd name="connsiteY0" fmla="*/ 5968450 h 5968451"/>
                  <a:gd name="connsiteX1" fmla="*/ 1585941 w 4182663"/>
                  <a:gd name="connsiteY1" fmla="*/ 131 h 5968451"/>
                  <a:gd name="connsiteX2" fmla="*/ 0 w 4182663"/>
                  <a:gd name="connsiteY2" fmla="*/ 1224262 h 5968451"/>
                  <a:gd name="connsiteX0" fmla="*/ 4031628 w 4031628"/>
                  <a:gd name="connsiteY0" fmla="*/ 6155725 h 6155724"/>
                  <a:gd name="connsiteX1" fmla="*/ 1434906 w 4031628"/>
                  <a:gd name="connsiteY1" fmla="*/ 187406 h 6155724"/>
                  <a:gd name="connsiteX2" fmla="*/ 0 w 4031628"/>
                  <a:gd name="connsiteY2" fmla="*/ 1881960 h 6155724"/>
                  <a:gd name="connsiteX0" fmla="*/ 4031628 w 4031628"/>
                  <a:gd name="connsiteY0" fmla="*/ 6178191 h 6178192"/>
                  <a:gd name="connsiteX1" fmla="*/ 1434906 w 4031628"/>
                  <a:gd name="connsiteY1" fmla="*/ 209872 h 6178192"/>
                  <a:gd name="connsiteX2" fmla="*/ 0 w 4031628"/>
                  <a:gd name="connsiteY2" fmla="*/ 1904426 h 6178192"/>
                  <a:gd name="connsiteX0" fmla="*/ 4031628 w 4031628"/>
                  <a:gd name="connsiteY0" fmla="*/ 5968805 h 5968804"/>
                  <a:gd name="connsiteX1" fmla="*/ 1434906 w 4031628"/>
                  <a:gd name="connsiteY1" fmla="*/ 486 h 5968804"/>
                  <a:gd name="connsiteX2" fmla="*/ 0 w 4031628"/>
                  <a:gd name="connsiteY2" fmla="*/ 1695040 h 5968804"/>
                  <a:gd name="connsiteX0" fmla="*/ 4031628 w 4031628"/>
                  <a:gd name="connsiteY0" fmla="*/ 5968495 h 5968496"/>
                  <a:gd name="connsiteX1" fmla="*/ 1434906 w 4031628"/>
                  <a:gd name="connsiteY1" fmla="*/ 176 h 5968496"/>
                  <a:gd name="connsiteX2" fmla="*/ 0 w 4031628"/>
                  <a:gd name="connsiteY2" fmla="*/ 1694730 h 5968496"/>
                  <a:gd name="connsiteX0" fmla="*/ 3981283 w 3981283"/>
                  <a:gd name="connsiteY0" fmla="*/ 6459383 h 6459382"/>
                  <a:gd name="connsiteX1" fmla="*/ 1384561 w 3981283"/>
                  <a:gd name="connsiteY1" fmla="*/ 491064 h 6459382"/>
                  <a:gd name="connsiteX2" fmla="*/ 0 w 3981283"/>
                  <a:gd name="connsiteY2" fmla="*/ 1145734 h 6459382"/>
                  <a:gd name="connsiteX0" fmla="*/ 3981283 w 3981283"/>
                  <a:gd name="connsiteY0" fmla="*/ 6301687 h 6301688"/>
                  <a:gd name="connsiteX1" fmla="*/ 1384561 w 3981283"/>
                  <a:gd name="connsiteY1" fmla="*/ 333368 h 6301688"/>
                  <a:gd name="connsiteX2" fmla="*/ 0 w 3981283"/>
                  <a:gd name="connsiteY2" fmla="*/ 988038 h 6301688"/>
                  <a:gd name="connsiteX0" fmla="*/ 3981283 w 3981283"/>
                  <a:gd name="connsiteY0" fmla="*/ 5972968 h 5972967"/>
                  <a:gd name="connsiteX1" fmla="*/ 1384561 w 3981283"/>
                  <a:gd name="connsiteY1" fmla="*/ 4649 h 5972967"/>
                  <a:gd name="connsiteX2" fmla="*/ 0 w 3981283"/>
                  <a:gd name="connsiteY2" fmla="*/ 659319 h 5972967"/>
                  <a:gd name="connsiteX0" fmla="*/ 4233008 w 4233008"/>
                  <a:gd name="connsiteY0" fmla="*/ 6356023 h 6356024"/>
                  <a:gd name="connsiteX1" fmla="*/ 1636286 w 4233008"/>
                  <a:gd name="connsiteY1" fmla="*/ 387704 h 6356024"/>
                  <a:gd name="connsiteX2" fmla="*/ 0 w 4233008"/>
                  <a:gd name="connsiteY2" fmla="*/ 844300 h 6356024"/>
                  <a:gd name="connsiteX0" fmla="*/ 4233008 w 4233008"/>
                  <a:gd name="connsiteY0" fmla="*/ 6351239 h 6351238"/>
                  <a:gd name="connsiteX1" fmla="*/ 1636286 w 4233008"/>
                  <a:gd name="connsiteY1" fmla="*/ 382920 h 6351238"/>
                  <a:gd name="connsiteX2" fmla="*/ 0 w 4233008"/>
                  <a:gd name="connsiteY2" fmla="*/ 839516 h 6351238"/>
                  <a:gd name="connsiteX0" fmla="*/ 4233008 w 4233008"/>
                  <a:gd name="connsiteY0" fmla="*/ 5968414 h 5968415"/>
                  <a:gd name="connsiteX1" fmla="*/ 1636286 w 4233008"/>
                  <a:gd name="connsiteY1" fmla="*/ 95 h 5968415"/>
                  <a:gd name="connsiteX2" fmla="*/ 0 w 4233008"/>
                  <a:gd name="connsiteY2" fmla="*/ 456691 h 5968415"/>
                  <a:gd name="connsiteX0" fmla="*/ 4233008 w 4233008"/>
                  <a:gd name="connsiteY0" fmla="*/ 5989375 h 5989374"/>
                  <a:gd name="connsiteX1" fmla="*/ 1636286 w 4233008"/>
                  <a:gd name="connsiteY1" fmla="*/ 21056 h 5989374"/>
                  <a:gd name="connsiteX2" fmla="*/ 0 w 4233008"/>
                  <a:gd name="connsiteY2" fmla="*/ 477652 h 5989374"/>
                  <a:gd name="connsiteX0" fmla="*/ 4233008 w 4233008"/>
                  <a:gd name="connsiteY0" fmla="*/ 5973163 h 5973164"/>
                  <a:gd name="connsiteX1" fmla="*/ 1636286 w 4233008"/>
                  <a:gd name="connsiteY1" fmla="*/ 4844 h 5973164"/>
                  <a:gd name="connsiteX2" fmla="*/ 0 w 4233008"/>
                  <a:gd name="connsiteY2" fmla="*/ 461440 h 5973164"/>
                  <a:gd name="connsiteX0" fmla="*/ 4107145 w 4107145"/>
                  <a:gd name="connsiteY0" fmla="*/ 6303965 h 6303964"/>
                  <a:gd name="connsiteX1" fmla="*/ 1510423 w 4107145"/>
                  <a:gd name="connsiteY1" fmla="*/ 335646 h 6303964"/>
                  <a:gd name="connsiteX2" fmla="*/ 0 w 4107145"/>
                  <a:gd name="connsiteY2" fmla="*/ 965556 h 6303964"/>
                  <a:gd name="connsiteX0" fmla="*/ 4107145 w 4107145"/>
                  <a:gd name="connsiteY0" fmla="*/ 6329366 h 6329366"/>
                  <a:gd name="connsiteX1" fmla="*/ 1510423 w 4107145"/>
                  <a:gd name="connsiteY1" fmla="*/ 361047 h 6329366"/>
                  <a:gd name="connsiteX2" fmla="*/ 0 w 4107145"/>
                  <a:gd name="connsiteY2" fmla="*/ 990957 h 6329366"/>
                  <a:gd name="connsiteX0" fmla="*/ 4107145 w 4107145"/>
                  <a:gd name="connsiteY0" fmla="*/ 5968319 h 5968319"/>
                  <a:gd name="connsiteX1" fmla="*/ 1510423 w 4107145"/>
                  <a:gd name="connsiteY1" fmla="*/ 0 h 5968319"/>
                  <a:gd name="connsiteX2" fmla="*/ 0 w 4107145"/>
                  <a:gd name="connsiteY2" fmla="*/ 629910 h 5968319"/>
                  <a:gd name="connsiteX0" fmla="*/ 4107145 w 4107145"/>
                  <a:gd name="connsiteY0" fmla="*/ 5968321 h 5968321"/>
                  <a:gd name="connsiteX1" fmla="*/ 1510423 w 4107145"/>
                  <a:gd name="connsiteY1" fmla="*/ 2 h 5968321"/>
                  <a:gd name="connsiteX2" fmla="*/ 0 w 4107145"/>
                  <a:gd name="connsiteY2" fmla="*/ 629912 h 5968321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8716 h 5968716"/>
                  <a:gd name="connsiteX1" fmla="*/ 1510423 w 4107145"/>
                  <a:gd name="connsiteY1" fmla="*/ 397 h 5968716"/>
                  <a:gd name="connsiteX2" fmla="*/ 0 w 4107145"/>
                  <a:gd name="connsiteY2" fmla="*/ 630307 h 5968716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74842 h 5974842"/>
                  <a:gd name="connsiteX1" fmla="*/ 1510423 w 4107145"/>
                  <a:gd name="connsiteY1" fmla="*/ 6523 h 5974842"/>
                  <a:gd name="connsiteX2" fmla="*/ 0 w 4107145"/>
                  <a:gd name="connsiteY2" fmla="*/ 636433 h 5974842"/>
                  <a:gd name="connsiteX0" fmla="*/ 4182662 w 4182662"/>
                  <a:gd name="connsiteY0" fmla="*/ 6464147 h 6464147"/>
                  <a:gd name="connsiteX1" fmla="*/ 1585940 w 4182662"/>
                  <a:gd name="connsiteY1" fmla="*/ 495828 h 6464147"/>
                  <a:gd name="connsiteX2" fmla="*/ 0 w 4182662"/>
                  <a:gd name="connsiteY2" fmla="*/ 853387 h 6464147"/>
                  <a:gd name="connsiteX0" fmla="*/ 4182662 w 4182662"/>
                  <a:gd name="connsiteY0" fmla="*/ 6347177 h 6347177"/>
                  <a:gd name="connsiteX1" fmla="*/ 1585940 w 4182662"/>
                  <a:gd name="connsiteY1" fmla="*/ 378858 h 6347177"/>
                  <a:gd name="connsiteX2" fmla="*/ 0 w 4182662"/>
                  <a:gd name="connsiteY2" fmla="*/ 736417 h 6347177"/>
                  <a:gd name="connsiteX0" fmla="*/ 4182662 w 4182662"/>
                  <a:gd name="connsiteY0" fmla="*/ 5969986 h 5969986"/>
                  <a:gd name="connsiteX1" fmla="*/ 1585940 w 4182662"/>
                  <a:gd name="connsiteY1" fmla="*/ 1667 h 5969986"/>
                  <a:gd name="connsiteX2" fmla="*/ 0 w 4182662"/>
                  <a:gd name="connsiteY2" fmla="*/ 359226 h 5969986"/>
                  <a:gd name="connsiteX0" fmla="*/ 4182662 w 4182662"/>
                  <a:gd name="connsiteY0" fmla="*/ 5969128 h 5969128"/>
                  <a:gd name="connsiteX1" fmla="*/ 1585940 w 4182662"/>
                  <a:gd name="connsiteY1" fmla="*/ 809 h 5969128"/>
                  <a:gd name="connsiteX2" fmla="*/ 0 w 4182662"/>
                  <a:gd name="connsiteY2" fmla="*/ 358368 h 5969128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68372 h 5968372"/>
                  <a:gd name="connsiteX1" fmla="*/ 1585940 w 4182662"/>
                  <a:gd name="connsiteY1" fmla="*/ 53 h 5968372"/>
                  <a:gd name="connsiteX2" fmla="*/ 0 w 4182662"/>
                  <a:gd name="connsiteY2" fmla="*/ 357612 h 5968372"/>
                  <a:gd name="connsiteX0" fmla="*/ 4182662 w 4182662"/>
                  <a:gd name="connsiteY0" fmla="*/ 5968345 h 5968345"/>
                  <a:gd name="connsiteX1" fmla="*/ 1585940 w 4182662"/>
                  <a:gd name="connsiteY1" fmla="*/ 26 h 5968345"/>
                  <a:gd name="connsiteX2" fmla="*/ 0 w 4182662"/>
                  <a:gd name="connsiteY2" fmla="*/ 357585 h 5968345"/>
                  <a:gd name="connsiteX0" fmla="*/ 4182662 w 4182662"/>
                  <a:gd name="connsiteY0" fmla="*/ 5968349 h 5968349"/>
                  <a:gd name="connsiteX1" fmla="*/ 1585940 w 4182662"/>
                  <a:gd name="connsiteY1" fmla="*/ 30 h 5968349"/>
                  <a:gd name="connsiteX2" fmla="*/ 0 w 4182662"/>
                  <a:gd name="connsiteY2" fmla="*/ 357589 h 5968349"/>
                  <a:gd name="connsiteX0" fmla="*/ 4182662 w 4182662"/>
                  <a:gd name="connsiteY0" fmla="*/ 5968357 h 5968357"/>
                  <a:gd name="connsiteX1" fmla="*/ 1585940 w 4182662"/>
                  <a:gd name="connsiteY1" fmla="*/ 38 h 5968357"/>
                  <a:gd name="connsiteX2" fmla="*/ 0 w 4182662"/>
                  <a:gd name="connsiteY2" fmla="*/ 357597 h 5968357"/>
                  <a:gd name="connsiteX0" fmla="*/ 4535077 w 4535077"/>
                  <a:gd name="connsiteY0" fmla="*/ 8338413 h 8338413"/>
                  <a:gd name="connsiteX1" fmla="*/ 1938355 w 4535077"/>
                  <a:gd name="connsiteY1" fmla="*/ 2370094 h 8338413"/>
                  <a:gd name="connsiteX2" fmla="*/ 0 w 4535077"/>
                  <a:gd name="connsiteY2" fmla="*/ 28906 h 8338413"/>
                  <a:gd name="connsiteX0" fmla="*/ 4535077 w 4535077"/>
                  <a:gd name="connsiteY0" fmla="*/ 8309507 h 8309507"/>
                  <a:gd name="connsiteX1" fmla="*/ 1938355 w 4535077"/>
                  <a:gd name="connsiteY1" fmla="*/ 2341188 h 8309507"/>
                  <a:gd name="connsiteX2" fmla="*/ 0 w 4535077"/>
                  <a:gd name="connsiteY2" fmla="*/ 0 h 8309507"/>
                  <a:gd name="connsiteX0" fmla="*/ 4535077 w 4535077"/>
                  <a:gd name="connsiteY0" fmla="*/ 8309507 h 8309507"/>
                  <a:gd name="connsiteX1" fmla="*/ 2618013 w 4535077"/>
                  <a:gd name="connsiteY1" fmla="*/ 4024809 h 8309507"/>
                  <a:gd name="connsiteX2" fmla="*/ 0 w 4535077"/>
                  <a:gd name="connsiteY2" fmla="*/ 0 h 8309507"/>
                  <a:gd name="connsiteX0" fmla="*/ 4837147 w 4837147"/>
                  <a:gd name="connsiteY0" fmla="*/ 8259989 h 8259989"/>
                  <a:gd name="connsiteX1" fmla="*/ 2618013 w 4837147"/>
                  <a:gd name="connsiteY1" fmla="*/ 4024809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592841 w 4837147"/>
                  <a:gd name="connsiteY1" fmla="*/ 248974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945255 w 4837147"/>
                  <a:gd name="connsiteY1" fmla="*/ 2464983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7591986 w 7591986"/>
                  <a:gd name="connsiteY0" fmla="*/ 4343092 h 4343093"/>
                  <a:gd name="connsiteX1" fmla="*/ 0 w 7591986"/>
                  <a:gd name="connsiteY1" fmla="*/ 235855 h 4343093"/>
                  <a:gd name="connsiteX0" fmla="*/ 7591986 w 7591986"/>
                  <a:gd name="connsiteY0" fmla="*/ 4107237 h 4194456"/>
                  <a:gd name="connsiteX1" fmla="*/ 0 w 7591986"/>
                  <a:gd name="connsiteY1" fmla="*/ 0 h 4194456"/>
                  <a:gd name="connsiteX0" fmla="*/ 6723017 w 6723017"/>
                  <a:gd name="connsiteY0" fmla="*/ 0 h 1477208"/>
                  <a:gd name="connsiteX1" fmla="*/ 0 w 6723017"/>
                  <a:gd name="connsiteY1" fmla="*/ 1387257 h 1477208"/>
                  <a:gd name="connsiteX0" fmla="*/ 2353347 w 2353347"/>
                  <a:gd name="connsiteY0" fmla="*/ 0 h 4297628"/>
                  <a:gd name="connsiteX1" fmla="*/ 0 w 2353347"/>
                  <a:gd name="connsiteY1" fmla="*/ 4268812 h 4297628"/>
                  <a:gd name="connsiteX0" fmla="*/ 4165767 w 4165767"/>
                  <a:gd name="connsiteY0" fmla="*/ 0 h 4224877"/>
                  <a:gd name="connsiteX1" fmla="*/ 0 w 4165767"/>
                  <a:gd name="connsiteY1" fmla="*/ 4195550 h 4224877"/>
                  <a:gd name="connsiteX0" fmla="*/ 3818178 w 3818178"/>
                  <a:gd name="connsiteY0" fmla="*/ 0 h 4079436"/>
                  <a:gd name="connsiteX1" fmla="*/ 0 w 3818178"/>
                  <a:gd name="connsiteY1" fmla="*/ 4049031 h 4079436"/>
                  <a:gd name="connsiteX0" fmla="*/ 3818178 w 3818178"/>
                  <a:gd name="connsiteY0" fmla="*/ 0 h 4049054"/>
                  <a:gd name="connsiteX1" fmla="*/ 0 w 3818178"/>
                  <a:gd name="connsiteY1" fmla="*/ 4049031 h 4049054"/>
                  <a:gd name="connsiteX0" fmla="*/ 3867833 w 3867833"/>
                  <a:gd name="connsiteY0" fmla="*/ 0 h 4122314"/>
                  <a:gd name="connsiteX1" fmla="*/ 0 w 3867833"/>
                  <a:gd name="connsiteY1" fmla="*/ 4122290 h 4122314"/>
                  <a:gd name="connsiteX0" fmla="*/ 3967143 w 3967143"/>
                  <a:gd name="connsiteY0" fmla="*/ 0 h 4097894"/>
                  <a:gd name="connsiteX1" fmla="*/ 0 w 3967143"/>
                  <a:gd name="connsiteY1" fmla="*/ 4097870 h 40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7143" h="4097894">
                    <a:moveTo>
                      <a:pt x="3967143" y="0"/>
                    </a:moveTo>
                    <a:cubicBezTo>
                      <a:pt x="3651662" y="761791"/>
                      <a:pt x="1584795" y="4108360"/>
                      <a:pt x="0" y="409787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>
              <a:xfrm flipH="1" flipV="1">
                <a:off x="306888" y="2514600"/>
                <a:ext cx="2001499" cy="2157984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  <a:gd name="connsiteX0" fmla="*/ 0 w 1939215"/>
                  <a:gd name="connsiteY0" fmla="*/ 0 h 3973678"/>
                  <a:gd name="connsiteX1" fmla="*/ 1227960 w 1939215"/>
                  <a:gd name="connsiteY1" fmla="*/ 3796359 h 3973678"/>
                  <a:gd name="connsiteX2" fmla="*/ 1939215 w 1939215"/>
                  <a:gd name="connsiteY2" fmla="*/ 3973678 h 3973678"/>
                  <a:gd name="connsiteX0" fmla="*/ 0 w 1939215"/>
                  <a:gd name="connsiteY0" fmla="*/ 0 h 3973678"/>
                  <a:gd name="connsiteX1" fmla="*/ 1190156 w 1939215"/>
                  <a:gd name="connsiteY1" fmla="*/ 3523680 h 3973678"/>
                  <a:gd name="connsiteX2" fmla="*/ 1939215 w 1939215"/>
                  <a:gd name="connsiteY2" fmla="*/ 3973678 h 3973678"/>
                  <a:gd name="connsiteX0" fmla="*/ 1629637 w 1630177"/>
                  <a:gd name="connsiteY0" fmla="*/ 0 h 3502687"/>
                  <a:gd name="connsiteX1" fmla="*/ 9672 w 1630177"/>
                  <a:gd name="connsiteY1" fmla="*/ 3052689 h 3502687"/>
                  <a:gd name="connsiteX2" fmla="*/ 758731 w 1630177"/>
                  <a:gd name="connsiteY2" fmla="*/ 3502687 h 3502687"/>
                  <a:gd name="connsiteX0" fmla="*/ 1629637 w 3442838"/>
                  <a:gd name="connsiteY0" fmla="*/ 0 h 3490292"/>
                  <a:gd name="connsiteX1" fmla="*/ 9672 w 3442838"/>
                  <a:gd name="connsiteY1" fmla="*/ 3052689 h 3490292"/>
                  <a:gd name="connsiteX2" fmla="*/ 3442838 w 3442838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13201"/>
                  <a:gd name="connsiteY0" fmla="*/ 0 h 3490292"/>
                  <a:gd name="connsiteX1" fmla="*/ 1328773 w 1813201"/>
                  <a:gd name="connsiteY1" fmla="*/ 2321413 h 3490292"/>
                  <a:gd name="connsiteX2" fmla="*/ 1813201 w 1813201"/>
                  <a:gd name="connsiteY2" fmla="*/ 3490292 h 3490292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341374 w 1825802"/>
                  <a:gd name="connsiteY1" fmla="*/ 2395780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202758 w 1825802"/>
                  <a:gd name="connsiteY1" fmla="*/ 198676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69715 w 1825802"/>
                  <a:gd name="connsiteY2" fmla="*/ 2226054 h 3564659"/>
                  <a:gd name="connsiteX3" fmla="*/ 1038939 w 1825802"/>
                  <a:gd name="connsiteY3" fmla="*/ 2135495 h 3564659"/>
                  <a:gd name="connsiteX4" fmla="*/ 1825802 w 1825802"/>
                  <a:gd name="connsiteY4" fmla="*/ 3564659 h 3564659"/>
                  <a:gd name="connsiteX0" fmla="*/ 0 w 1825802"/>
                  <a:gd name="connsiteY0" fmla="*/ 0 h 3564659"/>
                  <a:gd name="connsiteX1" fmla="*/ 1069715 w 1825802"/>
                  <a:gd name="connsiteY1" fmla="*/ 2250843 h 3564659"/>
                  <a:gd name="connsiteX2" fmla="*/ 1038939 w 1825802"/>
                  <a:gd name="connsiteY2" fmla="*/ 2135495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038939 w 1825802"/>
                  <a:gd name="connsiteY1" fmla="*/ 2135495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089345 w 1825802"/>
                  <a:gd name="connsiteY1" fmla="*/ 2222257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309142 w 1825802"/>
                  <a:gd name="connsiteY2" fmla="*/ 2672256 h 3564659"/>
                  <a:gd name="connsiteX3" fmla="*/ 1825802 w 1825802"/>
                  <a:gd name="connsiteY3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101946 w 1825802"/>
                  <a:gd name="connsiteY1" fmla="*/ 2259441 h 3564659"/>
                  <a:gd name="connsiteX2" fmla="*/ 1825802 w 1825802"/>
                  <a:gd name="connsiteY2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25802"/>
                  <a:gd name="connsiteY0" fmla="*/ 0 h 3564659"/>
                  <a:gd name="connsiteX1" fmla="*/ 1825802 w 1825802"/>
                  <a:gd name="connsiteY1" fmla="*/ 3564659 h 3564659"/>
                  <a:gd name="connsiteX0" fmla="*/ 0 w 1838403"/>
                  <a:gd name="connsiteY0" fmla="*/ 0 h 3614237"/>
                  <a:gd name="connsiteX1" fmla="*/ 1838403 w 1838403"/>
                  <a:gd name="connsiteY1" fmla="*/ 3614237 h 3614237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1977019"/>
                  <a:gd name="connsiteY0" fmla="*/ 0 h 3837338"/>
                  <a:gd name="connsiteX1" fmla="*/ 1977019 w 1977019"/>
                  <a:gd name="connsiteY1" fmla="*/ 3837338 h 3837338"/>
                  <a:gd name="connsiteX0" fmla="*/ 0 w 2090432"/>
                  <a:gd name="connsiteY0" fmla="*/ 0 h 4023256"/>
                  <a:gd name="connsiteX1" fmla="*/ 2090432 w 2090432"/>
                  <a:gd name="connsiteY1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918497 w 2090432"/>
                  <a:gd name="connsiteY1" fmla="*/ 1903797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70833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28664 w 2090432"/>
                  <a:gd name="connsiteY1" fmla="*/ 1358438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90432"/>
                  <a:gd name="connsiteY0" fmla="*/ 0 h 4023256"/>
                  <a:gd name="connsiteX1" fmla="*/ 616063 w 2090432"/>
                  <a:gd name="connsiteY1" fmla="*/ 1395622 h 4023256"/>
                  <a:gd name="connsiteX2" fmla="*/ 2090432 w 2090432"/>
                  <a:gd name="connsiteY2" fmla="*/ 4023256 h 4023256"/>
                  <a:gd name="connsiteX0" fmla="*/ 0 w 2014823"/>
                  <a:gd name="connsiteY0" fmla="*/ 0 h 3973678"/>
                  <a:gd name="connsiteX1" fmla="*/ 616063 w 2014823"/>
                  <a:gd name="connsiteY1" fmla="*/ 1395622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90861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46044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78259 w 2014823"/>
                  <a:gd name="connsiteY1" fmla="*/ 1333649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41266 w 2014823"/>
                  <a:gd name="connsiteY1" fmla="*/ 1420411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28665 w 2014823"/>
                  <a:gd name="connsiteY1" fmla="*/ 1370833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616063 w 2014823"/>
                  <a:gd name="connsiteY1" fmla="*/ 1408016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540455 w 2014823"/>
                  <a:gd name="connsiteY1" fmla="*/ 1271677 h 3973678"/>
                  <a:gd name="connsiteX2" fmla="*/ 2014823 w 2014823"/>
                  <a:gd name="connsiteY2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85766 w 2014823"/>
                  <a:gd name="connsiteY1" fmla="*/ 285549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0 w 2014823"/>
                  <a:gd name="connsiteY0" fmla="*/ 0 h 3973678"/>
                  <a:gd name="connsiteX1" fmla="*/ 73337 w 2014823"/>
                  <a:gd name="connsiteY1" fmla="*/ 297774 h 3973678"/>
                  <a:gd name="connsiteX2" fmla="*/ 540455 w 2014823"/>
                  <a:gd name="connsiteY2" fmla="*/ 1271677 h 3973678"/>
                  <a:gd name="connsiteX3" fmla="*/ 2014823 w 2014823"/>
                  <a:gd name="connsiteY3" fmla="*/ 3973678 h 3973678"/>
                  <a:gd name="connsiteX0" fmla="*/ 3404 w 1993369"/>
                  <a:gd name="connsiteY0" fmla="*/ 0 h 3961453"/>
                  <a:gd name="connsiteX1" fmla="*/ 51883 w 1993369"/>
                  <a:gd name="connsiteY1" fmla="*/ 285549 h 3961453"/>
                  <a:gd name="connsiteX2" fmla="*/ 519001 w 1993369"/>
                  <a:gd name="connsiteY2" fmla="*/ 1259452 h 3961453"/>
                  <a:gd name="connsiteX3" fmla="*/ 1993369 w 1993369"/>
                  <a:gd name="connsiteY3" fmla="*/ 3961453 h 3961453"/>
                  <a:gd name="connsiteX0" fmla="*/ 3404 w 1993369"/>
                  <a:gd name="connsiteY0" fmla="*/ 0 h 3985903"/>
                  <a:gd name="connsiteX1" fmla="*/ 51883 w 1993369"/>
                  <a:gd name="connsiteY1" fmla="*/ 309999 h 3985903"/>
                  <a:gd name="connsiteX2" fmla="*/ 519001 w 1993369"/>
                  <a:gd name="connsiteY2" fmla="*/ 1283902 h 3985903"/>
                  <a:gd name="connsiteX3" fmla="*/ 1993369 w 1993369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60907 w 2002393"/>
                  <a:gd name="connsiteY1" fmla="*/ 309999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0 w 2002393"/>
                  <a:gd name="connsiteY0" fmla="*/ 0 h 3985903"/>
                  <a:gd name="connsiteX1" fmla="*/ 110622 w 2002393"/>
                  <a:gd name="connsiteY1" fmla="*/ 444471 h 3985903"/>
                  <a:gd name="connsiteX2" fmla="*/ 528025 w 2002393"/>
                  <a:gd name="connsiteY2" fmla="*/ 1283902 h 3985903"/>
                  <a:gd name="connsiteX3" fmla="*/ 2002393 w 2002393"/>
                  <a:gd name="connsiteY3" fmla="*/ 3985903 h 3985903"/>
                  <a:gd name="connsiteX0" fmla="*/ 1 w 2002394"/>
                  <a:gd name="connsiteY0" fmla="*/ 0 h 3985903"/>
                  <a:gd name="connsiteX1" fmla="*/ 85765 w 2002394"/>
                  <a:gd name="connsiteY1" fmla="*/ 420021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493370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10623 w 2002394"/>
                  <a:gd name="connsiteY1" fmla="*/ 517819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2002394"/>
                  <a:gd name="connsiteY0" fmla="*/ 0 h 3985903"/>
                  <a:gd name="connsiteX1" fmla="*/ 135480 w 2002394"/>
                  <a:gd name="connsiteY1" fmla="*/ 530044 h 3985903"/>
                  <a:gd name="connsiteX2" fmla="*/ 528026 w 2002394"/>
                  <a:gd name="connsiteY2" fmla="*/ 1283902 h 3985903"/>
                  <a:gd name="connsiteX3" fmla="*/ 2002394 w 2002394"/>
                  <a:gd name="connsiteY3" fmla="*/ 3985903 h 3985903"/>
                  <a:gd name="connsiteX0" fmla="*/ 1 w 528026"/>
                  <a:gd name="connsiteY0" fmla="*/ 0 h 1283902"/>
                  <a:gd name="connsiteX1" fmla="*/ 135480 w 528026"/>
                  <a:gd name="connsiteY1" fmla="*/ 530044 h 1283902"/>
                  <a:gd name="connsiteX2" fmla="*/ 528026 w 528026"/>
                  <a:gd name="connsiteY2" fmla="*/ 1283902 h 1283902"/>
                  <a:gd name="connsiteX0" fmla="*/ 10412 w 1218914"/>
                  <a:gd name="connsiteY0" fmla="*/ 0 h 2052361"/>
                  <a:gd name="connsiteX1" fmla="*/ 145891 w 1218914"/>
                  <a:gd name="connsiteY1" fmla="*/ 530044 h 2052361"/>
                  <a:gd name="connsiteX2" fmla="*/ 1218915 w 1218914"/>
                  <a:gd name="connsiteY2" fmla="*/ 2052361 h 2052361"/>
                  <a:gd name="connsiteX0" fmla="*/ 10412 w 1218915"/>
                  <a:gd name="connsiteY0" fmla="*/ 0 h 2052361"/>
                  <a:gd name="connsiteX1" fmla="*/ 145891 w 1218915"/>
                  <a:gd name="connsiteY1" fmla="*/ 530044 h 2052361"/>
                  <a:gd name="connsiteX2" fmla="*/ 1218915 w 1218915"/>
                  <a:gd name="connsiteY2" fmla="*/ 2052361 h 2052361"/>
                  <a:gd name="connsiteX0" fmla="*/ 1 w 1208504"/>
                  <a:gd name="connsiteY0" fmla="*/ 0 h 2052361"/>
                  <a:gd name="connsiteX1" fmla="*/ 374907 w 1208504"/>
                  <a:gd name="connsiteY1" fmla="*/ 1224136 h 2052361"/>
                  <a:gd name="connsiteX2" fmla="*/ 1208504 w 1208504"/>
                  <a:gd name="connsiteY2" fmla="*/ 2052361 h 2052361"/>
                  <a:gd name="connsiteX0" fmla="*/ 0 w 1208503"/>
                  <a:gd name="connsiteY0" fmla="*/ 0 h 2052361"/>
                  <a:gd name="connsiteX1" fmla="*/ 374906 w 1208503"/>
                  <a:gd name="connsiteY1" fmla="*/ 1224136 h 2052361"/>
                  <a:gd name="connsiteX2" fmla="*/ 1208503 w 1208503"/>
                  <a:gd name="connsiteY2" fmla="*/ 2052361 h 2052361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2862921 w 2862921"/>
                  <a:gd name="connsiteY2" fmla="*/ 4097454 h 4097454"/>
                  <a:gd name="connsiteX0" fmla="*/ 3631 w 2862921"/>
                  <a:gd name="connsiteY0" fmla="*/ 0 h 4097454"/>
                  <a:gd name="connsiteX1" fmla="*/ 378537 w 2862921"/>
                  <a:gd name="connsiteY1" fmla="*/ 1224136 h 4097454"/>
                  <a:gd name="connsiteX2" fmla="*/ 1804400 w 2862921"/>
                  <a:gd name="connsiteY2" fmla="*/ 2944765 h 4097454"/>
                  <a:gd name="connsiteX3" fmla="*/ 2862921 w 2862921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374906 w 2859290"/>
                  <a:gd name="connsiteY1" fmla="*/ 1224136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019480 w 2859290"/>
                  <a:gd name="connsiteY2" fmla="*/ 196559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99298 w 2859290"/>
                  <a:gd name="connsiteY1" fmla="*/ 1001035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20292 w 2859290"/>
                  <a:gd name="connsiteY2" fmla="*/ 2027572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58096 w 2859290"/>
                  <a:gd name="connsiteY2" fmla="*/ 2101939 h 4097454"/>
                  <a:gd name="connsiteX3" fmla="*/ 2859290 w 2859290"/>
                  <a:gd name="connsiteY3" fmla="*/ 4097454 h 4097454"/>
                  <a:gd name="connsiteX0" fmla="*/ 0 w 2859290"/>
                  <a:gd name="connsiteY0" fmla="*/ 0 h 4097454"/>
                  <a:gd name="connsiteX1" fmla="*/ 211088 w 2859290"/>
                  <a:gd name="connsiteY1" fmla="*/ 790328 h 4097454"/>
                  <a:gd name="connsiteX2" fmla="*/ 1107690 w 2859290"/>
                  <a:gd name="connsiteY2" fmla="*/ 2039966 h 4097454"/>
                  <a:gd name="connsiteX3" fmla="*/ 2859290 w 2859290"/>
                  <a:gd name="connsiteY3" fmla="*/ 4097454 h 4097454"/>
                  <a:gd name="connsiteX0" fmla="*/ 0 w 1107690"/>
                  <a:gd name="connsiteY0" fmla="*/ 0 h 2039966"/>
                  <a:gd name="connsiteX1" fmla="*/ 211088 w 1107690"/>
                  <a:gd name="connsiteY1" fmla="*/ 790328 h 2039966"/>
                  <a:gd name="connsiteX2" fmla="*/ 1107690 w 1107690"/>
                  <a:gd name="connsiteY2" fmla="*/ 2039966 h 2039966"/>
                  <a:gd name="connsiteX0" fmla="*/ 264822 w 944064"/>
                  <a:gd name="connsiteY0" fmla="*/ 0 h 2052361"/>
                  <a:gd name="connsiteX1" fmla="*/ 47462 w 944064"/>
                  <a:gd name="connsiteY1" fmla="*/ 802723 h 2052361"/>
                  <a:gd name="connsiteX2" fmla="*/ 944064 w 944064"/>
                  <a:gd name="connsiteY2" fmla="*/ 2052361 h 2052361"/>
                  <a:gd name="connsiteX0" fmla="*/ 2276242 w 2276515"/>
                  <a:gd name="connsiteY0" fmla="*/ 0 h 2275462"/>
                  <a:gd name="connsiteX1" fmla="*/ 2058882 w 2276515"/>
                  <a:gd name="connsiteY1" fmla="*/ 802723 h 2275462"/>
                  <a:gd name="connsiteX2" fmla="*/ 44555 w 2276515"/>
                  <a:gd name="connsiteY2" fmla="*/ 2275462 h 2275462"/>
                  <a:gd name="connsiteX0" fmla="*/ 2231687 w 2231960"/>
                  <a:gd name="connsiteY0" fmla="*/ 0 h 2275462"/>
                  <a:gd name="connsiteX1" fmla="*/ 2014327 w 2231960"/>
                  <a:gd name="connsiteY1" fmla="*/ 802723 h 2275462"/>
                  <a:gd name="connsiteX2" fmla="*/ 0 w 2231960"/>
                  <a:gd name="connsiteY2" fmla="*/ 2275462 h 2275462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370576"/>
                  <a:gd name="connsiteY0" fmla="*/ 0 h 2114334"/>
                  <a:gd name="connsiteX1" fmla="*/ 2152943 w 2370576"/>
                  <a:gd name="connsiteY1" fmla="*/ 802723 h 2114334"/>
                  <a:gd name="connsiteX2" fmla="*/ 0 w 2370576"/>
                  <a:gd name="connsiteY2" fmla="*/ 2114334 h 2114334"/>
                  <a:gd name="connsiteX0" fmla="*/ 2370303 w 2424026"/>
                  <a:gd name="connsiteY0" fmla="*/ 0 h 2114334"/>
                  <a:gd name="connsiteX1" fmla="*/ 2152943 w 2424026"/>
                  <a:gd name="connsiteY1" fmla="*/ 802723 h 2114334"/>
                  <a:gd name="connsiteX2" fmla="*/ 0 w 2424026"/>
                  <a:gd name="connsiteY2" fmla="*/ 2114334 h 2114334"/>
                  <a:gd name="connsiteX0" fmla="*/ 2370303 w 2410734"/>
                  <a:gd name="connsiteY0" fmla="*/ 0 h 2114334"/>
                  <a:gd name="connsiteX1" fmla="*/ 2152943 w 2410734"/>
                  <a:gd name="connsiteY1" fmla="*/ 802723 h 2114334"/>
                  <a:gd name="connsiteX2" fmla="*/ 0 w 2410734"/>
                  <a:gd name="connsiteY2" fmla="*/ 2114334 h 2114334"/>
                  <a:gd name="connsiteX0" fmla="*/ 2370303 w 2370658"/>
                  <a:gd name="connsiteY0" fmla="*/ 0 h 2114334"/>
                  <a:gd name="connsiteX1" fmla="*/ 1686691 w 2370658"/>
                  <a:gd name="connsiteY1" fmla="*/ 1124981 h 2114334"/>
                  <a:gd name="connsiteX2" fmla="*/ 0 w 2370658"/>
                  <a:gd name="connsiteY2" fmla="*/ 2114334 h 2114334"/>
                  <a:gd name="connsiteX0" fmla="*/ 2370303 w 2370591"/>
                  <a:gd name="connsiteY0" fmla="*/ 0 h 2114334"/>
                  <a:gd name="connsiteX1" fmla="*/ 1686691 w 2370591"/>
                  <a:gd name="connsiteY1" fmla="*/ 1124981 h 2114334"/>
                  <a:gd name="connsiteX2" fmla="*/ 0 w 2370591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124981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70303 w 2370303"/>
                  <a:gd name="connsiteY0" fmla="*/ 0 h 2114334"/>
                  <a:gd name="connsiteX1" fmla="*/ 1686691 w 2370303"/>
                  <a:gd name="connsiteY1" fmla="*/ 1286110 h 2114334"/>
                  <a:gd name="connsiteX2" fmla="*/ 0 w 2370303"/>
                  <a:gd name="connsiteY2" fmla="*/ 2114334 h 2114334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82904 w 2382904"/>
                  <a:gd name="connsiteY0" fmla="*/ 0 h 2002783"/>
                  <a:gd name="connsiteX1" fmla="*/ 1699292 w 2382904"/>
                  <a:gd name="connsiteY1" fmla="*/ 1286110 h 2002783"/>
                  <a:gd name="connsiteX2" fmla="*/ 0 w 2382904"/>
                  <a:gd name="connsiteY2" fmla="*/ 2002783 h 2002783"/>
                  <a:gd name="connsiteX0" fmla="*/ 2319897 w 2319897"/>
                  <a:gd name="connsiteY0" fmla="*/ 0 h 1916021"/>
                  <a:gd name="connsiteX1" fmla="*/ 1636285 w 2319897"/>
                  <a:gd name="connsiteY1" fmla="*/ 1286110 h 1916021"/>
                  <a:gd name="connsiteX2" fmla="*/ 0 w 2319897"/>
                  <a:gd name="connsiteY2" fmla="*/ 1916021 h 1916021"/>
                  <a:gd name="connsiteX0" fmla="*/ 3402314 w 3402314"/>
                  <a:gd name="connsiteY0" fmla="*/ 569388 h 701717"/>
                  <a:gd name="connsiteX1" fmla="*/ 1636285 w 3402314"/>
                  <a:gd name="connsiteY1" fmla="*/ 48080 h 701717"/>
                  <a:gd name="connsiteX2" fmla="*/ 0 w 3402314"/>
                  <a:gd name="connsiteY2" fmla="*/ 677991 h 701717"/>
                  <a:gd name="connsiteX0" fmla="*/ 3402314 w 3402314"/>
                  <a:gd name="connsiteY0" fmla="*/ 603604 h 712207"/>
                  <a:gd name="connsiteX1" fmla="*/ 1636285 w 3402314"/>
                  <a:gd name="connsiteY1" fmla="*/ 82296 h 712207"/>
                  <a:gd name="connsiteX2" fmla="*/ 0 w 3402314"/>
                  <a:gd name="connsiteY2" fmla="*/ 712207 h 712207"/>
                  <a:gd name="connsiteX0" fmla="*/ 3402314 w 3402314"/>
                  <a:gd name="connsiteY0" fmla="*/ 521308 h 629911"/>
                  <a:gd name="connsiteX1" fmla="*/ 1636285 w 3402314"/>
                  <a:gd name="connsiteY1" fmla="*/ 0 h 629911"/>
                  <a:gd name="connsiteX2" fmla="*/ 0 w 3402314"/>
                  <a:gd name="connsiteY2" fmla="*/ 629911 h 629911"/>
                  <a:gd name="connsiteX0" fmla="*/ 3402314 w 3402314"/>
                  <a:gd name="connsiteY0" fmla="*/ 603606 h 712209"/>
                  <a:gd name="connsiteX1" fmla="*/ 1636285 w 3402314"/>
                  <a:gd name="connsiteY1" fmla="*/ 82298 h 712209"/>
                  <a:gd name="connsiteX2" fmla="*/ 0 w 3402314"/>
                  <a:gd name="connsiteY2" fmla="*/ 712209 h 712209"/>
                  <a:gd name="connsiteX0" fmla="*/ 3402314 w 3402314"/>
                  <a:gd name="connsiteY0" fmla="*/ 524868 h 633471"/>
                  <a:gd name="connsiteX1" fmla="*/ 1636285 w 3402314"/>
                  <a:gd name="connsiteY1" fmla="*/ 3560 h 633471"/>
                  <a:gd name="connsiteX2" fmla="*/ 0 w 3402314"/>
                  <a:gd name="connsiteY2" fmla="*/ 633471 h 63347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402314 w 3402314"/>
                  <a:gd name="connsiteY0" fmla="*/ 549448 h 658051"/>
                  <a:gd name="connsiteX1" fmla="*/ 1862838 w 3402314"/>
                  <a:gd name="connsiteY1" fmla="*/ 3381 h 658051"/>
                  <a:gd name="connsiteX2" fmla="*/ 0 w 3402314"/>
                  <a:gd name="connsiteY2" fmla="*/ 658051 h 658051"/>
                  <a:gd name="connsiteX0" fmla="*/ 3301624 w 3301624"/>
                  <a:gd name="connsiteY0" fmla="*/ 551904 h 932858"/>
                  <a:gd name="connsiteX1" fmla="*/ 1762148 w 3301624"/>
                  <a:gd name="connsiteY1" fmla="*/ 5837 h 932858"/>
                  <a:gd name="connsiteX2" fmla="*/ 0 w 3301624"/>
                  <a:gd name="connsiteY2" fmla="*/ 932857 h 932858"/>
                  <a:gd name="connsiteX0" fmla="*/ 3351969 w 3351969"/>
                  <a:gd name="connsiteY0" fmla="*/ 548434 h 780833"/>
                  <a:gd name="connsiteX1" fmla="*/ 1812493 w 3351969"/>
                  <a:gd name="connsiteY1" fmla="*/ 2367 h 780833"/>
                  <a:gd name="connsiteX2" fmla="*/ 0 w 3351969"/>
                  <a:gd name="connsiteY2" fmla="*/ 780833 h 780833"/>
                  <a:gd name="connsiteX0" fmla="*/ 3276452 w 3276452"/>
                  <a:gd name="connsiteY0" fmla="*/ 549448 h 831365"/>
                  <a:gd name="connsiteX1" fmla="*/ 1736976 w 3276452"/>
                  <a:gd name="connsiteY1" fmla="*/ 3381 h 831365"/>
                  <a:gd name="connsiteX2" fmla="*/ 0 w 3276452"/>
                  <a:gd name="connsiteY2" fmla="*/ 831365 h 831365"/>
                  <a:gd name="connsiteX0" fmla="*/ 3276452 w 3276452"/>
                  <a:gd name="connsiteY0" fmla="*/ 475771 h 757688"/>
                  <a:gd name="connsiteX1" fmla="*/ 1636286 w 3276452"/>
                  <a:gd name="connsiteY1" fmla="*/ 3981 h 757688"/>
                  <a:gd name="connsiteX2" fmla="*/ 0 w 3276452"/>
                  <a:gd name="connsiteY2" fmla="*/ 757688 h 757688"/>
                  <a:gd name="connsiteX0" fmla="*/ 3276452 w 3276452"/>
                  <a:gd name="connsiteY0" fmla="*/ 479058 h 760975"/>
                  <a:gd name="connsiteX1" fmla="*/ 1636286 w 3276452"/>
                  <a:gd name="connsiteY1" fmla="*/ 7268 h 760975"/>
                  <a:gd name="connsiteX2" fmla="*/ 0 w 3276452"/>
                  <a:gd name="connsiteY2" fmla="*/ 760975 h 760975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484732 w 4484732"/>
                  <a:gd name="connsiteY0" fmla="*/ 5784803 h 5784803"/>
                  <a:gd name="connsiteX1" fmla="*/ 1636286 w 4484732"/>
                  <a:gd name="connsiteY1" fmla="*/ 286908 h 5784803"/>
                  <a:gd name="connsiteX2" fmla="*/ 0 w 4484732"/>
                  <a:gd name="connsiteY2" fmla="*/ 1040615 h 5784803"/>
                  <a:gd name="connsiteX0" fmla="*/ 4384042 w 4384042"/>
                  <a:gd name="connsiteY0" fmla="*/ 5996983 h 5996983"/>
                  <a:gd name="connsiteX1" fmla="*/ 1636286 w 4384042"/>
                  <a:gd name="connsiteY1" fmla="*/ 301015 h 5996983"/>
                  <a:gd name="connsiteX2" fmla="*/ 0 w 4384042"/>
                  <a:gd name="connsiteY2" fmla="*/ 1054722 h 5996983"/>
                  <a:gd name="connsiteX0" fmla="*/ 4384042 w 4384042"/>
                  <a:gd name="connsiteY0" fmla="*/ 6143417 h 6143417"/>
                  <a:gd name="connsiteX1" fmla="*/ 1736976 w 4384042"/>
                  <a:gd name="connsiteY1" fmla="*/ 274135 h 6143417"/>
                  <a:gd name="connsiteX2" fmla="*/ 0 w 4384042"/>
                  <a:gd name="connsiteY2" fmla="*/ 1201156 h 6143417"/>
                  <a:gd name="connsiteX0" fmla="*/ 4384042 w 4384042"/>
                  <a:gd name="connsiteY0" fmla="*/ 5869333 h 5869333"/>
                  <a:gd name="connsiteX1" fmla="*/ 1736976 w 4384042"/>
                  <a:gd name="connsiteY1" fmla="*/ 51 h 5869333"/>
                  <a:gd name="connsiteX2" fmla="*/ 0 w 4384042"/>
                  <a:gd name="connsiteY2" fmla="*/ 927072 h 5869333"/>
                  <a:gd name="connsiteX0" fmla="*/ 4384042 w 4384042"/>
                  <a:gd name="connsiteY0" fmla="*/ 5894090 h 5894090"/>
                  <a:gd name="connsiteX1" fmla="*/ 1611113 w 4384042"/>
                  <a:gd name="connsiteY1" fmla="*/ 49 h 5894090"/>
                  <a:gd name="connsiteX2" fmla="*/ 0 w 4384042"/>
                  <a:gd name="connsiteY2" fmla="*/ 951829 h 5894090"/>
                  <a:gd name="connsiteX0" fmla="*/ 4384042 w 4384042"/>
                  <a:gd name="connsiteY0" fmla="*/ 5894113 h 5894113"/>
                  <a:gd name="connsiteX1" fmla="*/ 1611113 w 4384042"/>
                  <a:gd name="connsiteY1" fmla="*/ 72 h 5894113"/>
                  <a:gd name="connsiteX2" fmla="*/ 0 w 4384042"/>
                  <a:gd name="connsiteY2" fmla="*/ 951852 h 5894113"/>
                  <a:gd name="connsiteX0" fmla="*/ 4384042 w 4384042"/>
                  <a:gd name="connsiteY0" fmla="*/ 5894195 h 5894195"/>
                  <a:gd name="connsiteX1" fmla="*/ 1611113 w 4384042"/>
                  <a:gd name="connsiteY1" fmla="*/ 154 h 5894195"/>
                  <a:gd name="connsiteX2" fmla="*/ 0 w 4384042"/>
                  <a:gd name="connsiteY2" fmla="*/ 951934 h 5894195"/>
                  <a:gd name="connsiteX0" fmla="*/ 4308525 w 4308525"/>
                  <a:gd name="connsiteY0" fmla="*/ 6172492 h 6172492"/>
                  <a:gd name="connsiteX1" fmla="*/ 1611113 w 4308525"/>
                  <a:gd name="connsiteY1" fmla="*/ 303210 h 6172492"/>
                  <a:gd name="connsiteX2" fmla="*/ 0 w 4308525"/>
                  <a:gd name="connsiteY2" fmla="*/ 1254990 h 6172492"/>
                  <a:gd name="connsiteX0" fmla="*/ 4333697 w 4333697"/>
                  <a:gd name="connsiteY0" fmla="*/ 6331654 h 6331654"/>
                  <a:gd name="connsiteX1" fmla="*/ 1611113 w 4333697"/>
                  <a:gd name="connsiteY1" fmla="*/ 313817 h 6331654"/>
                  <a:gd name="connsiteX2" fmla="*/ 0 w 4333697"/>
                  <a:gd name="connsiteY2" fmla="*/ 1265597 h 6331654"/>
                  <a:gd name="connsiteX0" fmla="*/ 4333697 w 4333697"/>
                  <a:gd name="connsiteY0" fmla="*/ 6331656 h 6331656"/>
                  <a:gd name="connsiteX1" fmla="*/ 1611113 w 4333697"/>
                  <a:gd name="connsiteY1" fmla="*/ 313819 h 6331656"/>
                  <a:gd name="connsiteX2" fmla="*/ 0 w 4333697"/>
                  <a:gd name="connsiteY2" fmla="*/ 1265599 h 6331656"/>
                  <a:gd name="connsiteX0" fmla="*/ 4333697 w 4333697"/>
                  <a:gd name="connsiteY0" fmla="*/ 6017860 h 6017860"/>
                  <a:gd name="connsiteX1" fmla="*/ 1611113 w 4333697"/>
                  <a:gd name="connsiteY1" fmla="*/ 23 h 6017860"/>
                  <a:gd name="connsiteX2" fmla="*/ 0 w 4333697"/>
                  <a:gd name="connsiteY2" fmla="*/ 951803 h 6017860"/>
                  <a:gd name="connsiteX0" fmla="*/ 4182662 w 4182662"/>
                  <a:gd name="connsiteY0" fmla="*/ 6331656 h 6331656"/>
                  <a:gd name="connsiteX1" fmla="*/ 1460078 w 4182662"/>
                  <a:gd name="connsiteY1" fmla="*/ 313819 h 6331656"/>
                  <a:gd name="connsiteX2" fmla="*/ 0 w 4182662"/>
                  <a:gd name="connsiteY2" fmla="*/ 1265600 h 6331656"/>
                  <a:gd name="connsiteX0" fmla="*/ 4182662 w 4182662"/>
                  <a:gd name="connsiteY0" fmla="*/ 6017860 h 6017860"/>
                  <a:gd name="connsiteX1" fmla="*/ 1460078 w 4182662"/>
                  <a:gd name="connsiteY1" fmla="*/ 23 h 6017860"/>
                  <a:gd name="connsiteX2" fmla="*/ 0 w 4182662"/>
                  <a:gd name="connsiteY2" fmla="*/ 951804 h 6017860"/>
                  <a:gd name="connsiteX0" fmla="*/ 4056800 w 4056800"/>
                  <a:gd name="connsiteY0" fmla="*/ 6287093 h 6287093"/>
                  <a:gd name="connsiteX1" fmla="*/ 1334216 w 4056800"/>
                  <a:gd name="connsiteY1" fmla="*/ 269256 h 6287093"/>
                  <a:gd name="connsiteX2" fmla="*/ 0 w 4056800"/>
                  <a:gd name="connsiteY2" fmla="*/ 1419110 h 6287093"/>
                  <a:gd name="connsiteX0" fmla="*/ 4056800 w 4056800"/>
                  <a:gd name="connsiteY0" fmla="*/ 6017985 h 6017985"/>
                  <a:gd name="connsiteX1" fmla="*/ 1334216 w 4056800"/>
                  <a:gd name="connsiteY1" fmla="*/ 148 h 6017985"/>
                  <a:gd name="connsiteX2" fmla="*/ 0 w 4056800"/>
                  <a:gd name="connsiteY2" fmla="*/ 1150002 h 6017985"/>
                  <a:gd name="connsiteX0" fmla="*/ 4333697 w 4333697"/>
                  <a:gd name="connsiteY0" fmla="*/ 6308495 h 6308495"/>
                  <a:gd name="connsiteX1" fmla="*/ 1611113 w 4333697"/>
                  <a:gd name="connsiteY1" fmla="*/ 290658 h 6308495"/>
                  <a:gd name="connsiteX2" fmla="*/ 0 w 4333697"/>
                  <a:gd name="connsiteY2" fmla="*/ 1341475 h 6308495"/>
                  <a:gd name="connsiteX0" fmla="*/ 4333697 w 4333697"/>
                  <a:gd name="connsiteY0" fmla="*/ 6017870 h 6017870"/>
                  <a:gd name="connsiteX1" fmla="*/ 1611113 w 4333697"/>
                  <a:gd name="connsiteY1" fmla="*/ 33 h 6017870"/>
                  <a:gd name="connsiteX2" fmla="*/ 0 w 4333697"/>
                  <a:gd name="connsiteY2" fmla="*/ 1050850 h 6017870"/>
                  <a:gd name="connsiteX0" fmla="*/ 4308525 w 4308525"/>
                  <a:gd name="connsiteY0" fmla="*/ 6272107 h 6272107"/>
                  <a:gd name="connsiteX1" fmla="*/ 1585941 w 4308525"/>
                  <a:gd name="connsiteY1" fmla="*/ 254270 h 6272107"/>
                  <a:gd name="connsiteX2" fmla="*/ 0 w 4308525"/>
                  <a:gd name="connsiteY2" fmla="*/ 1478401 h 6272107"/>
                  <a:gd name="connsiteX0" fmla="*/ 4308525 w 4308525"/>
                  <a:gd name="connsiteY0" fmla="*/ 6017889 h 6017889"/>
                  <a:gd name="connsiteX1" fmla="*/ 1585941 w 4308525"/>
                  <a:gd name="connsiteY1" fmla="*/ 52 h 6017889"/>
                  <a:gd name="connsiteX2" fmla="*/ 0 w 4308525"/>
                  <a:gd name="connsiteY2" fmla="*/ 1224183 h 6017889"/>
                  <a:gd name="connsiteX0" fmla="*/ 4308525 w 4308525"/>
                  <a:gd name="connsiteY0" fmla="*/ 6017899 h 6017899"/>
                  <a:gd name="connsiteX1" fmla="*/ 1585941 w 4308525"/>
                  <a:gd name="connsiteY1" fmla="*/ 62 h 6017899"/>
                  <a:gd name="connsiteX2" fmla="*/ 0 w 4308525"/>
                  <a:gd name="connsiteY2" fmla="*/ 1224193 h 6017899"/>
                  <a:gd name="connsiteX0" fmla="*/ 4182663 w 4182663"/>
                  <a:gd name="connsiteY0" fmla="*/ 6219250 h 6219249"/>
                  <a:gd name="connsiteX1" fmla="*/ 1585941 w 4182663"/>
                  <a:gd name="connsiteY1" fmla="*/ 250931 h 6219249"/>
                  <a:gd name="connsiteX2" fmla="*/ 0 w 4182663"/>
                  <a:gd name="connsiteY2" fmla="*/ 1475062 h 6219249"/>
                  <a:gd name="connsiteX0" fmla="*/ 4182663 w 4182663"/>
                  <a:gd name="connsiteY0" fmla="*/ 5968319 h 5968320"/>
                  <a:gd name="connsiteX1" fmla="*/ 1585941 w 4182663"/>
                  <a:gd name="connsiteY1" fmla="*/ 0 h 5968320"/>
                  <a:gd name="connsiteX2" fmla="*/ 0 w 4182663"/>
                  <a:gd name="connsiteY2" fmla="*/ 1224131 h 5968320"/>
                  <a:gd name="connsiteX0" fmla="*/ 4182663 w 4182663"/>
                  <a:gd name="connsiteY0" fmla="*/ 5968450 h 5968449"/>
                  <a:gd name="connsiteX1" fmla="*/ 1585941 w 4182663"/>
                  <a:gd name="connsiteY1" fmla="*/ 131 h 5968449"/>
                  <a:gd name="connsiteX2" fmla="*/ 0 w 4182663"/>
                  <a:gd name="connsiteY2" fmla="*/ 1224262 h 5968449"/>
                  <a:gd name="connsiteX0" fmla="*/ 4182663 w 4182663"/>
                  <a:gd name="connsiteY0" fmla="*/ 5968450 h 5968451"/>
                  <a:gd name="connsiteX1" fmla="*/ 1585941 w 4182663"/>
                  <a:gd name="connsiteY1" fmla="*/ 131 h 5968451"/>
                  <a:gd name="connsiteX2" fmla="*/ 0 w 4182663"/>
                  <a:gd name="connsiteY2" fmla="*/ 1224262 h 5968451"/>
                  <a:gd name="connsiteX0" fmla="*/ 4031628 w 4031628"/>
                  <a:gd name="connsiteY0" fmla="*/ 6155725 h 6155724"/>
                  <a:gd name="connsiteX1" fmla="*/ 1434906 w 4031628"/>
                  <a:gd name="connsiteY1" fmla="*/ 187406 h 6155724"/>
                  <a:gd name="connsiteX2" fmla="*/ 0 w 4031628"/>
                  <a:gd name="connsiteY2" fmla="*/ 1881960 h 6155724"/>
                  <a:gd name="connsiteX0" fmla="*/ 4031628 w 4031628"/>
                  <a:gd name="connsiteY0" fmla="*/ 6178191 h 6178192"/>
                  <a:gd name="connsiteX1" fmla="*/ 1434906 w 4031628"/>
                  <a:gd name="connsiteY1" fmla="*/ 209872 h 6178192"/>
                  <a:gd name="connsiteX2" fmla="*/ 0 w 4031628"/>
                  <a:gd name="connsiteY2" fmla="*/ 1904426 h 6178192"/>
                  <a:gd name="connsiteX0" fmla="*/ 4031628 w 4031628"/>
                  <a:gd name="connsiteY0" fmla="*/ 5968805 h 5968804"/>
                  <a:gd name="connsiteX1" fmla="*/ 1434906 w 4031628"/>
                  <a:gd name="connsiteY1" fmla="*/ 486 h 5968804"/>
                  <a:gd name="connsiteX2" fmla="*/ 0 w 4031628"/>
                  <a:gd name="connsiteY2" fmla="*/ 1695040 h 5968804"/>
                  <a:gd name="connsiteX0" fmla="*/ 4031628 w 4031628"/>
                  <a:gd name="connsiteY0" fmla="*/ 5968495 h 5968496"/>
                  <a:gd name="connsiteX1" fmla="*/ 1434906 w 4031628"/>
                  <a:gd name="connsiteY1" fmla="*/ 176 h 5968496"/>
                  <a:gd name="connsiteX2" fmla="*/ 0 w 4031628"/>
                  <a:gd name="connsiteY2" fmla="*/ 1694730 h 5968496"/>
                  <a:gd name="connsiteX0" fmla="*/ 3981283 w 3981283"/>
                  <a:gd name="connsiteY0" fmla="*/ 6459383 h 6459382"/>
                  <a:gd name="connsiteX1" fmla="*/ 1384561 w 3981283"/>
                  <a:gd name="connsiteY1" fmla="*/ 491064 h 6459382"/>
                  <a:gd name="connsiteX2" fmla="*/ 0 w 3981283"/>
                  <a:gd name="connsiteY2" fmla="*/ 1145734 h 6459382"/>
                  <a:gd name="connsiteX0" fmla="*/ 3981283 w 3981283"/>
                  <a:gd name="connsiteY0" fmla="*/ 6301687 h 6301688"/>
                  <a:gd name="connsiteX1" fmla="*/ 1384561 w 3981283"/>
                  <a:gd name="connsiteY1" fmla="*/ 333368 h 6301688"/>
                  <a:gd name="connsiteX2" fmla="*/ 0 w 3981283"/>
                  <a:gd name="connsiteY2" fmla="*/ 988038 h 6301688"/>
                  <a:gd name="connsiteX0" fmla="*/ 3981283 w 3981283"/>
                  <a:gd name="connsiteY0" fmla="*/ 5972968 h 5972967"/>
                  <a:gd name="connsiteX1" fmla="*/ 1384561 w 3981283"/>
                  <a:gd name="connsiteY1" fmla="*/ 4649 h 5972967"/>
                  <a:gd name="connsiteX2" fmla="*/ 0 w 3981283"/>
                  <a:gd name="connsiteY2" fmla="*/ 659319 h 5972967"/>
                  <a:gd name="connsiteX0" fmla="*/ 4233008 w 4233008"/>
                  <a:gd name="connsiteY0" fmla="*/ 6356023 h 6356024"/>
                  <a:gd name="connsiteX1" fmla="*/ 1636286 w 4233008"/>
                  <a:gd name="connsiteY1" fmla="*/ 387704 h 6356024"/>
                  <a:gd name="connsiteX2" fmla="*/ 0 w 4233008"/>
                  <a:gd name="connsiteY2" fmla="*/ 844300 h 6356024"/>
                  <a:gd name="connsiteX0" fmla="*/ 4233008 w 4233008"/>
                  <a:gd name="connsiteY0" fmla="*/ 6351239 h 6351238"/>
                  <a:gd name="connsiteX1" fmla="*/ 1636286 w 4233008"/>
                  <a:gd name="connsiteY1" fmla="*/ 382920 h 6351238"/>
                  <a:gd name="connsiteX2" fmla="*/ 0 w 4233008"/>
                  <a:gd name="connsiteY2" fmla="*/ 839516 h 6351238"/>
                  <a:gd name="connsiteX0" fmla="*/ 4233008 w 4233008"/>
                  <a:gd name="connsiteY0" fmla="*/ 5968414 h 5968415"/>
                  <a:gd name="connsiteX1" fmla="*/ 1636286 w 4233008"/>
                  <a:gd name="connsiteY1" fmla="*/ 95 h 5968415"/>
                  <a:gd name="connsiteX2" fmla="*/ 0 w 4233008"/>
                  <a:gd name="connsiteY2" fmla="*/ 456691 h 5968415"/>
                  <a:gd name="connsiteX0" fmla="*/ 4233008 w 4233008"/>
                  <a:gd name="connsiteY0" fmla="*/ 5989375 h 5989374"/>
                  <a:gd name="connsiteX1" fmla="*/ 1636286 w 4233008"/>
                  <a:gd name="connsiteY1" fmla="*/ 21056 h 5989374"/>
                  <a:gd name="connsiteX2" fmla="*/ 0 w 4233008"/>
                  <a:gd name="connsiteY2" fmla="*/ 477652 h 5989374"/>
                  <a:gd name="connsiteX0" fmla="*/ 4233008 w 4233008"/>
                  <a:gd name="connsiteY0" fmla="*/ 5973163 h 5973164"/>
                  <a:gd name="connsiteX1" fmla="*/ 1636286 w 4233008"/>
                  <a:gd name="connsiteY1" fmla="*/ 4844 h 5973164"/>
                  <a:gd name="connsiteX2" fmla="*/ 0 w 4233008"/>
                  <a:gd name="connsiteY2" fmla="*/ 461440 h 5973164"/>
                  <a:gd name="connsiteX0" fmla="*/ 4107145 w 4107145"/>
                  <a:gd name="connsiteY0" fmla="*/ 6303965 h 6303964"/>
                  <a:gd name="connsiteX1" fmla="*/ 1510423 w 4107145"/>
                  <a:gd name="connsiteY1" fmla="*/ 335646 h 6303964"/>
                  <a:gd name="connsiteX2" fmla="*/ 0 w 4107145"/>
                  <a:gd name="connsiteY2" fmla="*/ 965556 h 6303964"/>
                  <a:gd name="connsiteX0" fmla="*/ 4107145 w 4107145"/>
                  <a:gd name="connsiteY0" fmla="*/ 6329366 h 6329366"/>
                  <a:gd name="connsiteX1" fmla="*/ 1510423 w 4107145"/>
                  <a:gd name="connsiteY1" fmla="*/ 361047 h 6329366"/>
                  <a:gd name="connsiteX2" fmla="*/ 0 w 4107145"/>
                  <a:gd name="connsiteY2" fmla="*/ 990957 h 6329366"/>
                  <a:gd name="connsiteX0" fmla="*/ 4107145 w 4107145"/>
                  <a:gd name="connsiteY0" fmla="*/ 5968319 h 5968319"/>
                  <a:gd name="connsiteX1" fmla="*/ 1510423 w 4107145"/>
                  <a:gd name="connsiteY1" fmla="*/ 0 h 5968319"/>
                  <a:gd name="connsiteX2" fmla="*/ 0 w 4107145"/>
                  <a:gd name="connsiteY2" fmla="*/ 629910 h 5968319"/>
                  <a:gd name="connsiteX0" fmla="*/ 4107145 w 4107145"/>
                  <a:gd name="connsiteY0" fmla="*/ 5968321 h 5968321"/>
                  <a:gd name="connsiteX1" fmla="*/ 1510423 w 4107145"/>
                  <a:gd name="connsiteY1" fmla="*/ 2 h 5968321"/>
                  <a:gd name="connsiteX2" fmla="*/ 0 w 4107145"/>
                  <a:gd name="connsiteY2" fmla="*/ 629912 h 5968321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8716 h 5968716"/>
                  <a:gd name="connsiteX1" fmla="*/ 1510423 w 4107145"/>
                  <a:gd name="connsiteY1" fmla="*/ 397 h 5968716"/>
                  <a:gd name="connsiteX2" fmla="*/ 0 w 4107145"/>
                  <a:gd name="connsiteY2" fmla="*/ 630307 h 5968716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69814 h 5969814"/>
                  <a:gd name="connsiteX1" fmla="*/ 1510423 w 4107145"/>
                  <a:gd name="connsiteY1" fmla="*/ 1495 h 5969814"/>
                  <a:gd name="connsiteX2" fmla="*/ 0 w 4107145"/>
                  <a:gd name="connsiteY2" fmla="*/ 631405 h 5969814"/>
                  <a:gd name="connsiteX0" fmla="*/ 4107145 w 4107145"/>
                  <a:gd name="connsiteY0" fmla="*/ 5974842 h 5974842"/>
                  <a:gd name="connsiteX1" fmla="*/ 1510423 w 4107145"/>
                  <a:gd name="connsiteY1" fmla="*/ 6523 h 5974842"/>
                  <a:gd name="connsiteX2" fmla="*/ 0 w 4107145"/>
                  <a:gd name="connsiteY2" fmla="*/ 636433 h 5974842"/>
                  <a:gd name="connsiteX0" fmla="*/ 4182662 w 4182662"/>
                  <a:gd name="connsiteY0" fmla="*/ 6464147 h 6464147"/>
                  <a:gd name="connsiteX1" fmla="*/ 1585940 w 4182662"/>
                  <a:gd name="connsiteY1" fmla="*/ 495828 h 6464147"/>
                  <a:gd name="connsiteX2" fmla="*/ 0 w 4182662"/>
                  <a:gd name="connsiteY2" fmla="*/ 853387 h 6464147"/>
                  <a:gd name="connsiteX0" fmla="*/ 4182662 w 4182662"/>
                  <a:gd name="connsiteY0" fmla="*/ 6347177 h 6347177"/>
                  <a:gd name="connsiteX1" fmla="*/ 1585940 w 4182662"/>
                  <a:gd name="connsiteY1" fmla="*/ 378858 h 6347177"/>
                  <a:gd name="connsiteX2" fmla="*/ 0 w 4182662"/>
                  <a:gd name="connsiteY2" fmla="*/ 736417 h 6347177"/>
                  <a:gd name="connsiteX0" fmla="*/ 4182662 w 4182662"/>
                  <a:gd name="connsiteY0" fmla="*/ 5969986 h 5969986"/>
                  <a:gd name="connsiteX1" fmla="*/ 1585940 w 4182662"/>
                  <a:gd name="connsiteY1" fmla="*/ 1667 h 5969986"/>
                  <a:gd name="connsiteX2" fmla="*/ 0 w 4182662"/>
                  <a:gd name="connsiteY2" fmla="*/ 359226 h 5969986"/>
                  <a:gd name="connsiteX0" fmla="*/ 4182662 w 4182662"/>
                  <a:gd name="connsiteY0" fmla="*/ 5969128 h 5969128"/>
                  <a:gd name="connsiteX1" fmla="*/ 1585940 w 4182662"/>
                  <a:gd name="connsiteY1" fmla="*/ 809 h 5969128"/>
                  <a:gd name="connsiteX2" fmla="*/ 0 w 4182662"/>
                  <a:gd name="connsiteY2" fmla="*/ 358368 h 5969128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75209 h 5975209"/>
                  <a:gd name="connsiteX1" fmla="*/ 1585940 w 4182662"/>
                  <a:gd name="connsiteY1" fmla="*/ 6890 h 5975209"/>
                  <a:gd name="connsiteX2" fmla="*/ 0 w 4182662"/>
                  <a:gd name="connsiteY2" fmla="*/ 364449 h 5975209"/>
                  <a:gd name="connsiteX0" fmla="*/ 4182662 w 4182662"/>
                  <a:gd name="connsiteY0" fmla="*/ 5968372 h 5968372"/>
                  <a:gd name="connsiteX1" fmla="*/ 1585940 w 4182662"/>
                  <a:gd name="connsiteY1" fmla="*/ 53 h 5968372"/>
                  <a:gd name="connsiteX2" fmla="*/ 0 w 4182662"/>
                  <a:gd name="connsiteY2" fmla="*/ 357612 h 5968372"/>
                  <a:gd name="connsiteX0" fmla="*/ 4182662 w 4182662"/>
                  <a:gd name="connsiteY0" fmla="*/ 5968345 h 5968345"/>
                  <a:gd name="connsiteX1" fmla="*/ 1585940 w 4182662"/>
                  <a:gd name="connsiteY1" fmla="*/ 26 h 5968345"/>
                  <a:gd name="connsiteX2" fmla="*/ 0 w 4182662"/>
                  <a:gd name="connsiteY2" fmla="*/ 357585 h 5968345"/>
                  <a:gd name="connsiteX0" fmla="*/ 4182662 w 4182662"/>
                  <a:gd name="connsiteY0" fmla="*/ 5968349 h 5968349"/>
                  <a:gd name="connsiteX1" fmla="*/ 1585940 w 4182662"/>
                  <a:gd name="connsiteY1" fmla="*/ 30 h 5968349"/>
                  <a:gd name="connsiteX2" fmla="*/ 0 w 4182662"/>
                  <a:gd name="connsiteY2" fmla="*/ 357589 h 5968349"/>
                  <a:gd name="connsiteX0" fmla="*/ 4182662 w 4182662"/>
                  <a:gd name="connsiteY0" fmla="*/ 5968357 h 5968357"/>
                  <a:gd name="connsiteX1" fmla="*/ 1585940 w 4182662"/>
                  <a:gd name="connsiteY1" fmla="*/ 38 h 5968357"/>
                  <a:gd name="connsiteX2" fmla="*/ 0 w 4182662"/>
                  <a:gd name="connsiteY2" fmla="*/ 357597 h 5968357"/>
                  <a:gd name="connsiteX0" fmla="*/ 4535077 w 4535077"/>
                  <a:gd name="connsiteY0" fmla="*/ 8338413 h 8338413"/>
                  <a:gd name="connsiteX1" fmla="*/ 1938355 w 4535077"/>
                  <a:gd name="connsiteY1" fmla="*/ 2370094 h 8338413"/>
                  <a:gd name="connsiteX2" fmla="*/ 0 w 4535077"/>
                  <a:gd name="connsiteY2" fmla="*/ 28906 h 8338413"/>
                  <a:gd name="connsiteX0" fmla="*/ 4535077 w 4535077"/>
                  <a:gd name="connsiteY0" fmla="*/ 8309507 h 8309507"/>
                  <a:gd name="connsiteX1" fmla="*/ 1938355 w 4535077"/>
                  <a:gd name="connsiteY1" fmla="*/ 2341188 h 8309507"/>
                  <a:gd name="connsiteX2" fmla="*/ 0 w 4535077"/>
                  <a:gd name="connsiteY2" fmla="*/ 0 h 8309507"/>
                  <a:gd name="connsiteX0" fmla="*/ 4535077 w 4535077"/>
                  <a:gd name="connsiteY0" fmla="*/ 8309507 h 8309507"/>
                  <a:gd name="connsiteX1" fmla="*/ 2618013 w 4535077"/>
                  <a:gd name="connsiteY1" fmla="*/ 4024809 h 8309507"/>
                  <a:gd name="connsiteX2" fmla="*/ 0 w 4535077"/>
                  <a:gd name="connsiteY2" fmla="*/ 0 h 8309507"/>
                  <a:gd name="connsiteX0" fmla="*/ 4837147 w 4837147"/>
                  <a:gd name="connsiteY0" fmla="*/ 8259989 h 8259989"/>
                  <a:gd name="connsiteX1" fmla="*/ 2618013 w 4837147"/>
                  <a:gd name="connsiteY1" fmla="*/ 4024809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592841 w 4837147"/>
                  <a:gd name="connsiteY1" fmla="*/ 248974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2945255 w 4837147"/>
                  <a:gd name="connsiteY1" fmla="*/ 2464983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3171808 w 4837147"/>
                  <a:gd name="connsiteY1" fmla="*/ 2786852 h 8259989"/>
                  <a:gd name="connsiteX2" fmla="*/ 0 w 4837147"/>
                  <a:gd name="connsiteY2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837147 w 4837147"/>
                  <a:gd name="connsiteY0" fmla="*/ 8259989 h 8259989"/>
                  <a:gd name="connsiteX1" fmla="*/ 0 w 4837147"/>
                  <a:gd name="connsiteY1" fmla="*/ 0 h 8259989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4761630 w 4761630"/>
                  <a:gd name="connsiteY0" fmla="*/ 8160952 h 8160952"/>
                  <a:gd name="connsiteX1" fmla="*/ 0 w 4761630"/>
                  <a:gd name="connsiteY1" fmla="*/ 0 h 8160952"/>
                  <a:gd name="connsiteX0" fmla="*/ 7591986 w 7591986"/>
                  <a:gd name="connsiteY0" fmla="*/ 4343092 h 4343093"/>
                  <a:gd name="connsiteX1" fmla="*/ 0 w 7591986"/>
                  <a:gd name="connsiteY1" fmla="*/ 235855 h 4343093"/>
                  <a:gd name="connsiteX0" fmla="*/ 7591986 w 7591986"/>
                  <a:gd name="connsiteY0" fmla="*/ 4107237 h 4194456"/>
                  <a:gd name="connsiteX1" fmla="*/ 0 w 7591986"/>
                  <a:gd name="connsiteY1" fmla="*/ 0 h 4194456"/>
                  <a:gd name="connsiteX0" fmla="*/ 6723017 w 6723017"/>
                  <a:gd name="connsiteY0" fmla="*/ 0 h 1477208"/>
                  <a:gd name="connsiteX1" fmla="*/ 0 w 6723017"/>
                  <a:gd name="connsiteY1" fmla="*/ 1387257 h 1477208"/>
                  <a:gd name="connsiteX0" fmla="*/ 2353347 w 2353347"/>
                  <a:gd name="connsiteY0" fmla="*/ 0 h 4297628"/>
                  <a:gd name="connsiteX1" fmla="*/ 0 w 2353347"/>
                  <a:gd name="connsiteY1" fmla="*/ 4268812 h 4297628"/>
                  <a:gd name="connsiteX0" fmla="*/ 4165767 w 4165767"/>
                  <a:gd name="connsiteY0" fmla="*/ 0 h 4224877"/>
                  <a:gd name="connsiteX1" fmla="*/ 0 w 4165767"/>
                  <a:gd name="connsiteY1" fmla="*/ 4195550 h 4224877"/>
                  <a:gd name="connsiteX0" fmla="*/ 3818178 w 3818178"/>
                  <a:gd name="connsiteY0" fmla="*/ 0 h 4079436"/>
                  <a:gd name="connsiteX1" fmla="*/ 0 w 3818178"/>
                  <a:gd name="connsiteY1" fmla="*/ 4049031 h 4079436"/>
                  <a:gd name="connsiteX0" fmla="*/ 3818178 w 3818178"/>
                  <a:gd name="connsiteY0" fmla="*/ 0 h 4049054"/>
                  <a:gd name="connsiteX1" fmla="*/ 0 w 3818178"/>
                  <a:gd name="connsiteY1" fmla="*/ 4049031 h 4049054"/>
                  <a:gd name="connsiteX0" fmla="*/ 3867833 w 3867833"/>
                  <a:gd name="connsiteY0" fmla="*/ 0 h 4122314"/>
                  <a:gd name="connsiteX1" fmla="*/ 0 w 3867833"/>
                  <a:gd name="connsiteY1" fmla="*/ 4122290 h 4122314"/>
                  <a:gd name="connsiteX0" fmla="*/ 3967143 w 3967143"/>
                  <a:gd name="connsiteY0" fmla="*/ 0 h 4097894"/>
                  <a:gd name="connsiteX1" fmla="*/ 0 w 3967143"/>
                  <a:gd name="connsiteY1" fmla="*/ 4097870 h 409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7143" h="4097894">
                    <a:moveTo>
                      <a:pt x="3967143" y="0"/>
                    </a:moveTo>
                    <a:cubicBezTo>
                      <a:pt x="3651662" y="761791"/>
                      <a:pt x="1584795" y="4108360"/>
                      <a:pt x="0" y="409787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 bwMode="auto">
          <a:xfrm>
            <a:off x="965547" y="4506416"/>
            <a:ext cx="0" cy="7404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24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5713" y="3986920"/>
            <a:ext cx="636747" cy="494444"/>
            <a:chOff x="705713" y="3986920"/>
            <a:chExt cx="636747" cy="49444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713" y="3986920"/>
              <a:ext cx="159031" cy="2024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 bwMode="auto">
            <a:xfrm>
              <a:off x="864744" y="4113213"/>
              <a:ext cx="477716" cy="368151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150991" y="2781300"/>
            <a:ext cx="1629041" cy="1699716"/>
            <a:chOff x="150991" y="2781300"/>
            <a:chExt cx="1629041" cy="1699716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991" y="2781300"/>
              <a:ext cx="854195" cy="1900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609600" y="2984058"/>
              <a:ext cx="1170432" cy="149695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Straight Connector 69"/>
          <p:cNvCxnSpPr/>
          <p:nvPr/>
        </p:nvCxnSpPr>
        <p:spPr bwMode="auto">
          <a:xfrm>
            <a:off x="3617307" y="4506416"/>
            <a:ext cx="0" cy="7404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965547" y="4506416"/>
            <a:ext cx="26517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019300" y="2470954"/>
            <a:ext cx="3111998" cy="729261"/>
            <a:chOff x="2019300" y="2470954"/>
            <a:chExt cx="3111998" cy="729261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9300" y="2470954"/>
              <a:ext cx="3111998" cy="3357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913505" y="2966596"/>
              <a:ext cx="291915" cy="175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616700" y="3111501"/>
            <a:ext cx="2352042" cy="888999"/>
            <a:chOff x="6616700" y="3111501"/>
            <a:chExt cx="2352042" cy="888999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6700" y="3533247"/>
              <a:ext cx="2352042" cy="4672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99341" y="3191704"/>
              <a:ext cx="262961" cy="102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838882" y="4080439"/>
            <a:ext cx="1505018" cy="694761"/>
            <a:chOff x="6838882" y="4080439"/>
            <a:chExt cx="1505018" cy="694761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8882" y="4453510"/>
              <a:ext cx="1505018" cy="321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99341" y="4160642"/>
              <a:ext cx="262961" cy="102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212486" y="6129846"/>
            <a:ext cx="4172314" cy="321817"/>
            <a:chOff x="1212486" y="6129846"/>
            <a:chExt cx="4172314" cy="321817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486" y="6129846"/>
              <a:ext cx="1505314" cy="3217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5346" y="6129846"/>
              <a:ext cx="1549454" cy="3218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2" name="Straight Arrow Connector 91"/>
          <p:cNvCxnSpPr/>
          <p:nvPr/>
        </p:nvCxnSpPr>
        <p:spPr bwMode="auto">
          <a:xfrm flipH="1" flipV="1">
            <a:off x="967086" y="5271034"/>
            <a:ext cx="895822" cy="8618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 flipV="1">
            <a:off x="3631011" y="5272296"/>
            <a:ext cx="895822" cy="8618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25400" y="1219929"/>
            <a:ext cx="7929499" cy="672405"/>
            <a:chOff x="25400" y="1219929"/>
            <a:chExt cx="7929499" cy="672405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3948" y="1219929"/>
              <a:ext cx="6340951" cy="6724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00" y="1442398"/>
              <a:ext cx="1460983" cy="2340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4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25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" name="Picture 7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1219929"/>
            <a:ext cx="6340951" cy="672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2438400"/>
            <a:ext cx="5770861" cy="672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3657600"/>
            <a:ext cx="3403792" cy="657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5029200"/>
            <a:ext cx="3257671" cy="65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904" y="5198053"/>
            <a:ext cx="1358561" cy="262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52896" y="2667000"/>
            <a:ext cx="2082704" cy="201168"/>
            <a:chOff x="3352896" y="2667000"/>
            <a:chExt cx="2082704" cy="201168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352896" y="2667000"/>
              <a:ext cx="137160" cy="201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298440" y="2667000"/>
              <a:ext cx="137160" cy="201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2157984" y="4089398"/>
            <a:ext cx="1179576" cy="1161288"/>
            <a:chOff x="2157984" y="4102568"/>
            <a:chExt cx="1179576" cy="111848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>
              <a:off x="2157984" y="4114800"/>
              <a:ext cx="539496" cy="108325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2240280" y="4102568"/>
              <a:ext cx="1097280" cy="111848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131" y="3352800"/>
            <a:ext cx="1710069" cy="365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790" y="5553653"/>
            <a:ext cx="1358563" cy="262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969" y="5892981"/>
            <a:ext cx="1855831" cy="291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6146923"/>
            <a:ext cx="3958810" cy="65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26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1219200"/>
            <a:ext cx="3958810" cy="65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900" y="6146923"/>
            <a:ext cx="3958810" cy="65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23344" y="1399032"/>
            <a:ext cx="2597880" cy="320040"/>
            <a:chOff x="2623344" y="1399032"/>
            <a:chExt cx="2597880" cy="32004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2623344" y="1399032"/>
              <a:ext cx="64008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4535424" y="1399032"/>
              <a:ext cx="68580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2321409"/>
            <a:ext cx="3257918" cy="65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9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7 L -1.94444E-6 -0.714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27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1219200"/>
            <a:ext cx="3958810" cy="65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2321409"/>
            <a:ext cx="3257918" cy="65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3438947"/>
            <a:ext cx="3462465" cy="657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798" y="4530114"/>
            <a:ext cx="3565330" cy="8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5901714"/>
            <a:ext cx="3083173" cy="803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7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28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1155700"/>
            <a:ext cx="3083173" cy="803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5901714"/>
            <a:ext cx="3083173" cy="803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2209800"/>
            <a:ext cx="2688942" cy="803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6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995 L -0.0007 -0.687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441" y="730250"/>
            <a:ext cx="4936843" cy="33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4B664AD-9DDE-4F23-9B01-D7DADD253325}" type="slidenum">
              <a:rPr lang="en-US"/>
              <a:pPr/>
              <a:t>29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7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82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09602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1442398"/>
            <a:ext cx="1460983" cy="23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1155700"/>
            <a:ext cx="3083173" cy="803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2209800"/>
            <a:ext cx="2688942" cy="803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3276600"/>
            <a:ext cx="3404734" cy="760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4343400"/>
            <a:ext cx="2702513" cy="642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5245100"/>
            <a:ext cx="2732671" cy="64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48" y="6159500"/>
            <a:ext cx="1782523" cy="642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545" y="6153912"/>
            <a:ext cx="1869255" cy="628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6153912"/>
            <a:ext cx="1462055" cy="628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7924800" y="637063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7073900" y="5346382"/>
            <a:ext cx="1841500" cy="477838"/>
            <a:chOff x="861" y="240"/>
            <a:chExt cx="1160" cy="301"/>
          </a:xfrm>
        </p:grpSpPr>
        <p:pic>
          <p:nvPicPr>
            <p:cNvPr id="29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427"/>
              <a:ext cx="116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76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Oval 11"/>
          <p:cNvSpPr/>
          <p:nvPr/>
        </p:nvSpPr>
        <p:spPr bwMode="auto">
          <a:xfrm>
            <a:off x="3657600" y="2512863"/>
            <a:ext cx="1841847" cy="36596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400 w 1767132"/>
              <a:gd name="connsiteY0" fmla="*/ 1841847 h 1841847"/>
              <a:gd name="connsiteX1" fmla="*/ 1005222 w 1767132"/>
              <a:gd name="connsiteY1" fmla="*/ 620559 h 1841847"/>
              <a:gd name="connsiteX2" fmla="*/ 1754174 w 1767132"/>
              <a:gd name="connsiteY2" fmla="*/ 0 h 1841847"/>
              <a:gd name="connsiteX3" fmla="*/ 1760437 w 1767132"/>
              <a:gd name="connsiteY3" fmla="*/ 1797310 h 1841847"/>
              <a:gd name="connsiteX4" fmla="*/ 1400 w 1767132"/>
              <a:gd name="connsiteY4" fmla="*/ 1841847 h 1841847"/>
              <a:gd name="connsiteX0" fmla="*/ 0 w 1765732"/>
              <a:gd name="connsiteY0" fmla="*/ 1841847 h 1841847"/>
              <a:gd name="connsiteX1" fmla="*/ 1003822 w 1765732"/>
              <a:gd name="connsiteY1" fmla="*/ 620559 h 1841847"/>
              <a:gd name="connsiteX2" fmla="*/ 1752774 w 1765732"/>
              <a:gd name="connsiteY2" fmla="*/ 0 h 1841847"/>
              <a:gd name="connsiteX3" fmla="*/ 1759037 w 1765732"/>
              <a:gd name="connsiteY3" fmla="*/ 1797310 h 1841847"/>
              <a:gd name="connsiteX4" fmla="*/ 0 w 1765732"/>
              <a:gd name="connsiteY4" fmla="*/ 1841847 h 1841847"/>
              <a:gd name="connsiteX0" fmla="*/ 0 w 1753115"/>
              <a:gd name="connsiteY0" fmla="*/ 1841847 h 1841847"/>
              <a:gd name="connsiteX1" fmla="*/ 1003822 w 1753115"/>
              <a:gd name="connsiteY1" fmla="*/ 620559 h 1841847"/>
              <a:gd name="connsiteX2" fmla="*/ 1752774 w 1753115"/>
              <a:gd name="connsiteY2" fmla="*/ 0 h 1841847"/>
              <a:gd name="connsiteX3" fmla="*/ 768437 w 1753115"/>
              <a:gd name="connsiteY3" fmla="*/ 1606810 h 1841847"/>
              <a:gd name="connsiteX4" fmla="*/ 0 w 1753115"/>
              <a:gd name="connsiteY4" fmla="*/ 1841847 h 1841847"/>
              <a:gd name="connsiteX0" fmla="*/ 0 w 1753611"/>
              <a:gd name="connsiteY0" fmla="*/ 1841847 h 1841847"/>
              <a:gd name="connsiteX1" fmla="*/ 1003822 w 1753611"/>
              <a:gd name="connsiteY1" fmla="*/ 620559 h 1841847"/>
              <a:gd name="connsiteX2" fmla="*/ 1752774 w 1753611"/>
              <a:gd name="connsiteY2" fmla="*/ 0 h 1841847"/>
              <a:gd name="connsiteX3" fmla="*/ 768437 w 1753611"/>
              <a:gd name="connsiteY3" fmla="*/ 1606810 h 1841847"/>
              <a:gd name="connsiteX4" fmla="*/ 0 w 1753611"/>
              <a:gd name="connsiteY4" fmla="*/ 1841847 h 1841847"/>
              <a:gd name="connsiteX0" fmla="*/ 0 w 1753295"/>
              <a:gd name="connsiteY0" fmla="*/ 1841847 h 1910227"/>
              <a:gd name="connsiteX1" fmla="*/ 1003822 w 1753295"/>
              <a:gd name="connsiteY1" fmla="*/ 620559 h 1910227"/>
              <a:gd name="connsiteX2" fmla="*/ 1752774 w 1753295"/>
              <a:gd name="connsiteY2" fmla="*/ 0 h 1910227"/>
              <a:gd name="connsiteX3" fmla="*/ 768437 w 1753295"/>
              <a:gd name="connsiteY3" fmla="*/ 1606810 h 1910227"/>
              <a:gd name="connsiteX4" fmla="*/ 0 w 1753295"/>
              <a:gd name="connsiteY4" fmla="*/ 1841847 h 1910227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914574"/>
              <a:gd name="connsiteY0" fmla="*/ 927447 h 927447"/>
              <a:gd name="connsiteX1" fmla="*/ 241822 w 914574"/>
              <a:gd name="connsiteY1" fmla="*/ 2014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1570 w 916144"/>
              <a:gd name="connsiteY0" fmla="*/ 927447 h 927447"/>
              <a:gd name="connsiteX1" fmla="*/ 205292 w 916144"/>
              <a:gd name="connsiteY1" fmla="*/ 188759 h 927447"/>
              <a:gd name="connsiteX2" fmla="*/ 916144 w 916144"/>
              <a:gd name="connsiteY2" fmla="*/ 0 h 927447"/>
              <a:gd name="connsiteX3" fmla="*/ 770007 w 916144"/>
              <a:gd name="connsiteY3" fmla="*/ 692410 h 927447"/>
              <a:gd name="connsiteX4" fmla="*/ 1570 w 916144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1571 w 916145"/>
              <a:gd name="connsiteY0" fmla="*/ 889347 h 889347"/>
              <a:gd name="connsiteX1" fmla="*/ 205293 w 916145"/>
              <a:gd name="connsiteY1" fmla="*/ 188759 h 889347"/>
              <a:gd name="connsiteX2" fmla="*/ 916145 w 916145"/>
              <a:gd name="connsiteY2" fmla="*/ 0 h 889347"/>
              <a:gd name="connsiteX3" fmla="*/ 719208 w 916145"/>
              <a:gd name="connsiteY3" fmla="*/ 692410 h 889347"/>
              <a:gd name="connsiteX4" fmla="*/ 1571 w 916145"/>
              <a:gd name="connsiteY4" fmla="*/ 889347 h 8893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731725 w 928662"/>
              <a:gd name="connsiteY3" fmla="*/ 6924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936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682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80925 w 928662"/>
              <a:gd name="connsiteY3" fmla="*/ 755910 h 902047"/>
              <a:gd name="connsiteX4" fmla="*/ 1388 w 928662"/>
              <a:gd name="connsiteY4" fmla="*/ 902047 h 902047"/>
              <a:gd name="connsiteX0" fmla="*/ 4525 w 931799"/>
              <a:gd name="connsiteY0" fmla="*/ 902047 h 902047"/>
              <a:gd name="connsiteX1" fmla="*/ 220947 w 931799"/>
              <a:gd name="connsiteY1" fmla="*/ 188759 h 902047"/>
              <a:gd name="connsiteX2" fmla="*/ 931799 w 931799"/>
              <a:gd name="connsiteY2" fmla="*/ 0 h 902047"/>
              <a:gd name="connsiteX3" fmla="*/ 684062 w 931799"/>
              <a:gd name="connsiteY3" fmla="*/ 755910 h 902047"/>
              <a:gd name="connsiteX4" fmla="*/ 4525 w 931799"/>
              <a:gd name="connsiteY4" fmla="*/ 902047 h 902047"/>
              <a:gd name="connsiteX0" fmla="*/ 1571 w 916145"/>
              <a:gd name="connsiteY0" fmla="*/ 914747 h 914747"/>
              <a:gd name="connsiteX1" fmla="*/ 205293 w 916145"/>
              <a:gd name="connsiteY1" fmla="*/ 188759 h 914747"/>
              <a:gd name="connsiteX2" fmla="*/ 916145 w 916145"/>
              <a:gd name="connsiteY2" fmla="*/ 0 h 914747"/>
              <a:gd name="connsiteX3" fmla="*/ 668408 w 916145"/>
              <a:gd name="connsiteY3" fmla="*/ 755910 h 914747"/>
              <a:gd name="connsiteX4" fmla="*/ 1571 w 916145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1633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44353"/>
              <a:gd name="connsiteY0" fmla="*/ 3664232 h 3664232"/>
              <a:gd name="connsiteX1" fmla="*/ 1118122 w 1844353"/>
              <a:gd name="connsiteY1" fmla="*/ 487144 h 3664232"/>
              <a:gd name="connsiteX2" fmla="*/ 1828974 w 1844353"/>
              <a:gd name="connsiteY2" fmla="*/ 6285 h 3664232"/>
              <a:gd name="connsiteX3" fmla="*/ 1332208 w 1844353"/>
              <a:gd name="connsiteY3" fmla="*/ 1034984 h 3664232"/>
              <a:gd name="connsiteX4" fmla="*/ 0 w 1844353"/>
              <a:gd name="connsiteY4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58848 h 3658848"/>
              <a:gd name="connsiteX1" fmla="*/ 1118122 w 1828974"/>
              <a:gd name="connsiteY1" fmla="*/ 481760 h 3658848"/>
              <a:gd name="connsiteX2" fmla="*/ 1828974 w 1828974"/>
              <a:gd name="connsiteY2" fmla="*/ 901 h 3658848"/>
              <a:gd name="connsiteX3" fmla="*/ 0 w 1828974"/>
              <a:gd name="connsiteY3" fmla="*/ 3658848 h 3658848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67074"/>
              <a:gd name="connsiteY0" fmla="*/ 3039076 h 3484982"/>
              <a:gd name="connsiteX1" fmla="*/ 1041922 w 1867074"/>
              <a:gd name="connsiteY1" fmla="*/ 14388 h 3484982"/>
              <a:gd name="connsiteX2" fmla="*/ 1867074 w 1867074"/>
              <a:gd name="connsiteY2" fmla="*/ 3013329 h 3484982"/>
              <a:gd name="connsiteX3" fmla="*/ 0 w 1867074"/>
              <a:gd name="connsiteY3" fmla="*/ 3039076 h 3484982"/>
              <a:gd name="connsiteX0" fmla="*/ 0 w 2203312"/>
              <a:gd name="connsiteY0" fmla="*/ 3024698 h 3470604"/>
              <a:gd name="connsiteX1" fmla="*/ 1041922 w 2203312"/>
              <a:gd name="connsiteY1" fmla="*/ 10 h 3470604"/>
              <a:gd name="connsiteX2" fmla="*/ 2146300 w 2203312"/>
              <a:gd name="connsiteY2" fmla="*/ 1995649 h 3470604"/>
              <a:gd name="connsiteX3" fmla="*/ 1867074 w 2203312"/>
              <a:gd name="connsiteY3" fmla="*/ 2998951 h 3470604"/>
              <a:gd name="connsiteX4" fmla="*/ 0 w 2203312"/>
              <a:gd name="connsiteY4" fmla="*/ 3024698 h 3470604"/>
              <a:gd name="connsiteX0" fmla="*/ 0 w 2146300"/>
              <a:gd name="connsiteY0" fmla="*/ 3024698 h 3470604"/>
              <a:gd name="connsiteX1" fmla="*/ 1041922 w 2146300"/>
              <a:gd name="connsiteY1" fmla="*/ 10 h 3470604"/>
              <a:gd name="connsiteX2" fmla="*/ 2146300 w 2146300"/>
              <a:gd name="connsiteY2" fmla="*/ 1995649 h 3470604"/>
              <a:gd name="connsiteX3" fmla="*/ 1867074 w 2146300"/>
              <a:gd name="connsiteY3" fmla="*/ 2998951 h 3470604"/>
              <a:gd name="connsiteX4" fmla="*/ 0 w 2146300"/>
              <a:gd name="connsiteY4" fmla="*/ 3024698 h 3470604"/>
              <a:gd name="connsiteX0" fmla="*/ 0 w 2146300"/>
              <a:gd name="connsiteY0" fmla="*/ 3024698 h 3099328"/>
              <a:gd name="connsiteX1" fmla="*/ 1041922 w 2146300"/>
              <a:gd name="connsiteY1" fmla="*/ 10 h 3099328"/>
              <a:gd name="connsiteX2" fmla="*/ 2146300 w 2146300"/>
              <a:gd name="connsiteY2" fmla="*/ 1995649 h 3099328"/>
              <a:gd name="connsiteX3" fmla="*/ 0 w 2146300"/>
              <a:gd name="connsiteY3" fmla="*/ 3024698 h 3099328"/>
              <a:gd name="connsiteX0" fmla="*/ 0 w 1866900"/>
              <a:gd name="connsiteY0" fmla="*/ 3024694 h 3371699"/>
              <a:gd name="connsiteX1" fmla="*/ 1041922 w 1866900"/>
              <a:gd name="connsiteY1" fmla="*/ 6 h 3371699"/>
              <a:gd name="connsiteX2" fmla="*/ 1866900 w 1866900"/>
              <a:gd name="connsiteY2" fmla="*/ 3075145 h 3371699"/>
              <a:gd name="connsiteX3" fmla="*/ 0 w 1866900"/>
              <a:gd name="connsiteY3" fmla="*/ 3024694 h 3371699"/>
              <a:gd name="connsiteX0" fmla="*/ 0 w 1866900"/>
              <a:gd name="connsiteY0" fmla="*/ 3024694 h 3167845"/>
              <a:gd name="connsiteX1" fmla="*/ 1041922 w 1866900"/>
              <a:gd name="connsiteY1" fmla="*/ 6 h 3167845"/>
              <a:gd name="connsiteX2" fmla="*/ 1866900 w 1866900"/>
              <a:gd name="connsiteY2" fmla="*/ 3075145 h 3167845"/>
              <a:gd name="connsiteX3" fmla="*/ 0 w 1866900"/>
              <a:gd name="connsiteY3" fmla="*/ 3024694 h 3167845"/>
              <a:gd name="connsiteX0" fmla="*/ 0 w 1866900"/>
              <a:gd name="connsiteY0" fmla="*/ 3024694 h 3075145"/>
              <a:gd name="connsiteX1" fmla="*/ 1041922 w 1866900"/>
              <a:gd name="connsiteY1" fmla="*/ 6 h 3075145"/>
              <a:gd name="connsiteX2" fmla="*/ 1866900 w 1866900"/>
              <a:gd name="connsiteY2" fmla="*/ 3075145 h 3075145"/>
              <a:gd name="connsiteX3" fmla="*/ 0 w 1866900"/>
              <a:gd name="connsiteY3" fmla="*/ 3024694 h 3075145"/>
              <a:gd name="connsiteX0" fmla="*/ 8414 w 1875314"/>
              <a:gd name="connsiteY0" fmla="*/ 3821953 h 3872404"/>
              <a:gd name="connsiteX1" fmla="*/ 1837214 w 1875314"/>
              <a:gd name="connsiteY1" fmla="*/ 189404 h 3872404"/>
              <a:gd name="connsiteX2" fmla="*/ 1050336 w 1875314"/>
              <a:gd name="connsiteY2" fmla="*/ 797265 h 3872404"/>
              <a:gd name="connsiteX3" fmla="*/ 1875314 w 1875314"/>
              <a:gd name="connsiteY3" fmla="*/ 3872404 h 3872404"/>
              <a:gd name="connsiteX4" fmla="*/ 8414 w 1875314"/>
              <a:gd name="connsiteY4" fmla="*/ 3821953 h 3872404"/>
              <a:gd name="connsiteX0" fmla="*/ 14641 w 1881541"/>
              <a:gd name="connsiteY0" fmla="*/ 3024709 h 3075160"/>
              <a:gd name="connsiteX1" fmla="*/ 1056563 w 1881541"/>
              <a:gd name="connsiteY1" fmla="*/ 21 h 3075160"/>
              <a:gd name="connsiteX2" fmla="*/ 1881541 w 1881541"/>
              <a:gd name="connsiteY2" fmla="*/ 3075160 h 3075160"/>
              <a:gd name="connsiteX3" fmla="*/ 14641 w 1881541"/>
              <a:gd name="connsiteY3" fmla="*/ 3024709 h 3075160"/>
              <a:gd name="connsiteX0" fmla="*/ 8153 w 1941285"/>
              <a:gd name="connsiteY0" fmla="*/ 3659704 h 3710155"/>
              <a:gd name="connsiteX1" fmla="*/ 1824775 w 1941285"/>
              <a:gd name="connsiteY1" fmla="*/ 16 h 3710155"/>
              <a:gd name="connsiteX2" fmla="*/ 1875053 w 1941285"/>
              <a:gd name="connsiteY2" fmla="*/ 3710155 h 3710155"/>
              <a:gd name="connsiteX3" fmla="*/ 8153 w 1941285"/>
              <a:gd name="connsiteY3" fmla="*/ 3659704 h 3710155"/>
              <a:gd name="connsiteX0" fmla="*/ 7606 w 1940738"/>
              <a:gd name="connsiteY0" fmla="*/ 3659693 h 3710144"/>
              <a:gd name="connsiteX1" fmla="*/ 1824228 w 1940738"/>
              <a:gd name="connsiteY1" fmla="*/ 5 h 3710144"/>
              <a:gd name="connsiteX2" fmla="*/ 1874506 w 1940738"/>
              <a:gd name="connsiteY2" fmla="*/ 3710144 h 3710144"/>
              <a:gd name="connsiteX3" fmla="*/ 7606 w 1940738"/>
              <a:gd name="connsiteY3" fmla="*/ 3659693 h 3710144"/>
              <a:gd name="connsiteX0" fmla="*/ 7606 w 1874506"/>
              <a:gd name="connsiteY0" fmla="*/ 3659688 h 3710139"/>
              <a:gd name="connsiteX1" fmla="*/ 1824228 w 1874506"/>
              <a:gd name="connsiteY1" fmla="*/ 0 h 3710139"/>
              <a:gd name="connsiteX2" fmla="*/ 1874506 w 1874506"/>
              <a:gd name="connsiteY2" fmla="*/ 3710139 h 3710139"/>
              <a:gd name="connsiteX3" fmla="*/ 7606 w 1874506"/>
              <a:gd name="connsiteY3" fmla="*/ 3659688 h 3710139"/>
              <a:gd name="connsiteX0" fmla="*/ 20539 w 1887439"/>
              <a:gd name="connsiteY0" fmla="*/ 3725984 h 3776435"/>
              <a:gd name="connsiteX1" fmla="*/ 947639 w 1887439"/>
              <a:gd name="connsiteY1" fmla="*/ 1566635 h 3776435"/>
              <a:gd name="connsiteX2" fmla="*/ 1837161 w 1887439"/>
              <a:gd name="connsiteY2" fmla="*/ 66296 h 3776435"/>
              <a:gd name="connsiteX3" fmla="*/ 1887439 w 1887439"/>
              <a:gd name="connsiteY3" fmla="*/ 3776435 h 3776435"/>
              <a:gd name="connsiteX4" fmla="*/ 20539 w 1887439"/>
              <a:gd name="connsiteY4" fmla="*/ 3725984 h 3776435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721011 h 3771462"/>
              <a:gd name="connsiteX1" fmla="*/ 1022247 w 1885847"/>
              <a:gd name="connsiteY1" fmla="*/ 1688662 h 3771462"/>
              <a:gd name="connsiteX2" fmla="*/ 1835569 w 1885847"/>
              <a:gd name="connsiteY2" fmla="*/ 61323 h 3771462"/>
              <a:gd name="connsiteX3" fmla="*/ 1885847 w 1885847"/>
              <a:gd name="connsiteY3" fmla="*/ 3771462 h 3771462"/>
              <a:gd name="connsiteX4" fmla="*/ 18947 w 1885847"/>
              <a:gd name="connsiteY4" fmla="*/ 3721011 h 3771462"/>
              <a:gd name="connsiteX0" fmla="*/ 18947 w 1885847"/>
              <a:gd name="connsiteY0" fmla="*/ 3659688 h 3710139"/>
              <a:gd name="connsiteX1" fmla="*/ 1022247 w 1885847"/>
              <a:gd name="connsiteY1" fmla="*/ 1627339 h 3710139"/>
              <a:gd name="connsiteX2" fmla="*/ 1835569 w 1885847"/>
              <a:gd name="connsiteY2" fmla="*/ 0 h 3710139"/>
              <a:gd name="connsiteX3" fmla="*/ 1885847 w 1885847"/>
              <a:gd name="connsiteY3" fmla="*/ 3710139 h 3710139"/>
              <a:gd name="connsiteX4" fmla="*/ 18947 w 1885847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1003300 w 1866900"/>
              <a:gd name="connsiteY1" fmla="*/ 16273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66900"/>
              <a:gd name="connsiteY0" fmla="*/ 3659688 h 3710139"/>
              <a:gd name="connsiteX1" fmla="*/ 622300 w 1866900"/>
              <a:gd name="connsiteY1" fmla="*/ 2236939 h 3710139"/>
              <a:gd name="connsiteX2" fmla="*/ 1816622 w 1866900"/>
              <a:gd name="connsiteY2" fmla="*/ 0 h 3710139"/>
              <a:gd name="connsiteX3" fmla="*/ 1866900 w 1866900"/>
              <a:gd name="connsiteY3" fmla="*/ 3710139 h 3710139"/>
              <a:gd name="connsiteX4" fmla="*/ 0 w 1866900"/>
              <a:gd name="connsiteY4" fmla="*/ 3659688 h 3710139"/>
              <a:gd name="connsiteX0" fmla="*/ 0 w 1828800"/>
              <a:gd name="connsiteY0" fmla="*/ 3659688 h 3659688"/>
              <a:gd name="connsiteX1" fmla="*/ 622300 w 1828800"/>
              <a:gd name="connsiteY1" fmla="*/ 2236939 h 3659688"/>
              <a:gd name="connsiteX2" fmla="*/ 1816622 w 1828800"/>
              <a:gd name="connsiteY2" fmla="*/ 0 h 3659688"/>
              <a:gd name="connsiteX3" fmla="*/ 1828800 w 1828800"/>
              <a:gd name="connsiteY3" fmla="*/ 3646639 h 3659688"/>
              <a:gd name="connsiteX4" fmla="*/ 0 w 1828800"/>
              <a:gd name="connsiteY4" fmla="*/ 3659688 h 3659688"/>
              <a:gd name="connsiteX0" fmla="*/ 0 w 1830939"/>
              <a:gd name="connsiteY0" fmla="*/ 3659688 h 3659688"/>
              <a:gd name="connsiteX1" fmla="*/ 622300 w 1830939"/>
              <a:gd name="connsiteY1" fmla="*/ 2236939 h 3659688"/>
              <a:gd name="connsiteX2" fmla="*/ 1816622 w 1830939"/>
              <a:gd name="connsiteY2" fmla="*/ 0 h 3659688"/>
              <a:gd name="connsiteX3" fmla="*/ 1828800 w 1830939"/>
              <a:gd name="connsiteY3" fmla="*/ 3646639 h 3659688"/>
              <a:gd name="connsiteX4" fmla="*/ 0 w 1830939"/>
              <a:gd name="connsiteY4" fmla="*/ 3659688 h 3659688"/>
              <a:gd name="connsiteX0" fmla="*/ 0 w 1830939"/>
              <a:gd name="connsiteY0" fmla="*/ 3659688 h 3684739"/>
              <a:gd name="connsiteX1" fmla="*/ 622300 w 1830939"/>
              <a:gd name="connsiteY1" fmla="*/ 2236939 h 3684739"/>
              <a:gd name="connsiteX2" fmla="*/ 1816622 w 1830939"/>
              <a:gd name="connsiteY2" fmla="*/ 0 h 3684739"/>
              <a:gd name="connsiteX3" fmla="*/ 1828800 w 1830939"/>
              <a:gd name="connsiteY3" fmla="*/ 3684739 h 3684739"/>
              <a:gd name="connsiteX4" fmla="*/ 0 w 1830939"/>
              <a:gd name="connsiteY4" fmla="*/ 3659688 h 3684739"/>
              <a:gd name="connsiteX0" fmla="*/ 0 w 1830939"/>
              <a:gd name="connsiteY0" fmla="*/ 3659688 h 3685910"/>
              <a:gd name="connsiteX1" fmla="*/ 622300 w 1830939"/>
              <a:gd name="connsiteY1" fmla="*/ 2236939 h 3685910"/>
              <a:gd name="connsiteX2" fmla="*/ 1816622 w 1830939"/>
              <a:gd name="connsiteY2" fmla="*/ 0 h 3685910"/>
              <a:gd name="connsiteX3" fmla="*/ 1828800 w 1830939"/>
              <a:gd name="connsiteY3" fmla="*/ 3684739 h 3685910"/>
              <a:gd name="connsiteX4" fmla="*/ 0 w 1830939"/>
              <a:gd name="connsiteY4" fmla="*/ 3659688 h 3685910"/>
              <a:gd name="connsiteX0" fmla="*/ 0 w 1841847"/>
              <a:gd name="connsiteY0" fmla="*/ 3659688 h 3659688"/>
              <a:gd name="connsiteX1" fmla="*/ 622300 w 1841847"/>
              <a:gd name="connsiteY1" fmla="*/ 2236939 h 3659688"/>
              <a:gd name="connsiteX2" fmla="*/ 1816622 w 1841847"/>
              <a:gd name="connsiteY2" fmla="*/ 0 h 3659688"/>
              <a:gd name="connsiteX3" fmla="*/ 1841500 w 1841847"/>
              <a:gd name="connsiteY3" fmla="*/ 3646639 h 3659688"/>
              <a:gd name="connsiteX4" fmla="*/ 0 w 1841847"/>
              <a:gd name="connsiteY4" fmla="*/ 3659688 h 365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847" h="3659688">
                <a:moveTo>
                  <a:pt x="0" y="3659688"/>
                </a:moveTo>
                <a:cubicBezTo>
                  <a:pt x="135467" y="3113588"/>
                  <a:pt x="294130" y="2783387"/>
                  <a:pt x="622300" y="2236939"/>
                </a:cubicBezTo>
                <a:cubicBezTo>
                  <a:pt x="972887" y="1653163"/>
                  <a:pt x="1571089" y="647700"/>
                  <a:pt x="1816622" y="0"/>
                </a:cubicBezTo>
                <a:cubicBezTo>
                  <a:pt x="1835672" y="2078509"/>
                  <a:pt x="1843675" y="3121416"/>
                  <a:pt x="1841500" y="3646639"/>
                </a:cubicBezTo>
                <a:cubicBezTo>
                  <a:pt x="1388446" y="3655454"/>
                  <a:pt x="869863" y="3649394"/>
                  <a:pt x="0" y="3659688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3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914400" y="2514600"/>
            <a:ext cx="45720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10" y="1676400"/>
            <a:ext cx="160192" cy="203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457200" y="6172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727" y="6096000"/>
            <a:ext cx="175073" cy="146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912510" y="1874520"/>
            <a:ext cx="0" cy="48463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>
          <a:xfrm flipV="1">
            <a:off x="3658844" y="2108202"/>
            <a:ext cx="2018056" cy="4084145"/>
          </a:xfrm>
          <a:custGeom>
            <a:avLst/>
            <a:gdLst>
              <a:gd name="connsiteX0" fmla="*/ 0 w 62630"/>
              <a:gd name="connsiteY0" fmla="*/ 137888 h 137888"/>
              <a:gd name="connsiteX1" fmla="*/ 37578 w 62630"/>
              <a:gd name="connsiteY1" fmla="*/ 37679 h 137888"/>
              <a:gd name="connsiteX2" fmla="*/ 62630 w 62630"/>
              <a:gd name="connsiteY2" fmla="*/ 101 h 137888"/>
              <a:gd name="connsiteX0" fmla="*/ 0 w 37578"/>
              <a:gd name="connsiteY0" fmla="*/ 100209 h 100209"/>
              <a:gd name="connsiteX1" fmla="*/ 37578 w 37578"/>
              <a:gd name="connsiteY1" fmla="*/ 0 h 100209"/>
              <a:gd name="connsiteX0" fmla="*/ 0 w 2154477"/>
              <a:gd name="connsiteY0" fmla="*/ 989556 h 989556"/>
              <a:gd name="connsiteX1" fmla="*/ 2154477 w 2154477"/>
              <a:gd name="connsiteY1" fmla="*/ 0 h 989556"/>
              <a:gd name="connsiteX0" fmla="*/ 0 w 1678488"/>
              <a:gd name="connsiteY0" fmla="*/ 1340285 h 1340285"/>
              <a:gd name="connsiteX1" fmla="*/ 1678488 w 1678488"/>
              <a:gd name="connsiteY1" fmla="*/ 0 h 1340285"/>
              <a:gd name="connsiteX0" fmla="*/ 0 w 1853852"/>
              <a:gd name="connsiteY0" fmla="*/ 1841327 h 1841327"/>
              <a:gd name="connsiteX1" fmla="*/ 1853852 w 1853852"/>
              <a:gd name="connsiteY1" fmla="*/ 0 h 1841327"/>
              <a:gd name="connsiteX0" fmla="*/ 0 w 1853852"/>
              <a:gd name="connsiteY0" fmla="*/ 1841327 h 1841327"/>
              <a:gd name="connsiteX1" fmla="*/ 901875 w 1853852"/>
              <a:gd name="connsiteY1" fmla="*/ 926927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80 w 1853932"/>
              <a:gd name="connsiteY0" fmla="*/ 1841327 h 1841327"/>
              <a:gd name="connsiteX1" fmla="*/ 952059 w 1853932"/>
              <a:gd name="connsiteY1" fmla="*/ 413360 h 1841327"/>
              <a:gd name="connsiteX2" fmla="*/ 1853932 w 1853932"/>
              <a:gd name="connsiteY2" fmla="*/ 0 h 1841327"/>
              <a:gd name="connsiteX0" fmla="*/ 107 w 1853959"/>
              <a:gd name="connsiteY0" fmla="*/ 1841327 h 1841327"/>
              <a:gd name="connsiteX1" fmla="*/ 952086 w 1853959"/>
              <a:gd name="connsiteY1" fmla="*/ 413360 h 1841327"/>
              <a:gd name="connsiteX2" fmla="*/ 1853959 w 1853959"/>
              <a:gd name="connsiteY2" fmla="*/ 0 h 1841327"/>
              <a:gd name="connsiteX0" fmla="*/ 110 w 1853962"/>
              <a:gd name="connsiteY0" fmla="*/ 1841327 h 1841327"/>
              <a:gd name="connsiteX1" fmla="*/ 939563 w 1853962"/>
              <a:gd name="connsiteY1" fmla="*/ 400834 h 1841327"/>
              <a:gd name="connsiteX2" fmla="*/ 1853962 w 1853962"/>
              <a:gd name="connsiteY2" fmla="*/ 0 h 1841327"/>
              <a:gd name="connsiteX0" fmla="*/ 116 w 1853968"/>
              <a:gd name="connsiteY0" fmla="*/ 1841327 h 1841327"/>
              <a:gd name="connsiteX1" fmla="*/ 914517 w 1853968"/>
              <a:gd name="connsiteY1" fmla="*/ 388308 h 1841327"/>
              <a:gd name="connsiteX2" fmla="*/ 1853968 w 1853968"/>
              <a:gd name="connsiteY2" fmla="*/ 0 h 1841327"/>
              <a:gd name="connsiteX0" fmla="*/ 174 w 1854026"/>
              <a:gd name="connsiteY0" fmla="*/ 1841327 h 1841327"/>
              <a:gd name="connsiteX1" fmla="*/ 764263 w 1854026"/>
              <a:gd name="connsiteY1" fmla="*/ 501043 h 1841327"/>
              <a:gd name="connsiteX2" fmla="*/ 1854026 w 1854026"/>
              <a:gd name="connsiteY2" fmla="*/ 0 h 1841327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3369738 w 3369738"/>
              <a:gd name="connsiteY2" fmla="*/ 0 h 2279738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1841565 w 3369738"/>
              <a:gd name="connsiteY2" fmla="*/ 475991 h 2279738"/>
              <a:gd name="connsiteX3" fmla="*/ 3369738 w 3369738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98 w 3369599"/>
              <a:gd name="connsiteY0" fmla="*/ 2279738 h 2279738"/>
              <a:gd name="connsiteX1" fmla="*/ 764187 w 3369599"/>
              <a:gd name="connsiteY1" fmla="*/ 939454 h 2279738"/>
              <a:gd name="connsiteX2" fmla="*/ 1841426 w 3369599"/>
              <a:gd name="connsiteY2" fmla="*/ 450938 h 2279738"/>
              <a:gd name="connsiteX3" fmla="*/ 3369599 w 3369599"/>
              <a:gd name="connsiteY3" fmla="*/ 0 h 2279738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457282"/>
              <a:gd name="connsiteY0" fmla="*/ 2204581 h 2204581"/>
              <a:gd name="connsiteX1" fmla="*/ 764187 w 3457282"/>
              <a:gd name="connsiteY1" fmla="*/ 864297 h 2204581"/>
              <a:gd name="connsiteX2" fmla="*/ 1841426 w 3457282"/>
              <a:gd name="connsiteY2" fmla="*/ 375781 h 2204581"/>
              <a:gd name="connsiteX3" fmla="*/ 3457282 w 3457282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9 w 3457303"/>
              <a:gd name="connsiteY0" fmla="*/ 2204581 h 2204581"/>
              <a:gd name="connsiteX1" fmla="*/ 764208 w 3457303"/>
              <a:gd name="connsiteY1" fmla="*/ 864297 h 2204581"/>
              <a:gd name="connsiteX2" fmla="*/ 2041863 w 3457303"/>
              <a:gd name="connsiteY2" fmla="*/ 313151 h 2204581"/>
              <a:gd name="connsiteX3" fmla="*/ 3457303 w 3457303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94889"/>
              <a:gd name="connsiteY0" fmla="*/ 2217107 h 2217107"/>
              <a:gd name="connsiteX1" fmla="*/ 764216 w 3494889"/>
              <a:gd name="connsiteY1" fmla="*/ 876823 h 2217107"/>
              <a:gd name="connsiteX2" fmla="*/ 2204710 w 3494889"/>
              <a:gd name="connsiteY2" fmla="*/ 288099 h 2217107"/>
              <a:gd name="connsiteX3" fmla="*/ 3494889 w 3494889"/>
              <a:gd name="connsiteY3" fmla="*/ 0 h 2217107"/>
              <a:gd name="connsiteX0" fmla="*/ 0 w 3494762"/>
              <a:gd name="connsiteY0" fmla="*/ 2217107 h 2217107"/>
              <a:gd name="connsiteX1" fmla="*/ 187892 w 3494762"/>
              <a:gd name="connsiteY1" fmla="*/ 1390390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31523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63049 w 3494762"/>
              <a:gd name="connsiteY1" fmla="*/ 115239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5786 w 3500548"/>
              <a:gd name="connsiteY0" fmla="*/ 2217107 h 2217107"/>
              <a:gd name="connsiteX1" fmla="*/ 156100 w 3500548"/>
              <a:gd name="connsiteY1" fmla="*/ 1252604 h 2217107"/>
              <a:gd name="connsiteX2" fmla="*/ 782401 w 3500548"/>
              <a:gd name="connsiteY2" fmla="*/ 839244 h 2217107"/>
              <a:gd name="connsiteX3" fmla="*/ 2210369 w 3500548"/>
              <a:gd name="connsiteY3" fmla="*/ 275573 h 2217107"/>
              <a:gd name="connsiteX4" fmla="*/ 3500548 w 3500548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2204583"/>
              <a:gd name="connsiteY0" fmla="*/ 1941534 h 1941534"/>
              <a:gd name="connsiteX1" fmla="*/ 187892 w 2204583"/>
              <a:gd name="connsiteY1" fmla="*/ 939453 h 1941534"/>
              <a:gd name="connsiteX2" fmla="*/ 776615 w 2204583"/>
              <a:gd name="connsiteY2" fmla="*/ 563671 h 1941534"/>
              <a:gd name="connsiteX3" fmla="*/ 2204583 w 2204583"/>
              <a:gd name="connsiteY3" fmla="*/ 0 h 1941534"/>
              <a:gd name="connsiteX0" fmla="*/ 0 w 2204583"/>
              <a:gd name="connsiteY0" fmla="*/ 1941534 h 1941534"/>
              <a:gd name="connsiteX1" fmla="*/ 776615 w 2204583"/>
              <a:gd name="connsiteY1" fmla="*/ 563671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1 w 2204584"/>
              <a:gd name="connsiteY0" fmla="*/ 1941534 h 1941534"/>
              <a:gd name="connsiteX1" fmla="*/ 1177449 w 2204584"/>
              <a:gd name="connsiteY1" fmla="*/ 450937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40495 w 2054271"/>
              <a:gd name="connsiteY1" fmla="*/ 338203 h 1891430"/>
              <a:gd name="connsiteX2" fmla="*/ 2054271 w 2054271"/>
              <a:gd name="connsiteY2" fmla="*/ 0 h 1891430"/>
              <a:gd name="connsiteX0" fmla="*/ 123 w 2054394"/>
              <a:gd name="connsiteY0" fmla="*/ 1891430 h 1891430"/>
              <a:gd name="connsiteX1" fmla="*/ 1440618 w 2054394"/>
              <a:gd name="connsiteY1" fmla="*/ 338203 h 1891430"/>
              <a:gd name="connsiteX2" fmla="*/ 2054394 w 2054394"/>
              <a:gd name="connsiteY2" fmla="*/ 0 h 1891430"/>
              <a:gd name="connsiteX0" fmla="*/ 140 w 2054411"/>
              <a:gd name="connsiteY0" fmla="*/ 1891430 h 1891430"/>
              <a:gd name="connsiteX1" fmla="*/ 1302848 w 2054411"/>
              <a:gd name="connsiteY1" fmla="*/ 388307 h 1891430"/>
              <a:gd name="connsiteX2" fmla="*/ 2054411 w 2054411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0 w 2054271"/>
              <a:gd name="connsiteY0" fmla="*/ 1891430 h 1891430"/>
              <a:gd name="connsiteX1" fmla="*/ 1302708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52812 w 2054271"/>
              <a:gd name="connsiteY1" fmla="*/ 41335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597 w 2054868"/>
              <a:gd name="connsiteY0" fmla="*/ 1891430 h 1891430"/>
              <a:gd name="connsiteX1" fmla="*/ 1152993 w 2054868"/>
              <a:gd name="connsiteY1" fmla="*/ 563671 h 1891430"/>
              <a:gd name="connsiteX2" fmla="*/ 2054868 w 2054868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588725 w 2054271"/>
              <a:gd name="connsiteY1" fmla="*/ 427303 h 1891430"/>
              <a:gd name="connsiteX2" fmla="*/ 2054271 w 2054271"/>
              <a:gd name="connsiteY2" fmla="*/ 0 h 1891430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606 w 2180137"/>
              <a:gd name="connsiteY0" fmla="*/ 1866640 h 1866640"/>
              <a:gd name="connsiteX1" fmla="*/ 589331 w 2180137"/>
              <a:gd name="connsiteY1" fmla="*/ 402513 h 1866640"/>
              <a:gd name="connsiteX2" fmla="*/ 2180137 w 2180137"/>
              <a:gd name="connsiteY2" fmla="*/ 0 h 1866640"/>
              <a:gd name="connsiteX0" fmla="*/ 459 w 2179990"/>
              <a:gd name="connsiteY0" fmla="*/ 1866640 h 1866640"/>
              <a:gd name="connsiteX1" fmla="*/ 589184 w 2179990"/>
              <a:gd name="connsiteY1" fmla="*/ 402513 h 1866640"/>
              <a:gd name="connsiteX2" fmla="*/ 2179990 w 2179990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334 w 2179865"/>
              <a:gd name="connsiteY0" fmla="*/ 1866640 h 1866640"/>
              <a:gd name="connsiteX1" fmla="*/ 701793 w 2179865"/>
              <a:gd name="connsiteY1" fmla="*/ 414910 h 1866640"/>
              <a:gd name="connsiteX2" fmla="*/ 2179865 w 2179865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1328631"/>
              <a:gd name="connsiteY0" fmla="*/ 1458506 h 2219342"/>
              <a:gd name="connsiteX1" fmla="*/ 701459 w 1328631"/>
              <a:gd name="connsiteY1" fmla="*/ 6776 h 2219342"/>
              <a:gd name="connsiteX2" fmla="*/ 1328631 w 1328631"/>
              <a:gd name="connsiteY2" fmla="*/ 2218852 h 2219342"/>
              <a:gd name="connsiteX0" fmla="*/ 0 w 1431166"/>
              <a:gd name="connsiteY0" fmla="*/ 1459170 h 2219516"/>
              <a:gd name="connsiteX1" fmla="*/ 701459 w 1431166"/>
              <a:gd name="connsiteY1" fmla="*/ 7440 h 2219516"/>
              <a:gd name="connsiteX2" fmla="*/ 1328631 w 1431166"/>
              <a:gd name="connsiteY2" fmla="*/ 2219516 h 2219516"/>
              <a:gd name="connsiteX0" fmla="*/ 0 w 1251125"/>
              <a:gd name="connsiteY0" fmla="*/ 1458638 h 2394954"/>
              <a:gd name="connsiteX1" fmla="*/ 701459 w 1251125"/>
              <a:gd name="connsiteY1" fmla="*/ 6908 h 2394954"/>
              <a:gd name="connsiteX2" fmla="*/ 1125431 w 1251125"/>
              <a:gd name="connsiteY2" fmla="*/ 2394954 h 2394954"/>
              <a:gd name="connsiteX0" fmla="*/ 0 w 2281358"/>
              <a:gd name="connsiteY0" fmla="*/ 392530 h 1328846"/>
              <a:gd name="connsiteX1" fmla="*/ 2250859 w 2281358"/>
              <a:gd name="connsiteY1" fmla="*/ 260578 h 1328846"/>
              <a:gd name="connsiteX2" fmla="*/ 1125431 w 2281358"/>
              <a:gd name="connsiteY2" fmla="*/ 1328846 h 1328846"/>
              <a:gd name="connsiteX0" fmla="*/ 0 w 2270036"/>
              <a:gd name="connsiteY0" fmla="*/ 392530 h 1328846"/>
              <a:gd name="connsiteX1" fmla="*/ 2250859 w 2270036"/>
              <a:gd name="connsiteY1" fmla="*/ 260578 h 1328846"/>
              <a:gd name="connsiteX2" fmla="*/ 1125431 w 2270036"/>
              <a:gd name="connsiteY2" fmla="*/ 1328846 h 1328846"/>
              <a:gd name="connsiteX0" fmla="*/ 0 w 2270036"/>
              <a:gd name="connsiteY0" fmla="*/ 581646 h 1517962"/>
              <a:gd name="connsiteX1" fmla="*/ 2250859 w 2270036"/>
              <a:gd name="connsiteY1" fmla="*/ 449694 h 1517962"/>
              <a:gd name="connsiteX2" fmla="*/ 1125431 w 2270036"/>
              <a:gd name="connsiteY2" fmla="*/ 1517962 h 1517962"/>
              <a:gd name="connsiteX0" fmla="*/ 0 w 2270036"/>
              <a:gd name="connsiteY0" fmla="*/ 531220 h 1467536"/>
              <a:gd name="connsiteX1" fmla="*/ 2250859 w 2270036"/>
              <a:gd name="connsiteY1" fmla="*/ 399268 h 1467536"/>
              <a:gd name="connsiteX2" fmla="*/ 1125431 w 2270036"/>
              <a:gd name="connsiteY2" fmla="*/ 1467536 h 1467536"/>
              <a:gd name="connsiteX0" fmla="*/ 0 w 2250946"/>
              <a:gd name="connsiteY0" fmla="*/ 569374 h 1505690"/>
              <a:gd name="connsiteX1" fmla="*/ 2250859 w 2250946"/>
              <a:gd name="connsiteY1" fmla="*/ 437422 h 1505690"/>
              <a:gd name="connsiteX2" fmla="*/ 1125431 w 2250946"/>
              <a:gd name="connsiteY2" fmla="*/ 1505690 h 1505690"/>
              <a:gd name="connsiteX0" fmla="*/ 0 w 4261052"/>
              <a:gd name="connsiteY0" fmla="*/ 208235 h 3117933"/>
              <a:gd name="connsiteX1" fmla="*/ 4143159 w 4261052"/>
              <a:gd name="connsiteY1" fmla="*/ 2049665 h 3117933"/>
              <a:gd name="connsiteX2" fmla="*/ 3017731 w 4261052"/>
              <a:gd name="connsiteY2" fmla="*/ 3117933 h 3117933"/>
              <a:gd name="connsiteX0" fmla="*/ 0 w 4261052"/>
              <a:gd name="connsiteY0" fmla="*/ 0 h 2909698"/>
              <a:gd name="connsiteX1" fmla="*/ 4143159 w 4261052"/>
              <a:gd name="connsiteY1" fmla="*/ 1841430 h 2909698"/>
              <a:gd name="connsiteX2" fmla="*/ 3017731 w 4261052"/>
              <a:gd name="connsiteY2" fmla="*/ 2909698 h 2909698"/>
              <a:gd name="connsiteX0" fmla="*/ 0 w 4287909"/>
              <a:gd name="connsiteY0" fmla="*/ 0 h 3161084"/>
              <a:gd name="connsiteX1" fmla="*/ 4168559 w 4287909"/>
              <a:gd name="connsiteY1" fmla="*/ 2092816 h 3161084"/>
              <a:gd name="connsiteX2" fmla="*/ 3043131 w 4287909"/>
              <a:gd name="connsiteY2" fmla="*/ 3161084 h 3161084"/>
              <a:gd name="connsiteX0" fmla="*/ 0 w 4268212"/>
              <a:gd name="connsiteY0" fmla="*/ 0 h 3135945"/>
              <a:gd name="connsiteX1" fmla="*/ 4168559 w 4268212"/>
              <a:gd name="connsiteY1" fmla="*/ 2092816 h 3135945"/>
              <a:gd name="connsiteX2" fmla="*/ 2878031 w 4268212"/>
              <a:gd name="connsiteY2" fmla="*/ 3135945 h 3135945"/>
              <a:gd name="connsiteX0" fmla="*/ 0 w 4168607"/>
              <a:gd name="connsiteY0" fmla="*/ 0 h 3135945"/>
              <a:gd name="connsiteX1" fmla="*/ 4168559 w 4168607"/>
              <a:gd name="connsiteY1" fmla="*/ 2092816 h 3135945"/>
              <a:gd name="connsiteX2" fmla="*/ 2878031 w 4168607"/>
              <a:gd name="connsiteY2" fmla="*/ 3135945 h 3135945"/>
              <a:gd name="connsiteX0" fmla="*/ 0 w 4294957"/>
              <a:gd name="connsiteY0" fmla="*/ 0 h 3098237"/>
              <a:gd name="connsiteX1" fmla="*/ 4193959 w 4294957"/>
              <a:gd name="connsiteY1" fmla="*/ 2055108 h 3098237"/>
              <a:gd name="connsiteX2" fmla="*/ 2903431 w 4294957"/>
              <a:gd name="connsiteY2" fmla="*/ 3098237 h 3098237"/>
              <a:gd name="connsiteX0" fmla="*/ 0 w 4297057"/>
              <a:gd name="connsiteY0" fmla="*/ 0 h 3098237"/>
              <a:gd name="connsiteX1" fmla="*/ 4193959 w 4297057"/>
              <a:gd name="connsiteY1" fmla="*/ 2055108 h 3098237"/>
              <a:gd name="connsiteX2" fmla="*/ 2903431 w 4297057"/>
              <a:gd name="connsiteY2" fmla="*/ 3098237 h 3098237"/>
              <a:gd name="connsiteX0" fmla="*/ 0 w 4291453"/>
              <a:gd name="connsiteY0" fmla="*/ 0 h 3060529"/>
              <a:gd name="connsiteX1" fmla="*/ 4193959 w 4291453"/>
              <a:gd name="connsiteY1" fmla="*/ 2055108 h 3060529"/>
              <a:gd name="connsiteX2" fmla="*/ 2852631 w 429145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291453"/>
              <a:gd name="connsiteY0" fmla="*/ 0 h 3022821"/>
              <a:gd name="connsiteX1" fmla="*/ 4193959 w 4291453"/>
              <a:gd name="connsiteY1" fmla="*/ 2017400 h 3022821"/>
              <a:gd name="connsiteX2" fmla="*/ 2852631 w 4291453"/>
              <a:gd name="connsiteY2" fmla="*/ 3022821 h 3022821"/>
              <a:gd name="connsiteX0" fmla="*/ 0 w 4193983"/>
              <a:gd name="connsiteY0" fmla="*/ 0 h 3022821"/>
              <a:gd name="connsiteX1" fmla="*/ 4193959 w 4193983"/>
              <a:gd name="connsiteY1" fmla="*/ 2017400 h 3022821"/>
              <a:gd name="connsiteX2" fmla="*/ 2852631 w 4193983"/>
              <a:gd name="connsiteY2" fmla="*/ 3022821 h 3022821"/>
              <a:gd name="connsiteX0" fmla="*/ 0 w 4294219"/>
              <a:gd name="connsiteY0" fmla="*/ 0 h 3010252"/>
              <a:gd name="connsiteX1" fmla="*/ 4193959 w 4294219"/>
              <a:gd name="connsiteY1" fmla="*/ 2017400 h 3010252"/>
              <a:gd name="connsiteX2" fmla="*/ 2878031 w 4294219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206736"/>
              <a:gd name="connsiteY0" fmla="*/ 0 h 3010252"/>
              <a:gd name="connsiteX1" fmla="*/ 4206659 w 4206736"/>
              <a:gd name="connsiteY1" fmla="*/ 2004831 h 3010252"/>
              <a:gd name="connsiteX2" fmla="*/ 2878031 w 4206736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67123 h 3010252"/>
              <a:gd name="connsiteX2" fmla="*/ 2878031 w 4194037"/>
              <a:gd name="connsiteY2" fmla="*/ 3010252 h 3010252"/>
              <a:gd name="connsiteX0" fmla="*/ 0 w 4181338"/>
              <a:gd name="connsiteY0" fmla="*/ 0 h 3010252"/>
              <a:gd name="connsiteX1" fmla="*/ 4181259 w 4181338"/>
              <a:gd name="connsiteY1" fmla="*/ 2004831 h 3010252"/>
              <a:gd name="connsiteX2" fmla="*/ 2878031 w 4181338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54554 h 3010252"/>
              <a:gd name="connsiteX2" fmla="*/ 2878031 w 4194037"/>
              <a:gd name="connsiteY2" fmla="*/ 3010252 h 3010252"/>
              <a:gd name="connsiteX0" fmla="*/ 0 w 4294219"/>
              <a:gd name="connsiteY0" fmla="*/ 0 h 2972544"/>
              <a:gd name="connsiteX1" fmla="*/ 4193959 w 4294219"/>
              <a:gd name="connsiteY1" fmla="*/ 1916846 h 2972544"/>
              <a:gd name="connsiteX2" fmla="*/ 2878031 w 4294219"/>
              <a:gd name="connsiteY2" fmla="*/ 2972544 h 2972544"/>
              <a:gd name="connsiteX0" fmla="*/ 0 w 4194007"/>
              <a:gd name="connsiteY0" fmla="*/ 0 h 2972544"/>
              <a:gd name="connsiteX1" fmla="*/ 4193959 w 4194007"/>
              <a:gd name="connsiteY1" fmla="*/ 1916846 h 2972544"/>
              <a:gd name="connsiteX2" fmla="*/ 2878031 w 4194007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3946877"/>
              <a:gd name="connsiteY0" fmla="*/ 0 h 2871990"/>
              <a:gd name="connsiteX1" fmla="*/ 3863759 w 3946877"/>
              <a:gd name="connsiteY1" fmla="*/ 1816292 h 2871990"/>
              <a:gd name="connsiteX2" fmla="*/ 2547831 w 3946877"/>
              <a:gd name="connsiteY2" fmla="*/ 2871990 h 2871990"/>
              <a:gd name="connsiteX0" fmla="*/ 0 w 3864028"/>
              <a:gd name="connsiteY0" fmla="*/ 0 h 2871990"/>
              <a:gd name="connsiteX1" fmla="*/ 3863759 w 3864028"/>
              <a:gd name="connsiteY1" fmla="*/ 1816292 h 2871990"/>
              <a:gd name="connsiteX2" fmla="*/ 2547831 w 3864028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5"/>
              <a:gd name="connsiteY0" fmla="*/ 0 h 2871990"/>
              <a:gd name="connsiteX1" fmla="*/ 3863759 w 3863785"/>
              <a:gd name="connsiteY1" fmla="*/ 1816292 h 2871990"/>
              <a:gd name="connsiteX2" fmla="*/ 2547831 w 3863785"/>
              <a:gd name="connsiteY2" fmla="*/ 2871990 h 2871990"/>
              <a:gd name="connsiteX0" fmla="*/ 0 w 3863787"/>
              <a:gd name="connsiteY0" fmla="*/ 0 h 2871990"/>
              <a:gd name="connsiteX1" fmla="*/ 3863759 w 3863787"/>
              <a:gd name="connsiteY1" fmla="*/ 1816292 h 2871990"/>
              <a:gd name="connsiteX2" fmla="*/ 2547831 w 3863787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16292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1755589"/>
              <a:gd name="connsiteY0" fmla="*/ 294616 h 1318917"/>
              <a:gd name="connsiteX1" fmla="*/ 1755559 w 1755589"/>
              <a:gd name="connsiteY1" fmla="*/ 313497 h 1318917"/>
              <a:gd name="connsiteX2" fmla="*/ 439631 w 1755589"/>
              <a:gd name="connsiteY2" fmla="*/ 1318917 h 1318917"/>
              <a:gd name="connsiteX0" fmla="*/ 0 w 1755581"/>
              <a:gd name="connsiteY0" fmla="*/ 431067 h 1455368"/>
              <a:gd name="connsiteX1" fmla="*/ 1755559 w 1755581"/>
              <a:gd name="connsiteY1" fmla="*/ 449948 h 1455368"/>
              <a:gd name="connsiteX2" fmla="*/ 439631 w 1755581"/>
              <a:gd name="connsiteY2" fmla="*/ 1455368 h 1455368"/>
              <a:gd name="connsiteX0" fmla="*/ 0 w 1819080"/>
              <a:gd name="connsiteY0" fmla="*/ 461008 h 1435032"/>
              <a:gd name="connsiteX1" fmla="*/ 1819059 w 1819080"/>
              <a:gd name="connsiteY1" fmla="*/ 429612 h 1435032"/>
              <a:gd name="connsiteX2" fmla="*/ 503131 w 1819080"/>
              <a:gd name="connsiteY2" fmla="*/ 1435032 h 1435032"/>
              <a:gd name="connsiteX0" fmla="*/ 78 w 1819157"/>
              <a:gd name="connsiteY0" fmla="*/ 485204 h 1459228"/>
              <a:gd name="connsiteX1" fmla="*/ 1819137 w 1819157"/>
              <a:gd name="connsiteY1" fmla="*/ 453808 h 1459228"/>
              <a:gd name="connsiteX2" fmla="*/ 503209 w 1819157"/>
              <a:gd name="connsiteY2" fmla="*/ 1459228 h 1459228"/>
              <a:gd name="connsiteX0" fmla="*/ 188 w 753524"/>
              <a:gd name="connsiteY0" fmla="*/ 1393136 h 2367160"/>
              <a:gd name="connsiteX1" fmla="*/ 739747 w 753524"/>
              <a:gd name="connsiteY1" fmla="*/ 205364 h 2367160"/>
              <a:gd name="connsiteX2" fmla="*/ 503319 w 753524"/>
              <a:gd name="connsiteY2" fmla="*/ 2367160 h 2367160"/>
              <a:gd name="connsiteX0" fmla="*/ 188 w 1257412"/>
              <a:gd name="connsiteY0" fmla="*/ 1628081 h 2602105"/>
              <a:gd name="connsiteX1" fmla="*/ 739747 w 1257412"/>
              <a:gd name="connsiteY1" fmla="*/ 440309 h 2602105"/>
              <a:gd name="connsiteX2" fmla="*/ 1254872 w 1257412"/>
              <a:gd name="connsiteY2" fmla="*/ 115632 h 2602105"/>
              <a:gd name="connsiteX3" fmla="*/ 503319 w 1257412"/>
              <a:gd name="connsiteY3" fmla="*/ 2602105 h 2602105"/>
              <a:gd name="connsiteX0" fmla="*/ 188 w 755729"/>
              <a:gd name="connsiteY0" fmla="*/ 1393137 h 2367161"/>
              <a:gd name="connsiteX1" fmla="*/ 739747 w 755729"/>
              <a:gd name="connsiteY1" fmla="*/ 205365 h 2367161"/>
              <a:gd name="connsiteX2" fmla="*/ 503319 w 755729"/>
              <a:gd name="connsiteY2" fmla="*/ 2367161 h 2367161"/>
              <a:gd name="connsiteX0" fmla="*/ 209 w 755750"/>
              <a:gd name="connsiteY0" fmla="*/ 1388338 h 2362362"/>
              <a:gd name="connsiteX1" fmla="*/ 739768 w 755750"/>
              <a:gd name="connsiteY1" fmla="*/ 200566 h 2362362"/>
              <a:gd name="connsiteX2" fmla="*/ 503340 w 755750"/>
              <a:gd name="connsiteY2" fmla="*/ 2362362 h 2362362"/>
              <a:gd name="connsiteX0" fmla="*/ 213 w 755754"/>
              <a:gd name="connsiteY0" fmla="*/ 1208173 h 2182197"/>
              <a:gd name="connsiteX1" fmla="*/ 739772 w 755754"/>
              <a:gd name="connsiteY1" fmla="*/ 20401 h 2182197"/>
              <a:gd name="connsiteX2" fmla="*/ 503344 w 755754"/>
              <a:gd name="connsiteY2" fmla="*/ 2182197 h 2182197"/>
              <a:gd name="connsiteX0" fmla="*/ 399 w 879269"/>
              <a:gd name="connsiteY0" fmla="*/ 1199445 h 2173469"/>
              <a:gd name="connsiteX1" fmla="*/ 739958 w 879269"/>
              <a:gd name="connsiteY1" fmla="*/ 11673 h 2173469"/>
              <a:gd name="connsiteX2" fmla="*/ 503530 w 879269"/>
              <a:gd name="connsiteY2" fmla="*/ 2173469 h 2173469"/>
              <a:gd name="connsiteX0" fmla="*/ 313 w 1800998"/>
              <a:gd name="connsiteY0" fmla="*/ 1976285 h 1976285"/>
              <a:gd name="connsiteX1" fmla="*/ 739872 w 1800998"/>
              <a:gd name="connsiteY1" fmla="*/ 788513 h 1976285"/>
              <a:gd name="connsiteX2" fmla="*/ 1798844 w 1800998"/>
              <a:gd name="connsiteY2" fmla="*/ 134785 h 1976285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283 w 1798814"/>
              <a:gd name="connsiteY0" fmla="*/ 1841500 h 1841500"/>
              <a:gd name="connsiteX1" fmla="*/ 790642 w 1798814"/>
              <a:gd name="connsiteY1" fmla="*/ 905115 h 1841500"/>
              <a:gd name="connsiteX2" fmla="*/ 1798814 w 1798814"/>
              <a:gd name="connsiteY2" fmla="*/ 0 h 1841500"/>
              <a:gd name="connsiteX0" fmla="*/ 276 w 1798807"/>
              <a:gd name="connsiteY0" fmla="*/ 1841500 h 1841500"/>
              <a:gd name="connsiteX1" fmla="*/ 803335 w 1798807"/>
              <a:gd name="connsiteY1" fmla="*/ 854837 h 1841500"/>
              <a:gd name="connsiteX2" fmla="*/ 1798807 w 1798807"/>
              <a:gd name="connsiteY2" fmla="*/ 0 h 1841500"/>
              <a:gd name="connsiteX0" fmla="*/ 214 w 1798745"/>
              <a:gd name="connsiteY0" fmla="*/ 1841500 h 1841500"/>
              <a:gd name="connsiteX1" fmla="*/ 803273 w 1798745"/>
              <a:gd name="connsiteY1" fmla="*/ 854837 h 1841500"/>
              <a:gd name="connsiteX2" fmla="*/ 1798745 w 1798745"/>
              <a:gd name="connsiteY2" fmla="*/ 0 h 1841500"/>
              <a:gd name="connsiteX0" fmla="*/ 222 w 1798753"/>
              <a:gd name="connsiteY0" fmla="*/ 1841500 h 1841500"/>
              <a:gd name="connsiteX1" fmla="*/ 777881 w 1798753"/>
              <a:gd name="connsiteY1" fmla="*/ 842268 h 1841500"/>
              <a:gd name="connsiteX2" fmla="*/ 1798753 w 1798753"/>
              <a:gd name="connsiteY2" fmla="*/ 0 h 1841500"/>
              <a:gd name="connsiteX0" fmla="*/ 257 w 1798788"/>
              <a:gd name="connsiteY0" fmla="*/ 1841500 h 1841500"/>
              <a:gd name="connsiteX1" fmla="*/ 689016 w 1798788"/>
              <a:gd name="connsiteY1" fmla="*/ 955392 h 1841500"/>
              <a:gd name="connsiteX2" fmla="*/ 1798788 w 1798788"/>
              <a:gd name="connsiteY2" fmla="*/ 0 h 1841500"/>
              <a:gd name="connsiteX0" fmla="*/ 247 w 1798778"/>
              <a:gd name="connsiteY0" fmla="*/ 1841500 h 1841500"/>
              <a:gd name="connsiteX1" fmla="*/ 689006 w 1798778"/>
              <a:gd name="connsiteY1" fmla="*/ 955392 h 1841500"/>
              <a:gd name="connsiteX2" fmla="*/ 1798778 w 1798778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486 w 1799017"/>
              <a:gd name="connsiteY0" fmla="*/ 1841500 h 1841500"/>
              <a:gd name="connsiteX1" fmla="*/ 397145 w 1799017"/>
              <a:gd name="connsiteY1" fmla="*/ 1194209 h 1841500"/>
              <a:gd name="connsiteX2" fmla="*/ 1799017 w 1799017"/>
              <a:gd name="connsiteY2" fmla="*/ 0 h 1841500"/>
              <a:gd name="connsiteX0" fmla="*/ 432 w 1798963"/>
              <a:gd name="connsiteY0" fmla="*/ 1841500 h 1841500"/>
              <a:gd name="connsiteX1" fmla="*/ 397091 w 1798963"/>
              <a:gd name="connsiteY1" fmla="*/ 1194209 h 1841500"/>
              <a:gd name="connsiteX2" fmla="*/ 1798963 w 1798963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26912 w 2066743"/>
              <a:gd name="connsiteY0" fmla="*/ 1926755 h 1926755"/>
              <a:gd name="connsiteX1" fmla="*/ 245771 w 2066743"/>
              <a:gd name="connsiteY1" fmla="*/ 1493142 h 1926755"/>
              <a:gd name="connsiteX2" fmla="*/ 2066743 w 2066743"/>
              <a:gd name="connsiteY2" fmla="*/ 0 h 1926755"/>
              <a:gd name="connsiteX0" fmla="*/ 1095 w 2040926"/>
              <a:gd name="connsiteY0" fmla="*/ 1926755 h 1926755"/>
              <a:gd name="connsiteX1" fmla="*/ 219954 w 2040926"/>
              <a:gd name="connsiteY1" fmla="*/ 1493142 h 1926755"/>
              <a:gd name="connsiteX2" fmla="*/ 2040926 w 2040926"/>
              <a:gd name="connsiteY2" fmla="*/ 0 h 1926755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1485 w 2061316"/>
              <a:gd name="connsiteY0" fmla="*/ 1963293 h 1963293"/>
              <a:gd name="connsiteX1" fmla="*/ 240344 w 2061316"/>
              <a:gd name="connsiteY1" fmla="*/ 1493142 h 1963293"/>
              <a:gd name="connsiteX2" fmla="*/ 2061316 w 2061316"/>
              <a:gd name="connsiteY2" fmla="*/ 0 h 1963293"/>
              <a:gd name="connsiteX0" fmla="*/ 7 w 2039838"/>
              <a:gd name="connsiteY0" fmla="*/ 1963293 h 1963293"/>
              <a:gd name="connsiteX1" fmla="*/ 218866 w 2039838"/>
              <a:gd name="connsiteY1" fmla="*/ 1493142 h 1963293"/>
              <a:gd name="connsiteX2" fmla="*/ 2039838 w 2039838"/>
              <a:gd name="connsiteY2" fmla="*/ 0 h 1963293"/>
              <a:gd name="connsiteX0" fmla="*/ 10 w 2039841"/>
              <a:gd name="connsiteY0" fmla="*/ 1963293 h 1963293"/>
              <a:gd name="connsiteX1" fmla="*/ 218869 w 2039841"/>
              <a:gd name="connsiteY1" fmla="*/ 1493142 h 1963293"/>
              <a:gd name="connsiteX2" fmla="*/ 2039841 w 2039841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0 w 2039831"/>
              <a:gd name="connsiteY0" fmla="*/ 1963293 h 1963293"/>
              <a:gd name="connsiteX1" fmla="*/ 345859 w 2039831"/>
              <a:gd name="connsiteY1" fmla="*/ 1458758 h 1963293"/>
              <a:gd name="connsiteX2" fmla="*/ 2039831 w 2039831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96 w 2040527"/>
              <a:gd name="connsiteY0" fmla="*/ 1963293 h 1963293"/>
              <a:gd name="connsiteX1" fmla="*/ 346555 w 2040527"/>
              <a:gd name="connsiteY1" fmla="*/ 1458758 h 1963293"/>
              <a:gd name="connsiteX2" fmla="*/ 2040527 w 2040527"/>
              <a:gd name="connsiteY2" fmla="*/ 0 h 1963293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1110 w 2066341"/>
              <a:gd name="connsiteY0" fmla="*/ 1950898 h 1950898"/>
              <a:gd name="connsiteX1" fmla="*/ 346969 w 2066341"/>
              <a:gd name="connsiteY1" fmla="*/ 1446363 h 1950898"/>
              <a:gd name="connsiteX2" fmla="*/ 2066341 w 2066341"/>
              <a:gd name="connsiteY2" fmla="*/ 0 h 1950898"/>
              <a:gd name="connsiteX0" fmla="*/ 3423 w 2068654"/>
              <a:gd name="connsiteY0" fmla="*/ 1950898 h 1950898"/>
              <a:gd name="connsiteX1" fmla="*/ 349282 w 2068654"/>
              <a:gd name="connsiteY1" fmla="*/ 1446363 h 1950898"/>
              <a:gd name="connsiteX2" fmla="*/ 2068654 w 2068654"/>
              <a:gd name="connsiteY2" fmla="*/ 0 h 1950898"/>
              <a:gd name="connsiteX0" fmla="*/ 3423 w 3643835"/>
              <a:gd name="connsiteY0" fmla="*/ 2644991 h 2644991"/>
              <a:gd name="connsiteX1" fmla="*/ 349282 w 3643835"/>
              <a:gd name="connsiteY1" fmla="*/ 2140456 h 2644991"/>
              <a:gd name="connsiteX2" fmla="*/ 3643835 w 3643835"/>
              <a:gd name="connsiteY2" fmla="*/ 0 h 2644991"/>
              <a:gd name="connsiteX0" fmla="*/ 3423 w 2686125"/>
              <a:gd name="connsiteY0" fmla="*/ 1802164 h 1802164"/>
              <a:gd name="connsiteX1" fmla="*/ 349282 w 2686125"/>
              <a:gd name="connsiteY1" fmla="*/ 1297629 h 1802164"/>
              <a:gd name="connsiteX2" fmla="*/ 2686125 w 2686125"/>
              <a:gd name="connsiteY2" fmla="*/ 0 h 1802164"/>
              <a:gd name="connsiteX0" fmla="*/ 323 w 2683025"/>
              <a:gd name="connsiteY0" fmla="*/ 1916944 h 1916944"/>
              <a:gd name="connsiteX1" fmla="*/ 1845755 w 2683025"/>
              <a:gd name="connsiteY1" fmla="*/ 73801 h 1916944"/>
              <a:gd name="connsiteX2" fmla="*/ 2683025 w 2683025"/>
              <a:gd name="connsiteY2" fmla="*/ 114780 h 1916944"/>
              <a:gd name="connsiteX0" fmla="*/ 92628 w 960721"/>
              <a:gd name="connsiteY0" fmla="*/ 6358 h 940426"/>
              <a:gd name="connsiteX1" fmla="*/ 123451 w 960721"/>
              <a:gd name="connsiteY1" fmla="*/ 852825 h 940426"/>
              <a:gd name="connsiteX2" fmla="*/ 960721 w 960721"/>
              <a:gd name="connsiteY2" fmla="*/ 893804 h 940426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21948 w 990041"/>
              <a:gd name="connsiteY0" fmla="*/ 0 h 934068"/>
              <a:gd name="connsiteX1" fmla="*/ 152771 w 990041"/>
              <a:gd name="connsiteY1" fmla="*/ 846467 h 934068"/>
              <a:gd name="connsiteX2" fmla="*/ 990041 w 990041"/>
              <a:gd name="connsiteY2" fmla="*/ 887446 h 934068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49911 w 1018004"/>
              <a:gd name="connsiteY0" fmla="*/ 0 h 1026943"/>
              <a:gd name="connsiteX1" fmla="*/ 180734 w 1018004"/>
              <a:gd name="connsiteY1" fmla="*/ 846467 h 1026943"/>
              <a:gd name="connsiteX2" fmla="*/ 1018004 w 1018004"/>
              <a:gd name="connsiteY2" fmla="*/ 887446 h 1026943"/>
              <a:gd name="connsiteX0" fmla="*/ 52865 w 920958"/>
              <a:gd name="connsiteY0" fmla="*/ 0 h 993168"/>
              <a:gd name="connsiteX1" fmla="*/ 234905 w 920958"/>
              <a:gd name="connsiteY1" fmla="*/ 759705 h 993168"/>
              <a:gd name="connsiteX2" fmla="*/ 920958 w 920958"/>
              <a:gd name="connsiteY2" fmla="*/ 887446 h 993168"/>
              <a:gd name="connsiteX0" fmla="*/ 0 w 868093"/>
              <a:gd name="connsiteY0" fmla="*/ 0 h 957324"/>
              <a:gd name="connsiteX1" fmla="*/ 182040 w 868093"/>
              <a:gd name="connsiteY1" fmla="*/ 759705 h 957324"/>
              <a:gd name="connsiteX2" fmla="*/ 868093 w 868093"/>
              <a:gd name="connsiteY2" fmla="*/ 887446 h 957324"/>
              <a:gd name="connsiteX0" fmla="*/ 0 w 868093"/>
              <a:gd name="connsiteY0" fmla="*/ 0 h 887446"/>
              <a:gd name="connsiteX1" fmla="*/ 182040 w 868093"/>
              <a:gd name="connsiteY1" fmla="*/ 759705 h 887446"/>
              <a:gd name="connsiteX2" fmla="*/ 868093 w 868093"/>
              <a:gd name="connsiteY2" fmla="*/ 887446 h 887446"/>
              <a:gd name="connsiteX0" fmla="*/ 0 w 868093"/>
              <a:gd name="connsiteY0" fmla="*/ 0 h 887446"/>
              <a:gd name="connsiteX1" fmla="*/ 219845 w 868093"/>
              <a:gd name="connsiteY1" fmla="*/ 734916 h 887446"/>
              <a:gd name="connsiteX2" fmla="*/ 868093 w 868093"/>
              <a:gd name="connsiteY2" fmla="*/ 887446 h 887446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68904"/>
              <a:gd name="connsiteY0" fmla="*/ 0 h 1110547"/>
              <a:gd name="connsiteX1" fmla="*/ 257649 w 968904"/>
              <a:gd name="connsiteY1" fmla="*/ 970412 h 1110547"/>
              <a:gd name="connsiteX2" fmla="*/ 968904 w 968904"/>
              <a:gd name="connsiteY2" fmla="*/ 1110547 h 1110547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68904"/>
              <a:gd name="connsiteY0" fmla="*/ 0 h 1123178"/>
              <a:gd name="connsiteX1" fmla="*/ 257649 w 968904"/>
              <a:gd name="connsiteY1" fmla="*/ 970412 h 1123178"/>
              <a:gd name="connsiteX2" fmla="*/ 968904 w 968904"/>
              <a:gd name="connsiteY2" fmla="*/ 1122942 h 1123178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234492"/>
              <a:gd name="connsiteX1" fmla="*/ 232446 w 943701"/>
              <a:gd name="connsiteY1" fmla="*/ 1057173 h 1234492"/>
              <a:gd name="connsiteX2" fmla="*/ 943701 w 943701"/>
              <a:gd name="connsiteY2" fmla="*/ 1234492 h 1234492"/>
              <a:gd name="connsiteX0" fmla="*/ 0 w 1939215"/>
              <a:gd name="connsiteY0" fmla="*/ 0 h 3973678"/>
              <a:gd name="connsiteX1" fmla="*/ 1227960 w 1939215"/>
              <a:gd name="connsiteY1" fmla="*/ 3796359 h 3973678"/>
              <a:gd name="connsiteX2" fmla="*/ 1939215 w 1939215"/>
              <a:gd name="connsiteY2" fmla="*/ 3973678 h 3973678"/>
              <a:gd name="connsiteX0" fmla="*/ 0 w 1939215"/>
              <a:gd name="connsiteY0" fmla="*/ 0 h 3973678"/>
              <a:gd name="connsiteX1" fmla="*/ 1190156 w 1939215"/>
              <a:gd name="connsiteY1" fmla="*/ 3523680 h 3973678"/>
              <a:gd name="connsiteX2" fmla="*/ 1939215 w 1939215"/>
              <a:gd name="connsiteY2" fmla="*/ 3973678 h 3973678"/>
              <a:gd name="connsiteX0" fmla="*/ 1629637 w 1630177"/>
              <a:gd name="connsiteY0" fmla="*/ 0 h 3502687"/>
              <a:gd name="connsiteX1" fmla="*/ 9672 w 1630177"/>
              <a:gd name="connsiteY1" fmla="*/ 3052689 h 3502687"/>
              <a:gd name="connsiteX2" fmla="*/ 758731 w 1630177"/>
              <a:gd name="connsiteY2" fmla="*/ 3502687 h 3502687"/>
              <a:gd name="connsiteX0" fmla="*/ 1629637 w 3442838"/>
              <a:gd name="connsiteY0" fmla="*/ 0 h 3490292"/>
              <a:gd name="connsiteX1" fmla="*/ 9672 w 3442838"/>
              <a:gd name="connsiteY1" fmla="*/ 3052689 h 3490292"/>
              <a:gd name="connsiteX2" fmla="*/ 3442838 w 3442838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69715 w 1825802"/>
              <a:gd name="connsiteY2" fmla="*/ 2226054 h 3564659"/>
              <a:gd name="connsiteX3" fmla="*/ 1038939 w 1825802"/>
              <a:gd name="connsiteY3" fmla="*/ 2135495 h 3564659"/>
              <a:gd name="connsiteX4" fmla="*/ 1825802 w 1825802"/>
              <a:gd name="connsiteY4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89345 w 1825802"/>
              <a:gd name="connsiteY1" fmla="*/ 2222257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309142 w 1825802"/>
              <a:gd name="connsiteY2" fmla="*/ 2672256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38403"/>
              <a:gd name="connsiteY0" fmla="*/ 0 h 3614237"/>
              <a:gd name="connsiteX1" fmla="*/ 1838403 w 1838403"/>
              <a:gd name="connsiteY1" fmla="*/ 3614237 h 3614237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2090432"/>
              <a:gd name="connsiteY0" fmla="*/ 0 h 4023256"/>
              <a:gd name="connsiteX1" fmla="*/ 2090432 w 2090432"/>
              <a:gd name="connsiteY1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70833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28664 w 2090432"/>
              <a:gd name="connsiteY1" fmla="*/ 1358438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14823"/>
              <a:gd name="connsiteY0" fmla="*/ 0 h 3973678"/>
              <a:gd name="connsiteX1" fmla="*/ 616063 w 2014823"/>
              <a:gd name="connsiteY1" fmla="*/ 1395622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90861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46044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33649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41266 w 2014823"/>
              <a:gd name="connsiteY1" fmla="*/ 1420411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28665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16063 w 2014823"/>
              <a:gd name="connsiteY1" fmla="*/ 1408016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3404 w 1993369"/>
              <a:gd name="connsiteY0" fmla="*/ 0 h 3961453"/>
              <a:gd name="connsiteX1" fmla="*/ 51883 w 1993369"/>
              <a:gd name="connsiteY1" fmla="*/ 285549 h 3961453"/>
              <a:gd name="connsiteX2" fmla="*/ 519001 w 1993369"/>
              <a:gd name="connsiteY2" fmla="*/ 1259452 h 3961453"/>
              <a:gd name="connsiteX3" fmla="*/ 1993369 w 1993369"/>
              <a:gd name="connsiteY3" fmla="*/ 3961453 h 3961453"/>
              <a:gd name="connsiteX0" fmla="*/ 3404 w 1993369"/>
              <a:gd name="connsiteY0" fmla="*/ 0 h 3985903"/>
              <a:gd name="connsiteX1" fmla="*/ 51883 w 1993369"/>
              <a:gd name="connsiteY1" fmla="*/ 309999 h 3985903"/>
              <a:gd name="connsiteX2" fmla="*/ 519001 w 1993369"/>
              <a:gd name="connsiteY2" fmla="*/ 1283902 h 3985903"/>
              <a:gd name="connsiteX3" fmla="*/ 1993369 w 1993369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1 w 2002394"/>
              <a:gd name="connsiteY0" fmla="*/ 0 h 3985903"/>
              <a:gd name="connsiteX1" fmla="*/ 85765 w 2002394"/>
              <a:gd name="connsiteY1" fmla="*/ 420021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493370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530044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394" h="3985903">
                <a:moveTo>
                  <a:pt x="1" y="0"/>
                </a:moveTo>
                <a:cubicBezTo>
                  <a:pt x="-204" y="171876"/>
                  <a:pt x="90632" y="394156"/>
                  <a:pt x="135480" y="530044"/>
                </a:cubicBezTo>
                <a:cubicBezTo>
                  <a:pt x="187866" y="688773"/>
                  <a:pt x="279019" y="805723"/>
                  <a:pt x="528026" y="1283902"/>
                </a:cubicBezTo>
                <a:cubicBezTo>
                  <a:pt x="914236" y="1908999"/>
                  <a:pt x="1519808" y="2884445"/>
                  <a:pt x="2002394" y="3985903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400300"/>
            <a:ext cx="335266" cy="218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096" y="6565140"/>
            <a:ext cx="159901" cy="218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5486400" y="1874520"/>
            <a:ext cx="0" cy="48463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rc 11"/>
          <p:cNvSpPr>
            <a:spLocks/>
          </p:cNvSpPr>
          <p:nvPr/>
        </p:nvSpPr>
        <p:spPr bwMode="auto">
          <a:xfrm>
            <a:off x="731520" y="20447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44527" y="4640580"/>
            <a:ext cx="175073" cy="1702446"/>
            <a:chOff x="4244527" y="4640580"/>
            <a:chExt cx="175073" cy="1702446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4336943" y="4640580"/>
              <a:ext cx="0" cy="15361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4527" y="619684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600" y="1874327"/>
            <a:ext cx="2262467" cy="335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496" y="1990852"/>
            <a:ext cx="803104" cy="21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645" y="6565140"/>
            <a:ext cx="159901" cy="218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5040536" y="6196840"/>
            <a:ext cx="420464" cy="3548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914400" y="3876438"/>
            <a:ext cx="3401568" cy="764142"/>
            <a:chOff x="914400" y="3876438"/>
            <a:chExt cx="3401568" cy="764142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914400" y="4640580"/>
              <a:ext cx="340156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6056" y="3876438"/>
              <a:ext cx="1329044" cy="466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5" name="Straight Arrow Connector 54"/>
            <p:cNvCxnSpPr/>
            <p:nvPr/>
          </p:nvCxnSpPr>
          <p:spPr bwMode="auto">
            <a:xfrm flipH="1">
              <a:off x="939800" y="425526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Oval 56"/>
          <p:cNvSpPr>
            <a:spLocks/>
          </p:cNvSpPr>
          <p:nvPr/>
        </p:nvSpPr>
        <p:spPr bwMode="auto">
          <a:xfrm>
            <a:off x="5456936" y="2487168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5000" y="3905993"/>
            <a:ext cx="3419986" cy="970807"/>
            <a:chOff x="5715000" y="3905993"/>
            <a:chExt cx="3419986" cy="970807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1583" y="4219138"/>
              <a:ext cx="3273403" cy="657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5000" y="3905993"/>
              <a:ext cx="1856897" cy="23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Freeform 45"/>
          <p:cNvSpPr/>
          <p:nvPr/>
        </p:nvSpPr>
        <p:spPr>
          <a:xfrm>
            <a:off x="3658844" y="6188588"/>
            <a:ext cx="136540" cy="543108"/>
          </a:xfrm>
          <a:custGeom>
            <a:avLst/>
            <a:gdLst>
              <a:gd name="connsiteX0" fmla="*/ 0 w 62630"/>
              <a:gd name="connsiteY0" fmla="*/ 137888 h 137888"/>
              <a:gd name="connsiteX1" fmla="*/ 37578 w 62630"/>
              <a:gd name="connsiteY1" fmla="*/ 37679 h 137888"/>
              <a:gd name="connsiteX2" fmla="*/ 62630 w 62630"/>
              <a:gd name="connsiteY2" fmla="*/ 101 h 137888"/>
              <a:gd name="connsiteX0" fmla="*/ 0 w 37578"/>
              <a:gd name="connsiteY0" fmla="*/ 100209 h 100209"/>
              <a:gd name="connsiteX1" fmla="*/ 37578 w 37578"/>
              <a:gd name="connsiteY1" fmla="*/ 0 h 100209"/>
              <a:gd name="connsiteX0" fmla="*/ 0 w 2154477"/>
              <a:gd name="connsiteY0" fmla="*/ 989556 h 989556"/>
              <a:gd name="connsiteX1" fmla="*/ 2154477 w 2154477"/>
              <a:gd name="connsiteY1" fmla="*/ 0 h 989556"/>
              <a:gd name="connsiteX0" fmla="*/ 0 w 1678488"/>
              <a:gd name="connsiteY0" fmla="*/ 1340285 h 1340285"/>
              <a:gd name="connsiteX1" fmla="*/ 1678488 w 1678488"/>
              <a:gd name="connsiteY1" fmla="*/ 0 h 1340285"/>
              <a:gd name="connsiteX0" fmla="*/ 0 w 1853852"/>
              <a:gd name="connsiteY0" fmla="*/ 1841327 h 1841327"/>
              <a:gd name="connsiteX1" fmla="*/ 1853852 w 1853852"/>
              <a:gd name="connsiteY1" fmla="*/ 0 h 1841327"/>
              <a:gd name="connsiteX0" fmla="*/ 0 w 1853852"/>
              <a:gd name="connsiteY0" fmla="*/ 1841327 h 1841327"/>
              <a:gd name="connsiteX1" fmla="*/ 901875 w 1853852"/>
              <a:gd name="connsiteY1" fmla="*/ 926927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0 w 1853852"/>
              <a:gd name="connsiteY0" fmla="*/ 1841327 h 1841327"/>
              <a:gd name="connsiteX1" fmla="*/ 951979 w 1853852"/>
              <a:gd name="connsiteY1" fmla="*/ 413360 h 1841327"/>
              <a:gd name="connsiteX2" fmla="*/ 1853852 w 1853852"/>
              <a:gd name="connsiteY2" fmla="*/ 0 h 1841327"/>
              <a:gd name="connsiteX0" fmla="*/ 80 w 1853932"/>
              <a:gd name="connsiteY0" fmla="*/ 1841327 h 1841327"/>
              <a:gd name="connsiteX1" fmla="*/ 952059 w 1853932"/>
              <a:gd name="connsiteY1" fmla="*/ 413360 h 1841327"/>
              <a:gd name="connsiteX2" fmla="*/ 1853932 w 1853932"/>
              <a:gd name="connsiteY2" fmla="*/ 0 h 1841327"/>
              <a:gd name="connsiteX0" fmla="*/ 107 w 1853959"/>
              <a:gd name="connsiteY0" fmla="*/ 1841327 h 1841327"/>
              <a:gd name="connsiteX1" fmla="*/ 952086 w 1853959"/>
              <a:gd name="connsiteY1" fmla="*/ 413360 h 1841327"/>
              <a:gd name="connsiteX2" fmla="*/ 1853959 w 1853959"/>
              <a:gd name="connsiteY2" fmla="*/ 0 h 1841327"/>
              <a:gd name="connsiteX0" fmla="*/ 110 w 1853962"/>
              <a:gd name="connsiteY0" fmla="*/ 1841327 h 1841327"/>
              <a:gd name="connsiteX1" fmla="*/ 939563 w 1853962"/>
              <a:gd name="connsiteY1" fmla="*/ 400834 h 1841327"/>
              <a:gd name="connsiteX2" fmla="*/ 1853962 w 1853962"/>
              <a:gd name="connsiteY2" fmla="*/ 0 h 1841327"/>
              <a:gd name="connsiteX0" fmla="*/ 116 w 1853968"/>
              <a:gd name="connsiteY0" fmla="*/ 1841327 h 1841327"/>
              <a:gd name="connsiteX1" fmla="*/ 914517 w 1853968"/>
              <a:gd name="connsiteY1" fmla="*/ 388308 h 1841327"/>
              <a:gd name="connsiteX2" fmla="*/ 1853968 w 1853968"/>
              <a:gd name="connsiteY2" fmla="*/ 0 h 1841327"/>
              <a:gd name="connsiteX0" fmla="*/ 174 w 1854026"/>
              <a:gd name="connsiteY0" fmla="*/ 1841327 h 1841327"/>
              <a:gd name="connsiteX1" fmla="*/ 764263 w 1854026"/>
              <a:gd name="connsiteY1" fmla="*/ 501043 h 1841327"/>
              <a:gd name="connsiteX2" fmla="*/ 1854026 w 1854026"/>
              <a:gd name="connsiteY2" fmla="*/ 0 h 1841327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3369738 w 3369738"/>
              <a:gd name="connsiteY2" fmla="*/ 0 h 2279738"/>
              <a:gd name="connsiteX0" fmla="*/ 237 w 3369738"/>
              <a:gd name="connsiteY0" fmla="*/ 2279738 h 2279738"/>
              <a:gd name="connsiteX1" fmla="*/ 764326 w 3369738"/>
              <a:gd name="connsiteY1" fmla="*/ 939454 h 2279738"/>
              <a:gd name="connsiteX2" fmla="*/ 1841565 w 3369738"/>
              <a:gd name="connsiteY2" fmla="*/ 475991 h 2279738"/>
              <a:gd name="connsiteX3" fmla="*/ 3369738 w 3369738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111 w 3369612"/>
              <a:gd name="connsiteY0" fmla="*/ 2279738 h 2279738"/>
              <a:gd name="connsiteX1" fmla="*/ 764200 w 3369612"/>
              <a:gd name="connsiteY1" fmla="*/ 939454 h 2279738"/>
              <a:gd name="connsiteX2" fmla="*/ 1841439 w 3369612"/>
              <a:gd name="connsiteY2" fmla="*/ 450938 h 2279738"/>
              <a:gd name="connsiteX3" fmla="*/ 3369612 w 3369612"/>
              <a:gd name="connsiteY3" fmla="*/ 0 h 2279738"/>
              <a:gd name="connsiteX0" fmla="*/ 98 w 3369599"/>
              <a:gd name="connsiteY0" fmla="*/ 2279738 h 2279738"/>
              <a:gd name="connsiteX1" fmla="*/ 764187 w 3369599"/>
              <a:gd name="connsiteY1" fmla="*/ 939454 h 2279738"/>
              <a:gd name="connsiteX2" fmla="*/ 1841426 w 3369599"/>
              <a:gd name="connsiteY2" fmla="*/ 450938 h 2279738"/>
              <a:gd name="connsiteX3" fmla="*/ 3369599 w 3369599"/>
              <a:gd name="connsiteY3" fmla="*/ 0 h 2279738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394651"/>
              <a:gd name="connsiteY0" fmla="*/ 2242159 h 2242159"/>
              <a:gd name="connsiteX1" fmla="*/ 764187 w 3394651"/>
              <a:gd name="connsiteY1" fmla="*/ 901875 h 2242159"/>
              <a:gd name="connsiteX2" fmla="*/ 1841426 w 3394651"/>
              <a:gd name="connsiteY2" fmla="*/ 413359 h 2242159"/>
              <a:gd name="connsiteX3" fmla="*/ 3394651 w 3394651"/>
              <a:gd name="connsiteY3" fmla="*/ 0 h 2242159"/>
              <a:gd name="connsiteX0" fmla="*/ 98 w 3457282"/>
              <a:gd name="connsiteY0" fmla="*/ 2204581 h 2204581"/>
              <a:gd name="connsiteX1" fmla="*/ 764187 w 3457282"/>
              <a:gd name="connsiteY1" fmla="*/ 864297 h 2204581"/>
              <a:gd name="connsiteX2" fmla="*/ 1841426 w 3457282"/>
              <a:gd name="connsiteY2" fmla="*/ 375781 h 2204581"/>
              <a:gd name="connsiteX3" fmla="*/ 3457282 w 3457282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0 w 3457294"/>
              <a:gd name="connsiteY0" fmla="*/ 2204581 h 2204581"/>
              <a:gd name="connsiteX1" fmla="*/ 764199 w 3457294"/>
              <a:gd name="connsiteY1" fmla="*/ 864297 h 2204581"/>
              <a:gd name="connsiteX2" fmla="*/ 1828912 w 3457294"/>
              <a:gd name="connsiteY2" fmla="*/ 375781 h 2204581"/>
              <a:gd name="connsiteX3" fmla="*/ 3457294 w 3457294"/>
              <a:gd name="connsiteY3" fmla="*/ 0 h 2204581"/>
              <a:gd name="connsiteX0" fmla="*/ 119 w 3457303"/>
              <a:gd name="connsiteY0" fmla="*/ 2204581 h 2204581"/>
              <a:gd name="connsiteX1" fmla="*/ 764208 w 3457303"/>
              <a:gd name="connsiteY1" fmla="*/ 864297 h 2204581"/>
              <a:gd name="connsiteX2" fmla="*/ 2041863 w 3457303"/>
              <a:gd name="connsiteY2" fmla="*/ 313151 h 2204581"/>
              <a:gd name="connsiteX3" fmla="*/ 3457303 w 3457303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57311"/>
              <a:gd name="connsiteY0" fmla="*/ 2204581 h 2204581"/>
              <a:gd name="connsiteX1" fmla="*/ 764216 w 3457311"/>
              <a:gd name="connsiteY1" fmla="*/ 864297 h 2204581"/>
              <a:gd name="connsiteX2" fmla="*/ 2204710 w 3457311"/>
              <a:gd name="connsiteY2" fmla="*/ 275573 h 2204581"/>
              <a:gd name="connsiteX3" fmla="*/ 3457311 w 3457311"/>
              <a:gd name="connsiteY3" fmla="*/ 0 h 2204581"/>
              <a:gd name="connsiteX0" fmla="*/ 127 w 3494889"/>
              <a:gd name="connsiteY0" fmla="*/ 2217107 h 2217107"/>
              <a:gd name="connsiteX1" fmla="*/ 764216 w 3494889"/>
              <a:gd name="connsiteY1" fmla="*/ 876823 h 2217107"/>
              <a:gd name="connsiteX2" fmla="*/ 2204710 w 3494889"/>
              <a:gd name="connsiteY2" fmla="*/ 288099 h 2217107"/>
              <a:gd name="connsiteX3" fmla="*/ 3494889 w 3494889"/>
              <a:gd name="connsiteY3" fmla="*/ 0 h 2217107"/>
              <a:gd name="connsiteX0" fmla="*/ 0 w 3494762"/>
              <a:gd name="connsiteY0" fmla="*/ 2217107 h 2217107"/>
              <a:gd name="connsiteX1" fmla="*/ 187892 w 3494762"/>
              <a:gd name="connsiteY1" fmla="*/ 1390390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31523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37788 w 3494762"/>
              <a:gd name="connsiteY1" fmla="*/ 127765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00418 w 3494762"/>
              <a:gd name="connsiteY1" fmla="*/ 1177448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63049 w 3494762"/>
              <a:gd name="connsiteY1" fmla="*/ 1152396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64089 w 3494762"/>
              <a:gd name="connsiteY2" fmla="*/ 876823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250523 w 3494762"/>
              <a:gd name="connsiteY1" fmla="*/ 112734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88099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5786 w 3500548"/>
              <a:gd name="connsiteY0" fmla="*/ 2217107 h 2217107"/>
              <a:gd name="connsiteX1" fmla="*/ 156100 w 3500548"/>
              <a:gd name="connsiteY1" fmla="*/ 1252604 h 2217107"/>
              <a:gd name="connsiteX2" fmla="*/ 782401 w 3500548"/>
              <a:gd name="connsiteY2" fmla="*/ 839244 h 2217107"/>
              <a:gd name="connsiteX3" fmla="*/ 2210369 w 3500548"/>
              <a:gd name="connsiteY3" fmla="*/ 275573 h 2217107"/>
              <a:gd name="connsiteX4" fmla="*/ 3500548 w 3500548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50314 w 3494762"/>
              <a:gd name="connsiteY1" fmla="*/ 1252604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3494762"/>
              <a:gd name="connsiteY0" fmla="*/ 2217107 h 2217107"/>
              <a:gd name="connsiteX1" fmla="*/ 187892 w 3494762"/>
              <a:gd name="connsiteY1" fmla="*/ 1215026 h 2217107"/>
              <a:gd name="connsiteX2" fmla="*/ 776615 w 3494762"/>
              <a:gd name="connsiteY2" fmla="*/ 839244 h 2217107"/>
              <a:gd name="connsiteX3" fmla="*/ 2204583 w 3494762"/>
              <a:gd name="connsiteY3" fmla="*/ 275573 h 2217107"/>
              <a:gd name="connsiteX4" fmla="*/ 3494762 w 3494762"/>
              <a:gd name="connsiteY4" fmla="*/ 0 h 2217107"/>
              <a:gd name="connsiteX0" fmla="*/ 0 w 2204583"/>
              <a:gd name="connsiteY0" fmla="*/ 1941534 h 1941534"/>
              <a:gd name="connsiteX1" fmla="*/ 187892 w 2204583"/>
              <a:gd name="connsiteY1" fmla="*/ 939453 h 1941534"/>
              <a:gd name="connsiteX2" fmla="*/ 776615 w 2204583"/>
              <a:gd name="connsiteY2" fmla="*/ 563671 h 1941534"/>
              <a:gd name="connsiteX3" fmla="*/ 2204583 w 2204583"/>
              <a:gd name="connsiteY3" fmla="*/ 0 h 1941534"/>
              <a:gd name="connsiteX0" fmla="*/ 0 w 2204583"/>
              <a:gd name="connsiteY0" fmla="*/ 1941534 h 1941534"/>
              <a:gd name="connsiteX1" fmla="*/ 776615 w 2204583"/>
              <a:gd name="connsiteY1" fmla="*/ 563671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0 w 2204583"/>
              <a:gd name="connsiteY0" fmla="*/ 1941534 h 1941534"/>
              <a:gd name="connsiteX1" fmla="*/ 1177448 w 2204583"/>
              <a:gd name="connsiteY1" fmla="*/ 450937 h 1941534"/>
              <a:gd name="connsiteX2" fmla="*/ 2204583 w 2204583"/>
              <a:gd name="connsiteY2" fmla="*/ 0 h 1941534"/>
              <a:gd name="connsiteX0" fmla="*/ 1 w 2204584"/>
              <a:gd name="connsiteY0" fmla="*/ 1941534 h 1941534"/>
              <a:gd name="connsiteX1" fmla="*/ 1177449 w 2204584"/>
              <a:gd name="connsiteY1" fmla="*/ 450937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204584"/>
              <a:gd name="connsiteY0" fmla="*/ 1941534 h 1941534"/>
              <a:gd name="connsiteX1" fmla="*/ 1327761 w 2204584"/>
              <a:gd name="connsiteY1" fmla="*/ 488515 h 1941534"/>
              <a:gd name="connsiteX2" fmla="*/ 2204584 w 2204584"/>
              <a:gd name="connsiteY2" fmla="*/ 0 h 1941534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1 w 2379949"/>
              <a:gd name="connsiteY0" fmla="*/ 2016690 h 2016690"/>
              <a:gd name="connsiteX1" fmla="*/ 1327761 w 2379949"/>
              <a:gd name="connsiteY1" fmla="*/ 563671 h 2016690"/>
              <a:gd name="connsiteX2" fmla="*/ 2379949 w 2379949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79948"/>
              <a:gd name="connsiteY0" fmla="*/ 2016690 h 2016690"/>
              <a:gd name="connsiteX1" fmla="*/ 1327760 w 2379948"/>
              <a:gd name="connsiteY1" fmla="*/ 563671 h 2016690"/>
              <a:gd name="connsiteX2" fmla="*/ 2379948 w 2379948"/>
              <a:gd name="connsiteY2" fmla="*/ 0 h 2016690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0 w 2354896"/>
              <a:gd name="connsiteY0" fmla="*/ 2054269 h 2054269"/>
              <a:gd name="connsiteX1" fmla="*/ 1327760 w 2354896"/>
              <a:gd name="connsiteY1" fmla="*/ 601250 h 2054269"/>
              <a:gd name="connsiteX2" fmla="*/ 2354896 w 2354896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54897"/>
              <a:gd name="connsiteY0" fmla="*/ 2054269 h 2054269"/>
              <a:gd name="connsiteX1" fmla="*/ 1302709 w 2354897"/>
              <a:gd name="connsiteY1" fmla="*/ 588724 h 2054269"/>
              <a:gd name="connsiteX2" fmla="*/ 2354897 w 2354897"/>
              <a:gd name="connsiteY2" fmla="*/ 0 h 2054269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1 w 2392475"/>
              <a:gd name="connsiteY0" fmla="*/ 1966586 h 1966586"/>
              <a:gd name="connsiteX1" fmla="*/ 1302709 w 2392475"/>
              <a:gd name="connsiteY1" fmla="*/ 501041 h 1966586"/>
              <a:gd name="connsiteX2" fmla="*/ 2392475 w 2392475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302708 w 2392474"/>
              <a:gd name="connsiteY1" fmla="*/ 501041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392474"/>
              <a:gd name="connsiteY0" fmla="*/ 1966586 h 1966586"/>
              <a:gd name="connsiteX1" fmla="*/ 1453021 w 2392474"/>
              <a:gd name="connsiteY1" fmla="*/ 463463 h 1966586"/>
              <a:gd name="connsiteX2" fmla="*/ 2392474 w 2392474"/>
              <a:gd name="connsiteY2" fmla="*/ 0 h 1966586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53021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440495 w 2054271"/>
              <a:gd name="connsiteY1" fmla="*/ 338203 h 1891430"/>
              <a:gd name="connsiteX2" fmla="*/ 2054271 w 2054271"/>
              <a:gd name="connsiteY2" fmla="*/ 0 h 1891430"/>
              <a:gd name="connsiteX0" fmla="*/ 123 w 2054394"/>
              <a:gd name="connsiteY0" fmla="*/ 1891430 h 1891430"/>
              <a:gd name="connsiteX1" fmla="*/ 1440618 w 2054394"/>
              <a:gd name="connsiteY1" fmla="*/ 338203 h 1891430"/>
              <a:gd name="connsiteX2" fmla="*/ 2054394 w 2054394"/>
              <a:gd name="connsiteY2" fmla="*/ 0 h 1891430"/>
              <a:gd name="connsiteX0" fmla="*/ 140 w 2054411"/>
              <a:gd name="connsiteY0" fmla="*/ 1891430 h 1891430"/>
              <a:gd name="connsiteX1" fmla="*/ 1302848 w 2054411"/>
              <a:gd name="connsiteY1" fmla="*/ 388307 h 1891430"/>
              <a:gd name="connsiteX2" fmla="*/ 2054411 w 2054411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1 w 2054272"/>
              <a:gd name="connsiteY0" fmla="*/ 1891430 h 1891430"/>
              <a:gd name="connsiteX1" fmla="*/ 1302709 w 2054272"/>
              <a:gd name="connsiteY1" fmla="*/ 388307 h 1891430"/>
              <a:gd name="connsiteX2" fmla="*/ 2054272 w 2054272"/>
              <a:gd name="connsiteY2" fmla="*/ 0 h 1891430"/>
              <a:gd name="connsiteX0" fmla="*/ 0 w 2054271"/>
              <a:gd name="connsiteY0" fmla="*/ 1891430 h 1891430"/>
              <a:gd name="connsiteX1" fmla="*/ 1302708 w 2054271"/>
              <a:gd name="connsiteY1" fmla="*/ 388307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90390 w 2054271"/>
              <a:gd name="connsiteY1" fmla="*/ 400833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352812 w 2054271"/>
              <a:gd name="connsiteY1" fmla="*/ 41335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14818 w 2054271"/>
              <a:gd name="connsiteY1" fmla="*/ 538619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597 w 2054868"/>
              <a:gd name="connsiteY0" fmla="*/ 1891430 h 1891430"/>
              <a:gd name="connsiteX1" fmla="*/ 1152993 w 2054868"/>
              <a:gd name="connsiteY1" fmla="*/ 563671 h 1891430"/>
              <a:gd name="connsiteX2" fmla="*/ 2054868 w 2054868"/>
              <a:gd name="connsiteY2" fmla="*/ 0 h 1891430"/>
              <a:gd name="connsiteX0" fmla="*/ 0 w 2054271"/>
              <a:gd name="connsiteY0" fmla="*/ 1891430 h 1891430"/>
              <a:gd name="connsiteX1" fmla="*/ 1152396 w 2054271"/>
              <a:gd name="connsiteY1" fmla="*/ 563671 h 1891430"/>
              <a:gd name="connsiteX2" fmla="*/ 2054271 w 2054271"/>
              <a:gd name="connsiteY2" fmla="*/ 0 h 1891430"/>
              <a:gd name="connsiteX0" fmla="*/ 0 w 2054271"/>
              <a:gd name="connsiteY0" fmla="*/ 1891430 h 1891430"/>
              <a:gd name="connsiteX1" fmla="*/ 588725 w 2054271"/>
              <a:gd name="connsiteY1" fmla="*/ 427303 h 1891430"/>
              <a:gd name="connsiteX2" fmla="*/ 2054271 w 2054271"/>
              <a:gd name="connsiteY2" fmla="*/ 0 h 1891430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67005"/>
              <a:gd name="connsiteY0" fmla="*/ 1879035 h 1879035"/>
              <a:gd name="connsiteX1" fmla="*/ 588725 w 2167005"/>
              <a:gd name="connsiteY1" fmla="*/ 414908 h 1879035"/>
              <a:gd name="connsiteX2" fmla="*/ 2167005 w 2167005"/>
              <a:gd name="connsiteY2" fmla="*/ 0 h 1879035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588725 w 2179531"/>
              <a:gd name="connsiteY1" fmla="*/ 402513 h 1866640"/>
              <a:gd name="connsiteX2" fmla="*/ 2179531 w 2179531"/>
              <a:gd name="connsiteY2" fmla="*/ 0 h 1866640"/>
              <a:gd name="connsiteX0" fmla="*/ 606 w 2180137"/>
              <a:gd name="connsiteY0" fmla="*/ 1866640 h 1866640"/>
              <a:gd name="connsiteX1" fmla="*/ 589331 w 2180137"/>
              <a:gd name="connsiteY1" fmla="*/ 402513 h 1866640"/>
              <a:gd name="connsiteX2" fmla="*/ 2180137 w 2180137"/>
              <a:gd name="connsiteY2" fmla="*/ 0 h 1866640"/>
              <a:gd name="connsiteX0" fmla="*/ 459 w 2179990"/>
              <a:gd name="connsiteY0" fmla="*/ 1866640 h 1866640"/>
              <a:gd name="connsiteX1" fmla="*/ 589184 w 2179990"/>
              <a:gd name="connsiteY1" fmla="*/ 402513 h 1866640"/>
              <a:gd name="connsiteX2" fmla="*/ 2179990 w 2179990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335 w 2179866"/>
              <a:gd name="connsiteY0" fmla="*/ 1866640 h 1866640"/>
              <a:gd name="connsiteX1" fmla="*/ 701794 w 2179866"/>
              <a:gd name="connsiteY1" fmla="*/ 414910 h 1866640"/>
              <a:gd name="connsiteX2" fmla="*/ 2179866 w 2179866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334 w 2179865"/>
              <a:gd name="connsiteY0" fmla="*/ 1866640 h 1866640"/>
              <a:gd name="connsiteX1" fmla="*/ 701793 w 2179865"/>
              <a:gd name="connsiteY1" fmla="*/ 414910 h 1866640"/>
              <a:gd name="connsiteX2" fmla="*/ 2179865 w 2179865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2179531"/>
              <a:gd name="connsiteY0" fmla="*/ 1866640 h 1866640"/>
              <a:gd name="connsiteX1" fmla="*/ 701459 w 2179531"/>
              <a:gd name="connsiteY1" fmla="*/ 414910 h 1866640"/>
              <a:gd name="connsiteX2" fmla="*/ 2179531 w 2179531"/>
              <a:gd name="connsiteY2" fmla="*/ 0 h 1866640"/>
              <a:gd name="connsiteX0" fmla="*/ 0 w 1328631"/>
              <a:gd name="connsiteY0" fmla="*/ 1458506 h 2219342"/>
              <a:gd name="connsiteX1" fmla="*/ 701459 w 1328631"/>
              <a:gd name="connsiteY1" fmla="*/ 6776 h 2219342"/>
              <a:gd name="connsiteX2" fmla="*/ 1328631 w 1328631"/>
              <a:gd name="connsiteY2" fmla="*/ 2218852 h 2219342"/>
              <a:gd name="connsiteX0" fmla="*/ 0 w 1431166"/>
              <a:gd name="connsiteY0" fmla="*/ 1459170 h 2219516"/>
              <a:gd name="connsiteX1" fmla="*/ 701459 w 1431166"/>
              <a:gd name="connsiteY1" fmla="*/ 7440 h 2219516"/>
              <a:gd name="connsiteX2" fmla="*/ 1328631 w 1431166"/>
              <a:gd name="connsiteY2" fmla="*/ 2219516 h 2219516"/>
              <a:gd name="connsiteX0" fmla="*/ 0 w 1251125"/>
              <a:gd name="connsiteY0" fmla="*/ 1458638 h 2394954"/>
              <a:gd name="connsiteX1" fmla="*/ 701459 w 1251125"/>
              <a:gd name="connsiteY1" fmla="*/ 6908 h 2394954"/>
              <a:gd name="connsiteX2" fmla="*/ 1125431 w 1251125"/>
              <a:gd name="connsiteY2" fmla="*/ 2394954 h 2394954"/>
              <a:gd name="connsiteX0" fmla="*/ 0 w 2281358"/>
              <a:gd name="connsiteY0" fmla="*/ 392530 h 1328846"/>
              <a:gd name="connsiteX1" fmla="*/ 2250859 w 2281358"/>
              <a:gd name="connsiteY1" fmla="*/ 260578 h 1328846"/>
              <a:gd name="connsiteX2" fmla="*/ 1125431 w 2281358"/>
              <a:gd name="connsiteY2" fmla="*/ 1328846 h 1328846"/>
              <a:gd name="connsiteX0" fmla="*/ 0 w 2270036"/>
              <a:gd name="connsiteY0" fmla="*/ 392530 h 1328846"/>
              <a:gd name="connsiteX1" fmla="*/ 2250859 w 2270036"/>
              <a:gd name="connsiteY1" fmla="*/ 260578 h 1328846"/>
              <a:gd name="connsiteX2" fmla="*/ 1125431 w 2270036"/>
              <a:gd name="connsiteY2" fmla="*/ 1328846 h 1328846"/>
              <a:gd name="connsiteX0" fmla="*/ 0 w 2270036"/>
              <a:gd name="connsiteY0" fmla="*/ 581646 h 1517962"/>
              <a:gd name="connsiteX1" fmla="*/ 2250859 w 2270036"/>
              <a:gd name="connsiteY1" fmla="*/ 449694 h 1517962"/>
              <a:gd name="connsiteX2" fmla="*/ 1125431 w 2270036"/>
              <a:gd name="connsiteY2" fmla="*/ 1517962 h 1517962"/>
              <a:gd name="connsiteX0" fmla="*/ 0 w 2270036"/>
              <a:gd name="connsiteY0" fmla="*/ 531220 h 1467536"/>
              <a:gd name="connsiteX1" fmla="*/ 2250859 w 2270036"/>
              <a:gd name="connsiteY1" fmla="*/ 399268 h 1467536"/>
              <a:gd name="connsiteX2" fmla="*/ 1125431 w 2270036"/>
              <a:gd name="connsiteY2" fmla="*/ 1467536 h 1467536"/>
              <a:gd name="connsiteX0" fmla="*/ 0 w 2250946"/>
              <a:gd name="connsiteY0" fmla="*/ 569374 h 1505690"/>
              <a:gd name="connsiteX1" fmla="*/ 2250859 w 2250946"/>
              <a:gd name="connsiteY1" fmla="*/ 437422 h 1505690"/>
              <a:gd name="connsiteX2" fmla="*/ 1125431 w 2250946"/>
              <a:gd name="connsiteY2" fmla="*/ 1505690 h 1505690"/>
              <a:gd name="connsiteX0" fmla="*/ 0 w 4261052"/>
              <a:gd name="connsiteY0" fmla="*/ 208235 h 3117933"/>
              <a:gd name="connsiteX1" fmla="*/ 4143159 w 4261052"/>
              <a:gd name="connsiteY1" fmla="*/ 2049665 h 3117933"/>
              <a:gd name="connsiteX2" fmla="*/ 3017731 w 4261052"/>
              <a:gd name="connsiteY2" fmla="*/ 3117933 h 3117933"/>
              <a:gd name="connsiteX0" fmla="*/ 0 w 4261052"/>
              <a:gd name="connsiteY0" fmla="*/ 0 h 2909698"/>
              <a:gd name="connsiteX1" fmla="*/ 4143159 w 4261052"/>
              <a:gd name="connsiteY1" fmla="*/ 1841430 h 2909698"/>
              <a:gd name="connsiteX2" fmla="*/ 3017731 w 4261052"/>
              <a:gd name="connsiteY2" fmla="*/ 2909698 h 2909698"/>
              <a:gd name="connsiteX0" fmla="*/ 0 w 4287909"/>
              <a:gd name="connsiteY0" fmla="*/ 0 h 3161084"/>
              <a:gd name="connsiteX1" fmla="*/ 4168559 w 4287909"/>
              <a:gd name="connsiteY1" fmla="*/ 2092816 h 3161084"/>
              <a:gd name="connsiteX2" fmla="*/ 3043131 w 4287909"/>
              <a:gd name="connsiteY2" fmla="*/ 3161084 h 3161084"/>
              <a:gd name="connsiteX0" fmla="*/ 0 w 4268212"/>
              <a:gd name="connsiteY0" fmla="*/ 0 h 3135945"/>
              <a:gd name="connsiteX1" fmla="*/ 4168559 w 4268212"/>
              <a:gd name="connsiteY1" fmla="*/ 2092816 h 3135945"/>
              <a:gd name="connsiteX2" fmla="*/ 2878031 w 4268212"/>
              <a:gd name="connsiteY2" fmla="*/ 3135945 h 3135945"/>
              <a:gd name="connsiteX0" fmla="*/ 0 w 4168607"/>
              <a:gd name="connsiteY0" fmla="*/ 0 h 3135945"/>
              <a:gd name="connsiteX1" fmla="*/ 4168559 w 4168607"/>
              <a:gd name="connsiteY1" fmla="*/ 2092816 h 3135945"/>
              <a:gd name="connsiteX2" fmla="*/ 2878031 w 4168607"/>
              <a:gd name="connsiteY2" fmla="*/ 3135945 h 3135945"/>
              <a:gd name="connsiteX0" fmla="*/ 0 w 4294957"/>
              <a:gd name="connsiteY0" fmla="*/ 0 h 3098237"/>
              <a:gd name="connsiteX1" fmla="*/ 4193959 w 4294957"/>
              <a:gd name="connsiteY1" fmla="*/ 2055108 h 3098237"/>
              <a:gd name="connsiteX2" fmla="*/ 2903431 w 4294957"/>
              <a:gd name="connsiteY2" fmla="*/ 3098237 h 3098237"/>
              <a:gd name="connsiteX0" fmla="*/ 0 w 4297057"/>
              <a:gd name="connsiteY0" fmla="*/ 0 h 3098237"/>
              <a:gd name="connsiteX1" fmla="*/ 4193959 w 4297057"/>
              <a:gd name="connsiteY1" fmla="*/ 2055108 h 3098237"/>
              <a:gd name="connsiteX2" fmla="*/ 2903431 w 4297057"/>
              <a:gd name="connsiteY2" fmla="*/ 3098237 h 3098237"/>
              <a:gd name="connsiteX0" fmla="*/ 0 w 4291453"/>
              <a:gd name="connsiteY0" fmla="*/ 0 h 3060529"/>
              <a:gd name="connsiteX1" fmla="*/ 4193959 w 4291453"/>
              <a:gd name="connsiteY1" fmla="*/ 2055108 h 3060529"/>
              <a:gd name="connsiteX2" fmla="*/ 2852631 w 429145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193983"/>
              <a:gd name="connsiteY0" fmla="*/ 0 h 3060529"/>
              <a:gd name="connsiteX1" fmla="*/ 4193959 w 4193983"/>
              <a:gd name="connsiteY1" fmla="*/ 2055108 h 3060529"/>
              <a:gd name="connsiteX2" fmla="*/ 2852631 w 4193983"/>
              <a:gd name="connsiteY2" fmla="*/ 3060529 h 3060529"/>
              <a:gd name="connsiteX0" fmla="*/ 0 w 4291453"/>
              <a:gd name="connsiteY0" fmla="*/ 0 h 3022821"/>
              <a:gd name="connsiteX1" fmla="*/ 4193959 w 4291453"/>
              <a:gd name="connsiteY1" fmla="*/ 2017400 h 3022821"/>
              <a:gd name="connsiteX2" fmla="*/ 2852631 w 4291453"/>
              <a:gd name="connsiteY2" fmla="*/ 3022821 h 3022821"/>
              <a:gd name="connsiteX0" fmla="*/ 0 w 4193983"/>
              <a:gd name="connsiteY0" fmla="*/ 0 h 3022821"/>
              <a:gd name="connsiteX1" fmla="*/ 4193959 w 4193983"/>
              <a:gd name="connsiteY1" fmla="*/ 2017400 h 3022821"/>
              <a:gd name="connsiteX2" fmla="*/ 2852631 w 4193983"/>
              <a:gd name="connsiteY2" fmla="*/ 3022821 h 3022821"/>
              <a:gd name="connsiteX0" fmla="*/ 0 w 4294219"/>
              <a:gd name="connsiteY0" fmla="*/ 0 h 3010252"/>
              <a:gd name="connsiteX1" fmla="*/ 4193959 w 4294219"/>
              <a:gd name="connsiteY1" fmla="*/ 2017400 h 3010252"/>
              <a:gd name="connsiteX2" fmla="*/ 2878031 w 4294219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2017400 h 3010252"/>
              <a:gd name="connsiteX2" fmla="*/ 2878031 w 4194037"/>
              <a:gd name="connsiteY2" fmla="*/ 3010252 h 3010252"/>
              <a:gd name="connsiteX0" fmla="*/ 0 w 4206736"/>
              <a:gd name="connsiteY0" fmla="*/ 0 h 3010252"/>
              <a:gd name="connsiteX1" fmla="*/ 4206659 w 4206736"/>
              <a:gd name="connsiteY1" fmla="*/ 2004831 h 3010252"/>
              <a:gd name="connsiteX2" fmla="*/ 2878031 w 4206736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67123 h 3010252"/>
              <a:gd name="connsiteX2" fmla="*/ 2878031 w 4194037"/>
              <a:gd name="connsiteY2" fmla="*/ 3010252 h 3010252"/>
              <a:gd name="connsiteX0" fmla="*/ 0 w 4181338"/>
              <a:gd name="connsiteY0" fmla="*/ 0 h 3010252"/>
              <a:gd name="connsiteX1" fmla="*/ 4181259 w 4181338"/>
              <a:gd name="connsiteY1" fmla="*/ 2004831 h 3010252"/>
              <a:gd name="connsiteX2" fmla="*/ 2878031 w 4181338"/>
              <a:gd name="connsiteY2" fmla="*/ 3010252 h 3010252"/>
              <a:gd name="connsiteX0" fmla="*/ 0 w 4194037"/>
              <a:gd name="connsiteY0" fmla="*/ 0 h 3010252"/>
              <a:gd name="connsiteX1" fmla="*/ 4193959 w 4194037"/>
              <a:gd name="connsiteY1" fmla="*/ 1954554 h 3010252"/>
              <a:gd name="connsiteX2" fmla="*/ 2878031 w 4194037"/>
              <a:gd name="connsiteY2" fmla="*/ 3010252 h 3010252"/>
              <a:gd name="connsiteX0" fmla="*/ 0 w 4294219"/>
              <a:gd name="connsiteY0" fmla="*/ 0 h 2972544"/>
              <a:gd name="connsiteX1" fmla="*/ 4193959 w 4294219"/>
              <a:gd name="connsiteY1" fmla="*/ 1916846 h 2972544"/>
              <a:gd name="connsiteX2" fmla="*/ 2878031 w 4294219"/>
              <a:gd name="connsiteY2" fmla="*/ 2972544 h 2972544"/>
              <a:gd name="connsiteX0" fmla="*/ 0 w 4194007"/>
              <a:gd name="connsiteY0" fmla="*/ 0 h 2972544"/>
              <a:gd name="connsiteX1" fmla="*/ 4193959 w 4194007"/>
              <a:gd name="connsiteY1" fmla="*/ 1916846 h 2972544"/>
              <a:gd name="connsiteX2" fmla="*/ 2878031 w 4194007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4193960"/>
              <a:gd name="connsiteY0" fmla="*/ 0 h 2972544"/>
              <a:gd name="connsiteX1" fmla="*/ 4193959 w 4193960"/>
              <a:gd name="connsiteY1" fmla="*/ 1916846 h 2972544"/>
              <a:gd name="connsiteX2" fmla="*/ 2878031 w 4193960"/>
              <a:gd name="connsiteY2" fmla="*/ 2972544 h 2972544"/>
              <a:gd name="connsiteX0" fmla="*/ 0 w 3946877"/>
              <a:gd name="connsiteY0" fmla="*/ 0 h 2871990"/>
              <a:gd name="connsiteX1" fmla="*/ 3863759 w 3946877"/>
              <a:gd name="connsiteY1" fmla="*/ 1816292 h 2871990"/>
              <a:gd name="connsiteX2" fmla="*/ 2547831 w 3946877"/>
              <a:gd name="connsiteY2" fmla="*/ 2871990 h 2871990"/>
              <a:gd name="connsiteX0" fmla="*/ 0 w 3864028"/>
              <a:gd name="connsiteY0" fmla="*/ 0 h 2871990"/>
              <a:gd name="connsiteX1" fmla="*/ 3863759 w 3864028"/>
              <a:gd name="connsiteY1" fmla="*/ 1816292 h 2871990"/>
              <a:gd name="connsiteX2" fmla="*/ 2547831 w 3864028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5"/>
              <a:gd name="connsiteY0" fmla="*/ 0 h 2871990"/>
              <a:gd name="connsiteX1" fmla="*/ 3863759 w 3863785"/>
              <a:gd name="connsiteY1" fmla="*/ 1816292 h 2871990"/>
              <a:gd name="connsiteX2" fmla="*/ 2547831 w 3863785"/>
              <a:gd name="connsiteY2" fmla="*/ 2871990 h 2871990"/>
              <a:gd name="connsiteX0" fmla="*/ 0 w 3863787"/>
              <a:gd name="connsiteY0" fmla="*/ 0 h 2871990"/>
              <a:gd name="connsiteX1" fmla="*/ 3863759 w 3863787"/>
              <a:gd name="connsiteY1" fmla="*/ 1816292 h 2871990"/>
              <a:gd name="connsiteX2" fmla="*/ 2547831 w 3863787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84"/>
              <a:gd name="connsiteY0" fmla="*/ 0 h 2871990"/>
              <a:gd name="connsiteX1" fmla="*/ 3863759 w 3863784"/>
              <a:gd name="connsiteY1" fmla="*/ 1816292 h 2871990"/>
              <a:gd name="connsiteX2" fmla="*/ 2547831 w 3863784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16292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3863770"/>
              <a:gd name="connsiteY0" fmla="*/ 0 h 2871990"/>
              <a:gd name="connsiteX1" fmla="*/ 3863759 w 3863770"/>
              <a:gd name="connsiteY1" fmla="*/ 1866570 h 2871990"/>
              <a:gd name="connsiteX2" fmla="*/ 2547831 w 3863770"/>
              <a:gd name="connsiteY2" fmla="*/ 2871990 h 2871990"/>
              <a:gd name="connsiteX0" fmla="*/ 0 w 1755589"/>
              <a:gd name="connsiteY0" fmla="*/ 294616 h 1318917"/>
              <a:gd name="connsiteX1" fmla="*/ 1755559 w 1755589"/>
              <a:gd name="connsiteY1" fmla="*/ 313497 h 1318917"/>
              <a:gd name="connsiteX2" fmla="*/ 439631 w 1755589"/>
              <a:gd name="connsiteY2" fmla="*/ 1318917 h 1318917"/>
              <a:gd name="connsiteX0" fmla="*/ 0 w 1755581"/>
              <a:gd name="connsiteY0" fmla="*/ 431067 h 1455368"/>
              <a:gd name="connsiteX1" fmla="*/ 1755559 w 1755581"/>
              <a:gd name="connsiteY1" fmla="*/ 449948 h 1455368"/>
              <a:gd name="connsiteX2" fmla="*/ 439631 w 1755581"/>
              <a:gd name="connsiteY2" fmla="*/ 1455368 h 1455368"/>
              <a:gd name="connsiteX0" fmla="*/ 0 w 1819080"/>
              <a:gd name="connsiteY0" fmla="*/ 461008 h 1435032"/>
              <a:gd name="connsiteX1" fmla="*/ 1819059 w 1819080"/>
              <a:gd name="connsiteY1" fmla="*/ 429612 h 1435032"/>
              <a:gd name="connsiteX2" fmla="*/ 503131 w 1819080"/>
              <a:gd name="connsiteY2" fmla="*/ 1435032 h 1435032"/>
              <a:gd name="connsiteX0" fmla="*/ 78 w 1819157"/>
              <a:gd name="connsiteY0" fmla="*/ 485204 h 1459228"/>
              <a:gd name="connsiteX1" fmla="*/ 1819137 w 1819157"/>
              <a:gd name="connsiteY1" fmla="*/ 453808 h 1459228"/>
              <a:gd name="connsiteX2" fmla="*/ 503209 w 1819157"/>
              <a:gd name="connsiteY2" fmla="*/ 1459228 h 1459228"/>
              <a:gd name="connsiteX0" fmla="*/ 188 w 753524"/>
              <a:gd name="connsiteY0" fmla="*/ 1393136 h 2367160"/>
              <a:gd name="connsiteX1" fmla="*/ 739747 w 753524"/>
              <a:gd name="connsiteY1" fmla="*/ 205364 h 2367160"/>
              <a:gd name="connsiteX2" fmla="*/ 503319 w 753524"/>
              <a:gd name="connsiteY2" fmla="*/ 2367160 h 2367160"/>
              <a:gd name="connsiteX0" fmla="*/ 188 w 1257412"/>
              <a:gd name="connsiteY0" fmla="*/ 1628081 h 2602105"/>
              <a:gd name="connsiteX1" fmla="*/ 739747 w 1257412"/>
              <a:gd name="connsiteY1" fmla="*/ 440309 h 2602105"/>
              <a:gd name="connsiteX2" fmla="*/ 1254872 w 1257412"/>
              <a:gd name="connsiteY2" fmla="*/ 115632 h 2602105"/>
              <a:gd name="connsiteX3" fmla="*/ 503319 w 1257412"/>
              <a:gd name="connsiteY3" fmla="*/ 2602105 h 2602105"/>
              <a:gd name="connsiteX0" fmla="*/ 188 w 755729"/>
              <a:gd name="connsiteY0" fmla="*/ 1393137 h 2367161"/>
              <a:gd name="connsiteX1" fmla="*/ 739747 w 755729"/>
              <a:gd name="connsiteY1" fmla="*/ 205365 h 2367161"/>
              <a:gd name="connsiteX2" fmla="*/ 503319 w 755729"/>
              <a:gd name="connsiteY2" fmla="*/ 2367161 h 2367161"/>
              <a:gd name="connsiteX0" fmla="*/ 209 w 755750"/>
              <a:gd name="connsiteY0" fmla="*/ 1388338 h 2362362"/>
              <a:gd name="connsiteX1" fmla="*/ 739768 w 755750"/>
              <a:gd name="connsiteY1" fmla="*/ 200566 h 2362362"/>
              <a:gd name="connsiteX2" fmla="*/ 503340 w 755750"/>
              <a:gd name="connsiteY2" fmla="*/ 2362362 h 2362362"/>
              <a:gd name="connsiteX0" fmla="*/ 213 w 755754"/>
              <a:gd name="connsiteY0" fmla="*/ 1208173 h 2182197"/>
              <a:gd name="connsiteX1" fmla="*/ 739772 w 755754"/>
              <a:gd name="connsiteY1" fmla="*/ 20401 h 2182197"/>
              <a:gd name="connsiteX2" fmla="*/ 503344 w 755754"/>
              <a:gd name="connsiteY2" fmla="*/ 2182197 h 2182197"/>
              <a:gd name="connsiteX0" fmla="*/ 399 w 879269"/>
              <a:gd name="connsiteY0" fmla="*/ 1199445 h 2173469"/>
              <a:gd name="connsiteX1" fmla="*/ 739958 w 879269"/>
              <a:gd name="connsiteY1" fmla="*/ 11673 h 2173469"/>
              <a:gd name="connsiteX2" fmla="*/ 503530 w 879269"/>
              <a:gd name="connsiteY2" fmla="*/ 2173469 h 2173469"/>
              <a:gd name="connsiteX0" fmla="*/ 313 w 1800998"/>
              <a:gd name="connsiteY0" fmla="*/ 1976285 h 1976285"/>
              <a:gd name="connsiteX1" fmla="*/ 739872 w 1800998"/>
              <a:gd name="connsiteY1" fmla="*/ 788513 h 1976285"/>
              <a:gd name="connsiteX2" fmla="*/ 1798844 w 1800998"/>
              <a:gd name="connsiteY2" fmla="*/ 134785 h 1976285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313 w 1798844"/>
              <a:gd name="connsiteY0" fmla="*/ 1841500 h 1841500"/>
              <a:gd name="connsiteX1" fmla="*/ 739872 w 1798844"/>
              <a:gd name="connsiteY1" fmla="*/ 653728 h 1841500"/>
              <a:gd name="connsiteX2" fmla="*/ 1798844 w 1798844"/>
              <a:gd name="connsiteY2" fmla="*/ 0 h 1841500"/>
              <a:gd name="connsiteX0" fmla="*/ 283 w 1798814"/>
              <a:gd name="connsiteY0" fmla="*/ 1841500 h 1841500"/>
              <a:gd name="connsiteX1" fmla="*/ 790642 w 1798814"/>
              <a:gd name="connsiteY1" fmla="*/ 905115 h 1841500"/>
              <a:gd name="connsiteX2" fmla="*/ 1798814 w 1798814"/>
              <a:gd name="connsiteY2" fmla="*/ 0 h 1841500"/>
              <a:gd name="connsiteX0" fmla="*/ 276 w 1798807"/>
              <a:gd name="connsiteY0" fmla="*/ 1841500 h 1841500"/>
              <a:gd name="connsiteX1" fmla="*/ 803335 w 1798807"/>
              <a:gd name="connsiteY1" fmla="*/ 854837 h 1841500"/>
              <a:gd name="connsiteX2" fmla="*/ 1798807 w 1798807"/>
              <a:gd name="connsiteY2" fmla="*/ 0 h 1841500"/>
              <a:gd name="connsiteX0" fmla="*/ 214 w 1798745"/>
              <a:gd name="connsiteY0" fmla="*/ 1841500 h 1841500"/>
              <a:gd name="connsiteX1" fmla="*/ 803273 w 1798745"/>
              <a:gd name="connsiteY1" fmla="*/ 854837 h 1841500"/>
              <a:gd name="connsiteX2" fmla="*/ 1798745 w 1798745"/>
              <a:gd name="connsiteY2" fmla="*/ 0 h 1841500"/>
              <a:gd name="connsiteX0" fmla="*/ 222 w 1798753"/>
              <a:gd name="connsiteY0" fmla="*/ 1841500 h 1841500"/>
              <a:gd name="connsiteX1" fmla="*/ 777881 w 1798753"/>
              <a:gd name="connsiteY1" fmla="*/ 842268 h 1841500"/>
              <a:gd name="connsiteX2" fmla="*/ 1798753 w 1798753"/>
              <a:gd name="connsiteY2" fmla="*/ 0 h 1841500"/>
              <a:gd name="connsiteX0" fmla="*/ 257 w 1798788"/>
              <a:gd name="connsiteY0" fmla="*/ 1841500 h 1841500"/>
              <a:gd name="connsiteX1" fmla="*/ 689016 w 1798788"/>
              <a:gd name="connsiteY1" fmla="*/ 955392 h 1841500"/>
              <a:gd name="connsiteX2" fmla="*/ 1798788 w 1798788"/>
              <a:gd name="connsiteY2" fmla="*/ 0 h 1841500"/>
              <a:gd name="connsiteX0" fmla="*/ 247 w 1798778"/>
              <a:gd name="connsiteY0" fmla="*/ 1841500 h 1841500"/>
              <a:gd name="connsiteX1" fmla="*/ 689006 w 1798778"/>
              <a:gd name="connsiteY1" fmla="*/ 955392 h 1841500"/>
              <a:gd name="connsiteX2" fmla="*/ 1798778 w 1798778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322 w 1798853"/>
              <a:gd name="connsiteY0" fmla="*/ 1841500 h 1841500"/>
              <a:gd name="connsiteX1" fmla="*/ 549381 w 1798853"/>
              <a:gd name="connsiteY1" fmla="*/ 1043377 h 1841500"/>
              <a:gd name="connsiteX2" fmla="*/ 1798853 w 1798853"/>
              <a:gd name="connsiteY2" fmla="*/ 0 h 1841500"/>
              <a:gd name="connsiteX0" fmla="*/ 486 w 1799017"/>
              <a:gd name="connsiteY0" fmla="*/ 1841500 h 1841500"/>
              <a:gd name="connsiteX1" fmla="*/ 397145 w 1799017"/>
              <a:gd name="connsiteY1" fmla="*/ 1194209 h 1841500"/>
              <a:gd name="connsiteX2" fmla="*/ 1799017 w 1799017"/>
              <a:gd name="connsiteY2" fmla="*/ 0 h 1841500"/>
              <a:gd name="connsiteX0" fmla="*/ 432 w 1798963"/>
              <a:gd name="connsiteY0" fmla="*/ 1841500 h 1841500"/>
              <a:gd name="connsiteX1" fmla="*/ 397091 w 1798963"/>
              <a:gd name="connsiteY1" fmla="*/ 1194209 h 1841500"/>
              <a:gd name="connsiteX2" fmla="*/ 1798963 w 1798963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911 w 1799442"/>
              <a:gd name="connsiteY0" fmla="*/ 1841500 h 1841500"/>
              <a:gd name="connsiteX1" fmla="*/ 219770 w 1799442"/>
              <a:gd name="connsiteY1" fmla="*/ 1407887 h 1841500"/>
              <a:gd name="connsiteX2" fmla="*/ 1799442 w 1799442"/>
              <a:gd name="connsiteY2" fmla="*/ 0 h 1841500"/>
              <a:gd name="connsiteX0" fmla="*/ 26912 w 2066743"/>
              <a:gd name="connsiteY0" fmla="*/ 1926755 h 1926755"/>
              <a:gd name="connsiteX1" fmla="*/ 245771 w 2066743"/>
              <a:gd name="connsiteY1" fmla="*/ 1493142 h 1926755"/>
              <a:gd name="connsiteX2" fmla="*/ 2066743 w 2066743"/>
              <a:gd name="connsiteY2" fmla="*/ 0 h 1926755"/>
              <a:gd name="connsiteX0" fmla="*/ 1095 w 2040926"/>
              <a:gd name="connsiteY0" fmla="*/ 1926755 h 1926755"/>
              <a:gd name="connsiteX1" fmla="*/ 219954 w 2040926"/>
              <a:gd name="connsiteY1" fmla="*/ 1493142 h 1926755"/>
              <a:gd name="connsiteX2" fmla="*/ 2040926 w 2040926"/>
              <a:gd name="connsiteY2" fmla="*/ 0 h 1926755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6912 w 2066743"/>
              <a:gd name="connsiteY0" fmla="*/ 1963293 h 1963293"/>
              <a:gd name="connsiteX1" fmla="*/ 245771 w 2066743"/>
              <a:gd name="connsiteY1" fmla="*/ 1493142 h 1963293"/>
              <a:gd name="connsiteX2" fmla="*/ 2066743 w 2066743"/>
              <a:gd name="connsiteY2" fmla="*/ 0 h 1963293"/>
              <a:gd name="connsiteX0" fmla="*/ 21485 w 2061316"/>
              <a:gd name="connsiteY0" fmla="*/ 1963293 h 1963293"/>
              <a:gd name="connsiteX1" fmla="*/ 240344 w 2061316"/>
              <a:gd name="connsiteY1" fmla="*/ 1493142 h 1963293"/>
              <a:gd name="connsiteX2" fmla="*/ 2061316 w 2061316"/>
              <a:gd name="connsiteY2" fmla="*/ 0 h 1963293"/>
              <a:gd name="connsiteX0" fmla="*/ 7 w 2039838"/>
              <a:gd name="connsiteY0" fmla="*/ 1963293 h 1963293"/>
              <a:gd name="connsiteX1" fmla="*/ 218866 w 2039838"/>
              <a:gd name="connsiteY1" fmla="*/ 1493142 h 1963293"/>
              <a:gd name="connsiteX2" fmla="*/ 2039838 w 2039838"/>
              <a:gd name="connsiteY2" fmla="*/ 0 h 1963293"/>
              <a:gd name="connsiteX0" fmla="*/ 10 w 2039841"/>
              <a:gd name="connsiteY0" fmla="*/ 1963293 h 1963293"/>
              <a:gd name="connsiteX1" fmla="*/ 218869 w 2039841"/>
              <a:gd name="connsiteY1" fmla="*/ 1493142 h 1963293"/>
              <a:gd name="connsiteX2" fmla="*/ 2039841 w 2039841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422063 w 2039835"/>
              <a:gd name="connsiteY1" fmla="*/ 1334812 h 1963293"/>
              <a:gd name="connsiteX2" fmla="*/ 2039835 w 2039835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0 w 2039831"/>
              <a:gd name="connsiteY0" fmla="*/ 1963293 h 1963293"/>
              <a:gd name="connsiteX1" fmla="*/ 345859 w 2039831"/>
              <a:gd name="connsiteY1" fmla="*/ 1458758 h 1963293"/>
              <a:gd name="connsiteX2" fmla="*/ 2039831 w 2039831"/>
              <a:gd name="connsiteY2" fmla="*/ 0 h 1963293"/>
              <a:gd name="connsiteX0" fmla="*/ 4 w 2039835"/>
              <a:gd name="connsiteY0" fmla="*/ 1963293 h 1963293"/>
              <a:gd name="connsiteX1" fmla="*/ 345863 w 2039835"/>
              <a:gd name="connsiteY1" fmla="*/ 1458758 h 1963293"/>
              <a:gd name="connsiteX2" fmla="*/ 2039835 w 2039835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 w 2039837"/>
              <a:gd name="connsiteY0" fmla="*/ 1963293 h 1963293"/>
              <a:gd name="connsiteX1" fmla="*/ 345865 w 2039837"/>
              <a:gd name="connsiteY1" fmla="*/ 1458758 h 1963293"/>
              <a:gd name="connsiteX2" fmla="*/ 2039837 w 2039837"/>
              <a:gd name="connsiteY2" fmla="*/ 0 h 1963293"/>
              <a:gd name="connsiteX0" fmla="*/ 696 w 2040527"/>
              <a:gd name="connsiteY0" fmla="*/ 1963293 h 1963293"/>
              <a:gd name="connsiteX1" fmla="*/ 346555 w 2040527"/>
              <a:gd name="connsiteY1" fmla="*/ 1458758 h 1963293"/>
              <a:gd name="connsiteX2" fmla="*/ 2040527 w 2040527"/>
              <a:gd name="connsiteY2" fmla="*/ 0 h 1963293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3291 w 2068522"/>
              <a:gd name="connsiteY0" fmla="*/ 1950898 h 1950898"/>
              <a:gd name="connsiteX1" fmla="*/ 349150 w 2068522"/>
              <a:gd name="connsiteY1" fmla="*/ 1446363 h 1950898"/>
              <a:gd name="connsiteX2" fmla="*/ 2068522 w 2068522"/>
              <a:gd name="connsiteY2" fmla="*/ 0 h 1950898"/>
              <a:gd name="connsiteX0" fmla="*/ 1110 w 2066341"/>
              <a:gd name="connsiteY0" fmla="*/ 1950898 h 1950898"/>
              <a:gd name="connsiteX1" fmla="*/ 346969 w 2066341"/>
              <a:gd name="connsiteY1" fmla="*/ 1446363 h 1950898"/>
              <a:gd name="connsiteX2" fmla="*/ 2066341 w 2066341"/>
              <a:gd name="connsiteY2" fmla="*/ 0 h 1950898"/>
              <a:gd name="connsiteX0" fmla="*/ 3423 w 2068654"/>
              <a:gd name="connsiteY0" fmla="*/ 1950898 h 1950898"/>
              <a:gd name="connsiteX1" fmla="*/ 349282 w 2068654"/>
              <a:gd name="connsiteY1" fmla="*/ 1446363 h 1950898"/>
              <a:gd name="connsiteX2" fmla="*/ 2068654 w 2068654"/>
              <a:gd name="connsiteY2" fmla="*/ 0 h 1950898"/>
              <a:gd name="connsiteX0" fmla="*/ 3423 w 3643835"/>
              <a:gd name="connsiteY0" fmla="*/ 2644991 h 2644991"/>
              <a:gd name="connsiteX1" fmla="*/ 349282 w 3643835"/>
              <a:gd name="connsiteY1" fmla="*/ 2140456 h 2644991"/>
              <a:gd name="connsiteX2" fmla="*/ 3643835 w 3643835"/>
              <a:gd name="connsiteY2" fmla="*/ 0 h 2644991"/>
              <a:gd name="connsiteX0" fmla="*/ 3423 w 2686125"/>
              <a:gd name="connsiteY0" fmla="*/ 1802164 h 1802164"/>
              <a:gd name="connsiteX1" fmla="*/ 349282 w 2686125"/>
              <a:gd name="connsiteY1" fmla="*/ 1297629 h 1802164"/>
              <a:gd name="connsiteX2" fmla="*/ 2686125 w 2686125"/>
              <a:gd name="connsiteY2" fmla="*/ 0 h 1802164"/>
              <a:gd name="connsiteX0" fmla="*/ 323 w 2683025"/>
              <a:gd name="connsiteY0" fmla="*/ 1916944 h 1916944"/>
              <a:gd name="connsiteX1" fmla="*/ 1845755 w 2683025"/>
              <a:gd name="connsiteY1" fmla="*/ 73801 h 1916944"/>
              <a:gd name="connsiteX2" fmla="*/ 2683025 w 2683025"/>
              <a:gd name="connsiteY2" fmla="*/ 114780 h 1916944"/>
              <a:gd name="connsiteX0" fmla="*/ 92628 w 960721"/>
              <a:gd name="connsiteY0" fmla="*/ 6358 h 940426"/>
              <a:gd name="connsiteX1" fmla="*/ 123451 w 960721"/>
              <a:gd name="connsiteY1" fmla="*/ 852825 h 940426"/>
              <a:gd name="connsiteX2" fmla="*/ 960721 w 960721"/>
              <a:gd name="connsiteY2" fmla="*/ 893804 h 940426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21948 w 990041"/>
              <a:gd name="connsiteY0" fmla="*/ 0 h 934068"/>
              <a:gd name="connsiteX1" fmla="*/ 152771 w 990041"/>
              <a:gd name="connsiteY1" fmla="*/ 846467 h 934068"/>
              <a:gd name="connsiteX2" fmla="*/ 990041 w 990041"/>
              <a:gd name="connsiteY2" fmla="*/ 887446 h 934068"/>
              <a:gd name="connsiteX0" fmla="*/ 82836 w 950929"/>
              <a:gd name="connsiteY0" fmla="*/ 0 h 934068"/>
              <a:gd name="connsiteX1" fmla="*/ 113659 w 950929"/>
              <a:gd name="connsiteY1" fmla="*/ 846467 h 934068"/>
              <a:gd name="connsiteX2" fmla="*/ 950929 w 950929"/>
              <a:gd name="connsiteY2" fmla="*/ 887446 h 934068"/>
              <a:gd name="connsiteX0" fmla="*/ 149911 w 1018004"/>
              <a:gd name="connsiteY0" fmla="*/ 0 h 1026943"/>
              <a:gd name="connsiteX1" fmla="*/ 180734 w 1018004"/>
              <a:gd name="connsiteY1" fmla="*/ 846467 h 1026943"/>
              <a:gd name="connsiteX2" fmla="*/ 1018004 w 1018004"/>
              <a:gd name="connsiteY2" fmla="*/ 887446 h 1026943"/>
              <a:gd name="connsiteX0" fmla="*/ 52865 w 920958"/>
              <a:gd name="connsiteY0" fmla="*/ 0 h 993168"/>
              <a:gd name="connsiteX1" fmla="*/ 234905 w 920958"/>
              <a:gd name="connsiteY1" fmla="*/ 759705 h 993168"/>
              <a:gd name="connsiteX2" fmla="*/ 920958 w 920958"/>
              <a:gd name="connsiteY2" fmla="*/ 887446 h 993168"/>
              <a:gd name="connsiteX0" fmla="*/ 0 w 868093"/>
              <a:gd name="connsiteY0" fmla="*/ 0 h 957324"/>
              <a:gd name="connsiteX1" fmla="*/ 182040 w 868093"/>
              <a:gd name="connsiteY1" fmla="*/ 759705 h 957324"/>
              <a:gd name="connsiteX2" fmla="*/ 868093 w 868093"/>
              <a:gd name="connsiteY2" fmla="*/ 887446 h 957324"/>
              <a:gd name="connsiteX0" fmla="*/ 0 w 868093"/>
              <a:gd name="connsiteY0" fmla="*/ 0 h 887446"/>
              <a:gd name="connsiteX1" fmla="*/ 182040 w 868093"/>
              <a:gd name="connsiteY1" fmla="*/ 759705 h 887446"/>
              <a:gd name="connsiteX2" fmla="*/ 868093 w 868093"/>
              <a:gd name="connsiteY2" fmla="*/ 887446 h 887446"/>
              <a:gd name="connsiteX0" fmla="*/ 0 w 868093"/>
              <a:gd name="connsiteY0" fmla="*/ 0 h 887446"/>
              <a:gd name="connsiteX1" fmla="*/ 219845 w 868093"/>
              <a:gd name="connsiteY1" fmla="*/ 734916 h 887446"/>
              <a:gd name="connsiteX2" fmla="*/ 868093 w 868093"/>
              <a:gd name="connsiteY2" fmla="*/ 887446 h 887446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05897"/>
              <a:gd name="connsiteY0" fmla="*/ 0 h 1122942"/>
              <a:gd name="connsiteX1" fmla="*/ 257649 w 905897"/>
              <a:gd name="connsiteY1" fmla="*/ 970412 h 1122942"/>
              <a:gd name="connsiteX2" fmla="*/ 905897 w 905897"/>
              <a:gd name="connsiteY2" fmla="*/ 1122942 h 1122942"/>
              <a:gd name="connsiteX0" fmla="*/ 0 w 968904"/>
              <a:gd name="connsiteY0" fmla="*/ 0 h 1110547"/>
              <a:gd name="connsiteX1" fmla="*/ 257649 w 968904"/>
              <a:gd name="connsiteY1" fmla="*/ 970412 h 1110547"/>
              <a:gd name="connsiteX2" fmla="*/ 968904 w 968904"/>
              <a:gd name="connsiteY2" fmla="*/ 1110547 h 1110547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56303"/>
              <a:gd name="connsiteY0" fmla="*/ 0 h 1147731"/>
              <a:gd name="connsiteX1" fmla="*/ 257649 w 956303"/>
              <a:gd name="connsiteY1" fmla="*/ 970412 h 1147731"/>
              <a:gd name="connsiteX2" fmla="*/ 956303 w 956303"/>
              <a:gd name="connsiteY2" fmla="*/ 1147731 h 1147731"/>
              <a:gd name="connsiteX0" fmla="*/ 0 w 968904"/>
              <a:gd name="connsiteY0" fmla="*/ 0 h 1123178"/>
              <a:gd name="connsiteX1" fmla="*/ 257649 w 968904"/>
              <a:gd name="connsiteY1" fmla="*/ 970412 h 1123178"/>
              <a:gd name="connsiteX2" fmla="*/ 968904 w 968904"/>
              <a:gd name="connsiteY2" fmla="*/ 1122942 h 1123178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57649 w 943701"/>
              <a:gd name="connsiteY1" fmla="*/ 970412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135336"/>
              <a:gd name="connsiteX1" fmla="*/ 232446 w 943701"/>
              <a:gd name="connsiteY1" fmla="*/ 958017 h 1135336"/>
              <a:gd name="connsiteX2" fmla="*/ 943701 w 943701"/>
              <a:gd name="connsiteY2" fmla="*/ 1135336 h 1135336"/>
              <a:gd name="connsiteX0" fmla="*/ 0 w 943701"/>
              <a:gd name="connsiteY0" fmla="*/ 0 h 1234492"/>
              <a:gd name="connsiteX1" fmla="*/ 232446 w 943701"/>
              <a:gd name="connsiteY1" fmla="*/ 1057173 h 1234492"/>
              <a:gd name="connsiteX2" fmla="*/ 943701 w 943701"/>
              <a:gd name="connsiteY2" fmla="*/ 1234492 h 1234492"/>
              <a:gd name="connsiteX0" fmla="*/ 0 w 1939215"/>
              <a:gd name="connsiteY0" fmla="*/ 0 h 3973678"/>
              <a:gd name="connsiteX1" fmla="*/ 1227960 w 1939215"/>
              <a:gd name="connsiteY1" fmla="*/ 3796359 h 3973678"/>
              <a:gd name="connsiteX2" fmla="*/ 1939215 w 1939215"/>
              <a:gd name="connsiteY2" fmla="*/ 3973678 h 3973678"/>
              <a:gd name="connsiteX0" fmla="*/ 0 w 1939215"/>
              <a:gd name="connsiteY0" fmla="*/ 0 h 3973678"/>
              <a:gd name="connsiteX1" fmla="*/ 1190156 w 1939215"/>
              <a:gd name="connsiteY1" fmla="*/ 3523680 h 3973678"/>
              <a:gd name="connsiteX2" fmla="*/ 1939215 w 1939215"/>
              <a:gd name="connsiteY2" fmla="*/ 3973678 h 3973678"/>
              <a:gd name="connsiteX0" fmla="*/ 1629637 w 1630177"/>
              <a:gd name="connsiteY0" fmla="*/ 0 h 3502687"/>
              <a:gd name="connsiteX1" fmla="*/ 9672 w 1630177"/>
              <a:gd name="connsiteY1" fmla="*/ 3052689 h 3502687"/>
              <a:gd name="connsiteX2" fmla="*/ 758731 w 1630177"/>
              <a:gd name="connsiteY2" fmla="*/ 3502687 h 3502687"/>
              <a:gd name="connsiteX0" fmla="*/ 1629637 w 3442838"/>
              <a:gd name="connsiteY0" fmla="*/ 0 h 3490292"/>
              <a:gd name="connsiteX1" fmla="*/ 9672 w 3442838"/>
              <a:gd name="connsiteY1" fmla="*/ 3052689 h 3490292"/>
              <a:gd name="connsiteX2" fmla="*/ 3442838 w 3442838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13201"/>
              <a:gd name="connsiteY0" fmla="*/ 0 h 3490292"/>
              <a:gd name="connsiteX1" fmla="*/ 1328773 w 1813201"/>
              <a:gd name="connsiteY1" fmla="*/ 2321413 h 3490292"/>
              <a:gd name="connsiteX2" fmla="*/ 1813201 w 1813201"/>
              <a:gd name="connsiteY2" fmla="*/ 3490292 h 3490292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341374 w 1825802"/>
              <a:gd name="connsiteY1" fmla="*/ 2395780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202758 w 1825802"/>
              <a:gd name="connsiteY1" fmla="*/ 198676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69715 w 1825802"/>
              <a:gd name="connsiteY2" fmla="*/ 2226054 h 3564659"/>
              <a:gd name="connsiteX3" fmla="*/ 1038939 w 1825802"/>
              <a:gd name="connsiteY3" fmla="*/ 2135495 h 3564659"/>
              <a:gd name="connsiteX4" fmla="*/ 1825802 w 1825802"/>
              <a:gd name="connsiteY4" fmla="*/ 3564659 h 3564659"/>
              <a:gd name="connsiteX0" fmla="*/ 0 w 1825802"/>
              <a:gd name="connsiteY0" fmla="*/ 0 h 3564659"/>
              <a:gd name="connsiteX1" fmla="*/ 1069715 w 1825802"/>
              <a:gd name="connsiteY1" fmla="*/ 2250843 h 3564659"/>
              <a:gd name="connsiteX2" fmla="*/ 1038939 w 1825802"/>
              <a:gd name="connsiteY2" fmla="*/ 2135495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038939 w 1825802"/>
              <a:gd name="connsiteY1" fmla="*/ 2135495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089345 w 1825802"/>
              <a:gd name="connsiteY1" fmla="*/ 2222257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309142 w 1825802"/>
              <a:gd name="connsiteY2" fmla="*/ 2672256 h 3564659"/>
              <a:gd name="connsiteX3" fmla="*/ 1825802 w 1825802"/>
              <a:gd name="connsiteY3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101946 w 1825802"/>
              <a:gd name="connsiteY1" fmla="*/ 2259441 h 3564659"/>
              <a:gd name="connsiteX2" fmla="*/ 1825802 w 1825802"/>
              <a:gd name="connsiteY2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25802"/>
              <a:gd name="connsiteY0" fmla="*/ 0 h 3564659"/>
              <a:gd name="connsiteX1" fmla="*/ 1825802 w 1825802"/>
              <a:gd name="connsiteY1" fmla="*/ 3564659 h 3564659"/>
              <a:gd name="connsiteX0" fmla="*/ 0 w 1838403"/>
              <a:gd name="connsiteY0" fmla="*/ 0 h 3614237"/>
              <a:gd name="connsiteX1" fmla="*/ 1838403 w 1838403"/>
              <a:gd name="connsiteY1" fmla="*/ 3614237 h 3614237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1977019"/>
              <a:gd name="connsiteY0" fmla="*/ 0 h 3837338"/>
              <a:gd name="connsiteX1" fmla="*/ 1977019 w 1977019"/>
              <a:gd name="connsiteY1" fmla="*/ 3837338 h 3837338"/>
              <a:gd name="connsiteX0" fmla="*/ 0 w 2090432"/>
              <a:gd name="connsiteY0" fmla="*/ 0 h 4023256"/>
              <a:gd name="connsiteX1" fmla="*/ 2090432 w 2090432"/>
              <a:gd name="connsiteY1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918497 w 2090432"/>
              <a:gd name="connsiteY1" fmla="*/ 1903797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70833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28664 w 2090432"/>
              <a:gd name="connsiteY1" fmla="*/ 1358438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90432"/>
              <a:gd name="connsiteY0" fmla="*/ 0 h 4023256"/>
              <a:gd name="connsiteX1" fmla="*/ 616063 w 2090432"/>
              <a:gd name="connsiteY1" fmla="*/ 1395622 h 4023256"/>
              <a:gd name="connsiteX2" fmla="*/ 2090432 w 2090432"/>
              <a:gd name="connsiteY2" fmla="*/ 4023256 h 4023256"/>
              <a:gd name="connsiteX0" fmla="*/ 0 w 2014823"/>
              <a:gd name="connsiteY0" fmla="*/ 0 h 3973678"/>
              <a:gd name="connsiteX1" fmla="*/ 616063 w 2014823"/>
              <a:gd name="connsiteY1" fmla="*/ 1395622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90861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46044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78259 w 2014823"/>
              <a:gd name="connsiteY1" fmla="*/ 1333649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41266 w 2014823"/>
              <a:gd name="connsiteY1" fmla="*/ 1420411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28665 w 2014823"/>
              <a:gd name="connsiteY1" fmla="*/ 1370833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616063 w 2014823"/>
              <a:gd name="connsiteY1" fmla="*/ 1408016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540455 w 2014823"/>
              <a:gd name="connsiteY1" fmla="*/ 1271677 h 3973678"/>
              <a:gd name="connsiteX2" fmla="*/ 2014823 w 2014823"/>
              <a:gd name="connsiteY2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85766 w 2014823"/>
              <a:gd name="connsiteY1" fmla="*/ 285549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0 w 2014823"/>
              <a:gd name="connsiteY0" fmla="*/ 0 h 3973678"/>
              <a:gd name="connsiteX1" fmla="*/ 73337 w 2014823"/>
              <a:gd name="connsiteY1" fmla="*/ 297774 h 3973678"/>
              <a:gd name="connsiteX2" fmla="*/ 540455 w 2014823"/>
              <a:gd name="connsiteY2" fmla="*/ 1271677 h 3973678"/>
              <a:gd name="connsiteX3" fmla="*/ 2014823 w 2014823"/>
              <a:gd name="connsiteY3" fmla="*/ 3973678 h 3973678"/>
              <a:gd name="connsiteX0" fmla="*/ 3404 w 1993369"/>
              <a:gd name="connsiteY0" fmla="*/ 0 h 3961453"/>
              <a:gd name="connsiteX1" fmla="*/ 51883 w 1993369"/>
              <a:gd name="connsiteY1" fmla="*/ 285549 h 3961453"/>
              <a:gd name="connsiteX2" fmla="*/ 519001 w 1993369"/>
              <a:gd name="connsiteY2" fmla="*/ 1259452 h 3961453"/>
              <a:gd name="connsiteX3" fmla="*/ 1993369 w 1993369"/>
              <a:gd name="connsiteY3" fmla="*/ 3961453 h 3961453"/>
              <a:gd name="connsiteX0" fmla="*/ 3404 w 1993369"/>
              <a:gd name="connsiteY0" fmla="*/ 0 h 3985903"/>
              <a:gd name="connsiteX1" fmla="*/ 51883 w 1993369"/>
              <a:gd name="connsiteY1" fmla="*/ 309999 h 3985903"/>
              <a:gd name="connsiteX2" fmla="*/ 519001 w 1993369"/>
              <a:gd name="connsiteY2" fmla="*/ 1283902 h 3985903"/>
              <a:gd name="connsiteX3" fmla="*/ 1993369 w 1993369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60907 w 2002393"/>
              <a:gd name="connsiteY1" fmla="*/ 309999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0 w 2002393"/>
              <a:gd name="connsiteY0" fmla="*/ 0 h 3985903"/>
              <a:gd name="connsiteX1" fmla="*/ 110622 w 2002393"/>
              <a:gd name="connsiteY1" fmla="*/ 444471 h 3985903"/>
              <a:gd name="connsiteX2" fmla="*/ 528025 w 2002393"/>
              <a:gd name="connsiteY2" fmla="*/ 1283902 h 3985903"/>
              <a:gd name="connsiteX3" fmla="*/ 2002393 w 2002393"/>
              <a:gd name="connsiteY3" fmla="*/ 3985903 h 3985903"/>
              <a:gd name="connsiteX0" fmla="*/ 1 w 2002394"/>
              <a:gd name="connsiteY0" fmla="*/ 0 h 3985903"/>
              <a:gd name="connsiteX1" fmla="*/ 85765 w 2002394"/>
              <a:gd name="connsiteY1" fmla="*/ 420021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493370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10623 w 2002394"/>
              <a:gd name="connsiteY1" fmla="*/ 517819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2002394"/>
              <a:gd name="connsiteY0" fmla="*/ 0 h 3985903"/>
              <a:gd name="connsiteX1" fmla="*/ 135480 w 2002394"/>
              <a:gd name="connsiteY1" fmla="*/ 530044 h 3985903"/>
              <a:gd name="connsiteX2" fmla="*/ 528026 w 2002394"/>
              <a:gd name="connsiteY2" fmla="*/ 1283902 h 3985903"/>
              <a:gd name="connsiteX3" fmla="*/ 2002394 w 2002394"/>
              <a:gd name="connsiteY3" fmla="*/ 3985903 h 3985903"/>
              <a:gd name="connsiteX0" fmla="*/ 1 w 528026"/>
              <a:gd name="connsiteY0" fmla="*/ 0 h 1283902"/>
              <a:gd name="connsiteX1" fmla="*/ 135480 w 528026"/>
              <a:gd name="connsiteY1" fmla="*/ 530044 h 1283902"/>
              <a:gd name="connsiteX2" fmla="*/ 528026 w 528026"/>
              <a:gd name="connsiteY2" fmla="*/ 1283902 h 1283902"/>
              <a:gd name="connsiteX0" fmla="*/ 1 w 135480"/>
              <a:gd name="connsiteY0" fmla="*/ 0 h 530044"/>
              <a:gd name="connsiteX1" fmla="*/ 135480 w 135480"/>
              <a:gd name="connsiteY1" fmla="*/ 530044 h 5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80" h="530044">
                <a:moveTo>
                  <a:pt x="1" y="0"/>
                </a:moveTo>
                <a:cubicBezTo>
                  <a:pt x="-204" y="171876"/>
                  <a:pt x="90632" y="394156"/>
                  <a:pt x="135480" y="530044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3212926" y="6196840"/>
            <a:ext cx="420464" cy="3548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610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 flipV="1">
            <a:off x="2514600" y="3136900"/>
            <a:ext cx="0" cy="301752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2683135" y="2514600"/>
            <a:ext cx="130828" cy="3911619"/>
            <a:chOff x="2683135" y="2514600"/>
            <a:chExt cx="130828" cy="3911619"/>
          </a:xfrm>
        </p:grpSpPr>
        <p:cxnSp>
          <p:nvCxnSpPr>
            <p:cNvPr id="45" name="Straight Connector 44"/>
            <p:cNvCxnSpPr/>
            <p:nvPr/>
          </p:nvCxnSpPr>
          <p:spPr bwMode="auto">
            <a:xfrm flipV="1">
              <a:off x="2755900" y="2514600"/>
              <a:ext cx="0" cy="3657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135" y="6223000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622300" y="2514600"/>
            <a:ext cx="377658" cy="3901047"/>
            <a:chOff x="622300" y="2514600"/>
            <a:chExt cx="377658" cy="3901047"/>
          </a:xfrm>
        </p:grpSpPr>
        <p:cxnSp>
          <p:nvCxnSpPr>
            <p:cNvPr id="48" name="Straight Connector 47"/>
            <p:cNvCxnSpPr/>
            <p:nvPr/>
          </p:nvCxnSpPr>
          <p:spPr bwMode="auto">
            <a:xfrm flipV="1">
              <a:off x="927100" y="2514600"/>
              <a:ext cx="0" cy="3657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300" y="6197600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098" y="1315466"/>
            <a:ext cx="2525702" cy="335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Oval 43"/>
          <p:cNvSpPr>
            <a:spLocks noChangeAspect="1"/>
          </p:cNvSpPr>
          <p:nvPr/>
        </p:nvSpPr>
        <p:spPr bwMode="auto">
          <a:xfrm>
            <a:off x="927100" y="1600200"/>
            <a:ext cx="1828800" cy="1828800"/>
          </a:xfrm>
          <a:prstGeom prst="ellipse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3136900"/>
            <a:ext cx="6858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828800" y="1898904"/>
            <a:ext cx="6858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363" y="6197600"/>
            <a:ext cx="174437" cy="145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514600" y="1898904"/>
            <a:ext cx="0" cy="12344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30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1143000"/>
            <a:ext cx="2930337" cy="5585460"/>
            <a:chOff x="457200" y="1143000"/>
            <a:chExt cx="2930337" cy="5585460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13100" y="6090045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 bwMode="auto">
            <a:xfrm flipV="1">
              <a:off x="1827201" y="1333500"/>
              <a:ext cx="0" cy="5394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57200" y="6172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8090" y="1143000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Oval 3"/>
          <p:cNvSpPr>
            <a:spLocks noChangeAspect="1"/>
          </p:cNvSpPr>
          <p:nvPr/>
        </p:nvSpPr>
        <p:spPr bwMode="auto">
          <a:xfrm>
            <a:off x="927100" y="1600200"/>
            <a:ext cx="1828800" cy="1828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44832" y="3149600"/>
            <a:ext cx="3247868" cy="2132076"/>
            <a:chOff x="1844832" y="3149600"/>
            <a:chExt cx="3247868" cy="2132076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6478" y="4902200"/>
              <a:ext cx="1376222" cy="379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1844832" y="3149600"/>
              <a:ext cx="1884346" cy="18811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33360" y="1159752"/>
            <a:ext cx="1773372" cy="732548"/>
            <a:chOff x="33360" y="1159752"/>
            <a:chExt cx="1773372" cy="732548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60" y="1159752"/>
              <a:ext cx="1411587" cy="3794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 bwMode="auto">
            <a:xfrm>
              <a:off x="1404396" y="1447800"/>
              <a:ext cx="402336" cy="4445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Arc 78"/>
          <p:cNvSpPr>
            <a:spLocks/>
          </p:cNvSpPr>
          <p:nvPr/>
        </p:nvSpPr>
        <p:spPr bwMode="auto">
          <a:xfrm rot="5400000" flipH="1">
            <a:off x="2791619" y="606028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21884" y="2781740"/>
            <a:ext cx="2679035" cy="1104422"/>
            <a:chOff x="2521884" y="2781740"/>
            <a:chExt cx="2679035" cy="110442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8717" y="3696139"/>
              <a:ext cx="1162202" cy="190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2521884" y="2781740"/>
              <a:ext cx="1516716" cy="91439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2887980" y="1229561"/>
            <a:ext cx="6217920" cy="1472590"/>
            <a:chOff x="2887980" y="1229561"/>
            <a:chExt cx="6217920" cy="147259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7980" y="1996713"/>
              <a:ext cx="6217920" cy="705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1048" y="1229561"/>
              <a:ext cx="1331784" cy="213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7103" y="1661298"/>
              <a:ext cx="239673" cy="93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 bwMode="auto">
          <a:xfrm flipH="1">
            <a:off x="3027362" y="612648"/>
            <a:ext cx="4096512" cy="53583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3937000" y="2391156"/>
            <a:ext cx="1609344" cy="644099"/>
            <a:chOff x="3937000" y="2391156"/>
            <a:chExt cx="1609344" cy="644099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750" y="2654300"/>
              <a:ext cx="983844" cy="1899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68" y="2845361"/>
              <a:ext cx="983609" cy="189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Left Brace 37"/>
            <p:cNvSpPr/>
            <p:nvPr/>
          </p:nvSpPr>
          <p:spPr bwMode="auto">
            <a:xfrm rot="16200000">
              <a:off x="4627372" y="1700784"/>
              <a:ext cx="228600" cy="1609344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07124" y="2391156"/>
            <a:ext cx="1572768" cy="644099"/>
            <a:chOff x="6707124" y="2391156"/>
            <a:chExt cx="1572768" cy="644099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8515" y="2670048"/>
              <a:ext cx="829987" cy="165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1704" y="2845361"/>
              <a:ext cx="983609" cy="189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Left Brace 60"/>
            <p:cNvSpPr/>
            <p:nvPr/>
          </p:nvSpPr>
          <p:spPr bwMode="auto">
            <a:xfrm rot="16200000">
              <a:off x="7379208" y="1719072"/>
              <a:ext cx="228600" cy="1572768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" grpId="0" animBg="1"/>
      <p:bldP spid="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491269"/>
            <a:ext cx="247745" cy="9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407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180" y="1193800"/>
            <a:ext cx="6217920" cy="705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31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7980" y="1996713"/>
            <a:ext cx="6217920" cy="705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048" y="1229561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877103" y="1661298"/>
            <a:ext cx="239673" cy="9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351" y="2086243"/>
            <a:ext cx="5912249" cy="639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093976" y="1620832"/>
            <a:ext cx="3236056" cy="758952"/>
            <a:chOff x="2093976" y="1620832"/>
            <a:chExt cx="3236056" cy="758952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H="1">
              <a:off x="2093976" y="1620832"/>
              <a:ext cx="475488" cy="7589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5053806" y="1620832"/>
              <a:ext cx="276226" cy="3749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2331720" y="1985132"/>
              <a:ext cx="273405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35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59259E-6 L -0.57934 0.027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85 L -0.48073 -0.024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-0.11545 -0.1148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32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491269"/>
            <a:ext cx="247745" cy="9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351" y="2086243"/>
            <a:ext cx="5912249" cy="639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407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587" y="4326570"/>
            <a:ext cx="5778813" cy="63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060" y="4965731"/>
            <a:ext cx="5698667" cy="639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283" name="Picture 188928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2982184"/>
            <a:ext cx="2796344" cy="59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180" y="1193800"/>
            <a:ext cx="6217920" cy="705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111186" y="4309431"/>
            <a:ext cx="5809769" cy="131673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448" y="4896653"/>
            <a:ext cx="1870552" cy="234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87562" y="5685468"/>
            <a:ext cx="6679235" cy="639132"/>
            <a:chOff x="787562" y="5685468"/>
            <a:chExt cx="6679235" cy="63913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562" y="5685468"/>
              <a:ext cx="4394038" cy="639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8700" y="5771826"/>
              <a:ext cx="1358097" cy="4258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3200" y="6002560"/>
              <a:ext cx="239664" cy="93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362200" y="2060844"/>
            <a:ext cx="4843272" cy="3050652"/>
            <a:chOff x="2362200" y="2060844"/>
            <a:chExt cx="4843272" cy="305065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788920" y="2060844"/>
              <a:ext cx="2048256" cy="6858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202936" y="2060844"/>
              <a:ext cx="2002536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813048" y="2746644"/>
              <a:ext cx="225552" cy="163677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2362200" y="2746644"/>
              <a:ext cx="3842004" cy="163677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62200" y="4370832"/>
              <a:ext cx="877824" cy="74066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Straight Arrow Connector 27"/>
          <p:cNvCxnSpPr/>
          <p:nvPr/>
        </p:nvCxnSpPr>
        <p:spPr bwMode="auto">
          <a:xfrm flipH="1">
            <a:off x="2260600" y="2462171"/>
            <a:ext cx="2745582" cy="243448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42"/>
          <p:cNvGrpSpPr/>
          <p:nvPr/>
        </p:nvGrpSpPr>
        <p:grpSpPr>
          <a:xfrm>
            <a:off x="1828800" y="3378200"/>
            <a:ext cx="4764024" cy="2547112"/>
            <a:chOff x="1828800" y="3378200"/>
            <a:chExt cx="4764024" cy="2547112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1828800" y="3621024"/>
              <a:ext cx="4297680" cy="23042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1828800" y="3378200"/>
              <a:ext cx="0" cy="2504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 flipV="1">
              <a:off x="3327400" y="3378200"/>
              <a:ext cx="0" cy="2504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 flipV="1">
              <a:off x="3319272" y="3621024"/>
              <a:ext cx="3273552" cy="224942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38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33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407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171" y="1206500"/>
            <a:ext cx="2756391" cy="599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283" name="Picture 188928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2982184"/>
            <a:ext cx="2796344" cy="59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512707" y="2923296"/>
            <a:ext cx="3703630" cy="2336819"/>
            <a:chOff x="1512707" y="2923296"/>
            <a:chExt cx="3703630" cy="2336819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2707" y="3289300"/>
              <a:ext cx="1611493" cy="425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Chord 40"/>
            <p:cNvSpPr>
              <a:spLocks noChangeAspect="1"/>
            </p:cNvSpPr>
            <p:nvPr/>
          </p:nvSpPr>
          <p:spPr bwMode="auto">
            <a:xfrm rot="5400000">
              <a:off x="2730500" y="3431315"/>
              <a:ext cx="1828800" cy="1828800"/>
            </a:xfrm>
            <a:prstGeom prst="chord">
              <a:avLst>
                <a:gd name="adj1" fmla="val 5401403"/>
                <a:gd name="adj2" fmla="val 16178874"/>
              </a:avLst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1900" y="4269515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 flipV="1">
              <a:off x="3657600" y="3202715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590" y="2923296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Arc 46"/>
            <p:cNvSpPr>
              <a:spLocks noChangeAspect="1"/>
            </p:cNvSpPr>
            <p:nvPr/>
          </p:nvSpPr>
          <p:spPr bwMode="auto">
            <a:xfrm>
              <a:off x="2743200" y="3418615"/>
              <a:ext cx="1828800" cy="1828800"/>
            </a:xfrm>
            <a:prstGeom prst="arc">
              <a:avLst>
                <a:gd name="adj1" fmla="val 10751889"/>
                <a:gd name="adj2" fmla="val 0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1089" y="4371115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4383815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2" name="Straight Arrow Connector 51"/>
            <p:cNvCxnSpPr/>
            <p:nvPr/>
          </p:nvCxnSpPr>
          <p:spPr bwMode="auto">
            <a:xfrm>
              <a:off x="2268324" y="4345715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39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185 L 0.0125 -0.25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34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407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171" y="1206500"/>
            <a:ext cx="2756391" cy="599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12707" y="2923296"/>
            <a:ext cx="3703630" cy="2336819"/>
            <a:chOff x="1512707" y="2923296"/>
            <a:chExt cx="3703630" cy="2336819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2707" y="3289300"/>
              <a:ext cx="1611493" cy="425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Chord 35"/>
            <p:cNvSpPr>
              <a:spLocks noChangeAspect="1"/>
            </p:cNvSpPr>
            <p:nvPr/>
          </p:nvSpPr>
          <p:spPr bwMode="auto">
            <a:xfrm rot="5400000">
              <a:off x="2743200" y="3431315"/>
              <a:ext cx="1828800" cy="1828800"/>
            </a:xfrm>
            <a:prstGeom prst="chord">
              <a:avLst>
                <a:gd name="adj1" fmla="val 5401403"/>
                <a:gd name="adj2" fmla="val 16178874"/>
              </a:avLst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1900" y="4269515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3" name="Straight Arrow Connector 62"/>
            <p:cNvCxnSpPr/>
            <p:nvPr/>
          </p:nvCxnSpPr>
          <p:spPr bwMode="auto">
            <a:xfrm flipV="1">
              <a:off x="3657600" y="3202715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590" y="2923296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Arc 34"/>
            <p:cNvSpPr>
              <a:spLocks noChangeAspect="1"/>
            </p:cNvSpPr>
            <p:nvPr/>
          </p:nvSpPr>
          <p:spPr bwMode="auto">
            <a:xfrm>
              <a:off x="2743200" y="3418615"/>
              <a:ext cx="1828800" cy="1828800"/>
            </a:xfrm>
            <a:prstGeom prst="arc">
              <a:avLst>
                <a:gd name="adj1" fmla="val 10751889"/>
                <a:gd name="adj2" fmla="val 0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1089" y="4371115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4383815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 bwMode="auto">
            <a:xfrm>
              <a:off x="2268324" y="4345715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251325" y="2908300"/>
            <a:ext cx="4051300" cy="1090546"/>
            <a:chOff x="4251325" y="2908300"/>
            <a:chExt cx="4051300" cy="1090546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6810" y="2908300"/>
              <a:ext cx="3195815" cy="599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89281" name="Straight Connector 1889280"/>
            <p:cNvCxnSpPr/>
            <p:nvPr/>
          </p:nvCxnSpPr>
          <p:spPr bwMode="auto">
            <a:xfrm>
              <a:off x="5537708" y="3314700"/>
              <a:ext cx="0" cy="218215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4251325" y="3520215"/>
              <a:ext cx="1282700" cy="478631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3099816"/>
            <a:ext cx="798501" cy="279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100" y="1384300"/>
            <a:ext cx="1531595" cy="279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705" y="1346200"/>
            <a:ext cx="799095" cy="279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649796" y="5533860"/>
            <a:ext cx="3341804" cy="485940"/>
            <a:chOff x="5573596" y="5127460"/>
            <a:chExt cx="3341804" cy="485940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596" y="5127460"/>
              <a:ext cx="3113204" cy="263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8667" y="5394160"/>
              <a:ext cx="2396733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721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1143000"/>
            <a:ext cx="4038600" cy="5585460"/>
            <a:chOff x="457200" y="1143000"/>
            <a:chExt cx="4038600" cy="5585460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0098" y="1315466"/>
              <a:ext cx="2525702" cy="335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927100" y="1600200"/>
              <a:ext cx="1828800" cy="1828800"/>
            </a:xfrm>
            <a:prstGeom prst="ellipse">
              <a:avLst/>
            </a:pr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13100" y="6090045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 bwMode="auto">
            <a:xfrm flipV="1">
              <a:off x="1827201" y="1333500"/>
              <a:ext cx="0" cy="53949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57200" y="6172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8090" y="1143000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Arc 78"/>
            <p:cNvSpPr>
              <a:spLocks/>
            </p:cNvSpPr>
            <p:nvPr/>
          </p:nvSpPr>
          <p:spPr bwMode="auto">
            <a:xfrm rot="5400000" flipH="1">
              <a:off x="2791619" y="6060282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927100" y="1600200"/>
              <a:ext cx="1828800" cy="18288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49796" y="5533860"/>
            <a:ext cx="3341804" cy="485940"/>
            <a:chOff x="5573596" y="5127460"/>
            <a:chExt cx="3341804" cy="485940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596" y="5127460"/>
              <a:ext cx="3113204" cy="263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8667" y="5394160"/>
              <a:ext cx="2396733" cy="2192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35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05840" y="2838961"/>
            <a:ext cx="0" cy="333323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697480" y="2838961"/>
            <a:ext cx="0" cy="333323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900" y="4305300"/>
            <a:ext cx="2189846" cy="466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342" y="4981356"/>
            <a:ext cx="1955974" cy="466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2964180" y="5252893"/>
            <a:ext cx="5212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699544" y="5252893"/>
            <a:ext cx="274320" cy="90997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1549400" y="4576872"/>
            <a:ext cx="1682496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031240" y="4589572"/>
            <a:ext cx="518160" cy="157469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1852836" y="3442460"/>
            <a:ext cx="351184" cy="394690"/>
            <a:chOff x="1852836" y="3442460"/>
            <a:chExt cx="351184" cy="394690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4700" y="3619500"/>
              <a:ext cx="159320" cy="21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 bwMode="auto">
            <a:xfrm flipH="1" flipV="1">
              <a:off x="1852836" y="3442460"/>
              <a:ext cx="210232" cy="17742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441170" y="1219200"/>
            <a:ext cx="356562" cy="368300"/>
            <a:chOff x="1441170" y="1219200"/>
            <a:chExt cx="356562" cy="36830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1170" y="1219200"/>
              <a:ext cx="159030" cy="2172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 bwMode="auto">
            <a:xfrm>
              <a:off x="1587500" y="1410080"/>
              <a:ext cx="210232" cy="17742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1182609" y="2851661"/>
            <a:ext cx="627823" cy="1160820"/>
            <a:chOff x="1182609" y="2851661"/>
            <a:chExt cx="627823" cy="1160820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2609" y="3810000"/>
              <a:ext cx="159030" cy="202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0" name="Straight Arrow Connector 69"/>
            <p:cNvCxnSpPr/>
            <p:nvPr/>
          </p:nvCxnSpPr>
          <p:spPr bwMode="auto">
            <a:xfrm flipV="1">
              <a:off x="1289732" y="2851661"/>
              <a:ext cx="520700" cy="933319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362200" y="2844802"/>
            <a:ext cx="2524953" cy="761521"/>
            <a:chOff x="2362200" y="2844802"/>
            <a:chExt cx="2524953" cy="76152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3114" y="3416300"/>
              <a:ext cx="854039" cy="190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2362200" y="2844802"/>
              <a:ext cx="139700" cy="6609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2501900" y="3505770"/>
              <a:ext cx="153121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>
            <a:off x="1005840" y="2838961"/>
            <a:ext cx="169164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4145098" y="1229561"/>
            <a:ext cx="3754484" cy="1366272"/>
            <a:chOff x="4145098" y="1229561"/>
            <a:chExt cx="3754484" cy="1366272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1048" y="1229561"/>
              <a:ext cx="1331784" cy="213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7103" y="1661298"/>
              <a:ext cx="239673" cy="93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5098" y="1996713"/>
              <a:ext cx="3754484" cy="599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044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100" y="1367150"/>
            <a:ext cx="3754484" cy="59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618269"/>
            <a:ext cx="247745" cy="9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534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36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048" y="1229561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877103" y="1661298"/>
            <a:ext cx="239673" cy="9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098" y="1996713"/>
            <a:ext cx="3754484" cy="59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505" y="2422603"/>
            <a:ext cx="3448548" cy="59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451100" y="1755648"/>
            <a:ext cx="621284" cy="859536"/>
            <a:chOff x="2451100" y="1755648"/>
            <a:chExt cx="621284" cy="85953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2451100" y="1755648"/>
              <a:ext cx="38100" cy="8595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>
              <a:off x="2505456" y="1755648"/>
              <a:ext cx="566928" cy="8595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50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 L -0.57517 0.04213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1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5 L -0.48073 -0.006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0.00185 L -0.25295 -0.092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37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100" y="1367150"/>
            <a:ext cx="3754484" cy="59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618269"/>
            <a:ext cx="247745" cy="9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534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505" y="2422603"/>
            <a:ext cx="3448548" cy="59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502" y="2859958"/>
            <a:ext cx="1238098" cy="239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0" y="3175789"/>
            <a:ext cx="998468" cy="253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2541578"/>
            <a:ext cx="1264460" cy="253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58" y="3543300"/>
            <a:ext cx="3568121" cy="59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182" y="4800565"/>
            <a:ext cx="5018985" cy="59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9" y="6089086"/>
            <a:ext cx="6204947" cy="705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9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38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534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32" y="1308100"/>
            <a:ext cx="6205505" cy="705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9" y="6089086"/>
            <a:ext cx="6204947" cy="705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3048000" y="1139661"/>
            <a:ext cx="1252728" cy="679995"/>
            <a:chOff x="3048000" y="1139661"/>
            <a:chExt cx="1252728" cy="67999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048000" y="1353312"/>
              <a:ext cx="1252728" cy="46634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5503" y="1139661"/>
              <a:ext cx="677722" cy="204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 bwMode="auto">
          <a:xfrm>
            <a:off x="2508504" y="1844549"/>
            <a:ext cx="2130552" cy="462615"/>
            <a:chOff x="2508504" y="1844549"/>
            <a:chExt cx="2130552" cy="462615"/>
          </a:xfrm>
        </p:grpSpPr>
        <p:sp>
          <p:nvSpPr>
            <p:cNvPr id="28" name="Left Brace 27"/>
            <p:cNvSpPr/>
            <p:nvPr/>
          </p:nvSpPr>
          <p:spPr bwMode="auto">
            <a:xfrm rot="16200000">
              <a:off x="3459480" y="893573"/>
              <a:ext cx="228600" cy="213055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0960" y="2108200"/>
              <a:ext cx="145642" cy="19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49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185 L 0.09584 -0.696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8" y="411163"/>
            <a:ext cx="5171809" cy="262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401638"/>
            <a:ext cx="2484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32" y="1308100"/>
            <a:ext cx="6205505" cy="705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 bwMode="auto">
          <a:xfrm>
            <a:off x="2508504" y="1844549"/>
            <a:ext cx="2130552" cy="462615"/>
            <a:chOff x="2508504" y="1844549"/>
            <a:chExt cx="2130552" cy="462615"/>
          </a:xfrm>
        </p:grpSpPr>
        <p:sp>
          <p:nvSpPr>
            <p:cNvPr id="51" name="Left Brace 50"/>
            <p:cNvSpPr/>
            <p:nvPr/>
          </p:nvSpPr>
          <p:spPr bwMode="auto">
            <a:xfrm rot="16200000">
              <a:off x="3459480" y="893573"/>
              <a:ext cx="228600" cy="213055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0960" y="2108200"/>
              <a:ext cx="145642" cy="19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0F39DF4F-1691-475C-A791-02E7C633C70D}" type="slidenum">
              <a:rPr lang="en-US"/>
              <a:pPr/>
              <a:t>39</a:t>
            </a:fld>
            <a:endParaRPr lang="en-US"/>
          </a:p>
        </p:txBody>
      </p:sp>
      <p:sp>
        <p:nvSpPr>
          <p:cNvPr id="1889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92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929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783" y="730250"/>
            <a:ext cx="2613596" cy="33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30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75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93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3275"/>
            <a:ext cx="340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0" y="11043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6" y="1534525"/>
            <a:ext cx="1331784" cy="213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284" name="Picture 188928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531" y="5573101"/>
            <a:ext cx="2822158" cy="599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12707" y="4468085"/>
            <a:ext cx="6789918" cy="2351815"/>
            <a:chOff x="1512707" y="4468085"/>
            <a:chExt cx="6789918" cy="2351815"/>
          </a:xfrm>
        </p:grpSpPr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2707" y="4849085"/>
              <a:ext cx="1611493" cy="425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3" name="Chord 102"/>
            <p:cNvSpPr>
              <a:spLocks noChangeAspect="1"/>
            </p:cNvSpPr>
            <p:nvPr/>
          </p:nvSpPr>
          <p:spPr bwMode="auto">
            <a:xfrm rot="5400000">
              <a:off x="2730500" y="4991100"/>
              <a:ext cx="1828800" cy="1828800"/>
            </a:xfrm>
            <a:prstGeom prst="chord">
              <a:avLst>
                <a:gd name="adj1" fmla="val 5401403"/>
                <a:gd name="adj2" fmla="val 16178874"/>
              </a:avLst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1900" y="5829300"/>
              <a:ext cx="174437" cy="145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5" name="Straight Arrow Connector 104"/>
            <p:cNvCxnSpPr/>
            <p:nvPr/>
          </p:nvCxnSpPr>
          <p:spPr bwMode="auto">
            <a:xfrm flipV="1">
              <a:off x="3657600" y="4762500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590" y="4483081"/>
              <a:ext cx="159610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7" name="Arc 106"/>
            <p:cNvSpPr>
              <a:spLocks noChangeAspect="1"/>
            </p:cNvSpPr>
            <p:nvPr/>
          </p:nvSpPr>
          <p:spPr bwMode="auto">
            <a:xfrm>
              <a:off x="2743200" y="4978400"/>
              <a:ext cx="1828800" cy="1828800"/>
            </a:xfrm>
            <a:prstGeom prst="arc">
              <a:avLst>
                <a:gd name="adj1" fmla="val 10751889"/>
                <a:gd name="adj2" fmla="val 0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6810" y="4468085"/>
              <a:ext cx="3195815" cy="599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0525" y="4661916"/>
              <a:ext cx="798501" cy="279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0" name="Straight Arrow Connector 109"/>
            <p:cNvCxnSpPr/>
            <p:nvPr/>
          </p:nvCxnSpPr>
          <p:spPr bwMode="auto">
            <a:xfrm flipH="1">
              <a:off x="4251325" y="5080000"/>
              <a:ext cx="1282700" cy="478631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537708" y="4874485"/>
              <a:ext cx="0" cy="218215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2" name="Picture 1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1089" y="5930900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5943600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4" name="Straight Arrow Connector 113"/>
            <p:cNvCxnSpPr/>
            <p:nvPr/>
          </p:nvCxnSpPr>
          <p:spPr bwMode="auto">
            <a:xfrm>
              <a:off x="2268324" y="59055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89292" name="Picture 188929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691" y="5250405"/>
            <a:ext cx="852509" cy="159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73700" y="1844549"/>
            <a:ext cx="1975104" cy="530192"/>
            <a:chOff x="5473700" y="1844549"/>
            <a:chExt cx="1975104" cy="530192"/>
          </a:xfrm>
        </p:grpSpPr>
        <p:sp>
          <p:nvSpPr>
            <p:cNvPr id="49" name="Left Brace 48"/>
            <p:cNvSpPr/>
            <p:nvPr/>
          </p:nvSpPr>
          <p:spPr bwMode="auto">
            <a:xfrm rot="16200000">
              <a:off x="6346952" y="971297"/>
              <a:ext cx="228600" cy="1975104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89285" name="Picture 188928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123" y="2095320"/>
              <a:ext cx="465435" cy="279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1009" y="2800049"/>
            <a:ext cx="2357176" cy="26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9283" name="Picture 188928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059" y="2743200"/>
            <a:ext cx="799041" cy="279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7124700" y="280696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9"/>
          <p:cNvGrpSpPr>
            <a:grpSpLocks/>
          </p:cNvGrpSpPr>
          <p:nvPr/>
        </p:nvGrpSpPr>
        <p:grpSpPr bwMode="auto">
          <a:xfrm>
            <a:off x="6324600" y="3350293"/>
            <a:ext cx="1841500" cy="477838"/>
            <a:chOff x="861" y="240"/>
            <a:chExt cx="1160" cy="301"/>
          </a:xfrm>
        </p:grpSpPr>
        <p:pic>
          <p:nvPicPr>
            <p:cNvPr id="88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427"/>
              <a:ext cx="116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94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8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4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047" y="1729242"/>
            <a:ext cx="3623839" cy="65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583" y="4219138"/>
            <a:ext cx="3273403" cy="65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3905993"/>
            <a:ext cx="1856897" cy="234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995" y="2132556"/>
            <a:ext cx="3272205" cy="321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5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5236E-6 L -0.61823 -0.28631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0" y="-14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43571E-7 L -0.41997 -0.362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7" y="-18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933-F6F1-4443-BA5D-2789EA7F08A0}" type="slidenum">
              <a:rPr lang="en-US"/>
              <a:pPr/>
              <a:t>40</a:t>
            </a:fld>
            <a:endParaRPr lang="en-US"/>
          </a:p>
        </p:txBody>
      </p:sp>
      <p:pic>
        <p:nvPicPr>
          <p:cNvPr id="18903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58888"/>
            <a:ext cx="29829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0319" name="Group 15"/>
          <p:cNvGrpSpPr>
            <a:grpSpLocks/>
          </p:cNvGrpSpPr>
          <p:nvPr/>
        </p:nvGrpSpPr>
        <p:grpSpPr bwMode="auto">
          <a:xfrm>
            <a:off x="1366838" y="381000"/>
            <a:ext cx="1841500" cy="477838"/>
            <a:chOff x="861" y="240"/>
            <a:chExt cx="1160" cy="301"/>
          </a:xfrm>
        </p:grpSpPr>
        <p:pic>
          <p:nvPicPr>
            <p:cNvPr id="1890306" name="Picture 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0318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427"/>
              <a:ext cx="116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031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031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0312" name="Group 8"/>
          <p:cNvGrpSpPr>
            <a:grpSpLocks/>
          </p:cNvGrpSpPr>
          <p:nvPr/>
        </p:nvGrpSpPr>
        <p:grpSpPr bwMode="auto">
          <a:xfrm>
            <a:off x="3733800" y="1371600"/>
            <a:ext cx="914400" cy="914400"/>
            <a:chOff x="4853" y="1680"/>
            <a:chExt cx="576" cy="576"/>
          </a:xfrm>
        </p:grpSpPr>
        <p:sp>
          <p:nvSpPr>
            <p:cNvPr id="189031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031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047" y="1729242"/>
            <a:ext cx="3623839" cy="657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5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2471353"/>
            <a:ext cx="3053356" cy="65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995" y="2132556"/>
            <a:ext cx="3272205" cy="321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312" y="2560750"/>
            <a:ext cx="2317288" cy="527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702496"/>
            <a:ext cx="1650422" cy="306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3401568" y="2670048"/>
            <a:ext cx="356616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172968" y="2743868"/>
            <a:ext cx="192024" cy="1828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06336" y="2612510"/>
            <a:ext cx="1042416" cy="35661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52144" y="1847088"/>
            <a:ext cx="4142232" cy="905256"/>
            <a:chOff x="1152144" y="1847088"/>
            <a:chExt cx="4142232" cy="905256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670048" y="2508931"/>
              <a:ext cx="245516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152144" y="2423160"/>
              <a:ext cx="1709928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55526" y="2423160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843784" y="2157984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 bwMode="auto">
            <a:xfrm>
              <a:off x="2569464" y="1929384"/>
              <a:ext cx="201168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35224" y="1993392"/>
              <a:ext cx="201168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6048" y="1929384"/>
              <a:ext cx="338328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22192" y="1847088"/>
              <a:ext cx="905256" cy="32918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392424" y="1999265"/>
              <a:ext cx="201168" cy="18288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3579876" y="2521457"/>
              <a:ext cx="0" cy="13606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670048" y="2183393"/>
              <a:ext cx="0" cy="33832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035808" y="2183393"/>
              <a:ext cx="0" cy="33832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125212" y="2183393"/>
              <a:ext cx="0" cy="33832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46"/>
          <p:cNvSpPr/>
          <p:nvPr/>
        </p:nvSpPr>
        <p:spPr bwMode="auto">
          <a:xfrm>
            <a:off x="7552944" y="2185416"/>
            <a:ext cx="1545336" cy="2377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806440" y="2121408"/>
            <a:ext cx="1536192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09360" y="1676400"/>
            <a:ext cx="1673352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619" y="3060700"/>
            <a:ext cx="1164781" cy="52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3213812"/>
            <a:ext cx="4002949" cy="817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801" y="3657600"/>
            <a:ext cx="2267999" cy="539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806" y="4343400"/>
            <a:ext cx="2255751" cy="52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4114800"/>
            <a:ext cx="5259360" cy="817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5118039"/>
            <a:ext cx="5187942" cy="774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6109305"/>
            <a:ext cx="3507144" cy="672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0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7" grpId="0" animBg="1"/>
      <p:bldP spid="4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6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6109305"/>
            <a:ext cx="3507144" cy="672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126" y="3362175"/>
            <a:ext cx="1666111" cy="219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5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7909E-6 L 0.09861 -0.639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31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126" y="3362175"/>
            <a:ext cx="1666111" cy="219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7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14"/>
          <p:cNvSpPr>
            <a:spLocks noChangeShapeType="1"/>
          </p:cNvSpPr>
          <p:nvPr/>
        </p:nvSpPr>
        <p:spPr bwMode="auto">
          <a:xfrm>
            <a:off x="0" y="4279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215" y="2750487"/>
            <a:ext cx="2397059" cy="292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214"/>
          <p:cNvGrpSpPr>
            <a:grpSpLocks/>
          </p:cNvGrpSpPr>
          <p:nvPr/>
        </p:nvGrpSpPr>
        <p:grpSpPr bwMode="auto">
          <a:xfrm>
            <a:off x="5041726" y="2373682"/>
            <a:ext cx="457200" cy="457200"/>
            <a:chOff x="3408" y="1872"/>
            <a:chExt cx="288" cy="288"/>
          </a:xfrm>
        </p:grpSpPr>
        <p:sp>
          <p:nvSpPr>
            <p:cNvPr id="48" name="Oval 209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210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211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51" name="Oval 212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213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3494" y="4355290"/>
            <a:ext cx="2499155" cy="1589121"/>
            <a:chOff x="13494" y="4355290"/>
            <a:chExt cx="2499155" cy="1589121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94" y="4355290"/>
              <a:ext cx="2499155" cy="6866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00" y="5257800"/>
              <a:ext cx="2382532" cy="6866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79" y="6231345"/>
            <a:ext cx="2455575" cy="292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51" y="1752600"/>
            <a:ext cx="1505336" cy="219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71" y="2743200"/>
            <a:ext cx="2308878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" name="Straight Connector 88"/>
          <p:cNvCxnSpPr/>
          <p:nvPr/>
        </p:nvCxnSpPr>
        <p:spPr bwMode="auto">
          <a:xfrm>
            <a:off x="6154450" y="1587500"/>
            <a:ext cx="17750" cy="2692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499" y="3418812"/>
            <a:ext cx="2498875" cy="467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21" y="3927930"/>
            <a:ext cx="2031779" cy="263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262" y="2219176"/>
            <a:ext cx="1900238" cy="21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47" y="4324192"/>
            <a:ext cx="2659951" cy="62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5" y="4344444"/>
            <a:ext cx="950976" cy="16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8866049" y="3711725"/>
            <a:ext cx="114439" cy="16177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39210" y="3497187"/>
            <a:ext cx="825390" cy="365760"/>
            <a:chOff x="8039210" y="3497187"/>
            <a:chExt cx="825390" cy="36576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8039210" y="3497187"/>
              <a:ext cx="0" cy="365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8864600" y="3497187"/>
              <a:ext cx="0" cy="365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21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982" y="3418812"/>
            <a:ext cx="2542710" cy="467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21" y="3927930"/>
            <a:ext cx="2031779" cy="263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8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4" y="4355290"/>
            <a:ext cx="2499155" cy="686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257800"/>
            <a:ext cx="2382532" cy="686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114"/>
          <p:cNvSpPr>
            <a:spLocks noChangeShapeType="1"/>
          </p:cNvSpPr>
          <p:nvPr/>
        </p:nvSpPr>
        <p:spPr bwMode="auto">
          <a:xfrm>
            <a:off x="0" y="4279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79" y="6231345"/>
            <a:ext cx="2455575" cy="292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51" y="1752600"/>
            <a:ext cx="1505336" cy="219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71" y="2743200"/>
            <a:ext cx="2308878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" name="Straight Connector 88"/>
          <p:cNvCxnSpPr/>
          <p:nvPr/>
        </p:nvCxnSpPr>
        <p:spPr bwMode="auto">
          <a:xfrm>
            <a:off x="6154450" y="1587500"/>
            <a:ext cx="17750" cy="2692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262" y="2219176"/>
            <a:ext cx="1900238" cy="21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47" y="4324192"/>
            <a:ext cx="2659951" cy="62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5" y="4344444"/>
            <a:ext cx="950976" cy="16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048000" y="4279900"/>
            <a:ext cx="0" cy="25781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11" y="2590104"/>
            <a:ext cx="2658454" cy="642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917" y="5143500"/>
            <a:ext cx="2046483" cy="657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897" y="4455197"/>
            <a:ext cx="950137" cy="21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218" y="5174868"/>
            <a:ext cx="1754301" cy="64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432" y="6172200"/>
            <a:ext cx="2923006" cy="642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 bwMode="auto">
          <a:xfrm>
            <a:off x="3382189" y="5080870"/>
            <a:ext cx="4466079" cy="812626"/>
            <a:chOff x="3376367" y="5080870"/>
            <a:chExt cx="4466079" cy="812626"/>
          </a:xfrm>
        </p:grpSpPr>
        <p:sp>
          <p:nvSpPr>
            <p:cNvPr id="24" name="Double Bracket 23"/>
            <p:cNvSpPr/>
            <p:nvPr/>
          </p:nvSpPr>
          <p:spPr bwMode="auto">
            <a:xfrm>
              <a:off x="3376367" y="5080870"/>
              <a:ext cx="4041648" cy="812626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6563" y="5369446"/>
              <a:ext cx="335883" cy="219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9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650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374650"/>
            <a:ext cx="408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982" y="3418812"/>
            <a:ext cx="2542710" cy="467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432" y="6172200"/>
            <a:ext cx="2923006" cy="642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47" y="4324192"/>
            <a:ext cx="2659951" cy="62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5" y="4344444"/>
            <a:ext cx="950976" cy="16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79" y="6231345"/>
            <a:ext cx="2455575" cy="292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C36B17B-5711-4758-BB7F-47CC79B9C9BE}" type="slidenum">
              <a:rPr lang="en-US"/>
              <a:pPr/>
              <a:t>9</a:t>
            </a:fld>
            <a:endParaRPr lang="en-US"/>
          </a:p>
        </p:txBody>
      </p:sp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19" y="693738"/>
            <a:ext cx="5707981" cy="335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677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77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6717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451" y="1752600"/>
            <a:ext cx="1505336" cy="219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262" y="2219176"/>
            <a:ext cx="1900238" cy="21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4" y="4355290"/>
            <a:ext cx="2499155" cy="686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257800"/>
            <a:ext cx="2382532" cy="686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114"/>
          <p:cNvSpPr>
            <a:spLocks noChangeShapeType="1"/>
          </p:cNvSpPr>
          <p:nvPr/>
        </p:nvSpPr>
        <p:spPr bwMode="auto">
          <a:xfrm>
            <a:off x="0" y="4279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7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71" y="2743200"/>
            <a:ext cx="2308878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048000" y="4279900"/>
            <a:ext cx="0" cy="25781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6154450" y="1587500"/>
            <a:ext cx="17750" cy="2692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67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21" y="3927930"/>
            <a:ext cx="2031779" cy="263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897" y="4455197"/>
            <a:ext cx="950137" cy="21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376" y="1713456"/>
            <a:ext cx="3506269" cy="672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9161"/>
            <a:ext cx="1462419" cy="2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911" y="2590104"/>
            <a:ext cx="2658454" cy="642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432" y="5181600"/>
            <a:ext cx="3465266" cy="64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2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int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^2-1=-\si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97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h^2-1=\sin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2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h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^2-1=\sinh^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3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w^2-1}=\,\sinh 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2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02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w=\sinh 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a=\frac{41}{9},\,a\ge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5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2=x^2(x^2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2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l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9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t:=\frac{e^t+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h t:=\frac{e^t-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76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w^2-1}=\,\sinh t\,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02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t:=\frac{e^t+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h t:=\frac{e^t-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76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h^2-1=\sin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2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h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^2-1=\sinh^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3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w=\sinh 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a=\frac{41}{9},\,a\ge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54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l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9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&#10;\sinh^2t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a+e^{-a}}{2}=\frac{41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6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e^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\left(b+\frac{1}{b}\right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1}{2}\right)b^2+\frac{1}{2}=\left(\frac{41}{9}\right)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30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w^2-1}=\,\sinh t\,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1}{2}\right)b^2+\frac{1}{2}=\left(\frac{41}{9}\right)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30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a=\frac{41}{9},\,a\ge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5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l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94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h^2-1=\sin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2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h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7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w=\sinh 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t:=\frac{e^t+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h t:=\frac{e^t-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76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^2-1=\sinh^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3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0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e^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&#10;\sinh^2t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1}{2}\right)b^2-\left(\frac{41}{9}\right)b+\frac{1}{2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49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1}{2}\right)b^2-\left(\frac{41}{9}\right)b+\frac{1}{2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49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w^2-1}=\,\sinh t\,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4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a=\frac{41}{9},\,a\ge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5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l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9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h^2-1=\sin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23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h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7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w=\sinh 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t:=\frac{e^t+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h t:=\frac{e^t-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7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&#10;\sinh^2t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^2-1=\sinh^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02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e^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41}{9}+\sqrt{\left(\frac{41}{9}\right)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9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b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8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e^a\ge e^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9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w^2-1}=\,\sinh t\,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4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h^2-1=\sin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23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h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w=\sinh 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04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a=\frac{41}{9},\,a\ge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54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h t:=\frac{e^t+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h t:=\frac{e^t-e^{-t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76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&#10;\sinh^2t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^2-1=\sinh^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3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02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e^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41}{9}+\sqrt{\left(\frac{41}{9}\right)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9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\l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40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left(\frac{e^t-e^{-t}}{2}\right)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ol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9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left(\frac{e^t-e^{-t}}{2}\right)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left(\frac{e^t-e^{-t}}{2}\right)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frac{(e^t)^2-2(e^t)(e^{-t})+(e^{-t})^2}{4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43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\l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40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41}{9}+\sqrt{\left(\frac{41}{9}\right)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93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\l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4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41}{9}+\sqrt{\left(\frac{41}{9}\right)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93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left(\frac{e^t-e^{-t}}{2}\right)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0^a\frac{(e^t)^2-2(e^t)(e^{-t})+(e^{-t})^2}{4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433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16}\int_0^ae^{2t}-2+e^{-2t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309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16}\left[\frac{e^{2t}}{2}-2t+\frac{e^{-2t}}{-2}\right]_{t:\to0}^{t: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097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\l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40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41}{9}+\sqrt{\left(\frac{41}{9}\right)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93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9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x^2-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2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sqrt{x^2-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9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left[2\pi(8-x)\right]\left[2\sqrt{x^2-9}\,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29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2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0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FLECT THROUGH THE $y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54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THE OTHER BRA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30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y^2=9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47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8$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40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set up} an integr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4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ute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68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 NOT} work out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84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27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E BRANC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32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HYPER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2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-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65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A HYPER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3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1-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the solid whose volume is repres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1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integral&#10;$\displaystyle{\int_{-1}^1\,2\pi(4-y)(1-y^2)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619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-1}^1\,2\pi(4-y)(1-y^2)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15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22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6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{\color[rgb]{1,.38,0}y=4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25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=1-y^2}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80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27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9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3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0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id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6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the solid whose volume is represe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integral&#10;$\displaystyle{\int_0^2\,2\pi(3-x)(e^x-2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694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2\,2\pi(3-x)(e^x-2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24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6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6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{\color[rgb]{1,.38,0}x=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e^x}$, ${\color[rgb]{0,.8,0}y=2x}$,&#10;${\color{red}x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208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2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2=x^2(x^2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27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49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8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58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5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3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0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0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1}^3\pi[-x^2+2x+3]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7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left[2\pi x\right]\left[{\color{blue}x\sqrt{x^2-9}}\,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617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[-x^2+2x+3]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26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1}^3\pi[-x^2+2x+3]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17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+4x^2+9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57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antom{9}-4x^3-6x^2+12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5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29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(-x^2)^2+(2x)^2+3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358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2(-x^2)(2x)+2(-x^2)(3)+2(2x)(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81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sqrt{x^2-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34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+4x^2+9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57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antom{9}-4x^3-6x^2+12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56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-4x^3-2x^2+12x+9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66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+4x^2+9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57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antom{9}-4x^3-6x^2+12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56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-4x^3-2x^2+12x+9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66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3x^4+4x^2+9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57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antom{9}-4x^3-6x^2+12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56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&#10;\frac{x^5}{5}-x^4-\frac{2x^3}{3}+6x^2+9x&#10;\right]_{x:\to-1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690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,\,&#10;\frac{243-(-1)}{5}-(81-1)-\frac{2\cdot(27-(-1))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3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6\cdot(9-1)+9\cdot(3-(-1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25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&#10;\frac{244}{5}-80-\frac{56}{3}+48+36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783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,\,&#10;\frac{243-(-1)}{5}-(81-1)-\frac{2\cdot(27-(-1))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37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6\cdot(9-1)+9\cdot(3-(-1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25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,\,&#10;\frac{243-(-1)}{5}-(81-1)-\frac{2\cdot(27-(-1))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37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6\cdot(9-1)+9\cdot(3-(-1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25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&#10;\frac{244}{5}-80-\frac{56}{3}+48+36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783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&#10;\frac{244}{5}-\frac{56}{3}+4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64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&#10;\frac{244\cdot3}{15}-\frac{56\cdot5}{15}+\frac{4\cdot15}{1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07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12\pi}{1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92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Same probl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31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ell metho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7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,\,&#10;\frac{243-(-1)}{5}-(81-1)-\frac{2\cdot(27-(-1))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37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6\cdot(9-1)+9\cdot(3-(-1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25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\pm\sqrt{4-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94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\pm\sqrt{1-(y-3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92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x=\frac{2\pm\sqrt{4-4(y-3)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06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-2x+(y-3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76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??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??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Same probl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31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ell metho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76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57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8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4\,[2\pi y]\left[\left(1+\sqrt{4-y}\right)-\left(1-\sqrt{4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00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-\sqrt{4-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26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+\sqrt{4-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0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\pm\sqrt{4-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9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1\pm\sqrt{1-(y-3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92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-2x+(y-3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76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5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82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x=\frac{2\pm\sqrt{4-4(y-3)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06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3^5\left[2\pi x\right]\left[{\color{blue}x\sqrt{x^2-9}}\,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747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4\,[2\pi y]\left[\left(1+\sqrt{4-y}\right)-\left(1-\sqrt{4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00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4\,[2\pi y]\left[1+\sqrt{4-y}-1+\sqrt{4-y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299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4\,[2\pi y]\left[2\sqrt{4-y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441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4\,y(4-y)^{1/2}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38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4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60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\bullet}=(\bullet)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83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4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57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y=(-1)\,d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7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4^0\,(4-u)u^{1/2}\,(-1)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36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left[2\pi x\right]\left[{\color{blue}x\sqrt{x^2-9}}\,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617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4^0\,(4-u)u^{1/2}\,(-1)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36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4^0\,(4-u)u^{1/2}\,(-1)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36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4\,(4-u)u^{1/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19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29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4^0\,(4-u)u^{1/2}\,(-1)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3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x^2-9$, $du=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407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4\,(4-u)u^{1/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19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4\,4u^{1/2}-u^{3/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8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u^{3/2}}{3/2}-\frac{u^{5/2}}{5/2}\right]_{u:\to0}^{u:\to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3359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\cdot4^{3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634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\cdot4^{3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634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\cdot4^{3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634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^{5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429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x^2+2x+3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1805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\cdot4^{3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634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^{5/2}}{3/2}-\frac{4^{5/2}}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429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1}{3/2}-\frac{1}{5/2}\right]\left[4^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721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2}{3}-\frac{2}{5}\right]\left[4^{5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136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4}{15}\right]\left[(4^{1/2}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26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6\pi}{15}\right]\left[2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737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16\pi\cdot32}{1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1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512\pi}{1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ume of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00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(y-4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74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N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0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71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U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3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71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1\,\left[\pi\left(4+\sqrt{1-x^2}\right)^2\right]-&#10;\left[\pi\left(4-\sqrt{1-x^2}\right)^2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898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3^5\left[2\pi x\right]\left[{\color{blue}x\sqrt{x^2-9}}\,\right]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747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5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+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66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-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71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1\,\left[\pi\left(4+\sqrt{1-x^2}\right)^2\right]-&#10;\left[\pi\left(4-\sqrt{1-x^2}\right)^2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898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1\,\left[\pi\left(4+\sqrt{1-x^2}\right)^2\right]-&#10;\left[\pi\left(4-\sqrt{1-x^2}\right)^2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898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1\,\left(4+\sqrt{1-x^2}\right)^2-&#10;\left(4-\sqrt{1-x^2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762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1\,\left(4+\sqrt{1-x^2}\right)^2-&#10;\left(4-\sqrt{1-x^2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762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4+\sqrt{1-x^2}\right)^2=16+8\sqrt{1-x^2}+(1-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414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4-\sqrt{1-x^2}\right)^2=16-8\sqrt{1-x^2}+(1-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54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6\pi\int_{-1}^1\,\sqrt{1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836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1\,\left[\pi\left(4+\sqrt{1-x^2}\right)^2\right]-&#10;\left[\pi\left(4-\sqrt{1-x^2}\right)^2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898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BTR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67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4+\sqrt{1-x^2}\right)^2-\left(4-\sqrt{1-x^2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828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6\sqrt{1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22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6\pi{\color[rgb]{1,.38,0}\int_{-1}^1\,\sqrt{1-x^2}\,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361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6\pi\int_{-1}^1\,\sqrt{1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836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y=\sqrt{1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19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6\pi{\color[rgb]{1,.38,0}\int_{-1}^1\,\sqrt{1-x^2}\,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361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/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2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{16}\sqrt{u+9}\sqrt{u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31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6\pi({\color[rgb]{1,.38,0}\pi/2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18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8\pi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92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Same probl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31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ell metho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76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hbox{AREA}=\int_{-1}^1\,\sqrt{1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90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y=\sqrt{1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19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x^2-9$, $du=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407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sqrt{1-(y-4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2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1-(y-4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16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v=u+\frac{9}{2}}$, $dv=d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86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,[2\pi y]\left[2\sqrt{1-(y-4)^2}\,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044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57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Same probl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31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ell metho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76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(y-4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7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u+9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28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,[2\pi y]\left[2\sqrt{1-(y-4)^2}\,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044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v-\frac{9}{2}=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6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,[2\pi y]\left[2\sqrt{1-(y-4)^2}\,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044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3^5\,y\sqrt{1-(y-4)^2}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401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0+\frac{9}{2}}^{16+\frac{9}{2}}\sqrt{v+\frac{9}{2}}\sqrt{v-\frac{9}{2}}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275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5\,[2\pi y]\left[2\sqrt{1-(y-4)^2}\,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0447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3^5\,y\sqrt{1-(y-4)^2}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401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y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2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w=\frac{2}{9}v}$, $\displaystyle{dw=\frac{2}{9}\,d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71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u=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3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4=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34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{-1}^1\,(u+4)\sqrt{1-u^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376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{-1}^1\,\left[u\sqrt{1-u^2}\,\right]+\left[4\sqrt{1-u^2}\,\right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558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(\left[\int_{-1}^1\,u\sqrt{1-u^2}\,du\right]+&#10;4\left[\int_{-1}^1\,\sqrt{1-u^2}\,du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5071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9}{2}w=v}$, $\displaystyle{\frac{9}{2}\,dw=d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84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(\left[{\color[rgb]{1,0,1}\int_{-1}^1\,u\sqrt{1-u^2}\,du}\right]+&#10;4\left[{\color{blue}\int_{-1}^1\,\sqrt{1-u^2}\,du}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5011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(\left[\int_{-1}^1\,u\sqrt{1-u^2}\,du\right]+&#10;4\left[\int_{-1}^1\,\sqrt{1-u^2}\,du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5071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O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62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\frac{2}{9}(0+\frac{9}{2})}^{\frac{2}{9}(16+\frac{9}{2})}&#10;\sqrt{\frac{9}{2}w+\frac{9}{2}}\sqrt{\frac{9}{2}w-\frac{9}{2}}\,\frac{9}{2}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601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generat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7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(\left[{\color[rgb]{1,0,1}\int_{-1}^1\,u\sqrt{1-u^2}\,du}\right]+&#10;4\left[{\color{blue}\int_{-1}^1\,\sqrt{1-u^2}\,du}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501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y-4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6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{\it WHATEVER}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72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2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pi/2=\int_{-1}^1\,\sqrt{1-u^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31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x}:\to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1^{41/9}\sqrt{\frac{9}{2}}&#10;\sqrt{w+1}\sqrt{\frac{9}{2}}\sqrt{w-1}\,\frac{9}{2}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822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({\color[rgb]{1,0,1}0}+4\left[{\color{blue}\pi/2}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9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8\pi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92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ume of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00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9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y=\sqrt{1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19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hbox{AREA}=\int_{-1}^1\,\sqrt{1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90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/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2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9.3, p.~191-192, \#1-1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10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ume of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0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 t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6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ft(\,\,\sqrt{\frac{27}{2}}\,\,,\,\,\frac{3}{2}\sqrt{27}\,\,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183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=\cos t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6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1\pi}{4}\int_1^{41/9}&#10;\sqrt{w^2-1}\,d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x^2(x^2-9), \quad y=0 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21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19957</TotalTime>
  <Words>50</Words>
  <Application>Microsoft Office PowerPoint</Application>
  <PresentationFormat>On-screen Show (4:3)</PresentationFormat>
  <Paragraphs>45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2257</cp:revision>
  <dcterms:created xsi:type="dcterms:W3CDTF">2008-09-20T13:47:00Z</dcterms:created>
  <dcterms:modified xsi:type="dcterms:W3CDTF">2011-08-29T22:05:25Z</dcterms:modified>
</cp:coreProperties>
</file>